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</p:sldMasterIdLst>
  <p:notesMasterIdLst>
    <p:notesMasterId r:id="rId30"/>
  </p:notesMasterIdLst>
  <p:sldIdLst>
    <p:sldId id="256" r:id="rId3"/>
    <p:sldId id="257" r:id="rId4"/>
    <p:sldId id="258" r:id="rId5"/>
    <p:sldId id="415" r:id="rId6"/>
    <p:sldId id="417" r:id="rId7"/>
    <p:sldId id="398" r:id="rId8"/>
    <p:sldId id="418" r:id="rId9"/>
    <p:sldId id="425" r:id="rId10"/>
    <p:sldId id="401" r:id="rId11"/>
    <p:sldId id="419" r:id="rId12"/>
    <p:sldId id="387" r:id="rId13"/>
    <p:sldId id="376" r:id="rId14"/>
    <p:sldId id="416" r:id="rId15"/>
    <p:sldId id="426" r:id="rId16"/>
    <p:sldId id="429" r:id="rId17"/>
    <p:sldId id="377" r:id="rId18"/>
    <p:sldId id="413" r:id="rId19"/>
    <p:sldId id="412" r:id="rId20"/>
    <p:sldId id="428" r:id="rId21"/>
    <p:sldId id="430" r:id="rId22"/>
    <p:sldId id="378" r:id="rId23"/>
    <p:sldId id="409" r:id="rId24"/>
    <p:sldId id="431" r:id="rId25"/>
    <p:sldId id="432" r:id="rId26"/>
    <p:sldId id="427" r:id="rId27"/>
    <p:sldId id="308" r:id="rId28"/>
    <p:sldId id="433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E53D1B"/>
    <a:srgbClr val="7B120F"/>
    <a:srgbClr val="008000"/>
    <a:srgbClr val="F66B5E"/>
    <a:srgbClr val="C0483F"/>
    <a:srgbClr val="DE4477"/>
    <a:srgbClr val="513087"/>
    <a:srgbClr val="961A43"/>
    <a:srgbClr val="442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5" autoAdjust="0"/>
    <p:restoredTop sz="93002" autoAdjust="0"/>
  </p:normalViewPr>
  <p:slideViewPr>
    <p:cSldViewPr snapToGrid="0">
      <p:cViewPr>
        <p:scale>
          <a:sx n="60" d="100"/>
          <a:sy n="60" d="100"/>
        </p:scale>
        <p:origin x="-690" y="-16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2C5B1C-1ADE-445A-8161-1B6C093A2C29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120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CFE3FF8-11E2-4583-B2F8-69A064B9DD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83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437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043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823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65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236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512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244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84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537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973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632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5567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8449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8092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9843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74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409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55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181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072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723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26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80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155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947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E3FF8-11E2-4583-B2F8-69A064B9DDE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15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468C-12ED-4F0F-92C4-E6C904EE9AAE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19818-F0F7-4A95-A58A-B2195AA81F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81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28590-BDB2-4176-A5A6-235281FFC846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7201B-742B-4427-92B2-087C489A15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1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0ECF-D28F-482F-B7EA-9E708B826803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B54B0-E2C6-4C30-8A9A-A6671CC483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0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47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36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47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389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855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48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3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59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878BC-2910-47C5-8546-A995B2B64F2C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C0E53-7A0F-4FFA-999F-EF148E64E1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7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039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385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9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38D74-754E-41FD-8B0A-E5BC32252EF5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7DDA3-C33D-4F83-B653-4F05450681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0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4350B-3067-44DE-8C25-D6C1B9B0B9E6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AE1CC-244D-4B06-B789-586EA12A4B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00925" y="474815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926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666F-001B-4A4C-BF15-B17B18901B13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E54A5-8365-4D72-9182-FDBB63FAE8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1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BDFC7-9500-4623-880F-2804ED790633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D4BFC-0B1D-4642-8790-92686A0155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922AF-2D79-44DC-8887-05E5D10022BF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1403C-2ACC-4EA5-B3F6-D5A6709EB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03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BC02F-52A8-460A-BCE4-6E6F0EAB917B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F1367-FA5E-4FAF-A1F3-21F244A204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0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9F6EE-1198-4592-8FEC-E9DAF3FC5372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BB656-BB5C-445B-BEB3-459FDCC37C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11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378FFD-BE70-47B1-BFEE-E03EB0084A1F}" type="datetimeFigureOut">
              <a:rPr lang="zh-CN" altLang="en-US"/>
              <a:pPr>
                <a:defRPr/>
              </a:pPr>
              <a:t>2019/6/18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040B58-9208-4C2A-B907-9E8222C271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2019/6/18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3116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9" y="0"/>
            <a:ext cx="9144000" cy="5143500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 bwMode="auto">
          <a:xfrm rot="5400000" flipH="1">
            <a:off x="-499525" y="494497"/>
            <a:ext cx="3321431" cy="2322381"/>
          </a:xfrm>
          <a:prstGeom prst="triangle">
            <a:avLst/>
          </a:prstGeom>
          <a:solidFill>
            <a:srgbClr val="FFC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3315" name="文本框 4"/>
          <p:cNvSpPr txBox="1">
            <a:spLocks noChangeArrowheads="1"/>
          </p:cNvSpPr>
          <p:nvPr/>
        </p:nvSpPr>
        <p:spPr bwMode="auto">
          <a:xfrm>
            <a:off x="539957" y="1215124"/>
            <a:ext cx="328141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中国国宝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4"/>
          <p:cNvSpPr txBox="1">
            <a:spLocks noChangeArrowheads="1"/>
          </p:cNvSpPr>
          <p:nvPr/>
        </p:nvSpPr>
        <p:spPr bwMode="auto">
          <a:xfrm>
            <a:off x="539958" y="1697149"/>
            <a:ext cx="472807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京剧传承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发展</a:t>
            </a:r>
            <a:endParaRPr lang="en-US" altLang="zh-CN" sz="4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539958" y="3256565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等腰三角形 9"/>
          <p:cNvSpPr/>
          <p:nvPr/>
        </p:nvSpPr>
        <p:spPr bwMode="auto">
          <a:xfrm rot="5400000" flipH="1">
            <a:off x="-108213" y="1187533"/>
            <a:ext cx="706172" cy="493764"/>
          </a:xfrm>
          <a:prstGeom prst="triangle">
            <a:avLst/>
          </a:prstGeom>
          <a:solidFill>
            <a:srgbClr val="FFC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315" grpId="0"/>
      <p:bldP spid="8" grpId="0"/>
      <p:bldP spid="9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"/>
          <p:cNvSpPr>
            <a:spLocks noChangeArrowheads="1"/>
          </p:cNvSpPr>
          <p:nvPr/>
        </p:nvSpPr>
        <p:spPr bwMode="auto">
          <a:xfrm>
            <a:off x="357149" y="1295099"/>
            <a:ext cx="1589484" cy="1589484"/>
          </a:xfrm>
          <a:custGeom>
            <a:avLst/>
            <a:gdLst>
              <a:gd name="T0" fmla="*/ 471263 w 2776484"/>
              <a:gd name="T1" fmla="*/ 106655 h 2776484"/>
              <a:gd name="T2" fmla="*/ 106655 w 2776484"/>
              <a:gd name="T3" fmla="*/ 471263 h 2776484"/>
              <a:gd name="T4" fmla="*/ 471263 w 2776484"/>
              <a:gd name="T5" fmla="*/ 835872 h 2776484"/>
              <a:gd name="T6" fmla="*/ 835872 w 2776484"/>
              <a:gd name="T7" fmla="*/ 471263 h 2776484"/>
              <a:gd name="T8" fmla="*/ 471263 w 2776484"/>
              <a:gd name="T9" fmla="*/ 106655 h 2776484"/>
              <a:gd name="T10" fmla="*/ 471264 w 2776484"/>
              <a:gd name="T11" fmla="*/ 0 h 2776484"/>
              <a:gd name="T12" fmla="*/ 942527 w 2776484"/>
              <a:gd name="T13" fmla="*/ 471264 h 2776484"/>
              <a:gd name="T14" fmla="*/ 471264 w 2776484"/>
              <a:gd name="T15" fmla="*/ 942527 h 2776484"/>
              <a:gd name="T16" fmla="*/ 0 w 2776484"/>
              <a:gd name="T17" fmla="*/ 471264 h 2776484"/>
              <a:gd name="T18" fmla="*/ 471264 w 2776484"/>
              <a:gd name="T19" fmla="*/ 0 h 27764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776484"/>
              <a:gd name="T31" fmla="*/ 0 h 2776484"/>
              <a:gd name="T32" fmla="*/ 2776484 w 2776484"/>
              <a:gd name="T33" fmla="*/ 2776484 h 27764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776484" h="2776484">
                <a:moveTo>
                  <a:pt x="1388241" y="314183"/>
                </a:moveTo>
                <a:cubicBezTo>
                  <a:pt x="795055" y="314183"/>
                  <a:pt x="314183" y="795055"/>
                  <a:pt x="314183" y="1388241"/>
                </a:cubicBezTo>
                <a:cubicBezTo>
                  <a:pt x="314183" y="1981427"/>
                  <a:pt x="795055" y="2462299"/>
                  <a:pt x="1388241" y="2462299"/>
                </a:cubicBezTo>
                <a:cubicBezTo>
                  <a:pt x="1981427" y="2462299"/>
                  <a:pt x="2462299" y="1981427"/>
                  <a:pt x="2462299" y="1388241"/>
                </a:cubicBezTo>
                <a:cubicBezTo>
                  <a:pt x="2462299" y="795055"/>
                  <a:pt x="1981427" y="314183"/>
                  <a:pt x="1388241" y="314183"/>
                </a:cubicBezTo>
                <a:close/>
                <a:moveTo>
                  <a:pt x="1388242" y="0"/>
                </a:moveTo>
                <a:cubicBezTo>
                  <a:pt x="2154947" y="0"/>
                  <a:pt x="2776484" y="621537"/>
                  <a:pt x="2776484" y="1388242"/>
                </a:cubicBezTo>
                <a:cubicBezTo>
                  <a:pt x="2776484" y="2154947"/>
                  <a:pt x="2154947" y="2776484"/>
                  <a:pt x="1388242" y="2776484"/>
                </a:cubicBezTo>
                <a:cubicBezTo>
                  <a:pt x="621537" y="2776484"/>
                  <a:pt x="0" y="2154947"/>
                  <a:pt x="0" y="1388242"/>
                </a:cubicBezTo>
                <a:cubicBezTo>
                  <a:pt x="0" y="621537"/>
                  <a:pt x="621537" y="0"/>
                  <a:pt x="1388242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 sz="2700" b="1" dirty="0">
              <a:solidFill>
                <a:srgbClr val="424242"/>
              </a:solidFill>
              <a:ea typeface="方正兰亭特黑简体" pitchFamily="2" charset="-122"/>
            </a:endParaRPr>
          </a:p>
        </p:txBody>
      </p:sp>
      <p:sp>
        <p:nvSpPr>
          <p:cNvPr id="3" name="任意多边形 7"/>
          <p:cNvSpPr>
            <a:spLocks noChangeArrowheads="1"/>
          </p:cNvSpPr>
          <p:nvPr/>
        </p:nvSpPr>
        <p:spPr bwMode="auto">
          <a:xfrm>
            <a:off x="4694596" y="1312958"/>
            <a:ext cx="1589485" cy="1588294"/>
          </a:xfrm>
          <a:custGeom>
            <a:avLst/>
            <a:gdLst>
              <a:gd name="T0" fmla="*/ 471264 w 2776484"/>
              <a:gd name="T1" fmla="*/ 106336 h 2776484"/>
              <a:gd name="T2" fmla="*/ 106655 w 2776484"/>
              <a:gd name="T3" fmla="*/ 469853 h 2776484"/>
              <a:gd name="T4" fmla="*/ 471264 w 2776484"/>
              <a:gd name="T5" fmla="*/ 833371 h 2776484"/>
              <a:gd name="T6" fmla="*/ 835873 w 2776484"/>
              <a:gd name="T7" fmla="*/ 469853 h 2776484"/>
              <a:gd name="T8" fmla="*/ 471264 w 2776484"/>
              <a:gd name="T9" fmla="*/ 106336 h 2776484"/>
              <a:gd name="T10" fmla="*/ 471265 w 2776484"/>
              <a:gd name="T11" fmla="*/ 0 h 2776484"/>
              <a:gd name="T12" fmla="*/ 942529 w 2776484"/>
              <a:gd name="T13" fmla="*/ 469854 h 2776484"/>
              <a:gd name="T14" fmla="*/ 471265 w 2776484"/>
              <a:gd name="T15" fmla="*/ 939708 h 2776484"/>
              <a:gd name="T16" fmla="*/ 0 w 2776484"/>
              <a:gd name="T17" fmla="*/ 469854 h 2776484"/>
              <a:gd name="T18" fmla="*/ 471265 w 2776484"/>
              <a:gd name="T19" fmla="*/ 0 h 27764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776484"/>
              <a:gd name="T31" fmla="*/ 0 h 2776484"/>
              <a:gd name="T32" fmla="*/ 2776484 w 2776484"/>
              <a:gd name="T33" fmla="*/ 2776484 h 27764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776484" h="2776484">
                <a:moveTo>
                  <a:pt x="1388241" y="314183"/>
                </a:moveTo>
                <a:cubicBezTo>
                  <a:pt x="795055" y="314183"/>
                  <a:pt x="314183" y="795055"/>
                  <a:pt x="314183" y="1388241"/>
                </a:cubicBezTo>
                <a:cubicBezTo>
                  <a:pt x="314183" y="1981427"/>
                  <a:pt x="795055" y="2462299"/>
                  <a:pt x="1388241" y="2462299"/>
                </a:cubicBezTo>
                <a:cubicBezTo>
                  <a:pt x="1981427" y="2462299"/>
                  <a:pt x="2462299" y="1981427"/>
                  <a:pt x="2462299" y="1388241"/>
                </a:cubicBezTo>
                <a:cubicBezTo>
                  <a:pt x="2462299" y="795055"/>
                  <a:pt x="1981427" y="314183"/>
                  <a:pt x="1388241" y="314183"/>
                </a:cubicBezTo>
                <a:close/>
                <a:moveTo>
                  <a:pt x="1388242" y="0"/>
                </a:moveTo>
                <a:cubicBezTo>
                  <a:pt x="2154947" y="0"/>
                  <a:pt x="2776484" y="621537"/>
                  <a:pt x="2776484" y="1388242"/>
                </a:cubicBezTo>
                <a:cubicBezTo>
                  <a:pt x="2776484" y="2154947"/>
                  <a:pt x="2154947" y="2776484"/>
                  <a:pt x="1388242" y="2776484"/>
                </a:cubicBezTo>
                <a:cubicBezTo>
                  <a:pt x="621537" y="2776484"/>
                  <a:pt x="0" y="2154947"/>
                  <a:pt x="0" y="1388242"/>
                </a:cubicBezTo>
                <a:cubicBezTo>
                  <a:pt x="0" y="621537"/>
                  <a:pt x="621537" y="0"/>
                  <a:pt x="1388242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 sz="2700" b="1" dirty="0">
              <a:solidFill>
                <a:srgbClr val="424242"/>
              </a:solidFill>
              <a:ea typeface="方正兰亭特黑简体" pitchFamily="2" charset="-122"/>
            </a:endParaRPr>
          </a:p>
        </p:txBody>
      </p:sp>
      <p:sp useBgFill="1">
        <p:nvSpPr>
          <p:cNvPr id="5" name="椭圆 9"/>
          <p:cNvSpPr>
            <a:spLocks noChangeArrowheads="1"/>
          </p:cNvSpPr>
          <p:nvPr/>
        </p:nvSpPr>
        <p:spPr bwMode="auto">
          <a:xfrm>
            <a:off x="2320490" y="1701102"/>
            <a:ext cx="813197" cy="812006"/>
          </a:xfrm>
          <a:prstGeom prst="ellipse">
            <a:avLst/>
          </a:prstGeom>
          <a:solidFill>
            <a:srgbClr val="E6AF00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6" name="椭圆 10"/>
          <p:cNvSpPr>
            <a:spLocks noChangeArrowheads="1"/>
          </p:cNvSpPr>
          <p:nvPr/>
        </p:nvSpPr>
        <p:spPr bwMode="auto">
          <a:xfrm>
            <a:off x="2363314" y="1743863"/>
            <a:ext cx="727549" cy="72648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8" name="椭圆 12"/>
          <p:cNvSpPr>
            <a:spLocks noChangeArrowheads="1"/>
          </p:cNvSpPr>
          <p:nvPr/>
        </p:nvSpPr>
        <p:spPr bwMode="auto">
          <a:xfrm>
            <a:off x="3507542" y="1701102"/>
            <a:ext cx="813197" cy="812006"/>
          </a:xfrm>
          <a:prstGeom prst="ellipse">
            <a:avLst/>
          </a:prstGeom>
          <a:solidFill>
            <a:srgbClr val="E6AF00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9" name="椭圆 13"/>
          <p:cNvSpPr>
            <a:spLocks noChangeArrowheads="1"/>
          </p:cNvSpPr>
          <p:nvPr/>
        </p:nvSpPr>
        <p:spPr bwMode="auto">
          <a:xfrm>
            <a:off x="3550366" y="1743864"/>
            <a:ext cx="727549" cy="72648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1" name="椭圆 15"/>
          <p:cNvSpPr>
            <a:spLocks noChangeArrowheads="1"/>
          </p:cNvSpPr>
          <p:nvPr/>
        </p:nvSpPr>
        <p:spPr bwMode="auto">
          <a:xfrm>
            <a:off x="6674606" y="1701102"/>
            <a:ext cx="812006" cy="812006"/>
          </a:xfrm>
          <a:prstGeom prst="ellipse">
            <a:avLst/>
          </a:prstGeom>
          <a:solidFill>
            <a:srgbClr val="E6AF00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2" name="椭圆 16"/>
          <p:cNvSpPr>
            <a:spLocks noChangeArrowheads="1"/>
          </p:cNvSpPr>
          <p:nvPr/>
        </p:nvSpPr>
        <p:spPr bwMode="auto">
          <a:xfrm>
            <a:off x="6717367" y="1743863"/>
            <a:ext cx="726484" cy="72648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4" name="椭圆 18"/>
          <p:cNvSpPr>
            <a:spLocks noChangeArrowheads="1"/>
          </p:cNvSpPr>
          <p:nvPr/>
        </p:nvSpPr>
        <p:spPr bwMode="auto">
          <a:xfrm>
            <a:off x="7861658" y="1701102"/>
            <a:ext cx="812006" cy="812006"/>
          </a:xfrm>
          <a:prstGeom prst="ellipse">
            <a:avLst/>
          </a:prstGeom>
          <a:solidFill>
            <a:srgbClr val="E6AF00"/>
          </a:solidFill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5" name="椭圆 19"/>
          <p:cNvSpPr>
            <a:spLocks noChangeArrowheads="1"/>
          </p:cNvSpPr>
          <p:nvPr/>
        </p:nvSpPr>
        <p:spPr bwMode="auto">
          <a:xfrm>
            <a:off x="7904420" y="1743864"/>
            <a:ext cx="726484" cy="72648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22" name="Group 33"/>
          <p:cNvGrpSpPr>
            <a:grpSpLocks/>
          </p:cNvGrpSpPr>
          <p:nvPr/>
        </p:nvGrpSpPr>
        <p:grpSpPr bwMode="auto">
          <a:xfrm>
            <a:off x="3794483" y="1972564"/>
            <a:ext cx="244079" cy="298847"/>
            <a:chOff x="0" y="0"/>
            <a:chExt cx="581025" cy="709613"/>
          </a:xfrm>
        </p:grpSpPr>
        <p:sp>
          <p:nvSpPr>
            <p:cNvPr id="23" name="Freeform 233"/>
            <p:cNvSpPr>
              <a:spLocks noEditPoints="1" noChangeArrowheads="1"/>
            </p:cNvSpPr>
            <p:nvPr/>
          </p:nvSpPr>
          <p:spPr bwMode="auto">
            <a:xfrm>
              <a:off x="0" y="0"/>
              <a:ext cx="581025" cy="709613"/>
            </a:xfrm>
            <a:custGeom>
              <a:avLst/>
              <a:gdLst>
                <a:gd name="T0" fmla="*/ 2147483647 w 155"/>
                <a:gd name="T1" fmla="*/ 2147483647 h 189"/>
                <a:gd name="T2" fmla="*/ 2147483647 w 155"/>
                <a:gd name="T3" fmla="*/ 0 h 189"/>
                <a:gd name="T4" fmla="*/ 2147483647 w 155"/>
                <a:gd name="T5" fmla="*/ 2147483647 h 189"/>
                <a:gd name="T6" fmla="*/ 2147483647 w 155"/>
                <a:gd name="T7" fmla="*/ 2147483647 h 189"/>
                <a:gd name="T8" fmla="*/ 2147483647 w 155"/>
                <a:gd name="T9" fmla="*/ 2147483647 h 189"/>
                <a:gd name="T10" fmla="*/ 2147483647 w 155"/>
                <a:gd name="T11" fmla="*/ 2147483647 h 189"/>
                <a:gd name="T12" fmla="*/ 2147483647 w 155"/>
                <a:gd name="T13" fmla="*/ 0 h 189"/>
                <a:gd name="T14" fmla="*/ 2147483647 w 155"/>
                <a:gd name="T15" fmla="*/ 2147483647 h 189"/>
                <a:gd name="T16" fmla="*/ 2147483647 w 155"/>
                <a:gd name="T17" fmla="*/ 2147483647 h 189"/>
                <a:gd name="T18" fmla="*/ 2147483647 w 155"/>
                <a:gd name="T19" fmla="*/ 2147483647 h 189"/>
                <a:gd name="T20" fmla="*/ 2147483647 w 155"/>
                <a:gd name="T21" fmla="*/ 2147483647 h 189"/>
                <a:gd name="T22" fmla="*/ 0 w 155"/>
                <a:gd name="T23" fmla="*/ 2147483647 h 189"/>
                <a:gd name="T24" fmla="*/ 2147483647 w 155"/>
                <a:gd name="T25" fmla="*/ 2147483647 h 189"/>
                <a:gd name="T26" fmla="*/ 2147483647 w 155"/>
                <a:gd name="T27" fmla="*/ 2147483647 h 189"/>
                <a:gd name="T28" fmla="*/ 2147483647 w 155"/>
                <a:gd name="T29" fmla="*/ 2147483647 h 189"/>
                <a:gd name="T30" fmla="*/ 2147483647 w 155"/>
                <a:gd name="T31" fmla="*/ 2147483647 h 189"/>
                <a:gd name="T32" fmla="*/ 2147483647 w 155"/>
                <a:gd name="T33" fmla="*/ 2147483647 h 189"/>
                <a:gd name="T34" fmla="*/ 2147483647 w 155"/>
                <a:gd name="T35" fmla="*/ 2147483647 h 189"/>
                <a:gd name="T36" fmla="*/ 2147483647 w 155"/>
                <a:gd name="T37" fmla="*/ 2147483647 h 189"/>
                <a:gd name="T38" fmla="*/ 2147483647 w 155"/>
                <a:gd name="T39" fmla="*/ 2147483647 h 189"/>
                <a:gd name="T40" fmla="*/ 2147483647 w 155"/>
                <a:gd name="T41" fmla="*/ 2147483647 h 189"/>
                <a:gd name="T42" fmla="*/ 2147483647 w 155"/>
                <a:gd name="T43" fmla="*/ 2147483647 h 189"/>
                <a:gd name="T44" fmla="*/ 2147483647 w 155"/>
                <a:gd name="T45" fmla="*/ 2147483647 h 189"/>
                <a:gd name="T46" fmla="*/ 2147483647 w 155"/>
                <a:gd name="T47" fmla="*/ 2147483647 h 189"/>
                <a:gd name="T48" fmla="*/ 2147483647 w 155"/>
                <a:gd name="T49" fmla="*/ 2147483647 h 189"/>
                <a:gd name="T50" fmla="*/ 2147483647 w 155"/>
                <a:gd name="T51" fmla="*/ 2147483647 h 189"/>
                <a:gd name="T52" fmla="*/ 2147483647 w 155"/>
                <a:gd name="T53" fmla="*/ 2147483647 h 189"/>
                <a:gd name="T54" fmla="*/ 2147483647 w 155"/>
                <a:gd name="T55" fmla="*/ 2147483647 h 189"/>
                <a:gd name="T56" fmla="*/ 2147483647 w 155"/>
                <a:gd name="T57" fmla="*/ 2147483647 h 189"/>
                <a:gd name="T58" fmla="*/ 2147483647 w 155"/>
                <a:gd name="T59" fmla="*/ 2147483647 h 189"/>
                <a:gd name="T60" fmla="*/ 2147483647 w 155"/>
                <a:gd name="T61" fmla="*/ 2147483647 h 189"/>
                <a:gd name="T62" fmla="*/ 2147483647 w 155"/>
                <a:gd name="T63" fmla="*/ 2147483647 h 189"/>
                <a:gd name="T64" fmla="*/ 2147483647 w 155"/>
                <a:gd name="T65" fmla="*/ 2147483647 h 189"/>
                <a:gd name="T66" fmla="*/ 2147483647 w 155"/>
                <a:gd name="T67" fmla="*/ 2147483647 h 189"/>
                <a:gd name="T68" fmla="*/ 2147483647 w 155"/>
                <a:gd name="T69" fmla="*/ 2147483647 h 189"/>
                <a:gd name="T70" fmla="*/ 2147483647 w 155"/>
                <a:gd name="T71" fmla="*/ 2147483647 h 189"/>
                <a:gd name="T72" fmla="*/ 2147483647 w 155"/>
                <a:gd name="T73" fmla="*/ 2147483647 h 189"/>
                <a:gd name="T74" fmla="*/ 2147483647 w 155"/>
                <a:gd name="T75" fmla="*/ 2147483647 h 189"/>
                <a:gd name="T76" fmla="*/ 2147483647 w 155"/>
                <a:gd name="T77" fmla="*/ 2147483647 h 189"/>
                <a:gd name="T78" fmla="*/ 2147483647 w 155"/>
                <a:gd name="T79" fmla="*/ 2147483647 h 189"/>
                <a:gd name="T80" fmla="*/ 2147483647 w 155"/>
                <a:gd name="T81" fmla="*/ 2147483647 h 189"/>
                <a:gd name="T82" fmla="*/ 2147483647 w 155"/>
                <a:gd name="T83" fmla="*/ 2147483647 h 189"/>
                <a:gd name="T84" fmla="*/ 2147483647 w 155"/>
                <a:gd name="T85" fmla="*/ 2147483647 h 189"/>
                <a:gd name="T86" fmla="*/ 2147483647 w 155"/>
                <a:gd name="T87" fmla="*/ 2147483647 h 189"/>
                <a:gd name="T88" fmla="*/ 2147483647 w 155"/>
                <a:gd name="T89" fmla="*/ 2147483647 h 189"/>
                <a:gd name="T90" fmla="*/ 2147483647 w 155"/>
                <a:gd name="T91" fmla="*/ 2147483647 h 189"/>
                <a:gd name="T92" fmla="*/ 2147483647 w 155"/>
                <a:gd name="T93" fmla="*/ 2147483647 h 189"/>
                <a:gd name="T94" fmla="*/ 2147483647 w 155"/>
                <a:gd name="T95" fmla="*/ 2147483647 h 189"/>
                <a:gd name="T96" fmla="*/ 2147483647 w 155"/>
                <a:gd name="T97" fmla="*/ 2147483647 h 1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5"/>
                <a:gd name="T148" fmla="*/ 0 h 189"/>
                <a:gd name="T149" fmla="*/ 155 w 155"/>
                <a:gd name="T150" fmla="*/ 189 h 1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5" h="189">
                  <a:moveTo>
                    <a:pt x="148" y="7"/>
                  </a:moveTo>
                  <a:cubicBezTo>
                    <a:pt x="127" y="7"/>
                    <a:pt x="127" y="7"/>
                    <a:pt x="127" y="7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1"/>
                    <a:pt x="126" y="0"/>
                    <a:pt x="124" y="0"/>
                  </a:cubicBezTo>
                  <a:cubicBezTo>
                    <a:pt x="123" y="0"/>
                    <a:pt x="122" y="1"/>
                    <a:pt x="122" y="3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1"/>
                    <a:pt x="94" y="0"/>
                    <a:pt x="93" y="0"/>
                  </a:cubicBezTo>
                  <a:cubicBezTo>
                    <a:pt x="91" y="0"/>
                    <a:pt x="90" y="1"/>
                    <a:pt x="90" y="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0" y="0"/>
                    <a:pt x="59" y="1"/>
                    <a:pt x="59" y="3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1"/>
                    <a:pt x="32" y="0"/>
                    <a:pt x="30" y="0"/>
                  </a:cubicBezTo>
                  <a:cubicBezTo>
                    <a:pt x="29" y="0"/>
                    <a:pt x="27" y="1"/>
                    <a:pt x="27" y="3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6"/>
                    <a:pt x="3" y="189"/>
                    <a:pt x="7" y="189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52" y="189"/>
                    <a:pt x="155" y="186"/>
                    <a:pt x="155" y="182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5" y="10"/>
                    <a:pt x="152" y="7"/>
                    <a:pt x="148" y="7"/>
                  </a:cubicBezTo>
                  <a:close/>
                  <a:moveTo>
                    <a:pt x="124" y="40"/>
                  </a:moveTo>
                  <a:cubicBezTo>
                    <a:pt x="126" y="40"/>
                    <a:pt x="127" y="39"/>
                    <a:pt x="127" y="37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30" y="32"/>
                    <a:pt x="131" y="35"/>
                    <a:pt x="131" y="37"/>
                  </a:cubicBezTo>
                  <a:cubicBezTo>
                    <a:pt x="131" y="41"/>
                    <a:pt x="128" y="44"/>
                    <a:pt x="124" y="44"/>
                  </a:cubicBezTo>
                  <a:cubicBezTo>
                    <a:pt x="120" y="44"/>
                    <a:pt x="117" y="41"/>
                    <a:pt x="117" y="37"/>
                  </a:cubicBezTo>
                  <a:cubicBezTo>
                    <a:pt x="117" y="34"/>
                    <a:pt x="119" y="32"/>
                    <a:pt x="122" y="31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2" y="39"/>
                    <a:pt x="123" y="40"/>
                    <a:pt x="124" y="40"/>
                  </a:cubicBezTo>
                  <a:close/>
                  <a:moveTo>
                    <a:pt x="93" y="40"/>
                  </a:moveTo>
                  <a:cubicBezTo>
                    <a:pt x="94" y="40"/>
                    <a:pt x="96" y="39"/>
                    <a:pt x="96" y="3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8" y="32"/>
                    <a:pt x="100" y="35"/>
                    <a:pt x="100" y="37"/>
                  </a:cubicBezTo>
                  <a:cubicBezTo>
                    <a:pt x="100" y="41"/>
                    <a:pt x="97" y="44"/>
                    <a:pt x="93" y="44"/>
                  </a:cubicBezTo>
                  <a:cubicBezTo>
                    <a:pt x="89" y="44"/>
                    <a:pt x="86" y="41"/>
                    <a:pt x="86" y="37"/>
                  </a:cubicBezTo>
                  <a:cubicBezTo>
                    <a:pt x="86" y="34"/>
                    <a:pt x="88" y="32"/>
                    <a:pt x="90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9"/>
                    <a:pt x="91" y="40"/>
                    <a:pt x="93" y="40"/>
                  </a:cubicBezTo>
                  <a:close/>
                  <a:moveTo>
                    <a:pt x="62" y="40"/>
                  </a:moveTo>
                  <a:cubicBezTo>
                    <a:pt x="63" y="40"/>
                    <a:pt x="64" y="39"/>
                    <a:pt x="64" y="37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2"/>
                    <a:pt x="69" y="35"/>
                    <a:pt x="69" y="37"/>
                  </a:cubicBezTo>
                  <a:cubicBezTo>
                    <a:pt x="69" y="41"/>
                    <a:pt x="65" y="44"/>
                    <a:pt x="62" y="44"/>
                  </a:cubicBezTo>
                  <a:cubicBezTo>
                    <a:pt x="58" y="44"/>
                    <a:pt x="54" y="41"/>
                    <a:pt x="54" y="37"/>
                  </a:cubicBezTo>
                  <a:cubicBezTo>
                    <a:pt x="54" y="34"/>
                    <a:pt x="56" y="32"/>
                    <a:pt x="59" y="31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60" y="40"/>
                    <a:pt x="62" y="40"/>
                  </a:cubicBezTo>
                  <a:close/>
                  <a:moveTo>
                    <a:pt x="30" y="40"/>
                  </a:moveTo>
                  <a:cubicBezTo>
                    <a:pt x="32" y="40"/>
                    <a:pt x="33" y="39"/>
                    <a:pt x="33" y="37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5" y="32"/>
                    <a:pt x="37" y="35"/>
                    <a:pt x="37" y="37"/>
                  </a:cubicBezTo>
                  <a:cubicBezTo>
                    <a:pt x="37" y="41"/>
                    <a:pt x="34" y="44"/>
                    <a:pt x="30" y="44"/>
                  </a:cubicBezTo>
                  <a:cubicBezTo>
                    <a:pt x="26" y="44"/>
                    <a:pt x="23" y="41"/>
                    <a:pt x="23" y="37"/>
                  </a:cubicBezTo>
                  <a:cubicBezTo>
                    <a:pt x="23" y="34"/>
                    <a:pt x="25" y="32"/>
                    <a:pt x="27" y="31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9"/>
                    <a:pt x="29" y="40"/>
                    <a:pt x="30" y="40"/>
                  </a:cubicBezTo>
                  <a:close/>
                  <a:moveTo>
                    <a:pt x="141" y="175"/>
                  </a:moveTo>
                  <a:cubicBezTo>
                    <a:pt x="14" y="175"/>
                    <a:pt x="14" y="175"/>
                    <a:pt x="14" y="17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2" y="26"/>
                    <a:pt x="18" y="31"/>
                    <a:pt x="18" y="37"/>
                  </a:cubicBezTo>
                  <a:cubicBezTo>
                    <a:pt x="18" y="44"/>
                    <a:pt x="23" y="50"/>
                    <a:pt x="30" y="50"/>
                  </a:cubicBezTo>
                  <a:cubicBezTo>
                    <a:pt x="37" y="50"/>
                    <a:pt x="43" y="44"/>
                    <a:pt x="43" y="37"/>
                  </a:cubicBezTo>
                  <a:cubicBezTo>
                    <a:pt x="43" y="31"/>
                    <a:pt x="39" y="26"/>
                    <a:pt x="33" y="2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3" y="26"/>
                    <a:pt x="49" y="31"/>
                    <a:pt x="49" y="37"/>
                  </a:cubicBezTo>
                  <a:cubicBezTo>
                    <a:pt x="49" y="44"/>
                    <a:pt x="55" y="50"/>
                    <a:pt x="62" y="50"/>
                  </a:cubicBezTo>
                  <a:cubicBezTo>
                    <a:pt x="68" y="50"/>
                    <a:pt x="74" y="44"/>
                    <a:pt x="74" y="37"/>
                  </a:cubicBezTo>
                  <a:cubicBezTo>
                    <a:pt x="74" y="31"/>
                    <a:pt x="70" y="26"/>
                    <a:pt x="64" y="25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5" y="26"/>
                    <a:pt x="80" y="31"/>
                    <a:pt x="80" y="37"/>
                  </a:cubicBezTo>
                  <a:cubicBezTo>
                    <a:pt x="80" y="44"/>
                    <a:pt x="86" y="50"/>
                    <a:pt x="93" y="50"/>
                  </a:cubicBezTo>
                  <a:cubicBezTo>
                    <a:pt x="100" y="50"/>
                    <a:pt x="105" y="44"/>
                    <a:pt x="105" y="37"/>
                  </a:cubicBezTo>
                  <a:cubicBezTo>
                    <a:pt x="105" y="31"/>
                    <a:pt x="101" y="26"/>
                    <a:pt x="96" y="25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6" y="26"/>
                    <a:pt x="112" y="31"/>
                    <a:pt x="112" y="37"/>
                  </a:cubicBezTo>
                  <a:cubicBezTo>
                    <a:pt x="112" y="44"/>
                    <a:pt x="117" y="50"/>
                    <a:pt x="124" y="50"/>
                  </a:cubicBezTo>
                  <a:cubicBezTo>
                    <a:pt x="131" y="50"/>
                    <a:pt x="137" y="44"/>
                    <a:pt x="137" y="37"/>
                  </a:cubicBezTo>
                  <a:cubicBezTo>
                    <a:pt x="137" y="31"/>
                    <a:pt x="133" y="26"/>
                    <a:pt x="127" y="25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41" y="20"/>
                    <a:pt x="141" y="20"/>
                    <a:pt x="141" y="20"/>
                  </a:cubicBezTo>
                  <a:lnTo>
                    <a:pt x="141" y="1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34"/>
            <p:cNvSpPr>
              <a:spLocks noChangeArrowheads="1"/>
            </p:cNvSpPr>
            <p:nvPr/>
          </p:nvSpPr>
          <p:spPr bwMode="auto">
            <a:xfrm>
              <a:off x="195262" y="533400"/>
              <a:ext cx="280988" cy="17463"/>
            </a:xfrm>
            <a:custGeom>
              <a:avLst/>
              <a:gdLst>
                <a:gd name="T0" fmla="*/ 2147483647 w 75"/>
                <a:gd name="T1" fmla="*/ 0 h 5"/>
                <a:gd name="T2" fmla="*/ 2147483647 w 75"/>
                <a:gd name="T3" fmla="*/ 0 h 5"/>
                <a:gd name="T4" fmla="*/ 0 w 75"/>
                <a:gd name="T5" fmla="*/ 2147483647 h 5"/>
                <a:gd name="T6" fmla="*/ 2147483647 w 75"/>
                <a:gd name="T7" fmla="*/ 2147483647 h 5"/>
                <a:gd name="T8" fmla="*/ 2147483647 w 75"/>
                <a:gd name="T9" fmla="*/ 2147483647 h 5"/>
                <a:gd name="T10" fmla="*/ 2147483647 w 75"/>
                <a:gd name="T11" fmla="*/ 2147483647 h 5"/>
                <a:gd name="T12" fmla="*/ 2147483647 w 7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5"/>
                <a:gd name="T23" fmla="*/ 75 w 7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5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5" y="1"/>
                    <a:pt x="74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235"/>
            <p:cNvSpPr>
              <a:spLocks noChangeArrowheads="1"/>
            </p:cNvSpPr>
            <p:nvPr/>
          </p:nvSpPr>
          <p:spPr bwMode="auto">
            <a:xfrm>
              <a:off x="195262" y="404813"/>
              <a:ext cx="280988" cy="22225"/>
            </a:xfrm>
            <a:custGeom>
              <a:avLst/>
              <a:gdLst>
                <a:gd name="T0" fmla="*/ 2147483647 w 75"/>
                <a:gd name="T1" fmla="*/ 0 h 6"/>
                <a:gd name="T2" fmla="*/ 2147483647 w 75"/>
                <a:gd name="T3" fmla="*/ 0 h 6"/>
                <a:gd name="T4" fmla="*/ 0 w 75"/>
                <a:gd name="T5" fmla="*/ 2147483647 h 6"/>
                <a:gd name="T6" fmla="*/ 2147483647 w 75"/>
                <a:gd name="T7" fmla="*/ 2147483647 h 6"/>
                <a:gd name="T8" fmla="*/ 2147483647 w 75"/>
                <a:gd name="T9" fmla="*/ 2147483647 h 6"/>
                <a:gd name="T10" fmla="*/ 2147483647 w 75"/>
                <a:gd name="T11" fmla="*/ 2147483647 h 6"/>
                <a:gd name="T12" fmla="*/ 2147483647 w 75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6"/>
                <a:gd name="T23" fmla="*/ 75 w 75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6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4" y="6"/>
                    <a:pt x="75" y="5"/>
                    <a:pt x="75" y="3"/>
                  </a:cubicBezTo>
                  <a:cubicBezTo>
                    <a:pt x="75" y="2"/>
                    <a:pt x="74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36"/>
            <p:cNvSpPr>
              <a:spLocks noChangeArrowheads="1"/>
            </p:cNvSpPr>
            <p:nvPr/>
          </p:nvSpPr>
          <p:spPr bwMode="auto">
            <a:xfrm>
              <a:off x="195262" y="280988"/>
              <a:ext cx="280988" cy="19050"/>
            </a:xfrm>
            <a:custGeom>
              <a:avLst/>
              <a:gdLst>
                <a:gd name="T0" fmla="*/ 2147483647 w 75"/>
                <a:gd name="T1" fmla="*/ 0 h 5"/>
                <a:gd name="T2" fmla="*/ 2147483647 w 75"/>
                <a:gd name="T3" fmla="*/ 0 h 5"/>
                <a:gd name="T4" fmla="*/ 0 w 75"/>
                <a:gd name="T5" fmla="*/ 2147483647 h 5"/>
                <a:gd name="T6" fmla="*/ 2147483647 w 75"/>
                <a:gd name="T7" fmla="*/ 2147483647 h 5"/>
                <a:gd name="T8" fmla="*/ 2147483647 w 75"/>
                <a:gd name="T9" fmla="*/ 2147483647 h 5"/>
                <a:gd name="T10" fmla="*/ 2147483647 w 75"/>
                <a:gd name="T11" fmla="*/ 2147483647 h 5"/>
                <a:gd name="T12" fmla="*/ 2147483647 w 7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5"/>
                <a:gd name="T23" fmla="*/ 75 w 7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5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4" y="5"/>
                    <a:pt x="75" y="4"/>
                    <a:pt x="75" y="3"/>
                  </a:cubicBezTo>
                  <a:cubicBezTo>
                    <a:pt x="75" y="1"/>
                    <a:pt x="74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37"/>
            <p:cNvSpPr>
              <a:spLocks noChangeArrowheads="1"/>
            </p:cNvSpPr>
            <p:nvPr/>
          </p:nvSpPr>
          <p:spPr bwMode="auto">
            <a:xfrm>
              <a:off x="93662" y="258763"/>
              <a:ext cx="63500" cy="63500"/>
            </a:xfrm>
            <a:custGeom>
              <a:avLst/>
              <a:gdLst>
                <a:gd name="T0" fmla="*/ 2147483647 w 17"/>
                <a:gd name="T1" fmla="*/ 0 h 17"/>
                <a:gd name="T2" fmla="*/ 2147483647 w 17"/>
                <a:gd name="T3" fmla="*/ 0 h 17"/>
                <a:gd name="T4" fmla="*/ 0 w 17"/>
                <a:gd name="T5" fmla="*/ 2147483647 h 17"/>
                <a:gd name="T6" fmla="*/ 0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7"/>
                <a:gd name="T29" fmla="*/ 17 w 1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7">
                  <a:moveTo>
                    <a:pt x="1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38"/>
            <p:cNvSpPr>
              <a:spLocks noChangeArrowheads="1"/>
            </p:cNvSpPr>
            <p:nvPr/>
          </p:nvSpPr>
          <p:spPr bwMode="auto">
            <a:xfrm>
              <a:off x="93662" y="382588"/>
              <a:ext cx="63500" cy="68263"/>
            </a:xfrm>
            <a:custGeom>
              <a:avLst/>
              <a:gdLst>
                <a:gd name="T0" fmla="*/ 2147483647 w 17"/>
                <a:gd name="T1" fmla="*/ 0 h 18"/>
                <a:gd name="T2" fmla="*/ 2147483647 w 17"/>
                <a:gd name="T3" fmla="*/ 0 h 18"/>
                <a:gd name="T4" fmla="*/ 0 w 17"/>
                <a:gd name="T5" fmla="*/ 2147483647 h 18"/>
                <a:gd name="T6" fmla="*/ 0 w 17"/>
                <a:gd name="T7" fmla="*/ 2147483647 h 18"/>
                <a:gd name="T8" fmla="*/ 2147483647 w 17"/>
                <a:gd name="T9" fmla="*/ 2147483647 h 18"/>
                <a:gd name="T10" fmla="*/ 2147483647 w 17"/>
                <a:gd name="T11" fmla="*/ 2147483647 h 18"/>
                <a:gd name="T12" fmla="*/ 2147483647 w 17"/>
                <a:gd name="T13" fmla="*/ 2147483647 h 18"/>
                <a:gd name="T14" fmla="*/ 2147483647 w 17"/>
                <a:gd name="T15" fmla="*/ 2147483647 h 18"/>
                <a:gd name="T16" fmla="*/ 2147483647 w 17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1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7" y="17"/>
                    <a:pt x="17" y="15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239"/>
            <p:cNvSpPr>
              <a:spLocks noChangeArrowheads="1"/>
            </p:cNvSpPr>
            <p:nvPr/>
          </p:nvSpPr>
          <p:spPr bwMode="auto">
            <a:xfrm>
              <a:off x="93662" y="509588"/>
              <a:ext cx="63500" cy="65088"/>
            </a:xfrm>
            <a:custGeom>
              <a:avLst/>
              <a:gdLst>
                <a:gd name="T0" fmla="*/ 2147483647 w 17"/>
                <a:gd name="T1" fmla="*/ 0 h 17"/>
                <a:gd name="T2" fmla="*/ 2147483647 w 17"/>
                <a:gd name="T3" fmla="*/ 0 h 17"/>
                <a:gd name="T4" fmla="*/ 0 w 17"/>
                <a:gd name="T5" fmla="*/ 2147483647 h 17"/>
                <a:gd name="T6" fmla="*/ 0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7"/>
                <a:gd name="T29" fmla="*/ 17 w 1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7">
                  <a:moveTo>
                    <a:pt x="1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" name="Group 41"/>
          <p:cNvGrpSpPr>
            <a:grpSpLocks/>
          </p:cNvGrpSpPr>
          <p:nvPr/>
        </p:nvGrpSpPr>
        <p:grpSpPr bwMode="auto">
          <a:xfrm>
            <a:off x="8124787" y="1988042"/>
            <a:ext cx="310753" cy="261938"/>
            <a:chOff x="0" y="0"/>
            <a:chExt cx="739775" cy="622300"/>
          </a:xfrm>
        </p:grpSpPr>
        <p:sp>
          <p:nvSpPr>
            <p:cNvPr id="31" name="Freeform 627"/>
            <p:cNvSpPr>
              <a:spLocks noEditPoints="1" noChangeArrowheads="1"/>
            </p:cNvSpPr>
            <p:nvPr/>
          </p:nvSpPr>
          <p:spPr bwMode="auto">
            <a:xfrm>
              <a:off x="0" y="0"/>
              <a:ext cx="739775" cy="622300"/>
            </a:xfrm>
            <a:custGeom>
              <a:avLst/>
              <a:gdLst>
                <a:gd name="T0" fmla="*/ 2147483647 w 197"/>
                <a:gd name="T1" fmla="*/ 2147483647 h 166"/>
                <a:gd name="T2" fmla="*/ 2147483647 w 197"/>
                <a:gd name="T3" fmla="*/ 2147483647 h 166"/>
                <a:gd name="T4" fmla="*/ 2147483647 w 197"/>
                <a:gd name="T5" fmla="*/ 2147483647 h 166"/>
                <a:gd name="T6" fmla="*/ 2147483647 w 197"/>
                <a:gd name="T7" fmla="*/ 2147483647 h 166"/>
                <a:gd name="T8" fmla="*/ 2147483647 w 197"/>
                <a:gd name="T9" fmla="*/ 2147483647 h 166"/>
                <a:gd name="T10" fmla="*/ 2147483647 w 197"/>
                <a:gd name="T11" fmla="*/ 2147483647 h 166"/>
                <a:gd name="T12" fmla="*/ 2147483647 w 197"/>
                <a:gd name="T13" fmla="*/ 2147483647 h 166"/>
                <a:gd name="T14" fmla="*/ 0 w 197"/>
                <a:gd name="T15" fmla="*/ 2147483647 h 166"/>
                <a:gd name="T16" fmla="*/ 0 w 197"/>
                <a:gd name="T17" fmla="*/ 2147483647 h 166"/>
                <a:gd name="T18" fmla="*/ 2147483647 w 197"/>
                <a:gd name="T19" fmla="*/ 2147483647 h 166"/>
                <a:gd name="T20" fmla="*/ 2147483647 w 197"/>
                <a:gd name="T21" fmla="*/ 2147483647 h 166"/>
                <a:gd name="T22" fmla="*/ 2147483647 w 197"/>
                <a:gd name="T23" fmla="*/ 2147483647 h 166"/>
                <a:gd name="T24" fmla="*/ 2147483647 w 197"/>
                <a:gd name="T25" fmla="*/ 2147483647 h 166"/>
                <a:gd name="T26" fmla="*/ 2147483647 w 197"/>
                <a:gd name="T27" fmla="*/ 2147483647 h 166"/>
                <a:gd name="T28" fmla="*/ 2147483647 w 197"/>
                <a:gd name="T29" fmla="*/ 2147483647 h 166"/>
                <a:gd name="T30" fmla="*/ 2147483647 w 197"/>
                <a:gd name="T31" fmla="*/ 2147483647 h 166"/>
                <a:gd name="T32" fmla="*/ 2147483647 w 197"/>
                <a:gd name="T33" fmla="*/ 2147483647 h 166"/>
                <a:gd name="T34" fmla="*/ 2147483647 w 197"/>
                <a:gd name="T35" fmla="*/ 2147483647 h 166"/>
                <a:gd name="T36" fmla="*/ 2147483647 w 197"/>
                <a:gd name="T37" fmla="*/ 2147483647 h 166"/>
                <a:gd name="T38" fmla="*/ 2147483647 w 197"/>
                <a:gd name="T39" fmla="*/ 2147483647 h 166"/>
                <a:gd name="T40" fmla="*/ 2147483647 w 197"/>
                <a:gd name="T41" fmla="*/ 2147483647 h 166"/>
                <a:gd name="T42" fmla="*/ 2147483647 w 197"/>
                <a:gd name="T43" fmla="*/ 2147483647 h 166"/>
                <a:gd name="T44" fmla="*/ 2147483647 w 197"/>
                <a:gd name="T45" fmla="*/ 2147483647 h 166"/>
                <a:gd name="T46" fmla="*/ 2147483647 w 197"/>
                <a:gd name="T47" fmla="*/ 2147483647 h 166"/>
                <a:gd name="T48" fmla="*/ 2147483647 w 197"/>
                <a:gd name="T49" fmla="*/ 2147483647 h 166"/>
                <a:gd name="T50" fmla="*/ 2147483647 w 197"/>
                <a:gd name="T51" fmla="*/ 2147483647 h 166"/>
                <a:gd name="T52" fmla="*/ 2147483647 w 197"/>
                <a:gd name="T53" fmla="*/ 2147483647 h 166"/>
                <a:gd name="T54" fmla="*/ 2147483647 w 197"/>
                <a:gd name="T55" fmla="*/ 2147483647 h 166"/>
                <a:gd name="T56" fmla="*/ 2147483647 w 197"/>
                <a:gd name="T57" fmla="*/ 2147483647 h 166"/>
                <a:gd name="T58" fmla="*/ 2147483647 w 197"/>
                <a:gd name="T59" fmla="*/ 2147483647 h 166"/>
                <a:gd name="T60" fmla="*/ 2147483647 w 197"/>
                <a:gd name="T61" fmla="*/ 2147483647 h 166"/>
                <a:gd name="T62" fmla="*/ 2147483647 w 197"/>
                <a:gd name="T63" fmla="*/ 2147483647 h 166"/>
                <a:gd name="T64" fmla="*/ 2147483647 w 197"/>
                <a:gd name="T65" fmla="*/ 2147483647 h 166"/>
                <a:gd name="T66" fmla="*/ 2147483647 w 197"/>
                <a:gd name="T67" fmla="*/ 2147483647 h 166"/>
                <a:gd name="T68" fmla="*/ 2147483647 w 197"/>
                <a:gd name="T69" fmla="*/ 2147483647 h 166"/>
                <a:gd name="T70" fmla="*/ 2147483647 w 197"/>
                <a:gd name="T71" fmla="*/ 2147483647 h 1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97"/>
                <a:gd name="T109" fmla="*/ 0 h 166"/>
                <a:gd name="T110" fmla="*/ 197 w 197"/>
                <a:gd name="T111" fmla="*/ 166 h 1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97" h="166">
                  <a:moveTo>
                    <a:pt x="192" y="10"/>
                  </a:moveTo>
                  <a:cubicBezTo>
                    <a:pt x="152" y="1"/>
                    <a:pt x="152" y="1"/>
                    <a:pt x="152" y="1"/>
                  </a:cubicBezTo>
                  <a:cubicBezTo>
                    <a:pt x="150" y="0"/>
                    <a:pt x="149" y="1"/>
                    <a:pt x="147" y="1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3" y="4"/>
                    <a:pt x="51" y="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4"/>
                    <a:pt x="0" y="26"/>
                    <a:pt x="0" y="2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60"/>
                    <a:pt x="1" y="162"/>
                    <a:pt x="3" y="164"/>
                  </a:cubicBezTo>
                  <a:cubicBezTo>
                    <a:pt x="5" y="165"/>
                    <a:pt x="7" y="165"/>
                    <a:pt x="9" y="164"/>
                  </a:cubicBezTo>
                  <a:cubicBezTo>
                    <a:pt x="53" y="147"/>
                    <a:pt x="53" y="147"/>
                    <a:pt x="53" y="147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8" y="166"/>
                    <a:pt x="99" y="166"/>
                    <a:pt x="100" y="166"/>
                  </a:cubicBezTo>
                  <a:cubicBezTo>
                    <a:pt x="101" y="166"/>
                    <a:pt x="102" y="166"/>
                    <a:pt x="103" y="165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89" y="152"/>
                    <a:pt x="189" y="152"/>
                    <a:pt x="189" y="152"/>
                  </a:cubicBezTo>
                  <a:cubicBezTo>
                    <a:pt x="191" y="153"/>
                    <a:pt x="193" y="152"/>
                    <a:pt x="195" y="151"/>
                  </a:cubicBezTo>
                  <a:cubicBezTo>
                    <a:pt x="196" y="150"/>
                    <a:pt x="197" y="148"/>
                    <a:pt x="197" y="146"/>
                  </a:cubicBezTo>
                  <a:cubicBezTo>
                    <a:pt x="197" y="17"/>
                    <a:pt x="197" y="17"/>
                    <a:pt x="197" y="17"/>
                  </a:cubicBezTo>
                  <a:cubicBezTo>
                    <a:pt x="197" y="14"/>
                    <a:pt x="195" y="11"/>
                    <a:pt x="192" y="10"/>
                  </a:cubicBezTo>
                  <a:close/>
                  <a:moveTo>
                    <a:pt x="184" y="137"/>
                  </a:moveTo>
                  <a:cubicBezTo>
                    <a:pt x="152" y="130"/>
                    <a:pt x="152" y="130"/>
                    <a:pt x="152" y="130"/>
                  </a:cubicBezTo>
                  <a:cubicBezTo>
                    <a:pt x="150" y="129"/>
                    <a:pt x="149" y="129"/>
                    <a:pt x="147" y="130"/>
                  </a:cubicBezTo>
                  <a:cubicBezTo>
                    <a:pt x="100" y="152"/>
                    <a:pt x="100" y="152"/>
                    <a:pt x="100" y="152"/>
                  </a:cubicBezTo>
                  <a:cubicBezTo>
                    <a:pt x="56" y="134"/>
                    <a:pt x="56" y="134"/>
                    <a:pt x="56" y="134"/>
                  </a:cubicBezTo>
                  <a:cubicBezTo>
                    <a:pt x="55" y="133"/>
                    <a:pt x="54" y="133"/>
                    <a:pt x="54" y="133"/>
                  </a:cubicBezTo>
                  <a:cubicBezTo>
                    <a:pt x="53" y="133"/>
                    <a:pt x="52" y="133"/>
                    <a:pt x="51" y="134"/>
                  </a:cubicBezTo>
                  <a:cubicBezTo>
                    <a:pt x="13" y="148"/>
                    <a:pt x="13" y="148"/>
                    <a:pt x="13" y="148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9" y="37"/>
                    <a:pt x="101" y="37"/>
                    <a:pt x="103" y="36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84" y="22"/>
                    <a:pt x="184" y="22"/>
                    <a:pt x="184" y="22"/>
                  </a:cubicBezTo>
                  <a:lnTo>
                    <a:pt x="184" y="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628"/>
            <p:cNvSpPr>
              <a:spLocks noChangeArrowheads="1"/>
            </p:cNvSpPr>
            <p:nvPr/>
          </p:nvSpPr>
          <p:spPr bwMode="auto">
            <a:xfrm>
              <a:off x="120650" y="344488"/>
              <a:ext cx="44450" cy="53975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4"/>
                <a:gd name="T26" fmla="*/ 12 w 12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4">
                  <a:moveTo>
                    <a:pt x="10" y="1"/>
                  </a:moveTo>
                  <a:cubicBezTo>
                    <a:pt x="8" y="0"/>
                    <a:pt x="5" y="1"/>
                    <a:pt x="4" y="3"/>
                  </a:cubicBezTo>
                  <a:cubicBezTo>
                    <a:pt x="2" y="6"/>
                    <a:pt x="1" y="8"/>
                    <a:pt x="1" y="8"/>
                  </a:cubicBezTo>
                  <a:cubicBezTo>
                    <a:pt x="0" y="10"/>
                    <a:pt x="1" y="13"/>
                    <a:pt x="3" y="14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9" y="12"/>
                    <a:pt x="10" y="10"/>
                    <a:pt x="11" y="7"/>
                  </a:cubicBezTo>
                  <a:cubicBezTo>
                    <a:pt x="12" y="5"/>
                    <a:pt x="12" y="2"/>
                    <a:pt x="1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629"/>
            <p:cNvSpPr>
              <a:spLocks noChangeArrowheads="1"/>
            </p:cNvSpPr>
            <p:nvPr/>
          </p:nvSpPr>
          <p:spPr bwMode="auto">
            <a:xfrm>
              <a:off x="165100" y="277813"/>
              <a:ext cx="49213" cy="49213"/>
            </a:xfrm>
            <a:custGeom>
              <a:avLst/>
              <a:gdLst>
                <a:gd name="T0" fmla="*/ 2147483647 w 13"/>
                <a:gd name="T1" fmla="*/ 2147483647 h 13"/>
                <a:gd name="T2" fmla="*/ 2147483647 w 13"/>
                <a:gd name="T3" fmla="*/ 2147483647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2147483647 w 13"/>
                <a:gd name="T9" fmla="*/ 2147483647 h 13"/>
                <a:gd name="T10" fmla="*/ 2147483647 w 13"/>
                <a:gd name="T11" fmla="*/ 2147483647 h 13"/>
                <a:gd name="T12" fmla="*/ 2147483647 w 13"/>
                <a:gd name="T13" fmla="*/ 2147483647 h 13"/>
                <a:gd name="T14" fmla="*/ 2147483647 w 13"/>
                <a:gd name="T15" fmla="*/ 2147483647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"/>
                <a:gd name="T25" fmla="*/ 0 h 13"/>
                <a:gd name="T26" fmla="*/ 13 w 13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" h="13">
                  <a:moveTo>
                    <a:pt x="5" y="2"/>
                  </a:moveTo>
                  <a:cubicBezTo>
                    <a:pt x="4" y="3"/>
                    <a:pt x="3" y="5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2"/>
                    <a:pt x="4" y="13"/>
                    <a:pt x="5" y="13"/>
                  </a:cubicBezTo>
                  <a:cubicBezTo>
                    <a:pt x="6" y="13"/>
                    <a:pt x="7" y="12"/>
                    <a:pt x="8" y="11"/>
                  </a:cubicBezTo>
                  <a:cubicBezTo>
                    <a:pt x="9" y="10"/>
                    <a:pt x="10" y="8"/>
                    <a:pt x="11" y="7"/>
                  </a:cubicBezTo>
                  <a:cubicBezTo>
                    <a:pt x="13" y="5"/>
                    <a:pt x="12" y="3"/>
                    <a:pt x="11" y="1"/>
                  </a:cubicBezTo>
                  <a:cubicBezTo>
                    <a:pt x="9" y="0"/>
                    <a:pt x="6" y="0"/>
                    <a:pt x="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630"/>
            <p:cNvSpPr>
              <a:spLocks noChangeArrowheads="1"/>
            </p:cNvSpPr>
            <p:nvPr/>
          </p:nvSpPr>
          <p:spPr bwMode="auto">
            <a:xfrm>
              <a:off x="225425" y="244475"/>
              <a:ext cx="68263" cy="47625"/>
            </a:xfrm>
            <a:custGeom>
              <a:avLst/>
              <a:gdLst>
                <a:gd name="T0" fmla="*/ 2147483647 w 18"/>
                <a:gd name="T1" fmla="*/ 2147483647 h 13"/>
                <a:gd name="T2" fmla="*/ 2147483647 w 18"/>
                <a:gd name="T3" fmla="*/ 0 h 13"/>
                <a:gd name="T4" fmla="*/ 2147483647 w 18"/>
                <a:gd name="T5" fmla="*/ 0 h 13"/>
                <a:gd name="T6" fmla="*/ 0 w 18"/>
                <a:gd name="T7" fmla="*/ 2147483647 h 13"/>
                <a:gd name="T8" fmla="*/ 2147483647 w 18"/>
                <a:gd name="T9" fmla="*/ 2147483647 h 13"/>
                <a:gd name="T10" fmla="*/ 2147483647 w 18"/>
                <a:gd name="T11" fmla="*/ 2147483647 h 13"/>
                <a:gd name="T12" fmla="*/ 2147483647 w 18"/>
                <a:gd name="T13" fmla="*/ 2147483647 h 13"/>
                <a:gd name="T14" fmla="*/ 2147483647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2147483647 h 13"/>
                <a:gd name="T20" fmla="*/ 2147483647 w 18"/>
                <a:gd name="T21" fmla="*/ 2147483647 h 13"/>
                <a:gd name="T22" fmla="*/ 2147483647 w 18"/>
                <a:gd name="T23" fmla="*/ 2147483647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3"/>
                <a:gd name="T38" fmla="*/ 18 w 18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3">
                  <a:moveTo>
                    <a:pt x="16" y="5"/>
                  </a:moveTo>
                  <a:cubicBezTo>
                    <a:pt x="13" y="1"/>
                    <a:pt x="9" y="0"/>
                    <a:pt x="6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3" y="9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2"/>
                    <a:pt x="12" y="13"/>
                    <a:pt x="13" y="13"/>
                  </a:cubicBezTo>
                  <a:cubicBezTo>
                    <a:pt x="14" y="13"/>
                    <a:pt x="15" y="12"/>
                    <a:pt x="16" y="12"/>
                  </a:cubicBezTo>
                  <a:cubicBezTo>
                    <a:pt x="18" y="10"/>
                    <a:pt x="18" y="8"/>
                    <a:pt x="17" y="6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631"/>
            <p:cNvSpPr>
              <a:spLocks noChangeArrowheads="1"/>
            </p:cNvSpPr>
            <p:nvPr/>
          </p:nvSpPr>
          <p:spPr bwMode="auto">
            <a:xfrm>
              <a:off x="288925" y="307975"/>
              <a:ext cx="52388" cy="66675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2147483647 h 18"/>
                <a:gd name="T8" fmla="*/ 2147483647 w 14"/>
                <a:gd name="T9" fmla="*/ 2147483647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2147483647 w 14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8"/>
                <a:gd name="T26" fmla="*/ 14 w 14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8">
                  <a:moveTo>
                    <a:pt x="8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3" y="10"/>
                    <a:pt x="4" y="13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11" y="18"/>
                    <a:pt x="11" y="18"/>
                    <a:pt x="12" y="18"/>
                  </a:cubicBezTo>
                  <a:cubicBezTo>
                    <a:pt x="14" y="16"/>
                    <a:pt x="14" y="14"/>
                    <a:pt x="13" y="12"/>
                  </a:cubicBezTo>
                  <a:cubicBezTo>
                    <a:pt x="11" y="9"/>
                    <a:pt x="10" y="6"/>
                    <a:pt x="8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632"/>
            <p:cNvSpPr>
              <a:spLocks noChangeArrowheads="1"/>
            </p:cNvSpPr>
            <p:nvPr/>
          </p:nvSpPr>
          <p:spPr bwMode="auto">
            <a:xfrm>
              <a:off x="434975" y="341313"/>
              <a:ext cx="60325" cy="63500"/>
            </a:xfrm>
            <a:custGeom>
              <a:avLst/>
              <a:gdLst>
                <a:gd name="T0" fmla="*/ 2147483647 w 16"/>
                <a:gd name="T1" fmla="*/ 2147483647 h 17"/>
                <a:gd name="T2" fmla="*/ 2147483647 w 16"/>
                <a:gd name="T3" fmla="*/ 2147483647 h 17"/>
                <a:gd name="T4" fmla="*/ 2147483647 w 16"/>
                <a:gd name="T5" fmla="*/ 2147483647 h 17"/>
                <a:gd name="T6" fmla="*/ 2147483647 w 16"/>
                <a:gd name="T7" fmla="*/ 2147483647 h 17"/>
                <a:gd name="T8" fmla="*/ 2147483647 w 16"/>
                <a:gd name="T9" fmla="*/ 2147483647 h 17"/>
                <a:gd name="T10" fmla="*/ 2147483647 w 16"/>
                <a:gd name="T11" fmla="*/ 2147483647 h 17"/>
                <a:gd name="T12" fmla="*/ 2147483647 w 16"/>
                <a:gd name="T13" fmla="*/ 2147483647 h 17"/>
                <a:gd name="T14" fmla="*/ 2147483647 w 16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7"/>
                <a:gd name="T26" fmla="*/ 16 w 16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7">
                  <a:moveTo>
                    <a:pt x="14" y="1"/>
                  </a:moveTo>
                  <a:cubicBezTo>
                    <a:pt x="12" y="0"/>
                    <a:pt x="9" y="0"/>
                    <a:pt x="8" y="2"/>
                  </a:cubicBezTo>
                  <a:cubicBezTo>
                    <a:pt x="6" y="5"/>
                    <a:pt x="3" y="8"/>
                    <a:pt x="1" y="10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2" y="16"/>
                    <a:pt x="3" y="17"/>
                    <a:pt x="4" y="17"/>
                  </a:cubicBezTo>
                  <a:cubicBezTo>
                    <a:pt x="5" y="17"/>
                    <a:pt x="6" y="16"/>
                    <a:pt x="7" y="16"/>
                  </a:cubicBezTo>
                  <a:cubicBezTo>
                    <a:pt x="9" y="13"/>
                    <a:pt x="12" y="10"/>
                    <a:pt x="14" y="7"/>
                  </a:cubicBezTo>
                  <a:cubicBezTo>
                    <a:pt x="16" y="5"/>
                    <a:pt x="15" y="3"/>
                    <a:pt x="1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633"/>
            <p:cNvSpPr>
              <a:spLocks noChangeArrowheads="1"/>
            </p:cNvSpPr>
            <p:nvPr/>
          </p:nvSpPr>
          <p:spPr bwMode="auto">
            <a:xfrm>
              <a:off x="346075" y="385763"/>
              <a:ext cx="71438" cy="46038"/>
            </a:xfrm>
            <a:custGeom>
              <a:avLst/>
              <a:gdLst>
                <a:gd name="T0" fmla="*/ 2147483647 w 19"/>
                <a:gd name="T1" fmla="*/ 2147483647 h 12"/>
                <a:gd name="T2" fmla="*/ 2147483647 w 19"/>
                <a:gd name="T3" fmla="*/ 2147483647 h 12"/>
                <a:gd name="T4" fmla="*/ 2147483647 w 19"/>
                <a:gd name="T5" fmla="*/ 2147483647 h 12"/>
                <a:gd name="T6" fmla="*/ 2147483647 w 19"/>
                <a:gd name="T7" fmla="*/ 2147483647 h 12"/>
                <a:gd name="T8" fmla="*/ 2147483647 w 19"/>
                <a:gd name="T9" fmla="*/ 2147483647 h 12"/>
                <a:gd name="T10" fmla="*/ 2147483647 w 19"/>
                <a:gd name="T11" fmla="*/ 2147483647 h 12"/>
                <a:gd name="T12" fmla="*/ 2147483647 w 19"/>
                <a:gd name="T13" fmla="*/ 2147483647 h 12"/>
                <a:gd name="T14" fmla="*/ 2147483647 w 19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2"/>
                <a:gd name="T26" fmla="*/ 19 w 19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2">
                  <a:moveTo>
                    <a:pt x="14" y="4"/>
                  </a:moveTo>
                  <a:cubicBezTo>
                    <a:pt x="12" y="4"/>
                    <a:pt x="10" y="4"/>
                    <a:pt x="7" y="2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4"/>
                    <a:pt x="1" y="7"/>
                    <a:pt x="2" y="8"/>
                  </a:cubicBezTo>
                  <a:cubicBezTo>
                    <a:pt x="6" y="11"/>
                    <a:pt x="10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7" y="12"/>
                    <a:pt x="19" y="10"/>
                    <a:pt x="19" y="8"/>
                  </a:cubicBezTo>
                  <a:cubicBezTo>
                    <a:pt x="19" y="6"/>
                    <a:pt x="17" y="4"/>
                    <a:pt x="1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634"/>
            <p:cNvSpPr>
              <a:spLocks noChangeArrowheads="1"/>
            </p:cNvSpPr>
            <p:nvPr/>
          </p:nvSpPr>
          <p:spPr bwMode="auto">
            <a:xfrm>
              <a:off x="492125" y="274638"/>
              <a:ext cx="44450" cy="47625"/>
            </a:xfrm>
            <a:custGeom>
              <a:avLst/>
              <a:gdLst>
                <a:gd name="T0" fmla="*/ 2147483647 w 12"/>
                <a:gd name="T1" fmla="*/ 2147483647 h 13"/>
                <a:gd name="T2" fmla="*/ 2147483647 w 12"/>
                <a:gd name="T3" fmla="*/ 2147483647 h 13"/>
                <a:gd name="T4" fmla="*/ 2147483647 w 12"/>
                <a:gd name="T5" fmla="*/ 2147483647 h 13"/>
                <a:gd name="T6" fmla="*/ 2147483647 w 12"/>
                <a:gd name="T7" fmla="*/ 2147483647 h 13"/>
                <a:gd name="T8" fmla="*/ 2147483647 w 12"/>
                <a:gd name="T9" fmla="*/ 2147483647 h 13"/>
                <a:gd name="T10" fmla="*/ 2147483647 w 12"/>
                <a:gd name="T11" fmla="*/ 2147483647 h 13"/>
                <a:gd name="T12" fmla="*/ 2147483647 w 12"/>
                <a:gd name="T13" fmla="*/ 2147483647 h 13"/>
                <a:gd name="T14" fmla="*/ 2147483647 w 12"/>
                <a:gd name="T15" fmla="*/ 2147483647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3"/>
                <a:gd name="T26" fmla="*/ 12 w 12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3">
                  <a:moveTo>
                    <a:pt x="9" y="1"/>
                  </a:moveTo>
                  <a:cubicBezTo>
                    <a:pt x="7" y="0"/>
                    <a:pt x="5" y="1"/>
                    <a:pt x="4" y="3"/>
                  </a:cubicBezTo>
                  <a:cubicBezTo>
                    <a:pt x="3" y="4"/>
                    <a:pt x="2" y="6"/>
                    <a:pt x="1" y="7"/>
                  </a:cubicBezTo>
                  <a:cubicBezTo>
                    <a:pt x="0" y="9"/>
                    <a:pt x="1" y="12"/>
                    <a:pt x="3" y="13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6" y="13"/>
                    <a:pt x="7" y="13"/>
                    <a:pt x="8" y="11"/>
                  </a:cubicBezTo>
                  <a:cubicBezTo>
                    <a:pt x="9" y="10"/>
                    <a:pt x="10" y="8"/>
                    <a:pt x="11" y="7"/>
                  </a:cubicBezTo>
                  <a:cubicBezTo>
                    <a:pt x="12" y="5"/>
                    <a:pt x="11" y="2"/>
                    <a:pt x="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635"/>
            <p:cNvSpPr>
              <a:spLocks noChangeArrowheads="1"/>
            </p:cNvSpPr>
            <p:nvPr/>
          </p:nvSpPr>
          <p:spPr bwMode="auto">
            <a:xfrm>
              <a:off x="500063" y="161925"/>
              <a:ext cx="112713" cy="107950"/>
            </a:xfrm>
            <a:custGeom>
              <a:avLst/>
              <a:gdLst>
                <a:gd name="T0" fmla="*/ 2147483647 w 30"/>
                <a:gd name="T1" fmla="*/ 2147483647 h 29"/>
                <a:gd name="T2" fmla="*/ 2147483647 w 30"/>
                <a:gd name="T3" fmla="*/ 2147483647 h 29"/>
                <a:gd name="T4" fmla="*/ 2147483647 w 30"/>
                <a:gd name="T5" fmla="*/ 2147483647 h 29"/>
                <a:gd name="T6" fmla="*/ 2147483647 w 30"/>
                <a:gd name="T7" fmla="*/ 2147483647 h 29"/>
                <a:gd name="T8" fmla="*/ 2147483647 w 30"/>
                <a:gd name="T9" fmla="*/ 2147483647 h 29"/>
                <a:gd name="T10" fmla="*/ 2147483647 w 30"/>
                <a:gd name="T11" fmla="*/ 2147483647 h 29"/>
                <a:gd name="T12" fmla="*/ 2147483647 w 30"/>
                <a:gd name="T13" fmla="*/ 2147483647 h 29"/>
                <a:gd name="T14" fmla="*/ 2147483647 w 30"/>
                <a:gd name="T15" fmla="*/ 2147483647 h 29"/>
                <a:gd name="T16" fmla="*/ 2147483647 w 30"/>
                <a:gd name="T17" fmla="*/ 2147483647 h 29"/>
                <a:gd name="T18" fmla="*/ 2147483647 w 30"/>
                <a:gd name="T19" fmla="*/ 2147483647 h 29"/>
                <a:gd name="T20" fmla="*/ 2147483647 w 30"/>
                <a:gd name="T21" fmla="*/ 2147483647 h 29"/>
                <a:gd name="T22" fmla="*/ 2147483647 w 30"/>
                <a:gd name="T23" fmla="*/ 2147483647 h 29"/>
                <a:gd name="T24" fmla="*/ 2147483647 w 30"/>
                <a:gd name="T25" fmla="*/ 2147483647 h 29"/>
                <a:gd name="T26" fmla="*/ 2147483647 w 30"/>
                <a:gd name="T27" fmla="*/ 2147483647 h 29"/>
                <a:gd name="T28" fmla="*/ 2147483647 w 30"/>
                <a:gd name="T29" fmla="*/ 2147483647 h 29"/>
                <a:gd name="T30" fmla="*/ 2147483647 w 30"/>
                <a:gd name="T31" fmla="*/ 2147483647 h 29"/>
                <a:gd name="T32" fmla="*/ 2147483647 w 30"/>
                <a:gd name="T33" fmla="*/ 2147483647 h 29"/>
                <a:gd name="T34" fmla="*/ 2147483647 w 30"/>
                <a:gd name="T35" fmla="*/ 2147483647 h 29"/>
                <a:gd name="T36" fmla="*/ 2147483647 w 30"/>
                <a:gd name="T37" fmla="*/ 2147483647 h 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"/>
                <a:gd name="T58" fmla="*/ 0 h 29"/>
                <a:gd name="T59" fmla="*/ 30 w 30"/>
                <a:gd name="T60" fmla="*/ 29 h 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" h="29">
                  <a:moveTo>
                    <a:pt x="14" y="3"/>
                  </a:moveTo>
                  <a:cubicBezTo>
                    <a:pt x="13" y="1"/>
                    <a:pt x="11" y="0"/>
                    <a:pt x="9" y="1"/>
                  </a:cubicBezTo>
                  <a:cubicBezTo>
                    <a:pt x="7" y="2"/>
                    <a:pt x="6" y="4"/>
                    <a:pt x="7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9"/>
                    <a:pt x="1" y="21"/>
                  </a:cubicBezTo>
                  <a:cubicBezTo>
                    <a:pt x="1" y="22"/>
                    <a:pt x="3" y="23"/>
                    <a:pt x="4" y="23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7" y="29"/>
                    <a:pt x="19" y="29"/>
                  </a:cubicBezTo>
                  <a:cubicBezTo>
                    <a:pt x="19" y="29"/>
                    <a:pt x="20" y="29"/>
                    <a:pt x="21" y="29"/>
                  </a:cubicBezTo>
                  <a:cubicBezTo>
                    <a:pt x="23" y="28"/>
                    <a:pt x="24" y="26"/>
                    <a:pt x="23" y="23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9" y="13"/>
                    <a:pt x="30" y="11"/>
                    <a:pt x="29" y="9"/>
                  </a:cubicBezTo>
                  <a:cubicBezTo>
                    <a:pt x="28" y="7"/>
                    <a:pt x="25" y="6"/>
                    <a:pt x="23" y="7"/>
                  </a:cubicBezTo>
                  <a:cubicBezTo>
                    <a:pt x="17" y="9"/>
                    <a:pt x="17" y="9"/>
                    <a:pt x="17" y="9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" name="Freeform 833"/>
          <p:cNvSpPr>
            <a:spLocks noEditPoints="1" noChangeArrowheads="1"/>
          </p:cNvSpPr>
          <p:nvPr/>
        </p:nvSpPr>
        <p:spPr bwMode="auto">
          <a:xfrm>
            <a:off x="6932971" y="1957086"/>
            <a:ext cx="311944" cy="310753"/>
          </a:xfrm>
          <a:custGeom>
            <a:avLst/>
            <a:gdLst>
              <a:gd name="T0" fmla="*/ 0 w 197"/>
              <a:gd name="T1" fmla="*/ 2147483647 h 197"/>
              <a:gd name="T2" fmla="*/ 2147483647 w 197"/>
              <a:gd name="T3" fmla="*/ 2147483647 h 197"/>
              <a:gd name="T4" fmla="*/ 2147483647 w 197"/>
              <a:gd name="T5" fmla="*/ 2147483647 h 197"/>
              <a:gd name="T6" fmla="*/ 2147483647 w 197"/>
              <a:gd name="T7" fmla="*/ 2147483647 h 197"/>
              <a:gd name="T8" fmla="*/ 2147483647 w 197"/>
              <a:gd name="T9" fmla="*/ 2147483647 h 197"/>
              <a:gd name="T10" fmla="*/ 2147483647 w 197"/>
              <a:gd name="T11" fmla="*/ 2147483647 h 197"/>
              <a:gd name="T12" fmla="*/ 2147483647 w 197"/>
              <a:gd name="T13" fmla="*/ 2147483647 h 197"/>
              <a:gd name="T14" fmla="*/ 2147483647 w 197"/>
              <a:gd name="T15" fmla="*/ 2147483647 h 197"/>
              <a:gd name="T16" fmla="*/ 2147483647 w 197"/>
              <a:gd name="T17" fmla="*/ 2147483647 h 197"/>
              <a:gd name="T18" fmla="*/ 2147483647 w 197"/>
              <a:gd name="T19" fmla="*/ 2147483647 h 197"/>
              <a:gd name="T20" fmla="*/ 2147483647 w 197"/>
              <a:gd name="T21" fmla="*/ 2147483647 h 197"/>
              <a:gd name="T22" fmla="*/ 2147483647 w 197"/>
              <a:gd name="T23" fmla="*/ 2147483647 h 197"/>
              <a:gd name="T24" fmla="*/ 2147483647 w 197"/>
              <a:gd name="T25" fmla="*/ 2147483647 h 197"/>
              <a:gd name="T26" fmla="*/ 2147483647 w 197"/>
              <a:gd name="T27" fmla="*/ 2147483647 h 197"/>
              <a:gd name="T28" fmla="*/ 2147483647 w 197"/>
              <a:gd name="T29" fmla="*/ 2147483647 h 197"/>
              <a:gd name="T30" fmla="*/ 2147483647 w 197"/>
              <a:gd name="T31" fmla="*/ 2147483647 h 197"/>
              <a:gd name="T32" fmla="*/ 2147483647 w 197"/>
              <a:gd name="T33" fmla="*/ 2147483647 h 197"/>
              <a:gd name="T34" fmla="*/ 2147483647 w 197"/>
              <a:gd name="T35" fmla="*/ 2147483647 h 197"/>
              <a:gd name="T36" fmla="*/ 2147483647 w 197"/>
              <a:gd name="T37" fmla="*/ 2147483647 h 197"/>
              <a:gd name="T38" fmla="*/ 2147483647 w 197"/>
              <a:gd name="T39" fmla="*/ 2147483647 h 197"/>
              <a:gd name="T40" fmla="*/ 2147483647 w 197"/>
              <a:gd name="T41" fmla="*/ 2147483647 h 197"/>
              <a:gd name="T42" fmla="*/ 2147483647 w 197"/>
              <a:gd name="T43" fmla="*/ 2147483647 h 197"/>
              <a:gd name="T44" fmla="*/ 2147483647 w 197"/>
              <a:gd name="T45" fmla="*/ 2147483647 h 197"/>
              <a:gd name="T46" fmla="*/ 2147483647 w 197"/>
              <a:gd name="T47" fmla="*/ 2147483647 h 197"/>
              <a:gd name="T48" fmla="*/ 2147483647 w 197"/>
              <a:gd name="T49" fmla="*/ 2147483647 h 197"/>
              <a:gd name="T50" fmla="*/ 2147483647 w 197"/>
              <a:gd name="T51" fmla="*/ 2147483647 h 197"/>
              <a:gd name="T52" fmla="*/ 2147483647 w 197"/>
              <a:gd name="T53" fmla="*/ 2147483647 h 197"/>
              <a:gd name="T54" fmla="*/ 2147483647 w 197"/>
              <a:gd name="T55" fmla="*/ 2147483647 h 197"/>
              <a:gd name="T56" fmla="*/ 2147483647 w 197"/>
              <a:gd name="T57" fmla="*/ 2147483647 h 197"/>
              <a:gd name="T58" fmla="*/ 2147483647 w 197"/>
              <a:gd name="T59" fmla="*/ 2147483647 h 197"/>
              <a:gd name="T60" fmla="*/ 2147483647 w 197"/>
              <a:gd name="T61" fmla="*/ 2147483647 h 197"/>
              <a:gd name="T62" fmla="*/ 2147483647 w 197"/>
              <a:gd name="T63" fmla="*/ 2147483647 h 197"/>
              <a:gd name="T64" fmla="*/ 2147483647 w 197"/>
              <a:gd name="T65" fmla="*/ 2147483647 h 197"/>
              <a:gd name="T66" fmla="*/ 2147483647 w 197"/>
              <a:gd name="T67" fmla="*/ 2147483647 h 197"/>
              <a:gd name="T68" fmla="*/ 2147483647 w 197"/>
              <a:gd name="T69" fmla="*/ 2147483647 h 197"/>
              <a:gd name="T70" fmla="*/ 2147483647 w 197"/>
              <a:gd name="T71" fmla="*/ 2147483647 h 197"/>
              <a:gd name="T72" fmla="*/ 2147483647 w 197"/>
              <a:gd name="T73" fmla="*/ 2147483647 h 197"/>
              <a:gd name="T74" fmla="*/ 2147483647 w 197"/>
              <a:gd name="T75" fmla="*/ 2147483647 h 197"/>
              <a:gd name="T76" fmla="*/ 2147483647 w 197"/>
              <a:gd name="T77" fmla="*/ 2147483647 h 197"/>
              <a:gd name="T78" fmla="*/ 2147483647 w 197"/>
              <a:gd name="T79" fmla="*/ 2147483647 h 19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97"/>
              <a:gd name="T121" fmla="*/ 0 h 197"/>
              <a:gd name="T122" fmla="*/ 197 w 197"/>
              <a:gd name="T123" fmla="*/ 197 h 19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97" h="197">
                <a:moveTo>
                  <a:pt x="99" y="0"/>
                </a:moveTo>
                <a:cubicBezTo>
                  <a:pt x="44" y="0"/>
                  <a:pt x="0" y="44"/>
                  <a:pt x="0" y="99"/>
                </a:cubicBezTo>
                <a:cubicBezTo>
                  <a:pt x="0" y="153"/>
                  <a:pt x="44" y="197"/>
                  <a:pt x="99" y="197"/>
                </a:cubicBezTo>
                <a:cubicBezTo>
                  <a:pt x="153" y="197"/>
                  <a:pt x="197" y="153"/>
                  <a:pt x="197" y="99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111" y="182"/>
                </a:moveTo>
                <a:cubicBezTo>
                  <a:pt x="108" y="183"/>
                  <a:pt x="106" y="183"/>
                  <a:pt x="103" y="183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29" y="163"/>
                  <a:pt x="120" y="176"/>
                  <a:pt x="111" y="182"/>
                </a:cubicBezTo>
                <a:close/>
                <a:moveTo>
                  <a:pt x="63" y="146"/>
                </a:moveTo>
                <a:cubicBezTo>
                  <a:pt x="94" y="146"/>
                  <a:pt x="94" y="146"/>
                  <a:pt x="94" y="146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2" y="183"/>
                  <a:pt x="89" y="183"/>
                  <a:pt x="87" y="183"/>
                </a:cubicBezTo>
                <a:cubicBezTo>
                  <a:pt x="77" y="176"/>
                  <a:pt x="69" y="163"/>
                  <a:pt x="63" y="146"/>
                </a:cubicBezTo>
                <a:close/>
                <a:moveTo>
                  <a:pt x="14" y="103"/>
                </a:moveTo>
                <a:cubicBezTo>
                  <a:pt x="48" y="103"/>
                  <a:pt x="48" y="103"/>
                  <a:pt x="48" y="103"/>
                </a:cubicBezTo>
                <a:cubicBezTo>
                  <a:pt x="49" y="115"/>
                  <a:pt x="50" y="127"/>
                  <a:pt x="52" y="137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18" y="127"/>
                  <a:pt x="15" y="115"/>
                  <a:pt x="14" y="103"/>
                </a:cubicBezTo>
                <a:close/>
                <a:moveTo>
                  <a:pt x="87" y="15"/>
                </a:moveTo>
                <a:cubicBezTo>
                  <a:pt x="89" y="14"/>
                  <a:pt x="92" y="14"/>
                  <a:pt x="94" y="14"/>
                </a:cubicBezTo>
                <a:cubicBezTo>
                  <a:pt x="94" y="52"/>
                  <a:pt x="94" y="52"/>
                  <a:pt x="94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9" y="35"/>
                  <a:pt x="77" y="21"/>
                  <a:pt x="87" y="15"/>
                </a:cubicBezTo>
                <a:close/>
                <a:moveTo>
                  <a:pt x="134" y="52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6" y="14"/>
                  <a:pt x="108" y="14"/>
                  <a:pt x="111" y="15"/>
                </a:cubicBezTo>
                <a:cubicBezTo>
                  <a:pt x="121" y="21"/>
                  <a:pt x="129" y="35"/>
                  <a:pt x="134" y="52"/>
                </a:cubicBezTo>
                <a:close/>
                <a:moveTo>
                  <a:pt x="136" y="61"/>
                </a:moveTo>
                <a:cubicBezTo>
                  <a:pt x="139" y="71"/>
                  <a:pt x="140" y="82"/>
                  <a:pt x="14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61"/>
                  <a:pt x="103" y="61"/>
                  <a:pt x="103" y="61"/>
                </a:cubicBezTo>
                <a:lnTo>
                  <a:pt x="136" y="61"/>
                </a:lnTo>
                <a:close/>
                <a:moveTo>
                  <a:pt x="94" y="61"/>
                </a:moveTo>
                <a:cubicBezTo>
                  <a:pt x="94" y="94"/>
                  <a:pt x="94" y="94"/>
                  <a:pt x="94" y="94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82"/>
                  <a:pt x="59" y="71"/>
                  <a:pt x="61" y="61"/>
                </a:cubicBezTo>
                <a:lnTo>
                  <a:pt x="94" y="61"/>
                </a:lnTo>
                <a:close/>
                <a:moveTo>
                  <a:pt x="48" y="94"/>
                </a:moveTo>
                <a:cubicBezTo>
                  <a:pt x="14" y="94"/>
                  <a:pt x="14" y="94"/>
                  <a:pt x="14" y="94"/>
                </a:cubicBezTo>
                <a:cubicBezTo>
                  <a:pt x="15" y="82"/>
                  <a:pt x="18" y="71"/>
                  <a:pt x="23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71"/>
                  <a:pt x="49" y="82"/>
                  <a:pt x="48" y="94"/>
                </a:cubicBezTo>
                <a:close/>
                <a:moveTo>
                  <a:pt x="57" y="103"/>
                </a:moveTo>
                <a:cubicBezTo>
                  <a:pt x="94" y="103"/>
                  <a:pt x="94" y="103"/>
                  <a:pt x="94" y="103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61" y="137"/>
                  <a:pt x="61" y="137"/>
                  <a:pt x="61" y="137"/>
                </a:cubicBezTo>
                <a:cubicBezTo>
                  <a:pt x="59" y="127"/>
                  <a:pt x="57" y="115"/>
                  <a:pt x="57" y="103"/>
                </a:cubicBezTo>
                <a:close/>
                <a:moveTo>
                  <a:pt x="103" y="137"/>
                </a:moveTo>
                <a:cubicBezTo>
                  <a:pt x="103" y="103"/>
                  <a:pt x="103" y="103"/>
                  <a:pt x="103" y="103"/>
                </a:cubicBezTo>
                <a:cubicBezTo>
                  <a:pt x="141" y="103"/>
                  <a:pt x="141" y="103"/>
                  <a:pt x="141" y="103"/>
                </a:cubicBezTo>
                <a:cubicBezTo>
                  <a:pt x="140" y="115"/>
                  <a:pt x="139" y="127"/>
                  <a:pt x="136" y="137"/>
                </a:cubicBezTo>
                <a:lnTo>
                  <a:pt x="103" y="137"/>
                </a:lnTo>
                <a:close/>
                <a:moveTo>
                  <a:pt x="149" y="103"/>
                </a:moveTo>
                <a:cubicBezTo>
                  <a:pt x="183" y="103"/>
                  <a:pt x="183" y="103"/>
                  <a:pt x="183" y="103"/>
                </a:cubicBezTo>
                <a:cubicBezTo>
                  <a:pt x="183" y="115"/>
                  <a:pt x="179" y="127"/>
                  <a:pt x="174" y="137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47" y="127"/>
                  <a:pt x="149" y="115"/>
                  <a:pt x="149" y="103"/>
                </a:cubicBezTo>
                <a:close/>
                <a:moveTo>
                  <a:pt x="149" y="94"/>
                </a:moveTo>
                <a:cubicBezTo>
                  <a:pt x="149" y="82"/>
                  <a:pt x="148" y="71"/>
                  <a:pt x="145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9" y="71"/>
                  <a:pt x="183" y="82"/>
                  <a:pt x="183" y="94"/>
                </a:cubicBezTo>
                <a:lnTo>
                  <a:pt x="149" y="94"/>
                </a:lnTo>
                <a:close/>
                <a:moveTo>
                  <a:pt x="169" y="52"/>
                </a:moveTo>
                <a:cubicBezTo>
                  <a:pt x="143" y="52"/>
                  <a:pt x="143" y="52"/>
                  <a:pt x="143" y="52"/>
                </a:cubicBezTo>
                <a:cubicBezTo>
                  <a:pt x="139" y="39"/>
                  <a:pt x="134" y="27"/>
                  <a:pt x="127" y="19"/>
                </a:cubicBezTo>
                <a:cubicBezTo>
                  <a:pt x="145" y="25"/>
                  <a:pt x="159" y="37"/>
                  <a:pt x="169" y="52"/>
                </a:cubicBezTo>
                <a:close/>
                <a:moveTo>
                  <a:pt x="70" y="19"/>
                </a:moveTo>
                <a:cubicBezTo>
                  <a:pt x="64" y="27"/>
                  <a:pt x="58" y="39"/>
                  <a:pt x="54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38" y="37"/>
                  <a:pt x="53" y="25"/>
                  <a:pt x="70" y="19"/>
                </a:cubicBezTo>
                <a:close/>
                <a:moveTo>
                  <a:pt x="28" y="146"/>
                </a:moveTo>
                <a:cubicBezTo>
                  <a:pt x="54" y="146"/>
                  <a:pt x="54" y="146"/>
                  <a:pt x="54" y="146"/>
                </a:cubicBezTo>
                <a:cubicBezTo>
                  <a:pt x="58" y="159"/>
                  <a:pt x="64" y="170"/>
                  <a:pt x="70" y="178"/>
                </a:cubicBezTo>
                <a:cubicBezTo>
                  <a:pt x="53" y="172"/>
                  <a:pt x="38" y="161"/>
                  <a:pt x="28" y="146"/>
                </a:cubicBezTo>
                <a:close/>
                <a:moveTo>
                  <a:pt x="127" y="178"/>
                </a:moveTo>
                <a:cubicBezTo>
                  <a:pt x="134" y="170"/>
                  <a:pt x="139" y="159"/>
                  <a:pt x="143" y="146"/>
                </a:cubicBezTo>
                <a:cubicBezTo>
                  <a:pt x="169" y="146"/>
                  <a:pt x="169" y="146"/>
                  <a:pt x="169" y="146"/>
                </a:cubicBezTo>
                <a:cubicBezTo>
                  <a:pt x="159" y="161"/>
                  <a:pt x="145" y="172"/>
                  <a:pt x="127" y="1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41" name="Group 52"/>
          <p:cNvGrpSpPr>
            <a:grpSpLocks/>
          </p:cNvGrpSpPr>
          <p:nvPr/>
        </p:nvGrpSpPr>
        <p:grpSpPr bwMode="auto">
          <a:xfrm>
            <a:off x="2568139" y="1993995"/>
            <a:ext cx="311944" cy="245269"/>
            <a:chOff x="0" y="0"/>
            <a:chExt cx="739775" cy="581025"/>
          </a:xfrm>
        </p:grpSpPr>
        <p:sp>
          <p:nvSpPr>
            <p:cNvPr id="42" name="Freeform 895"/>
            <p:cNvSpPr>
              <a:spLocks noEditPoints="1" noChangeArrowheads="1"/>
            </p:cNvSpPr>
            <p:nvPr/>
          </p:nvSpPr>
          <p:spPr bwMode="auto">
            <a:xfrm>
              <a:off x="161925" y="269875"/>
              <a:ext cx="420688" cy="153988"/>
            </a:xfrm>
            <a:custGeom>
              <a:avLst/>
              <a:gdLst>
                <a:gd name="T0" fmla="*/ 2147483647 w 112"/>
                <a:gd name="T1" fmla="*/ 0 h 41"/>
                <a:gd name="T2" fmla="*/ 2147483647 w 112"/>
                <a:gd name="T3" fmla="*/ 0 h 41"/>
                <a:gd name="T4" fmla="*/ 2147483647 w 112"/>
                <a:gd name="T5" fmla="*/ 2147483647 h 41"/>
                <a:gd name="T6" fmla="*/ 2147483647 w 112"/>
                <a:gd name="T7" fmla="*/ 2147483647 h 41"/>
                <a:gd name="T8" fmla="*/ 0 w 112"/>
                <a:gd name="T9" fmla="*/ 2147483647 h 41"/>
                <a:gd name="T10" fmla="*/ 0 w 112"/>
                <a:gd name="T11" fmla="*/ 2147483647 h 41"/>
                <a:gd name="T12" fmla="*/ 0 w 112"/>
                <a:gd name="T13" fmla="*/ 2147483647 h 41"/>
                <a:gd name="T14" fmla="*/ 0 w 112"/>
                <a:gd name="T15" fmla="*/ 2147483647 h 41"/>
                <a:gd name="T16" fmla="*/ 0 w 112"/>
                <a:gd name="T17" fmla="*/ 2147483647 h 41"/>
                <a:gd name="T18" fmla="*/ 2147483647 w 112"/>
                <a:gd name="T19" fmla="*/ 2147483647 h 41"/>
                <a:gd name="T20" fmla="*/ 2147483647 w 112"/>
                <a:gd name="T21" fmla="*/ 2147483647 h 41"/>
                <a:gd name="T22" fmla="*/ 2147483647 w 112"/>
                <a:gd name="T23" fmla="*/ 2147483647 h 41"/>
                <a:gd name="T24" fmla="*/ 2147483647 w 112"/>
                <a:gd name="T25" fmla="*/ 2147483647 h 41"/>
                <a:gd name="T26" fmla="*/ 2147483647 w 112"/>
                <a:gd name="T27" fmla="*/ 2147483647 h 41"/>
                <a:gd name="T28" fmla="*/ 2147483647 w 112"/>
                <a:gd name="T29" fmla="*/ 2147483647 h 41"/>
                <a:gd name="T30" fmla="*/ 2147483647 w 112"/>
                <a:gd name="T31" fmla="*/ 2147483647 h 41"/>
                <a:gd name="T32" fmla="*/ 2147483647 w 112"/>
                <a:gd name="T33" fmla="*/ 2147483647 h 41"/>
                <a:gd name="T34" fmla="*/ 2147483647 w 112"/>
                <a:gd name="T35" fmla="*/ 2147483647 h 41"/>
                <a:gd name="T36" fmla="*/ 2147483647 w 112"/>
                <a:gd name="T37" fmla="*/ 2147483647 h 41"/>
                <a:gd name="T38" fmla="*/ 2147483647 w 112"/>
                <a:gd name="T39" fmla="*/ 2147483647 h 41"/>
                <a:gd name="T40" fmla="*/ 2147483647 w 112"/>
                <a:gd name="T41" fmla="*/ 2147483647 h 41"/>
                <a:gd name="T42" fmla="*/ 2147483647 w 112"/>
                <a:gd name="T43" fmla="*/ 2147483647 h 41"/>
                <a:gd name="T44" fmla="*/ 2147483647 w 112"/>
                <a:gd name="T45" fmla="*/ 0 h 41"/>
                <a:gd name="T46" fmla="*/ 2147483647 w 112"/>
                <a:gd name="T47" fmla="*/ 2147483647 h 41"/>
                <a:gd name="T48" fmla="*/ 2147483647 w 112"/>
                <a:gd name="T49" fmla="*/ 2147483647 h 41"/>
                <a:gd name="T50" fmla="*/ 2147483647 w 112"/>
                <a:gd name="T51" fmla="*/ 2147483647 h 41"/>
                <a:gd name="T52" fmla="*/ 2147483647 w 112"/>
                <a:gd name="T53" fmla="*/ 2147483647 h 41"/>
                <a:gd name="T54" fmla="*/ 2147483647 w 112"/>
                <a:gd name="T55" fmla="*/ 2147483647 h 41"/>
                <a:gd name="T56" fmla="*/ 2147483647 w 112"/>
                <a:gd name="T57" fmla="*/ 2147483647 h 41"/>
                <a:gd name="T58" fmla="*/ 2147483647 w 112"/>
                <a:gd name="T59" fmla="*/ 2147483647 h 41"/>
                <a:gd name="T60" fmla="*/ 2147483647 w 112"/>
                <a:gd name="T61" fmla="*/ 2147483647 h 41"/>
                <a:gd name="T62" fmla="*/ 2147483647 w 112"/>
                <a:gd name="T63" fmla="*/ 2147483647 h 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2"/>
                <a:gd name="T97" fmla="*/ 0 h 41"/>
                <a:gd name="T98" fmla="*/ 112 w 112"/>
                <a:gd name="T99" fmla="*/ 41 h 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2" h="41">
                  <a:moveTo>
                    <a:pt x="102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8" y="0"/>
                    <a:pt x="83" y="5"/>
                    <a:pt x="83" y="10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37"/>
                    <a:pt x="88" y="41"/>
                    <a:pt x="93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7" y="41"/>
                    <a:pt x="112" y="37"/>
                    <a:pt x="112" y="32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5"/>
                    <a:pt x="107" y="0"/>
                    <a:pt x="102" y="0"/>
                  </a:cubicBezTo>
                  <a:close/>
                  <a:moveTo>
                    <a:pt x="104" y="32"/>
                  </a:moveTo>
                  <a:cubicBezTo>
                    <a:pt x="104" y="33"/>
                    <a:pt x="103" y="34"/>
                    <a:pt x="102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3"/>
                    <a:pt x="91" y="3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9"/>
                    <a:pt x="92" y="8"/>
                    <a:pt x="9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3" y="8"/>
                    <a:pt x="104" y="9"/>
                    <a:pt x="104" y="10"/>
                  </a:cubicBezTo>
                  <a:lnTo>
                    <a:pt x="104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896"/>
            <p:cNvSpPr>
              <a:spLocks noEditPoints="1" noChangeArrowheads="1"/>
            </p:cNvSpPr>
            <p:nvPr/>
          </p:nvSpPr>
          <p:spPr bwMode="auto">
            <a:xfrm>
              <a:off x="0" y="0"/>
              <a:ext cx="739775" cy="581025"/>
            </a:xfrm>
            <a:custGeom>
              <a:avLst/>
              <a:gdLst>
                <a:gd name="T0" fmla="*/ 2147483647 w 197"/>
                <a:gd name="T1" fmla="*/ 2147483647 h 155"/>
                <a:gd name="T2" fmla="*/ 2147483647 w 197"/>
                <a:gd name="T3" fmla="*/ 2147483647 h 155"/>
                <a:gd name="T4" fmla="*/ 2147483647 w 197"/>
                <a:gd name="T5" fmla="*/ 2147483647 h 155"/>
                <a:gd name="T6" fmla="*/ 2147483647 w 197"/>
                <a:gd name="T7" fmla="*/ 2147483647 h 155"/>
                <a:gd name="T8" fmla="*/ 2147483647 w 197"/>
                <a:gd name="T9" fmla="*/ 2147483647 h 155"/>
                <a:gd name="T10" fmla="*/ 2147483647 w 197"/>
                <a:gd name="T11" fmla="*/ 0 h 155"/>
                <a:gd name="T12" fmla="*/ 2147483647 w 197"/>
                <a:gd name="T13" fmla="*/ 2147483647 h 155"/>
                <a:gd name="T14" fmla="*/ 2147483647 w 197"/>
                <a:gd name="T15" fmla="*/ 2147483647 h 155"/>
                <a:gd name="T16" fmla="*/ 2147483647 w 197"/>
                <a:gd name="T17" fmla="*/ 2147483647 h 155"/>
                <a:gd name="T18" fmla="*/ 2147483647 w 197"/>
                <a:gd name="T19" fmla="*/ 2147483647 h 155"/>
                <a:gd name="T20" fmla="*/ 2147483647 w 197"/>
                <a:gd name="T21" fmla="*/ 2147483647 h 155"/>
                <a:gd name="T22" fmla="*/ 0 w 197"/>
                <a:gd name="T23" fmla="*/ 2147483647 h 155"/>
                <a:gd name="T24" fmla="*/ 0 w 197"/>
                <a:gd name="T25" fmla="*/ 2147483647 h 155"/>
                <a:gd name="T26" fmla="*/ 0 w 197"/>
                <a:gd name="T27" fmla="*/ 2147483647 h 155"/>
                <a:gd name="T28" fmla="*/ 0 w 197"/>
                <a:gd name="T29" fmla="*/ 2147483647 h 155"/>
                <a:gd name="T30" fmla="*/ 2147483647 w 197"/>
                <a:gd name="T31" fmla="*/ 2147483647 h 155"/>
                <a:gd name="T32" fmla="*/ 2147483647 w 197"/>
                <a:gd name="T33" fmla="*/ 2147483647 h 155"/>
                <a:gd name="T34" fmla="*/ 2147483647 w 197"/>
                <a:gd name="T35" fmla="*/ 2147483647 h 155"/>
                <a:gd name="T36" fmla="*/ 2147483647 w 197"/>
                <a:gd name="T37" fmla="*/ 2147483647 h 155"/>
                <a:gd name="T38" fmla="*/ 2147483647 w 197"/>
                <a:gd name="T39" fmla="*/ 2147483647 h 155"/>
                <a:gd name="T40" fmla="*/ 2147483647 w 197"/>
                <a:gd name="T41" fmla="*/ 2147483647 h 155"/>
                <a:gd name="T42" fmla="*/ 2147483647 w 197"/>
                <a:gd name="T43" fmla="*/ 2147483647 h 155"/>
                <a:gd name="T44" fmla="*/ 2147483647 w 197"/>
                <a:gd name="T45" fmla="*/ 2147483647 h 155"/>
                <a:gd name="T46" fmla="*/ 2147483647 w 197"/>
                <a:gd name="T47" fmla="*/ 2147483647 h 155"/>
                <a:gd name="T48" fmla="*/ 2147483647 w 197"/>
                <a:gd name="T49" fmla="*/ 2147483647 h 155"/>
                <a:gd name="T50" fmla="*/ 2147483647 w 197"/>
                <a:gd name="T51" fmla="*/ 2147483647 h 155"/>
                <a:gd name="T52" fmla="*/ 2147483647 w 197"/>
                <a:gd name="T53" fmla="*/ 2147483647 h 155"/>
                <a:gd name="T54" fmla="*/ 2147483647 w 197"/>
                <a:gd name="T55" fmla="*/ 2147483647 h 155"/>
                <a:gd name="T56" fmla="*/ 2147483647 w 197"/>
                <a:gd name="T57" fmla="*/ 2147483647 h 155"/>
                <a:gd name="T58" fmla="*/ 2147483647 w 197"/>
                <a:gd name="T59" fmla="*/ 2147483647 h 155"/>
                <a:gd name="T60" fmla="*/ 2147483647 w 197"/>
                <a:gd name="T61" fmla="*/ 2147483647 h 155"/>
                <a:gd name="T62" fmla="*/ 2147483647 w 197"/>
                <a:gd name="T63" fmla="*/ 2147483647 h 155"/>
                <a:gd name="T64" fmla="*/ 2147483647 w 197"/>
                <a:gd name="T65" fmla="*/ 2147483647 h 155"/>
                <a:gd name="T66" fmla="*/ 2147483647 w 197"/>
                <a:gd name="T67" fmla="*/ 2147483647 h 155"/>
                <a:gd name="T68" fmla="*/ 2147483647 w 197"/>
                <a:gd name="T69" fmla="*/ 2147483647 h 155"/>
                <a:gd name="T70" fmla="*/ 2147483647 w 197"/>
                <a:gd name="T71" fmla="*/ 2147483647 h 155"/>
                <a:gd name="T72" fmla="*/ 2147483647 w 197"/>
                <a:gd name="T73" fmla="*/ 2147483647 h 155"/>
                <a:gd name="T74" fmla="*/ 2147483647 w 197"/>
                <a:gd name="T75" fmla="*/ 2147483647 h 155"/>
                <a:gd name="T76" fmla="*/ 2147483647 w 197"/>
                <a:gd name="T77" fmla="*/ 2147483647 h 155"/>
                <a:gd name="T78" fmla="*/ 2147483647 w 197"/>
                <a:gd name="T79" fmla="*/ 2147483647 h 155"/>
                <a:gd name="T80" fmla="*/ 2147483647 w 197"/>
                <a:gd name="T81" fmla="*/ 2147483647 h 155"/>
                <a:gd name="T82" fmla="*/ 2147483647 w 197"/>
                <a:gd name="T83" fmla="*/ 2147483647 h 155"/>
                <a:gd name="T84" fmla="*/ 2147483647 w 197"/>
                <a:gd name="T85" fmla="*/ 2147483647 h 155"/>
                <a:gd name="T86" fmla="*/ 2147483647 w 197"/>
                <a:gd name="T87" fmla="*/ 2147483647 h 155"/>
                <a:gd name="T88" fmla="*/ 2147483647 w 197"/>
                <a:gd name="T89" fmla="*/ 2147483647 h 155"/>
                <a:gd name="T90" fmla="*/ 2147483647 w 197"/>
                <a:gd name="T91" fmla="*/ 2147483647 h 155"/>
                <a:gd name="T92" fmla="*/ 2147483647 w 197"/>
                <a:gd name="T93" fmla="*/ 2147483647 h 155"/>
                <a:gd name="T94" fmla="*/ 2147483647 w 197"/>
                <a:gd name="T95" fmla="*/ 2147483647 h 15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7"/>
                <a:gd name="T145" fmla="*/ 0 h 155"/>
                <a:gd name="T146" fmla="*/ 197 w 197"/>
                <a:gd name="T147" fmla="*/ 155 h 15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7" h="155">
                  <a:moveTo>
                    <a:pt x="193" y="38"/>
                  </a:moveTo>
                  <a:cubicBezTo>
                    <a:pt x="190" y="35"/>
                    <a:pt x="185" y="33"/>
                    <a:pt x="181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6" y="2"/>
                    <a:pt x="166" y="1"/>
                    <a:pt x="165" y="1"/>
                  </a:cubicBezTo>
                  <a:cubicBezTo>
                    <a:pt x="164" y="0"/>
                    <a:pt x="163" y="0"/>
                    <a:pt x="162" y="0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1" y="15"/>
                    <a:pt x="67" y="14"/>
                    <a:pt x="6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4" y="14"/>
                    <a:pt x="7" y="21"/>
                    <a:pt x="7" y="30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38"/>
                    <a:pt x="0" y="43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8"/>
                    <a:pt x="7" y="155"/>
                    <a:pt x="16" y="155"/>
                  </a:cubicBezTo>
                  <a:cubicBezTo>
                    <a:pt x="166" y="155"/>
                    <a:pt x="166" y="155"/>
                    <a:pt x="166" y="155"/>
                  </a:cubicBezTo>
                  <a:cubicBezTo>
                    <a:pt x="166" y="155"/>
                    <a:pt x="167" y="155"/>
                    <a:pt x="167" y="155"/>
                  </a:cubicBezTo>
                  <a:cubicBezTo>
                    <a:pt x="167" y="155"/>
                    <a:pt x="167" y="155"/>
                    <a:pt x="167" y="155"/>
                  </a:cubicBezTo>
                  <a:cubicBezTo>
                    <a:pt x="168" y="155"/>
                    <a:pt x="168" y="154"/>
                    <a:pt x="169" y="154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169" y="154"/>
                    <a:pt x="170" y="154"/>
                    <a:pt x="170" y="154"/>
                  </a:cubicBezTo>
                  <a:cubicBezTo>
                    <a:pt x="170" y="154"/>
                    <a:pt x="170" y="154"/>
                    <a:pt x="170" y="154"/>
                  </a:cubicBezTo>
                  <a:cubicBezTo>
                    <a:pt x="176" y="152"/>
                    <a:pt x="180" y="148"/>
                    <a:pt x="181" y="142"/>
                  </a:cubicBezTo>
                  <a:cubicBezTo>
                    <a:pt x="181" y="142"/>
                    <a:pt x="181" y="142"/>
                    <a:pt x="181" y="142"/>
                  </a:cubicBezTo>
                  <a:cubicBezTo>
                    <a:pt x="181" y="141"/>
                    <a:pt x="181" y="141"/>
                    <a:pt x="181" y="140"/>
                  </a:cubicBezTo>
                  <a:cubicBezTo>
                    <a:pt x="181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3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7" y="49"/>
                    <a:pt x="197" y="49"/>
                    <a:pt x="197" y="49"/>
                  </a:cubicBezTo>
                  <a:cubicBezTo>
                    <a:pt x="197" y="45"/>
                    <a:pt x="196" y="41"/>
                    <a:pt x="193" y="38"/>
                  </a:cubicBezTo>
                  <a:close/>
                  <a:moveTo>
                    <a:pt x="159" y="9"/>
                  </a:moveTo>
                  <a:cubicBezTo>
                    <a:pt x="164" y="33"/>
                    <a:pt x="164" y="33"/>
                    <a:pt x="164" y="33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28"/>
                    <a:pt x="79" y="27"/>
                    <a:pt x="78" y="25"/>
                  </a:cubicBezTo>
                  <a:lnTo>
                    <a:pt x="159" y="9"/>
                  </a:lnTo>
                  <a:close/>
                  <a:moveTo>
                    <a:pt x="168" y="138"/>
                  </a:moveTo>
                  <a:cubicBezTo>
                    <a:pt x="168" y="139"/>
                    <a:pt x="168" y="139"/>
                    <a:pt x="168" y="139"/>
                  </a:cubicBezTo>
                  <a:cubicBezTo>
                    <a:pt x="168" y="140"/>
                    <a:pt x="167" y="141"/>
                    <a:pt x="166" y="141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5" y="141"/>
                    <a:pt x="14" y="140"/>
                    <a:pt x="14" y="139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49"/>
                    <a:pt x="30" y="46"/>
                    <a:pt x="34" y="46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2" y="46"/>
                    <a:pt x="183" y="47"/>
                    <a:pt x="183" y="47"/>
                  </a:cubicBezTo>
                  <a:cubicBezTo>
                    <a:pt x="183" y="47"/>
                    <a:pt x="183" y="48"/>
                    <a:pt x="183" y="48"/>
                  </a:cubicBezTo>
                  <a:lnTo>
                    <a:pt x="168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692248" y="1691607"/>
            <a:ext cx="919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600" b="1" dirty="0">
              <a:solidFill>
                <a:srgbClr val="E6AF00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29695" y="1691607"/>
            <a:ext cx="919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600" b="1" dirty="0">
              <a:solidFill>
                <a:srgbClr val="E6AF00"/>
              </a:solidFill>
            </a:endParaRPr>
          </a:p>
        </p:txBody>
      </p:sp>
      <p:sp>
        <p:nvSpPr>
          <p:cNvPr id="46" name="TextBox 59"/>
          <p:cNvSpPr txBox="1">
            <a:spLocks noChangeArrowheads="1"/>
          </p:cNvSpPr>
          <p:nvPr/>
        </p:nvSpPr>
        <p:spPr bwMode="auto">
          <a:xfrm>
            <a:off x="1239033" y="3376326"/>
            <a:ext cx="6673519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08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40" grpId="0" animBg="1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9" name="椭圆 48"/>
          <p:cNvSpPr/>
          <p:nvPr/>
        </p:nvSpPr>
        <p:spPr bwMode="auto">
          <a:xfrm>
            <a:off x="587872" y="429164"/>
            <a:ext cx="697499" cy="697499"/>
          </a:xfrm>
          <a:prstGeom prst="ellipse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36" name="Group 57"/>
          <p:cNvGrpSpPr>
            <a:grpSpLocks/>
          </p:cNvGrpSpPr>
          <p:nvPr/>
        </p:nvGrpSpPr>
        <p:grpSpPr bwMode="auto">
          <a:xfrm>
            <a:off x="768182" y="578192"/>
            <a:ext cx="333801" cy="390547"/>
            <a:chOff x="0" y="0"/>
            <a:chExt cx="635000" cy="742950"/>
          </a:xfrm>
        </p:grpSpPr>
        <p:sp>
          <p:nvSpPr>
            <p:cNvPr id="37" name="Freeform 916"/>
            <p:cNvSpPr>
              <a:spLocks noChangeArrowheads="1"/>
            </p:cNvSpPr>
            <p:nvPr/>
          </p:nvSpPr>
          <p:spPr bwMode="auto">
            <a:xfrm>
              <a:off x="147637" y="565150"/>
              <a:ext cx="104775" cy="173038"/>
            </a:xfrm>
            <a:custGeom>
              <a:avLst/>
              <a:gdLst>
                <a:gd name="T0" fmla="*/ 2147483647 w 28"/>
                <a:gd name="T1" fmla="*/ 2147483647 h 46"/>
                <a:gd name="T2" fmla="*/ 2147483647 w 28"/>
                <a:gd name="T3" fmla="*/ 2147483647 h 46"/>
                <a:gd name="T4" fmla="*/ 2147483647 w 28"/>
                <a:gd name="T5" fmla="*/ 2147483647 h 46"/>
                <a:gd name="T6" fmla="*/ 2147483647 w 28"/>
                <a:gd name="T7" fmla="*/ 2147483647 h 46"/>
                <a:gd name="T8" fmla="*/ 2147483647 w 28"/>
                <a:gd name="T9" fmla="*/ 0 h 46"/>
                <a:gd name="T10" fmla="*/ 2147483647 w 28"/>
                <a:gd name="T11" fmla="*/ 0 h 46"/>
                <a:gd name="T12" fmla="*/ 2147483647 w 28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46"/>
                <a:gd name="T23" fmla="*/ 28 w 28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46">
                  <a:moveTo>
                    <a:pt x="1" y="38"/>
                  </a:moveTo>
                  <a:cubicBezTo>
                    <a:pt x="0" y="42"/>
                    <a:pt x="3" y="45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10" y="46"/>
                    <a:pt x="13" y="44"/>
                    <a:pt x="14" y="4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1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917"/>
            <p:cNvSpPr>
              <a:spLocks noChangeArrowheads="1"/>
            </p:cNvSpPr>
            <p:nvPr/>
          </p:nvSpPr>
          <p:spPr bwMode="auto">
            <a:xfrm>
              <a:off x="384175" y="565150"/>
              <a:ext cx="100013" cy="177800"/>
            </a:xfrm>
            <a:custGeom>
              <a:avLst/>
              <a:gdLst>
                <a:gd name="T0" fmla="*/ 2147483647 w 27"/>
                <a:gd name="T1" fmla="*/ 0 h 47"/>
                <a:gd name="T2" fmla="*/ 0 w 27"/>
                <a:gd name="T3" fmla="*/ 0 h 47"/>
                <a:gd name="T4" fmla="*/ 2147483647 w 27"/>
                <a:gd name="T5" fmla="*/ 2147483647 h 47"/>
                <a:gd name="T6" fmla="*/ 2147483647 w 27"/>
                <a:gd name="T7" fmla="*/ 2147483647 h 47"/>
                <a:gd name="T8" fmla="*/ 2147483647 w 27"/>
                <a:gd name="T9" fmla="*/ 2147483647 h 47"/>
                <a:gd name="T10" fmla="*/ 2147483647 w 27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47"/>
                <a:gd name="T20" fmla="*/ 27 w 27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47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4" y="45"/>
                    <a:pt x="18" y="47"/>
                    <a:pt x="21" y="46"/>
                  </a:cubicBezTo>
                  <a:cubicBezTo>
                    <a:pt x="25" y="45"/>
                    <a:pt x="27" y="42"/>
                    <a:pt x="26" y="3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9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635000" cy="528638"/>
            </a:xfrm>
            <a:custGeom>
              <a:avLst/>
              <a:gdLst>
                <a:gd name="T0" fmla="*/ 2147483647 w 169"/>
                <a:gd name="T1" fmla="*/ 2147483647 h 141"/>
                <a:gd name="T2" fmla="*/ 2147483647 w 169"/>
                <a:gd name="T3" fmla="*/ 2147483647 h 141"/>
                <a:gd name="T4" fmla="*/ 2147483647 w 169"/>
                <a:gd name="T5" fmla="*/ 2147483647 h 141"/>
                <a:gd name="T6" fmla="*/ 2147483647 w 169"/>
                <a:gd name="T7" fmla="*/ 0 h 141"/>
                <a:gd name="T8" fmla="*/ 2147483647 w 169"/>
                <a:gd name="T9" fmla="*/ 2147483647 h 141"/>
                <a:gd name="T10" fmla="*/ 2147483647 w 169"/>
                <a:gd name="T11" fmla="*/ 2147483647 h 141"/>
                <a:gd name="T12" fmla="*/ 2147483647 w 169"/>
                <a:gd name="T13" fmla="*/ 2147483647 h 141"/>
                <a:gd name="T14" fmla="*/ 2147483647 w 169"/>
                <a:gd name="T15" fmla="*/ 2147483647 h 141"/>
                <a:gd name="T16" fmla="*/ 2147483647 w 169"/>
                <a:gd name="T17" fmla="*/ 0 h 141"/>
                <a:gd name="T18" fmla="*/ 2147483647 w 169"/>
                <a:gd name="T19" fmla="*/ 2147483647 h 141"/>
                <a:gd name="T20" fmla="*/ 2147483647 w 169"/>
                <a:gd name="T21" fmla="*/ 2147483647 h 141"/>
                <a:gd name="T22" fmla="*/ 2147483647 w 169"/>
                <a:gd name="T23" fmla="*/ 2147483647 h 141"/>
                <a:gd name="T24" fmla="*/ 0 w 169"/>
                <a:gd name="T25" fmla="*/ 2147483647 h 141"/>
                <a:gd name="T26" fmla="*/ 0 w 169"/>
                <a:gd name="T27" fmla="*/ 2147483647 h 141"/>
                <a:gd name="T28" fmla="*/ 2147483647 w 169"/>
                <a:gd name="T29" fmla="*/ 2147483647 h 141"/>
                <a:gd name="T30" fmla="*/ 2147483647 w 169"/>
                <a:gd name="T31" fmla="*/ 2147483647 h 141"/>
                <a:gd name="T32" fmla="*/ 2147483647 w 169"/>
                <a:gd name="T33" fmla="*/ 2147483647 h 141"/>
                <a:gd name="T34" fmla="*/ 2147483647 w 169"/>
                <a:gd name="T35" fmla="*/ 2147483647 h 141"/>
                <a:gd name="T36" fmla="*/ 2147483647 w 169"/>
                <a:gd name="T37" fmla="*/ 2147483647 h 141"/>
                <a:gd name="T38" fmla="*/ 2147483647 w 169"/>
                <a:gd name="T39" fmla="*/ 2147483647 h 141"/>
                <a:gd name="T40" fmla="*/ 2147483647 w 169"/>
                <a:gd name="T41" fmla="*/ 2147483647 h 141"/>
                <a:gd name="T42" fmla="*/ 2147483647 w 169"/>
                <a:gd name="T43" fmla="*/ 2147483647 h 141"/>
                <a:gd name="T44" fmla="*/ 2147483647 w 169"/>
                <a:gd name="T45" fmla="*/ 2147483647 h 141"/>
                <a:gd name="T46" fmla="*/ 2147483647 w 169"/>
                <a:gd name="T47" fmla="*/ 2147483647 h 1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9"/>
                <a:gd name="T73" fmla="*/ 0 h 141"/>
                <a:gd name="T74" fmla="*/ 169 w 169"/>
                <a:gd name="T75" fmla="*/ 141 h 1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9" h="141">
                  <a:moveTo>
                    <a:pt x="162" y="9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3"/>
                    <a:pt x="111" y="0"/>
                    <a:pt x="107" y="0"/>
                  </a:cubicBezTo>
                  <a:cubicBezTo>
                    <a:pt x="104" y="0"/>
                    <a:pt x="101" y="3"/>
                    <a:pt x="101" y="7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6" y="0"/>
                    <a:pt x="53" y="3"/>
                    <a:pt x="53" y="7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12"/>
                    <a:pt x="0" y="1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3" y="141"/>
                    <a:pt x="7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6" y="141"/>
                    <a:pt x="169" y="138"/>
                    <a:pt x="169" y="135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2"/>
                    <a:pt x="166" y="9"/>
                    <a:pt x="162" y="9"/>
                  </a:cubicBezTo>
                  <a:close/>
                  <a:moveTo>
                    <a:pt x="155" y="128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5" y="23"/>
                    <a:pt x="155" y="23"/>
                    <a:pt x="155" y="23"/>
                  </a:cubicBezTo>
                  <a:lnTo>
                    <a:pt x="155" y="1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919"/>
            <p:cNvSpPr>
              <a:spLocks noChangeArrowheads="1"/>
            </p:cNvSpPr>
            <p:nvPr/>
          </p:nvSpPr>
          <p:spPr bwMode="auto">
            <a:xfrm>
              <a:off x="384175" y="236538"/>
              <a:ext cx="104775" cy="127000"/>
            </a:xfrm>
            <a:custGeom>
              <a:avLst/>
              <a:gdLst>
                <a:gd name="T0" fmla="*/ 2147483647 w 28"/>
                <a:gd name="T1" fmla="*/ 2147483647 h 34"/>
                <a:gd name="T2" fmla="*/ 2147483647 w 28"/>
                <a:gd name="T3" fmla="*/ 2147483647 h 34"/>
                <a:gd name="T4" fmla="*/ 2147483647 w 28"/>
                <a:gd name="T5" fmla="*/ 0 h 34"/>
                <a:gd name="T6" fmla="*/ 0 w 28"/>
                <a:gd name="T7" fmla="*/ 2147483647 h 34"/>
                <a:gd name="T8" fmla="*/ 2147483647 w 28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5" y="3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6" y="3"/>
                    <a:pt x="24" y="2"/>
                    <a:pt x="23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" y="31"/>
                    <a:pt x="4" y="32"/>
                    <a:pt x="5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920"/>
            <p:cNvSpPr>
              <a:spLocks noChangeArrowheads="1"/>
            </p:cNvSpPr>
            <p:nvPr/>
          </p:nvSpPr>
          <p:spPr bwMode="auto">
            <a:xfrm>
              <a:off x="252412" y="236538"/>
              <a:ext cx="104775" cy="127000"/>
            </a:xfrm>
            <a:custGeom>
              <a:avLst/>
              <a:gdLst>
                <a:gd name="T0" fmla="*/ 2147483647 w 28"/>
                <a:gd name="T1" fmla="*/ 2147483647 h 34"/>
                <a:gd name="T2" fmla="*/ 2147483647 w 28"/>
                <a:gd name="T3" fmla="*/ 2147483647 h 34"/>
                <a:gd name="T4" fmla="*/ 2147483647 w 28"/>
                <a:gd name="T5" fmla="*/ 0 h 34"/>
                <a:gd name="T6" fmla="*/ 0 w 28"/>
                <a:gd name="T7" fmla="*/ 2147483647 h 34"/>
                <a:gd name="T8" fmla="*/ 2147483647 w 28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23" y="34"/>
                  </a:moveTo>
                  <a:cubicBezTo>
                    <a:pt x="25" y="32"/>
                    <a:pt x="26" y="31"/>
                    <a:pt x="28" y="3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3"/>
                    <a:pt x="0" y="4"/>
                  </a:cubicBezTo>
                  <a:lnTo>
                    <a:pt x="23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921"/>
            <p:cNvSpPr>
              <a:spLocks noChangeArrowheads="1"/>
            </p:cNvSpPr>
            <p:nvPr/>
          </p:nvSpPr>
          <p:spPr bwMode="auto">
            <a:xfrm>
              <a:off x="153987" y="228600"/>
              <a:ext cx="65088" cy="6350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0 h 17"/>
                <a:gd name="T6" fmla="*/ 0 w 17"/>
                <a:gd name="T7" fmla="*/ 2147483647 h 17"/>
                <a:gd name="T8" fmla="*/ 2147483647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4" y="17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4" y="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3" y="15"/>
                    <a:pt x="4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922"/>
            <p:cNvSpPr>
              <a:spLocks noChangeArrowheads="1"/>
            </p:cNvSpPr>
            <p:nvPr/>
          </p:nvSpPr>
          <p:spPr bwMode="auto">
            <a:xfrm>
              <a:off x="211137" y="187325"/>
              <a:ext cx="55563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0 h 15"/>
                <a:gd name="T12" fmla="*/ 0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5" y="14"/>
                  </a:moveTo>
                  <a:cubicBezTo>
                    <a:pt x="6" y="14"/>
                    <a:pt x="7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12" y="14"/>
                    <a:pt x="13" y="12"/>
                    <a:pt x="14" y="11"/>
                  </a:cubicBezTo>
                  <a:cubicBezTo>
                    <a:pt x="15" y="10"/>
                    <a:pt x="15" y="8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1" y="11"/>
                    <a:pt x="3" y="13"/>
                    <a:pt x="5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923"/>
            <p:cNvSpPr>
              <a:spLocks noChangeArrowheads="1"/>
            </p:cNvSpPr>
            <p:nvPr/>
          </p:nvSpPr>
          <p:spPr bwMode="auto">
            <a:xfrm>
              <a:off x="342900" y="355600"/>
              <a:ext cx="55563" cy="57150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2147483647 h 15"/>
                <a:gd name="T12" fmla="*/ 0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2147483647 w 15"/>
                <a:gd name="T21" fmla="*/ 2147483647 h 15"/>
                <a:gd name="T22" fmla="*/ 2147483647 w 15"/>
                <a:gd name="T23" fmla="*/ 2147483647 h 15"/>
                <a:gd name="T24" fmla="*/ 2147483647 w 15"/>
                <a:gd name="T25" fmla="*/ 2147483647 h 15"/>
                <a:gd name="T26" fmla="*/ 2147483647 w 15"/>
                <a:gd name="T27" fmla="*/ 2147483647 h 15"/>
                <a:gd name="T28" fmla="*/ 2147483647 w 15"/>
                <a:gd name="T29" fmla="*/ 2147483647 h 15"/>
                <a:gd name="T30" fmla="*/ 2147483647 w 15"/>
                <a:gd name="T31" fmla="*/ 2147483647 h 15"/>
                <a:gd name="T32" fmla="*/ 2147483647 w 15"/>
                <a:gd name="T33" fmla="*/ 2147483647 h 15"/>
                <a:gd name="T34" fmla="*/ 2147483647 w 15"/>
                <a:gd name="T35" fmla="*/ 0 h 15"/>
                <a:gd name="T36" fmla="*/ 2147483647 w 15"/>
                <a:gd name="T37" fmla="*/ 0 h 15"/>
                <a:gd name="T38" fmla="*/ 2147483647 w 15"/>
                <a:gd name="T39" fmla="*/ 2147483647 h 15"/>
                <a:gd name="T40" fmla="*/ 2147483647 w 15"/>
                <a:gd name="T41" fmla="*/ 2147483647 h 15"/>
                <a:gd name="T42" fmla="*/ 2147483647 w 15"/>
                <a:gd name="T43" fmla="*/ 2147483647 h 15"/>
                <a:gd name="T44" fmla="*/ 2147483647 w 15"/>
                <a:gd name="T45" fmla="*/ 2147483647 h 1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"/>
                <a:gd name="T70" fmla="*/ 0 h 15"/>
                <a:gd name="T71" fmla="*/ 15 w 15"/>
                <a:gd name="T72" fmla="*/ 15 h 1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" h="15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924"/>
            <p:cNvSpPr>
              <a:spLocks noChangeArrowheads="1"/>
            </p:cNvSpPr>
            <p:nvPr/>
          </p:nvSpPr>
          <p:spPr bwMode="auto">
            <a:xfrm>
              <a:off x="473075" y="187325"/>
              <a:ext cx="57150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5"/>
                <a:gd name="T23" fmla="*/ 15 w 15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5">
                  <a:moveTo>
                    <a:pt x="6" y="14"/>
                  </a:moveTo>
                  <a:cubicBezTo>
                    <a:pt x="6" y="14"/>
                    <a:pt x="7" y="15"/>
                    <a:pt x="7" y="15"/>
                  </a:cubicBezTo>
                  <a:cubicBezTo>
                    <a:pt x="11" y="15"/>
                    <a:pt x="15" y="11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2"/>
                    <a:pt x="3" y="14"/>
                    <a:pt x="6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925"/>
            <p:cNvSpPr>
              <a:spLocks noChangeArrowheads="1"/>
            </p:cNvSpPr>
            <p:nvPr/>
          </p:nvSpPr>
          <p:spPr bwMode="auto">
            <a:xfrm>
              <a:off x="106362" y="277813"/>
              <a:ext cx="55563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0 h 15"/>
                <a:gd name="T10" fmla="*/ 0 w 15"/>
                <a:gd name="T11" fmla="*/ 2147483647 h 15"/>
                <a:gd name="T12" fmla="*/ 2147483647 w 15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5"/>
                <a:gd name="T23" fmla="*/ 15 w 15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5">
                  <a:moveTo>
                    <a:pt x="7" y="15"/>
                  </a:moveTo>
                  <a:cubicBezTo>
                    <a:pt x="11" y="15"/>
                    <a:pt x="15" y="12"/>
                    <a:pt x="15" y="8"/>
                  </a:cubicBezTo>
                  <a:cubicBezTo>
                    <a:pt x="15" y="7"/>
                    <a:pt x="15" y="6"/>
                    <a:pt x="14" y="6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TextBox 59"/>
          <p:cNvSpPr txBox="1">
            <a:spLocks noChangeArrowheads="1"/>
          </p:cNvSpPr>
          <p:nvPr/>
        </p:nvSpPr>
        <p:spPr bwMode="auto">
          <a:xfrm>
            <a:off x="1418897" y="411101"/>
            <a:ext cx="2554015" cy="67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237298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2657661" y="1491047"/>
            <a:ext cx="38286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altLang="zh-CN" sz="6000" dirty="0" smtClean="0">
                <a:solidFill>
                  <a:srgbClr val="FFC000"/>
                </a:solidFill>
                <a:latin typeface="Bernard MT Condensed" pitchFamily="18" charset="0"/>
                <a:ea typeface="微软雅黑" pitchFamily="34" charset="-122"/>
              </a:rPr>
              <a:t>PART 03</a:t>
            </a:r>
            <a:endParaRPr lang="zh-CN" altLang="en-US" sz="6000" dirty="0">
              <a:solidFill>
                <a:srgbClr val="FFC000"/>
              </a:solidFill>
              <a:latin typeface="Bernard MT Condensed" pitchFamily="18" charset="0"/>
              <a:ea typeface="微软雅黑" pitchFamily="34" charset="-122"/>
            </a:endParaRPr>
          </a:p>
        </p:txBody>
      </p:sp>
      <p:sp>
        <p:nvSpPr>
          <p:cNvPr id="23" name="TextBox 59"/>
          <p:cNvSpPr txBox="1">
            <a:spLocks noChangeArrowheads="1"/>
          </p:cNvSpPr>
          <p:nvPr/>
        </p:nvSpPr>
        <p:spPr bwMode="auto">
          <a:xfrm>
            <a:off x="2365323" y="2616657"/>
            <a:ext cx="4408715" cy="4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6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2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2496679" y="2548417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2497540" y="2548417"/>
            <a:ext cx="4094328" cy="57691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220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6029" y="640178"/>
            <a:ext cx="1913312" cy="2874895"/>
          </a:xfrm>
          <a:prstGeom prst="rect">
            <a:avLst/>
          </a:prstGeom>
        </p:spPr>
      </p:pic>
      <p:sp>
        <p:nvSpPr>
          <p:cNvPr id="5" name="TextBox 83"/>
          <p:cNvSpPr txBox="1">
            <a:spLocks noChangeArrowheads="1"/>
          </p:cNvSpPr>
          <p:nvPr/>
        </p:nvSpPr>
        <p:spPr bwMode="auto">
          <a:xfrm>
            <a:off x="1246874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6" name="文本框 180"/>
          <p:cNvSpPr txBox="1">
            <a:spLocks noChangeArrowheads="1"/>
          </p:cNvSpPr>
          <p:nvPr/>
        </p:nvSpPr>
        <p:spPr bwMode="auto">
          <a:xfrm>
            <a:off x="1012801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83"/>
          <p:cNvSpPr txBox="1">
            <a:spLocks noChangeArrowheads="1"/>
          </p:cNvSpPr>
          <p:nvPr/>
        </p:nvSpPr>
        <p:spPr bwMode="auto">
          <a:xfrm>
            <a:off x="3739775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8" name="文本框 180"/>
          <p:cNvSpPr txBox="1">
            <a:spLocks noChangeArrowheads="1"/>
          </p:cNvSpPr>
          <p:nvPr/>
        </p:nvSpPr>
        <p:spPr bwMode="auto">
          <a:xfrm>
            <a:off x="3505702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3"/>
          <p:cNvSpPr txBox="1">
            <a:spLocks noChangeArrowheads="1"/>
          </p:cNvSpPr>
          <p:nvPr/>
        </p:nvSpPr>
        <p:spPr bwMode="auto">
          <a:xfrm>
            <a:off x="6280955" y="3765644"/>
            <a:ext cx="1489725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ea typeface="微软雅黑" panose="020B0503020204020204" pitchFamily="34" charset="-122"/>
              </a:rPr>
              <a:t>添加标题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sp>
        <p:nvSpPr>
          <p:cNvPr id="10" name="文本框 180"/>
          <p:cNvSpPr txBox="1">
            <a:spLocks noChangeArrowheads="1"/>
          </p:cNvSpPr>
          <p:nvPr/>
        </p:nvSpPr>
        <p:spPr bwMode="auto">
          <a:xfrm>
            <a:off x="6046882" y="4091424"/>
            <a:ext cx="2076336" cy="5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输入您想要的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298" y="640178"/>
            <a:ext cx="1913312" cy="28748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9946" y="640178"/>
            <a:ext cx="1913312" cy="287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8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64856" y="744736"/>
            <a:ext cx="1681163" cy="3180160"/>
            <a:chOff x="0" y="0"/>
            <a:chExt cx="957262" cy="1811338"/>
          </a:xfrm>
          <a:solidFill>
            <a:srgbClr val="E6AF00"/>
          </a:solidFill>
        </p:grpSpPr>
        <p:sp>
          <p:nvSpPr>
            <p:cNvPr id="3" name="Freeform 5"/>
            <p:cNvSpPr>
              <a:spLocks noChangeArrowheads="1"/>
            </p:cNvSpPr>
            <p:nvPr/>
          </p:nvSpPr>
          <p:spPr bwMode="auto">
            <a:xfrm>
              <a:off x="0" y="320675"/>
              <a:ext cx="957262" cy="1490663"/>
            </a:xfrm>
            <a:custGeom>
              <a:avLst/>
              <a:gdLst>
                <a:gd name="T0" fmla="*/ 2147483647 w 254"/>
                <a:gd name="T1" fmla="*/ 0 h 395"/>
                <a:gd name="T2" fmla="*/ 2147483647 w 254"/>
                <a:gd name="T3" fmla="*/ 2147483647 h 395"/>
                <a:gd name="T4" fmla="*/ 2147483647 w 254"/>
                <a:gd name="T5" fmla="*/ 2147483647 h 395"/>
                <a:gd name="T6" fmla="*/ 2147483647 w 254"/>
                <a:gd name="T7" fmla="*/ 2147483647 h 395"/>
                <a:gd name="T8" fmla="*/ 2147483647 w 254"/>
                <a:gd name="T9" fmla="*/ 2147483647 h 395"/>
                <a:gd name="T10" fmla="*/ 2147483647 w 254"/>
                <a:gd name="T11" fmla="*/ 2147483647 h 395"/>
                <a:gd name="T12" fmla="*/ 2147483647 w 254"/>
                <a:gd name="T13" fmla="*/ 2147483647 h 395"/>
                <a:gd name="T14" fmla="*/ 2147483647 w 254"/>
                <a:gd name="T15" fmla="*/ 2147483647 h 395"/>
                <a:gd name="T16" fmla="*/ 2147483647 w 254"/>
                <a:gd name="T17" fmla="*/ 2147483647 h 395"/>
                <a:gd name="T18" fmla="*/ 2147483647 w 254"/>
                <a:gd name="T19" fmla="*/ 2147483647 h 395"/>
                <a:gd name="T20" fmla="*/ 2147483647 w 254"/>
                <a:gd name="T21" fmla="*/ 2147483647 h 395"/>
                <a:gd name="T22" fmla="*/ 2147483647 w 254"/>
                <a:gd name="T23" fmla="*/ 2147483647 h 395"/>
                <a:gd name="T24" fmla="*/ 2147483647 w 254"/>
                <a:gd name="T25" fmla="*/ 2147483647 h 395"/>
                <a:gd name="T26" fmla="*/ 2147483647 w 254"/>
                <a:gd name="T27" fmla="*/ 2147483647 h 395"/>
                <a:gd name="T28" fmla="*/ 2147483647 w 254"/>
                <a:gd name="T29" fmla="*/ 2147483647 h 395"/>
                <a:gd name="T30" fmla="*/ 2147483647 w 254"/>
                <a:gd name="T31" fmla="*/ 2147483647 h 395"/>
                <a:gd name="T32" fmla="*/ 2147483647 w 254"/>
                <a:gd name="T33" fmla="*/ 2147483647 h 395"/>
                <a:gd name="T34" fmla="*/ 2147483647 w 254"/>
                <a:gd name="T35" fmla="*/ 2147483647 h 395"/>
                <a:gd name="T36" fmla="*/ 2147483647 w 254"/>
                <a:gd name="T37" fmla="*/ 2147483647 h 395"/>
                <a:gd name="T38" fmla="*/ 2147483647 w 254"/>
                <a:gd name="T39" fmla="*/ 2147483647 h 395"/>
                <a:gd name="T40" fmla="*/ 2147483647 w 254"/>
                <a:gd name="T41" fmla="*/ 2147483647 h 395"/>
                <a:gd name="T42" fmla="*/ 2147483647 w 254"/>
                <a:gd name="T43" fmla="*/ 0 h 395"/>
                <a:gd name="T44" fmla="*/ 2147483647 w 254"/>
                <a:gd name="T45" fmla="*/ 0 h 3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4"/>
                <a:gd name="T70" fmla="*/ 0 h 395"/>
                <a:gd name="T71" fmla="*/ 254 w 254"/>
                <a:gd name="T72" fmla="*/ 395 h 39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4" h="395">
                  <a:moveTo>
                    <a:pt x="163" y="0"/>
                  </a:moveTo>
                  <a:cubicBezTo>
                    <a:pt x="190" y="0"/>
                    <a:pt x="210" y="23"/>
                    <a:pt x="214" y="35"/>
                  </a:cubicBezTo>
                  <a:cubicBezTo>
                    <a:pt x="247" y="144"/>
                    <a:pt x="247" y="144"/>
                    <a:pt x="247" y="144"/>
                  </a:cubicBezTo>
                  <a:cubicBezTo>
                    <a:pt x="254" y="167"/>
                    <a:pt x="224" y="177"/>
                    <a:pt x="217" y="154"/>
                  </a:cubicBezTo>
                  <a:cubicBezTo>
                    <a:pt x="187" y="54"/>
                    <a:pt x="187" y="54"/>
                    <a:pt x="187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220" y="232"/>
                    <a:pt x="220" y="232"/>
                    <a:pt x="220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371"/>
                    <a:pt x="172" y="371"/>
                    <a:pt x="172" y="371"/>
                  </a:cubicBezTo>
                  <a:cubicBezTo>
                    <a:pt x="172" y="395"/>
                    <a:pt x="136" y="395"/>
                    <a:pt x="136" y="371"/>
                  </a:cubicBezTo>
                  <a:cubicBezTo>
                    <a:pt x="136" y="231"/>
                    <a:pt x="136" y="231"/>
                    <a:pt x="136" y="231"/>
                  </a:cubicBezTo>
                  <a:cubicBezTo>
                    <a:pt x="118" y="231"/>
                    <a:pt x="118" y="231"/>
                    <a:pt x="118" y="231"/>
                  </a:cubicBezTo>
                  <a:cubicBezTo>
                    <a:pt x="118" y="371"/>
                    <a:pt x="118" y="371"/>
                    <a:pt x="118" y="371"/>
                  </a:cubicBezTo>
                  <a:cubicBezTo>
                    <a:pt x="118" y="395"/>
                    <a:pt x="82" y="395"/>
                    <a:pt x="82" y="371"/>
                  </a:cubicBezTo>
                  <a:cubicBezTo>
                    <a:pt x="82" y="232"/>
                    <a:pt x="82" y="232"/>
                    <a:pt x="82" y="232"/>
                  </a:cubicBezTo>
                  <a:cubicBezTo>
                    <a:pt x="35" y="232"/>
                    <a:pt x="35" y="232"/>
                    <a:pt x="35" y="232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1" y="176"/>
                    <a:pt x="0" y="168"/>
                    <a:pt x="7" y="14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22"/>
                    <a:pt x="60" y="0"/>
                    <a:pt x="87" y="0"/>
                  </a:cubicBezTo>
                  <a:lnTo>
                    <a:pt x="1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336550" y="0"/>
              <a:ext cx="288925" cy="290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 flipH="1">
            <a:off x="5586413" y="1255515"/>
            <a:ext cx="2201466" cy="1148948"/>
            <a:chOff x="0" y="0"/>
            <a:chExt cx="2935449" cy="1531776"/>
          </a:xfrm>
        </p:grpSpPr>
        <p:sp>
          <p:nvSpPr>
            <p:cNvPr id="6" name="直接连接符 38"/>
            <p:cNvSpPr>
              <a:spLocks noChangeShapeType="1"/>
            </p:cNvSpPr>
            <p:nvPr/>
          </p:nvSpPr>
          <p:spPr bwMode="auto">
            <a:xfrm flipH="1" flipV="1">
              <a:off x="1032751" y="0"/>
              <a:ext cx="1441450" cy="503776"/>
            </a:xfrm>
            <a:prstGeom prst="line">
              <a:avLst/>
            </a:prstGeom>
            <a:noFill/>
            <a:ln w="25400">
              <a:solidFill>
                <a:srgbClr val="E6AF00"/>
              </a:solidFill>
              <a:bevel/>
              <a:headEnd type="oval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直接连接符 39"/>
            <p:cNvSpPr>
              <a:spLocks noChangeShapeType="1"/>
            </p:cNvSpPr>
            <p:nvPr/>
          </p:nvSpPr>
          <p:spPr bwMode="auto">
            <a:xfrm flipH="1">
              <a:off x="0" y="1531775"/>
              <a:ext cx="2935449" cy="1"/>
            </a:xfrm>
            <a:prstGeom prst="line">
              <a:avLst/>
            </a:prstGeom>
            <a:noFill/>
            <a:ln w="25400">
              <a:solidFill>
                <a:srgbClr val="E6AF00"/>
              </a:solidFill>
              <a:bevel/>
              <a:headEnd type="oval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3171825" y="744736"/>
            <a:ext cx="1343025" cy="3150394"/>
            <a:chOff x="0" y="0"/>
            <a:chExt cx="765175" cy="1793876"/>
          </a:xfrm>
          <a:solidFill>
            <a:srgbClr val="E6AF00"/>
          </a:solidFill>
        </p:grpSpPr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238125" y="0"/>
              <a:ext cx="288925" cy="290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" name="Freeform 8"/>
            <p:cNvSpPr>
              <a:spLocks noChangeArrowheads="1"/>
            </p:cNvSpPr>
            <p:nvPr/>
          </p:nvSpPr>
          <p:spPr bwMode="auto">
            <a:xfrm>
              <a:off x="0" y="322263"/>
              <a:ext cx="765175" cy="1471613"/>
            </a:xfrm>
            <a:custGeom>
              <a:avLst/>
              <a:gdLst>
                <a:gd name="T0" fmla="*/ 2147483647 w 203"/>
                <a:gd name="T1" fmla="*/ 2147483647 h 390"/>
                <a:gd name="T2" fmla="*/ 2147483647 w 203"/>
                <a:gd name="T3" fmla="*/ 2147483647 h 390"/>
                <a:gd name="T4" fmla="*/ 2147483647 w 203"/>
                <a:gd name="T5" fmla="*/ 2147483647 h 390"/>
                <a:gd name="T6" fmla="*/ 2147483647 w 203"/>
                <a:gd name="T7" fmla="*/ 2147483647 h 390"/>
                <a:gd name="T8" fmla="*/ 2147483647 w 203"/>
                <a:gd name="T9" fmla="*/ 2147483647 h 390"/>
                <a:gd name="T10" fmla="*/ 2147483647 w 203"/>
                <a:gd name="T11" fmla="*/ 2147483647 h 390"/>
                <a:gd name="T12" fmla="*/ 2147483647 w 203"/>
                <a:gd name="T13" fmla="*/ 2147483647 h 390"/>
                <a:gd name="T14" fmla="*/ 2147483647 w 203"/>
                <a:gd name="T15" fmla="*/ 2147483647 h 390"/>
                <a:gd name="T16" fmla="*/ 2147483647 w 203"/>
                <a:gd name="T17" fmla="*/ 2147483647 h 390"/>
                <a:gd name="T18" fmla="*/ 2147483647 w 203"/>
                <a:gd name="T19" fmla="*/ 2147483647 h 390"/>
                <a:gd name="T20" fmla="*/ 2147483647 w 203"/>
                <a:gd name="T21" fmla="*/ 2147483647 h 390"/>
                <a:gd name="T22" fmla="*/ 2147483647 w 203"/>
                <a:gd name="T23" fmla="*/ 2147483647 h 390"/>
                <a:gd name="T24" fmla="*/ 2147483647 w 203"/>
                <a:gd name="T25" fmla="*/ 2147483647 h 390"/>
                <a:gd name="T26" fmla="*/ 2147483647 w 203"/>
                <a:gd name="T27" fmla="*/ 2147483647 h 390"/>
                <a:gd name="T28" fmla="*/ 2147483647 w 203"/>
                <a:gd name="T29" fmla="*/ 0 h 390"/>
                <a:gd name="T30" fmla="*/ 0 w 203"/>
                <a:gd name="T31" fmla="*/ 2147483647 h 390"/>
                <a:gd name="T32" fmla="*/ 0 w 203"/>
                <a:gd name="T33" fmla="*/ 2147483647 h 390"/>
                <a:gd name="T34" fmla="*/ 2147483647 w 203"/>
                <a:gd name="T35" fmla="*/ 2147483647 h 390"/>
                <a:gd name="T36" fmla="*/ 2147483647 w 203"/>
                <a:gd name="T37" fmla="*/ 2147483647 h 390"/>
                <a:gd name="T38" fmla="*/ 2147483647 w 203"/>
                <a:gd name="T39" fmla="*/ 2147483647 h 390"/>
                <a:gd name="T40" fmla="*/ 2147483647 w 203"/>
                <a:gd name="T41" fmla="*/ 2147483647 h 39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3"/>
                <a:gd name="T64" fmla="*/ 0 h 390"/>
                <a:gd name="T65" fmla="*/ 203 w 203"/>
                <a:gd name="T66" fmla="*/ 390 h 39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3" h="390">
                  <a:moveTo>
                    <a:pt x="49" y="368"/>
                  </a:moveTo>
                  <a:cubicBezTo>
                    <a:pt x="49" y="380"/>
                    <a:pt x="59" y="390"/>
                    <a:pt x="71" y="390"/>
                  </a:cubicBezTo>
                  <a:cubicBezTo>
                    <a:pt x="83" y="390"/>
                    <a:pt x="92" y="380"/>
                    <a:pt x="92" y="368"/>
                  </a:cubicBezTo>
                  <a:cubicBezTo>
                    <a:pt x="92" y="186"/>
                    <a:pt x="92" y="186"/>
                    <a:pt x="92" y="186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1" y="368"/>
                    <a:pt x="111" y="368"/>
                    <a:pt x="111" y="368"/>
                  </a:cubicBezTo>
                  <a:cubicBezTo>
                    <a:pt x="111" y="380"/>
                    <a:pt x="120" y="390"/>
                    <a:pt x="132" y="390"/>
                  </a:cubicBezTo>
                  <a:cubicBezTo>
                    <a:pt x="144" y="390"/>
                    <a:pt x="154" y="380"/>
                    <a:pt x="154" y="368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93"/>
                    <a:pt x="203" y="193"/>
                    <a:pt x="202" y="170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2" y="26"/>
                    <a:pt x="183" y="1"/>
                    <a:pt x="152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93"/>
                    <a:pt x="31" y="193"/>
                    <a:pt x="31" y="17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9" y="54"/>
                    <a:pt x="49" y="54"/>
                    <a:pt x="49" y="54"/>
                  </a:cubicBezTo>
                  <a:lnTo>
                    <a:pt x="49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" name="直接连接符 30"/>
          <p:cNvSpPr>
            <a:spLocks noChangeShapeType="1"/>
          </p:cNvSpPr>
          <p:nvPr/>
        </p:nvSpPr>
        <p:spPr bwMode="auto">
          <a:xfrm flipH="1" flipV="1">
            <a:off x="2190750" y="1255515"/>
            <a:ext cx="1081088" cy="377428"/>
          </a:xfrm>
          <a:prstGeom prst="line">
            <a:avLst/>
          </a:prstGeom>
          <a:noFill/>
          <a:ln w="25400">
            <a:solidFill>
              <a:srgbClr val="E6AF00"/>
            </a:solidFill>
            <a:bevel/>
            <a:headEnd type="oval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直接连接符 32"/>
          <p:cNvSpPr>
            <a:spLocks noChangeShapeType="1"/>
          </p:cNvSpPr>
          <p:nvPr/>
        </p:nvSpPr>
        <p:spPr bwMode="auto">
          <a:xfrm flipH="1">
            <a:off x="1416844" y="2404467"/>
            <a:ext cx="2201466" cy="0"/>
          </a:xfrm>
          <a:prstGeom prst="line">
            <a:avLst/>
          </a:prstGeom>
          <a:noFill/>
          <a:ln w="25400">
            <a:solidFill>
              <a:srgbClr val="E6AF00"/>
            </a:solidFill>
            <a:bevel/>
            <a:headEnd type="oval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 useBgFill="1">
        <p:nvSpPr>
          <p:cNvPr id="15" name="椭圆 10"/>
          <p:cNvSpPr>
            <a:spLocks noChangeArrowheads="1"/>
          </p:cNvSpPr>
          <p:nvPr/>
        </p:nvSpPr>
        <p:spPr bwMode="auto">
          <a:xfrm>
            <a:off x="1408510" y="620911"/>
            <a:ext cx="1122759" cy="1131094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6" name="椭圆 11"/>
          <p:cNvSpPr>
            <a:spLocks noChangeArrowheads="1"/>
          </p:cNvSpPr>
          <p:nvPr/>
        </p:nvSpPr>
        <p:spPr bwMode="auto">
          <a:xfrm>
            <a:off x="1466850" y="680443"/>
            <a:ext cx="1004888" cy="10120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7" name="椭圆 13"/>
          <p:cNvSpPr>
            <a:spLocks noChangeArrowheads="1"/>
          </p:cNvSpPr>
          <p:nvPr/>
        </p:nvSpPr>
        <p:spPr bwMode="auto">
          <a:xfrm>
            <a:off x="602457" y="1761530"/>
            <a:ext cx="1122760" cy="1131094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8" name="椭圆 14"/>
          <p:cNvSpPr>
            <a:spLocks noChangeArrowheads="1"/>
          </p:cNvSpPr>
          <p:nvPr/>
        </p:nvSpPr>
        <p:spPr bwMode="auto">
          <a:xfrm>
            <a:off x="661988" y="1821062"/>
            <a:ext cx="1003697" cy="10120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21" name="椭圆 27"/>
          <p:cNvSpPr>
            <a:spLocks noChangeArrowheads="1"/>
          </p:cNvSpPr>
          <p:nvPr/>
        </p:nvSpPr>
        <p:spPr bwMode="auto">
          <a:xfrm flipH="1">
            <a:off x="6635354" y="620911"/>
            <a:ext cx="1122759" cy="1131094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22" name="椭圆 28"/>
          <p:cNvSpPr>
            <a:spLocks noChangeArrowheads="1"/>
          </p:cNvSpPr>
          <p:nvPr/>
        </p:nvSpPr>
        <p:spPr bwMode="auto">
          <a:xfrm flipH="1">
            <a:off x="6694885" y="680443"/>
            <a:ext cx="1003697" cy="10120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23" name="椭圆 25"/>
          <p:cNvSpPr>
            <a:spLocks noChangeArrowheads="1"/>
          </p:cNvSpPr>
          <p:nvPr/>
        </p:nvSpPr>
        <p:spPr bwMode="auto">
          <a:xfrm flipH="1">
            <a:off x="7441407" y="1761530"/>
            <a:ext cx="1121569" cy="1131094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24" name="椭圆 26"/>
          <p:cNvSpPr>
            <a:spLocks noChangeArrowheads="1"/>
          </p:cNvSpPr>
          <p:nvPr/>
        </p:nvSpPr>
        <p:spPr bwMode="auto">
          <a:xfrm flipH="1">
            <a:off x="7500938" y="1821062"/>
            <a:ext cx="1003697" cy="10120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27" name="矩形 42"/>
          <p:cNvSpPr>
            <a:spLocks noChangeArrowheads="1"/>
          </p:cNvSpPr>
          <p:nvPr/>
        </p:nvSpPr>
        <p:spPr bwMode="auto">
          <a:xfrm>
            <a:off x="6817519" y="882848"/>
            <a:ext cx="832247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45</a:t>
            </a:r>
            <a:r>
              <a:rPr lang="en-US" altLang="zh-CN" sz="36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36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8" name="矩形 43"/>
          <p:cNvSpPr>
            <a:spLocks noChangeArrowheads="1"/>
          </p:cNvSpPr>
          <p:nvPr/>
        </p:nvSpPr>
        <p:spPr bwMode="auto">
          <a:xfrm>
            <a:off x="1581151" y="872133"/>
            <a:ext cx="832247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55</a:t>
            </a:r>
            <a:r>
              <a:rPr lang="en-US" altLang="zh-CN" sz="36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36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4193" y="1984548"/>
            <a:ext cx="9192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553614" y="1984548"/>
            <a:ext cx="9192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>
            <a:off x="1437440" y="4033772"/>
            <a:ext cx="6350619" cy="39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56582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4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7" grpId="0"/>
      <p:bldP spid="28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105" y="609677"/>
            <a:ext cx="3180484" cy="22783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89105" y="2888060"/>
            <a:ext cx="3180484" cy="35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sp>
        <p:nvSpPr>
          <p:cNvPr id="26" name="矩形 25"/>
          <p:cNvSpPr/>
          <p:nvPr/>
        </p:nvSpPr>
        <p:spPr>
          <a:xfrm>
            <a:off x="4669283" y="2888060"/>
            <a:ext cx="3180484" cy="35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283" y="609677"/>
            <a:ext cx="3180484" cy="2278383"/>
          </a:xfrm>
          <a:prstGeom prst="rect">
            <a:avLst/>
          </a:prstGeom>
        </p:spPr>
      </p:pic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1390142" y="3519858"/>
            <a:ext cx="2693127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0" name="TextBox 59"/>
          <p:cNvSpPr txBox="1">
            <a:spLocks noChangeArrowheads="1"/>
          </p:cNvSpPr>
          <p:nvPr/>
        </p:nvSpPr>
        <p:spPr bwMode="auto">
          <a:xfrm>
            <a:off x="4912961" y="3519858"/>
            <a:ext cx="2693127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232662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657661" y="1491047"/>
            <a:ext cx="38286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altLang="zh-CN" sz="6000" dirty="0" smtClean="0">
                <a:solidFill>
                  <a:srgbClr val="FFC000"/>
                </a:solidFill>
                <a:latin typeface="Bernard MT Condensed" pitchFamily="18" charset="0"/>
                <a:ea typeface="微软雅黑" pitchFamily="34" charset="-122"/>
              </a:rPr>
              <a:t>PART 04</a:t>
            </a:r>
            <a:endParaRPr lang="zh-CN" altLang="en-US" sz="6000" dirty="0">
              <a:solidFill>
                <a:srgbClr val="FFC000"/>
              </a:solidFill>
              <a:latin typeface="Bernard MT Condensed" pitchFamily="18" charset="0"/>
              <a:ea typeface="微软雅黑" pitchFamily="34" charset="-122"/>
            </a:endParaRPr>
          </a:p>
        </p:txBody>
      </p:sp>
      <p:sp>
        <p:nvSpPr>
          <p:cNvPr id="18" name="TextBox 59"/>
          <p:cNvSpPr txBox="1">
            <a:spLocks noChangeArrowheads="1"/>
          </p:cNvSpPr>
          <p:nvPr/>
        </p:nvSpPr>
        <p:spPr bwMode="auto">
          <a:xfrm>
            <a:off x="2365323" y="2616657"/>
            <a:ext cx="4408715" cy="4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6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2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496679" y="2548417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2497540" y="2548417"/>
            <a:ext cx="4094328" cy="57691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7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5"/>
          <p:cNvSpPr>
            <a:spLocks/>
          </p:cNvSpPr>
          <p:nvPr/>
        </p:nvSpPr>
        <p:spPr bwMode="auto">
          <a:xfrm rot="1800000">
            <a:off x="4488702" y="874947"/>
            <a:ext cx="1084398" cy="1555415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6"/>
          <p:cNvSpPr>
            <a:spLocks/>
          </p:cNvSpPr>
          <p:nvPr/>
        </p:nvSpPr>
        <p:spPr bwMode="auto">
          <a:xfrm rot="1800000">
            <a:off x="3570901" y="2464624"/>
            <a:ext cx="1084398" cy="1555415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"/>
          <p:cNvSpPr>
            <a:spLocks/>
          </p:cNvSpPr>
          <p:nvPr/>
        </p:nvSpPr>
        <p:spPr bwMode="auto">
          <a:xfrm rot="1800000">
            <a:off x="3381612" y="897320"/>
            <a:ext cx="1493320" cy="1166182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8"/>
          <p:cNvSpPr>
            <a:spLocks/>
          </p:cNvSpPr>
          <p:nvPr/>
        </p:nvSpPr>
        <p:spPr bwMode="auto">
          <a:xfrm rot="1800000">
            <a:off x="4269826" y="2830172"/>
            <a:ext cx="1493320" cy="1166182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9"/>
          <p:cNvSpPr>
            <a:spLocks/>
          </p:cNvSpPr>
          <p:nvPr/>
        </p:nvSpPr>
        <p:spPr bwMode="auto">
          <a:xfrm rot="1800000">
            <a:off x="2766060" y="1960662"/>
            <a:ext cx="1494834" cy="1166182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10"/>
          <p:cNvSpPr>
            <a:spLocks/>
          </p:cNvSpPr>
          <p:nvPr/>
        </p:nvSpPr>
        <p:spPr bwMode="auto">
          <a:xfrm rot="1800000">
            <a:off x="4883106" y="1768142"/>
            <a:ext cx="1494834" cy="1166182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4593586" y="191851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786691" y="231597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91102" y="265474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170370" y="265607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968260" y="227765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58982" y="194731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1400" b="1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89" name="KSO_Shape"/>
          <p:cNvSpPr>
            <a:spLocks/>
          </p:cNvSpPr>
          <p:nvPr/>
        </p:nvSpPr>
        <p:spPr bwMode="auto">
          <a:xfrm>
            <a:off x="4824424" y="1205801"/>
            <a:ext cx="657605" cy="45155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0" name="KSO_Shape"/>
          <p:cNvSpPr>
            <a:spLocks/>
          </p:cNvSpPr>
          <p:nvPr/>
        </p:nvSpPr>
        <p:spPr bwMode="auto">
          <a:xfrm>
            <a:off x="5462928" y="2177961"/>
            <a:ext cx="612432" cy="6063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1" name="KSO_Shape"/>
          <p:cNvSpPr>
            <a:spLocks/>
          </p:cNvSpPr>
          <p:nvPr/>
        </p:nvSpPr>
        <p:spPr bwMode="auto">
          <a:xfrm>
            <a:off x="3736097" y="1165978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4" name="KSO_Shape"/>
          <p:cNvSpPr/>
          <p:nvPr/>
        </p:nvSpPr>
        <p:spPr>
          <a:xfrm>
            <a:off x="4884882" y="3222942"/>
            <a:ext cx="536688" cy="53668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5" name="KSO_Shape"/>
          <p:cNvSpPr>
            <a:spLocks/>
          </p:cNvSpPr>
          <p:nvPr/>
        </p:nvSpPr>
        <p:spPr bwMode="auto">
          <a:xfrm>
            <a:off x="3754199" y="3221504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6" name="KSO_Shape"/>
          <p:cNvSpPr>
            <a:spLocks/>
          </p:cNvSpPr>
          <p:nvPr/>
        </p:nvSpPr>
        <p:spPr bwMode="auto">
          <a:xfrm>
            <a:off x="3075271" y="2109995"/>
            <a:ext cx="636562" cy="637624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8" name="TextBox 59"/>
          <p:cNvSpPr txBox="1">
            <a:spLocks noChangeArrowheads="1"/>
          </p:cNvSpPr>
          <p:nvPr/>
        </p:nvSpPr>
        <p:spPr bwMode="auto">
          <a:xfrm>
            <a:off x="801069" y="938021"/>
            <a:ext cx="2346139" cy="91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99" name="TextBox 59"/>
          <p:cNvSpPr txBox="1">
            <a:spLocks noChangeArrowheads="1"/>
          </p:cNvSpPr>
          <p:nvPr/>
        </p:nvSpPr>
        <p:spPr bwMode="auto">
          <a:xfrm>
            <a:off x="6075360" y="938021"/>
            <a:ext cx="2346139" cy="91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100" name="TextBox 59"/>
          <p:cNvSpPr txBox="1">
            <a:spLocks noChangeArrowheads="1"/>
          </p:cNvSpPr>
          <p:nvPr/>
        </p:nvSpPr>
        <p:spPr bwMode="auto">
          <a:xfrm>
            <a:off x="801069" y="3195898"/>
            <a:ext cx="2346139" cy="91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101" name="TextBox 59"/>
          <p:cNvSpPr txBox="1">
            <a:spLocks noChangeArrowheads="1"/>
          </p:cNvSpPr>
          <p:nvPr/>
        </p:nvSpPr>
        <p:spPr bwMode="auto">
          <a:xfrm>
            <a:off x="6075360" y="3195898"/>
            <a:ext cx="2346139" cy="91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6929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000"/>
                            </p:stCondLst>
                            <p:childTnLst>
                              <p:par>
                                <p:cTn id="1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4" grpId="0" animBg="1"/>
      <p:bldP spid="95" grpId="0" animBg="1"/>
      <p:bldP spid="96" grpId="0" animBg="1"/>
      <p:bldP spid="98" grpId="0"/>
      <p:bldP spid="99" grpId="0"/>
      <p:bldP spid="100" grpId="0"/>
      <p:bldP spid="1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986" y="0"/>
            <a:ext cx="7180014" cy="51435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 bwMode="auto">
          <a:xfrm>
            <a:off x="0" y="0"/>
            <a:ext cx="3575713" cy="5143500"/>
          </a:xfrm>
          <a:prstGeom prst="rect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5" name="Freeform 7"/>
          <p:cNvSpPr>
            <a:spLocks noChangeAspect="1" noEditPoints="1" noChangeArrowheads="1"/>
          </p:cNvSpPr>
          <p:nvPr/>
        </p:nvSpPr>
        <p:spPr bwMode="auto">
          <a:xfrm>
            <a:off x="1861782" y="544538"/>
            <a:ext cx="789706" cy="2335141"/>
          </a:xfrm>
          <a:custGeom>
            <a:avLst/>
            <a:gdLst>
              <a:gd name="T0" fmla="*/ 2147483647 w 362"/>
              <a:gd name="T1" fmla="*/ 2147483647 h 1070"/>
              <a:gd name="T2" fmla="*/ 2147483647 w 362"/>
              <a:gd name="T3" fmla="*/ 2147483647 h 1070"/>
              <a:gd name="T4" fmla="*/ 2147483647 w 362"/>
              <a:gd name="T5" fmla="*/ 2147483647 h 1070"/>
              <a:gd name="T6" fmla="*/ 2147483647 w 362"/>
              <a:gd name="T7" fmla="*/ 2147483647 h 1070"/>
              <a:gd name="T8" fmla="*/ 2147483647 w 362"/>
              <a:gd name="T9" fmla="*/ 2147483647 h 1070"/>
              <a:gd name="T10" fmla="*/ 2147483647 w 362"/>
              <a:gd name="T11" fmla="*/ 2147483647 h 1070"/>
              <a:gd name="T12" fmla="*/ 2147483647 w 362"/>
              <a:gd name="T13" fmla="*/ 2147483647 h 1070"/>
              <a:gd name="T14" fmla="*/ 2147483647 w 362"/>
              <a:gd name="T15" fmla="*/ 2147483647 h 1070"/>
              <a:gd name="T16" fmla="*/ 2147483647 w 362"/>
              <a:gd name="T17" fmla="*/ 2147483647 h 1070"/>
              <a:gd name="T18" fmla="*/ 2147483647 w 362"/>
              <a:gd name="T19" fmla="*/ 2147483647 h 1070"/>
              <a:gd name="T20" fmla="*/ 0 w 362"/>
              <a:gd name="T21" fmla="*/ 2147483647 h 1070"/>
              <a:gd name="T22" fmla="*/ 2147483647 w 362"/>
              <a:gd name="T23" fmla="*/ 2147483647 h 1070"/>
              <a:gd name="T24" fmla="*/ 2147483647 w 362"/>
              <a:gd name="T25" fmla="*/ 2147483647 h 1070"/>
              <a:gd name="T26" fmla="*/ 2147483647 w 362"/>
              <a:gd name="T27" fmla="*/ 2147483647 h 1070"/>
              <a:gd name="T28" fmla="*/ 2147483647 w 362"/>
              <a:gd name="T29" fmla="*/ 2147483647 h 1070"/>
              <a:gd name="T30" fmla="*/ 2147483647 w 362"/>
              <a:gd name="T31" fmla="*/ 2147483647 h 1070"/>
              <a:gd name="T32" fmla="*/ 2147483647 w 362"/>
              <a:gd name="T33" fmla="*/ 2147483647 h 1070"/>
              <a:gd name="T34" fmla="*/ 2147483647 w 362"/>
              <a:gd name="T35" fmla="*/ 2147483647 h 1070"/>
              <a:gd name="T36" fmla="*/ 2147483647 w 362"/>
              <a:gd name="T37" fmla="*/ 2147483647 h 1070"/>
              <a:gd name="T38" fmla="*/ 2147483647 w 362"/>
              <a:gd name="T39" fmla="*/ 2147483647 h 1070"/>
              <a:gd name="T40" fmla="*/ 2147483647 w 362"/>
              <a:gd name="T41" fmla="*/ 2147483647 h 1070"/>
              <a:gd name="T42" fmla="*/ 2147483647 w 362"/>
              <a:gd name="T43" fmla="*/ 2147483647 h 1070"/>
              <a:gd name="T44" fmla="*/ 2147483647 w 362"/>
              <a:gd name="T45" fmla="*/ 2147483647 h 1070"/>
              <a:gd name="T46" fmla="*/ 2147483647 w 362"/>
              <a:gd name="T47" fmla="*/ 2147483647 h 1070"/>
              <a:gd name="T48" fmla="*/ 2147483647 w 362"/>
              <a:gd name="T49" fmla="*/ 2147483647 h 1070"/>
              <a:gd name="T50" fmla="*/ 2147483647 w 362"/>
              <a:gd name="T51" fmla="*/ 2147483647 h 1070"/>
              <a:gd name="T52" fmla="*/ 2147483647 w 362"/>
              <a:gd name="T53" fmla="*/ 2147483647 h 1070"/>
              <a:gd name="T54" fmla="*/ 2147483647 w 362"/>
              <a:gd name="T55" fmla="*/ 2147483647 h 1070"/>
              <a:gd name="T56" fmla="*/ 2147483647 w 362"/>
              <a:gd name="T57" fmla="*/ 2147483647 h 1070"/>
              <a:gd name="T58" fmla="*/ 2147483647 w 362"/>
              <a:gd name="T59" fmla="*/ 2147483647 h 1070"/>
              <a:gd name="T60" fmla="*/ 2147483647 w 362"/>
              <a:gd name="T61" fmla="*/ 2147483647 h 1070"/>
              <a:gd name="T62" fmla="*/ 2147483647 w 362"/>
              <a:gd name="T63" fmla="*/ 2147483647 h 1070"/>
              <a:gd name="T64" fmla="*/ 2147483647 w 362"/>
              <a:gd name="T65" fmla="*/ 2147483647 h 1070"/>
              <a:gd name="T66" fmla="*/ 2147483647 w 362"/>
              <a:gd name="T67" fmla="*/ 2147483647 h 1070"/>
              <a:gd name="T68" fmla="*/ 2147483647 w 362"/>
              <a:gd name="T69" fmla="*/ 2147483647 h 1070"/>
              <a:gd name="T70" fmla="*/ 2147483647 w 362"/>
              <a:gd name="T71" fmla="*/ 2147483647 h 1070"/>
              <a:gd name="T72" fmla="*/ 2147483647 w 362"/>
              <a:gd name="T73" fmla="*/ 2147483647 h 1070"/>
              <a:gd name="T74" fmla="*/ 2147483647 w 362"/>
              <a:gd name="T75" fmla="*/ 2147483647 h 1070"/>
              <a:gd name="T76" fmla="*/ 2147483647 w 362"/>
              <a:gd name="T77" fmla="*/ 2147483647 h 1070"/>
              <a:gd name="T78" fmla="*/ 2147483647 w 362"/>
              <a:gd name="T79" fmla="*/ 2147483647 h 1070"/>
              <a:gd name="T80" fmla="*/ 2147483647 w 362"/>
              <a:gd name="T81" fmla="*/ 2147483647 h 1070"/>
              <a:gd name="T82" fmla="*/ 2147483647 w 362"/>
              <a:gd name="T83" fmla="*/ 2147483647 h 1070"/>
              <a:gd name="T84" fmla="*/ 2147483647 w 362"/>
              <a:gd name="T85" fmla="*/ 2147483647 h 1070"/>
              <a:gd name="T86" fmla="*/ 2147483647 w 362"/>
              <a:gd name="T87" fmla="*/ 2147483647 h 1070"/>
              <a:gd name="T88" fmla="*/ 2147483647 w 362"/>
              <a:gd name="T89" fmla="*/ 2147483647 h 1070"/>
              <a:gd name="T90" fmla="*/ 2147483647 w 362"/>
              <a:gd name="T91" fmla="*/ 2147483647 h 1070"/>
              <a:gd name="T92" fmla="*/ 2147483647 w 362"/>
              <a:gd name="T93" fmla="*/ 2147483647 h 1070"/>
              <a:gd name="T94" fmla="*/ 2147483647 w 362"/>
              <a:gd name="T95" fmla="*/ 2147483647 h 1070"/>
              <a:gd name="T96" fmla="*/ 2147483647 w 362"/>
              <a:gd name="T97" fmla="*/ 2147483647 h 1070"/>
              <a:gd name="T98" fmla="*/ 2147483647 w 362"/>
              <a:gd name="T99" fmla="*/ 2147483647 h 1070"/>
              <a:gd name="T100" fmla="*/ 2147483647 w 362"/>
              <a:gd name="T101" fmla="*/ 2147483647 h 1070"/>
              <a:gd name="T102" fmla="*/ 2147483647 w 362"/>
              <a:gd name="T103" fmla="*/ 2147483647 h 1070"/>
              <a:gd name="T104" fmla="*/ 2147483647 w 362"/>
              <a:gd name="T105" fmla="*/ 2147483647 h 1070"/>
              <a:gd name="T106" fmla="*/ 2147483647 w 362"/>
              <a:gd name="T107" fmla="*/ 2147483647 h 1070"/>
              <a:gd name="T108" fmla="*/ 2147483647 w 362"/>
              <a:gd name="T109" fmla="*/ 2147483647 h 1070"/>
              <a:gd name="T110" fmla="*/ 2147483647 w 362"/>
              <a:gd name="T111" fmla="*/ 2147483647 h 107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62"/>
              <a:gd name="T169" fmla="*/ 0 h 1070"/>
              <a:gd name="T170" fmla="*/ 362 w 362"/>
              <a:gd name="T171" fmla="*/ 1070 h 107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62" h="1070">
                <a:moveTo>
                  <a:pt x="102" y="298"/>
                </a:moveTo>
                <a:lnTo>
                  <a:pt x="102" y="298"/>
                </a:lnTo>
                <a:lnTo>
                  <a:pt x="98" y="324"/>
                </a:lnTo>
                <a:lnTo>
                  <a:pt x="92" y="352"/>
                </a:lnTo>
                <a:lnTo>
                  <a:pt x="82" y="386"/>
                </a:lnTo>
                <a:lnTo>
                  <a:pt x="78" y="396"/>
                </a:lnTo>
                <a:lnTo>
                  <a:pt x="76" y="402"/>
                </a:lnTo>
                <a:lnTo>
                  <a:pt x="76" y="410"/>
                </a:lnTo>
                <a:lnTo>
                  <a:pt x="70" y="424"/>
                </a:lnTo>
                <a:lnTo>
                  <a:pt x="70" y="434"/>
                </a:lnTo>
                <a:lnTo>
                  <a:pt x="70" y="444"/>
                </a:lnTo>
                <a:lnTo>
                  <a:pt x="64" y="464"/>
                </a:lnTo>
                <a:lnTo>
                  <a:pt x="58" y="484"/>
                </a:lnTo>
                <a:lnTo>
                  <a:pt x="56" y="492"/>
                </a:lnTo>
                <a:lnTo>
                  <a:pt x="54" y="500"/>
                </a:lnTo>
                <a:lnTo>
                  <a:pt x="44" y="504"/>
                </a:lnTo>
                <a:lnTo>
                  <a:pt x="38" y="504"/>
                </a:lnTo>
                <a:lnTo>
                  <a:pt x="32" y="506"/>
                </a:lnTo>
                <a:lnTo>
                  <a:pt x="38" y="514"/>
                </a:lnTo>
                <a:lnTo>
                  <a:pt x="44" y="526"/>
                </a:lnTo>
                <a:lnTo>
                  <a:pt x="46" y="532"/>
                </a:lnTo>
                <a:lnTo>
                  <a:pt x="46" y="538"/>
                </a:lnTo>
                <a:lnTo>
                  <a:pt x="46" y="548"/>
                </a:lnTo>
                <a:lnTo>
                  <a:pt x="56" y="554"/>
                </a:lnTo>
                <a:lnTo>
                  <a:pt x="48" y="550"/>
                </a:lnTo>
                <a:lnTo>
                  <a:pt x="46" y="562"/>
                </a:lnTo>
                <a:lnTo>
                  <a:pt x="46" y="564"/>
                </a:lnTo>
                <a:lnTo>
                  <a:pt x="44" y="564"/>
                </a:lnTo>
                <a:lnTo>
                  <a:pt x="38" y="562"/>
                </a:lnTo>
                <a:lnTo>
                  <a:pt x="36" y="552"/>
                </a:lnTo>
                <a:lnTo>
                  <a:pt x="36" y="548"/>
                </a:lnTo>
                <a:lnTo>
                  <a:pt x="32" y="544"/>
                </a:lnTo>
                <a:lnTo>
                  <a:pt x="32" y="550"/>
                </a:lnTo>
                <a:lnTo>
                  <a:pt x="30" y="556"/>
                </a:lnTo>
                <a:lnTo>
                  <a:pt x="28" y="558"/>
                </a:lnTo>
                <a:lnTo>
                  <a:pt x="24" y="560"/>
                </a:lnTo>
                <a:lnTo>
                  <a:pt x="20" y="556"/>
                </a:lnTo>
                <a:lnTo>
                  <a:pt x="16" y="554"/>
                </a:lnTo>
                <a:lnTo>
                  <a:pt x="12" y="548"/>
                </a:lnTo>
                <a:lnTo>
                  <a:pt x="10" y="544"/>
                </a:lnTo>
                <a:lnTo>
                  <a:pt x="6" y="536"/>
                </a:lnTo>
                <a:lnTo>
                  <a:pt x="6" y="530"/>
                </a:lnTo>
                <a:lnTo>
                  <a:pt x="8" y="514"/>
                </a:lnTo>
                <a:lnTo>
                  <a:pt x="0" y="512"/>
                </a:lnTo>
                <a:lnTo>
                  <a:pt x="0" y="494"/>
                </a:lnTo>
                <a:lnTo>
                  <a:pt x="0" y="478"/>
                </a:lnTo>
                <a:lnTo>
                  <a:pt x="4" y="456"/>
                </a:lnTo>
                <a:lnTo>
                  <a:pt x="8" y="442"/>
                </a:lnTo>
                <a:lnTo>
                  <a:pt x="10" y="430"/>
                </a:lnTo>
                <a:lnTo>
                  <a:pt x="16" y="408"/>
                </a:lnTo>
                <a:lnTo>
                  <a:pt x="20" y="392"/>
                </a:lnTo>
                <a:lnTo>
                  <a:pt x="22" y="384"/>
                </a:lnTo>
                <a:lnTo>
                  <a:pt x="22" y="374"/>
                </a:lnTo>
                <a:lnTo>
                  <a:pt x="22" y="370"/>
                </a:lnTo>
                <a:lnTo>
                  <a:pt x="22" y="368"/>
                </a:lnTo>
                <a:lnTo>
                  <a:pt x="30" y="364"/>
                </a:lnTo>
                <a:lnTo>
                  <a:pt x="28" y="352"/>
                </a:lnTo>
                <a:lnTo>
                  <a:pt x="28" y="346"/>
                </a:lnTo>
                <a:lnTo>
                  <a:pt x="30" y="342"/>
                </a:lnTo>
                <a:lnTo>
                  <a:pt x="34" y="336"/>
                </a:lnTo>
                <a:lnTo>
                  <a:pt x="36" y="330"/>
                </a:lnTo>
                <a:lnTo>
                  <a:pt x="38" y="318"/>
                </a:lnTo>
                <a:lnTo>
                  <a:pt x="50" y="280"/>
                </a:lnTo>
                <a:lnTo>
                  <a:pt x="62" y="242"/>
                </a:lnTo>
                <a:lnTo>
                  <a:pt x="66" y="230"/>
                </a:lnTo>
                <a:lnTo>
                  <a:pt x="70" y="218"/>
                </a:lnTo>
                <a:lnTo>
                  <a:pt x="74" y="208"/>
                </a:lnTo>
                <a:lnTo>
                  <a:pt x="80" y="196"/>
                </a:lnTo>
                <a:lnTo>
                  <a:pt x="88" y="188"/>
                </a:lnTo>
                <a:lnTo>
                  <a:pt x="96" y="182"/>
                </a:lnTo>
                <a:lnTo>
                  <a:pt x="106" y="178"/>
                </a:lnTo>
                <a:lnTo>
                  <a:pt x="116" y="174"/>
                </a:lnTo>
                <a:lnTo>
                  <a:pt x="138" y="168"/>
                </a:lnTo>
                <a:lnTo>
                  <a:pt x="160" y="162"/>
                </a:lnTo>
                <a:lnTo>
                  <a:pt x="172" y="154"/>
                </a:lnTo>
                <a:lnTo>
                  <a:pt x="174" y="150"/>
                </a:lnTo>
                <a:lnTo>
                  <a:pt x="176" y="144"/>
                </a:lnTo>
                <a:lnTo>
                  <a:pt x="166" y="146"/>
                </a:lnTo>
                <a:lnTo>
                  <a:pt x="154" y="146"/>
                </a:lnTo>
                <a:lnTo>
                  <a:pt x="142" y="142"/>
                </a:lnTo>
                <a:lnTo>
                  <a:pt x="138" y="140"/>
                </a:lnTo>
                <a:lnTo>
                  <a:pt x="136" y="134"/>
                </a:lnTo>
                <a:lnTo>
                  <a:pt x="138" y="136"/>
                </a:lnTo>
                <a:lnTo>
                  <a:pt x="140" y="134"/>
                </a:lnTo>
                <a:lnTo>
                  <a:pt x="142" y="130"/>
                </a:lnTo>
                <a:lnTo>
                  <a:pt x="136" y="126"/>
                </a:lnTo>
                <a:lnTo>
                  <a:pt x="132" y="118"/>
                </a:lnTo>
                <a:lnTo>
                  <a:pt x="138" y="114"/>
                </a:lnTo>
                <a:lnTo>
                  <a:pt x="142" y="108"/>
                </a:lnTo>
                <a:lnTo>
                  <a:pt x="144" y="102"/>
                </a:lnTo>
                <a:lnTo>
                  <a:pt x="146" y="96"/>
                </a:lnTo>
                <a:lnTo>
                  <a:pt x="148" y="82"/>
                </a:lnTo>
                <a:lnTo>
                  <a:pt x="146" y="68"/>
                </a:lnTo>
                <a:lnTo>
                  <a:pt x="146" y="48"/>
                </a:lnTo>
                <a:lnTo>
                  <a:pt x="146" y="40"/>
                </a:lnTo>
                <a:lnTo>
                  <a:pt x="150" y="30"/>
                </a:lnTo>
                <a:lnTo>
                  <a:pt x="154" y="24"/>
                </a:lnTo>
                <a:lnTo>
                  <a:pt x="158" y="18"/>
                </a:lnTo>
                <a:lnTo>
                  <a:pt x="164" y="12"/>
                </a:lnTo>
                <a:lnTo>
                  <a:pt x="170" y="8"/>
                </a:lnTo>
                <a:lnTo>
                  <a:pt x="176" y="4"/>
                </a:lnTo>
                <a:lnTo>
                  <a:pt x="184" y="2"/>
                </a:lnTo>
                <a:lnTo>
                  <a:pt x="192" y="2"/>
                </a:lnTo>
                <a:lnTo>
                  <a:pt x="200" y="4"/>
                </a:lnTo>
                <a:lnTo>
                  <a:pt x="210" y="0"/>
                </a:lnTo>
                <a:lnTo>
                  <a:pt x="220" y="0"/>
                </a:lnTo>
                <a:lnTo>
                  <a:pt x="230" y="2"/>
                </a:lnTo>
                <a:lnTo>
                  <a:pt x="236" y="6"/>
                </a:lnTo>
                <a:lnTo>
                  <a:pt x="244" y="12"/>
                </a:lnTo>
                <a:lnTo>
                  <a:pt x="248" y="20"/>
                </a:lnTo>
                <a:lnTo>
                  <a:pt x="256" y="34"/>
                </a:lnTo>
                <a:lnTo>
                  <a:pt x="260" y="44"/>
                </a:lnTo>
                <a:lnTo>
                  <a:pt x="264" y="56"/>
                </a:lnTo>
                <a:lnTo>
                  <a:pt x="264" y="76"/>
                </a:lnTo>
                <a:lnTo>
                  <a:pt x="262" y="98"/>
                </a:lnTo>
                <a:lnTo>
                  <a:pt x="262" y="120"/>
                </a:lnTo>
                <a:lnTo>
                  <a:pt x="264" y="124"/>
                </a:lnTo>
                <a:lnTo>
                  <a:pt x="268" y="126"/>
                </a:lnTo>
                <a:lnTo>
                  <a:pt x="272" y="128"/>
                </a:lnTo>
                <a:lnTo>
                  <a:pt x="270" y="132"/>
                </a:lnTo>
                <a:lnTo>
                  <a:pt x="266" y="134"/>
                </a:lnTo>
                <a:lnTo>
                  <a:pt x="254" y="136"/>
                </a:lnTo>
                <a:lnTo>
                  <a:pt x="264" y="146"/>
                </a:lnTo>
                <a:lnTo>
                  <a:pt x="260" y="148"/>
                </a:lnTo>
                <a:lnTo>
                  <a:pt x="256" y="148"/>
                </a:lnTo>
                <a:lnTo>
                  <a:pt x="246" y="148"/>
                </a:lnTo>
                <a:lnTo>
                  <a:pt x="230" y="144"/>
                </a:lnTo>
                <a:lnTo>
                  <a:pt x="230" y="146"/>
                </a:lnTo>
                <a:lnTo>
                  <a:pt x="230" y="148"/>
                </a:lnTo>
                <a:lnTo>
                  <a:pt x="232" y="152"/>
                </a:lnTo>
                <a:lnTo>
                  <a:pt x="238" y="160"/>
                </a:lnTo>
                <a:lnTo>
                  <a:pt x="246" y="168"/>
                </a:lnTo>
                <a:lnTo>
                  <a:pt x="280" y="182"/>
                </a:lnTo>
                <a:lnTo>
                  <a:pt x="294" y="188"/>
                </a:lnTo>
                <a:lnTo>
                  <a:pt x="306" y="194"/>
                </a:lnTo>
                <a:lnTo>
                  <a:pt x="312" y="200"/>
                </a:lnTo>
                <a:lnTo>
                  <a:pt x="318" y="204"/>
                </a:lnTo>
                <a:lnTo>
                  <a:pt x="322" y="212"/>
                </a:lnTo>
                <a:lnTo>
                  <a:pt x="326" y="224"/>
                </a:lnTo>
                <a:lnTo>
                  <a:pt x="330" y="246"/>
                </a:lnTo>
                <a:lnTo>
                  <a:pt x="342" y="284"/>
                </a:lnTo>
                <a:lnTo>
                  <a:pt x="354" y="326"/>
                </a:lnTo>
                <a:lnTo>
                  <a:pt x="362" y="362"/>
                </a:lnTo>
                <a:lnTo>
                  <a:pt x="360" y="378"/>
                </a:lnTo>
                <a:lnTo>
                  <a:pt x="354" y="390"/>
                </a:lnTo>
                <a:lnTo>
                  <a:pt x="346" y="404"/>
                </a:lnTo>
                <a:lnTo>
                  <a:pt x="336" y="416"/>
                </a:lnTo>
                <a:lnTo>
                  <a:pt x="326" y="426"/>
                </a:lnTo>
                <a:lnTo>
                  <a:pt x="314" y="436"/>
                </a:lnTo>
                <a:lnTo>
                  <a:pt x="290" y="454"/>
                </a:lnTo>
                <a:lnTo>
                  <a:pt x="308" y="510"/>
                </a:lnTo>
                <a:lnTo>
                  <a:pt x="324" y="564"/>
                </a:lnTo>
                <a:lnTo>
                  <a:pt x="310" y="572"/>
                </a:lnTo>
                <a:lnTo>
                  <a:pt x="304" y="576"/>
                </a:lnTo>
                <a:lnTo>
                  <a:pt x="296" y="578"/>
                </a:lnTo>
                <a:lnTo>
                  <a:pt x="286" y="656"/>
                </a:lnTo>
                <a:lnTo>
                  <a:pt x="278" y="736"/>
                </a:lnTo>
                <a:lnTo>
                  <a:pt x="270" y="740"/>
                </a:lnTo>
                <a:lnTo>
                  <a:pt x="270" y="804"/>
                </a:lnTo>
                <a:lnTo>
                  <a:pt x="268" y="836"/>
                </a:lnTo>
                <a:lnTo>
                  <a:pt x="266" y="866"/>
                </a:lnTo>
                <a:lnTo>
                  <a:pt x="250" y="974"/>
                </a:lnTo>
                <a:lnTo>
                  <a:pt x="250" y="994"/>
                </a:lnTo>
                <a:lnTo>
                  <a:pt x="254" y="1012"/>
                </a:lnTo>
                <a:lnTo>
                  <a:pt x="262" y="1028"/>
                </a:lnTo>
                <a:lnTo>
                  <a:pt x="274" y="1044"/>
                </a:lnTo>
                <a:lnTo>
                  <a:pt x="276" y="1054"/>
                </a:lnTo>
                <a:lnTo>
                  <a:pt x="276" y="1064"/>
                </a:lnTo>
                <a:lnTo>
                  <a:pt x="274" y="1066"/>
                </a:lnTo>
                <a:lnTo>
                  <a:pt x="268" y="1066"/>
                </a:lnTo>
                <a:lnTo>
                  <a:pt x="260" y="1068"/>
                </a:lnTo>
                <a:lnTo>
                  <a:pt x="250" y="1066"/>
                </a:lnTo>
                <a:lnTo>
                  <a:pt x="242" y="1064"/>
                </a:lnTo>
                <a:lnTo>
                  <a:pt x="234" y="1060"/>
                </a:lnTo>
                <a:lnTo>
                  <a:pt x="226" y="1054"/>
                </a:lnTo>
                <a:lnTo>
                  <a:pt x="222" y="1046"/>
                </a:lnTo>
                <a:lnTo>
                  <a:pt x="218" y="1034"/>
                </a:lnTo>
                <a:lnTo>
                  <a:pt x="216" y="1030"/>
                </a:lnTo>
                <a:lnTo>
                  <a:pt x="216" y="1034"/>
                </a:lnTo>
                <a:lnTo>
                  <a:pt x="210" y="1034"/>
                </a:lnTo>
                <a:lnTo>
                  <a:pt x="204" y="1012"/>
                </a:lnTo>
                <a:lnTo>
                  <a:pt x="206" y="998"/>
                </a:lnTo>
                <a:lnTo>
                  <a:pt x="208" y="992"/>
                </a:lnTo>
                <a:lnTo>
                  <a:pt x="210" y="986"/>
                </a:lnTo>
                <a:lnTo>
                  <a:pt x="214" y="964"/>
                </a:lnTo>
                <a:lnTo>
                  <a:pt x="214" y="942"/>
                </a:lnTo>
                <a:lnTo>
                  <a:pt x="212" y="924"/>
                </a:lnTo>
                <a:lnTo>
                  <a:pt x="210" y="904"/>
                </a:lnTo>
                <a:lnTo>
                  <a:pt x="206" y="866"/>
                </a:lnTo>
                <a:lnTo>
                  <a:pt x="204" y="846"/>
                </a:lnTo>
                <a:lnTo>
                  <a:pt x="204" y="822"/>
                </a:lnTo>
                <a:lnTo>
                  <a:pt x="202" y="786"/>
                </a:lnTo>
                <a:lnTo>
                  <a:pt x="198" y="748"/>
                </a:lnTo>
                <a:lnTo>
                  <a:pt x="190" y="748"/>
                </a:lnTo>
                <a:lnTo>
                  <a:pt x="188" y="792"/>
                </a:lnTo>
                <a:lnTo>
                  <a:pt x="186" y="840"/>
                </a:lnTo>
                <a:lnTo>
                  <a:pt x="184" y="932"/>
                </a:lnTo>
                <a:lnTo>
                  <a:pt x="184" y="946"/>
                </a:lnTo>
                <a:lnTo>
                  <a:pt x="184" y="958"/>
                </a:lnTo>
                <a:lnTo>
                  <a:pt x="188" y="984"/>
                </a:lnTo>
                <a:lnTo>
                  <a:pt x="190" y="998"/>
                </a:lnTo>
                <a:lnTo>
                  <a:pt x="188" y="1016"/>
                </a:lnTo>
                <a:lnTo>
                  <a:pt x="190" y="1030"/>
                </a:lnTo>
                <a:lnTo>
                  <a:pt x="188" y="1046"/>
                </a:lnTo>
                <a:lnTo>
                  <a:pt x="184" y="1060"/>
                </a:lnTo>
                <a:lnTo>
                  <a:pt x="180" y="1064"/>
                </a:lnTo>
                <a:lnTo>
                  <a:pt x="176" y="1070"/>
                </a:lnTo>
                <a:lnTo>
                  <a:pt x="160" y="1070"/>
                </a:lnTo>
                <a:lnTo>
                  <a:pt x="154" y="1068"/>
                </a:lnTo>
                <a:lnTo>
                  <a:pt x="150" y="1066"/>
                </a:lnTo>
                <a:lnTo>
                  <a:pt x="146" y="1062"/>
                </a:lnTo>
                <a:lnTo>
                  <a:pt x="146" y="1058"/>
                </a:lnTo>
                <a:lnTo>
                  <a:pt x="144" y="1050"/>
                </a:lnTo>
                <a:lnTo>
                  <a:pt x="146" y="1038"/>
                </a:lnTo>
                <a:lnTo>
                  <a:pt x="150" y="1026"/>
                </a:lnTo>
                <a:lnTo>
                  <a:pt x="156" y="1000"/>
                </a:lnTo>
                <a:lnTo>
                  <a:pt x="158" y="988"/>
                </a:lnTo>
                <a:lnTo>
                  <a:pt x="156" y="976"/>
                </a:lnTo>
                <a:lnTo>
                  <a:pt x="152" y="954"/>
                </a:lnTo>
                <a:lnTo>
                  <a:pt x="136" y="886"/>
                </a:lnTo>
                <a:lnTo>
                  <a:pt x="130" y="854"/>
                </a:lnTo>
                <a:lnTo>
                  <a:pt x="126" y="818"/>
                </a:lnTo>
                <a:lnTo>
                  <a:pt x="126" y="782"/>
                </a:lnTo>
                <a:lnTo>
                  <a:pt x="124" y="746"/>
                </a:lnTo>
                <a:lnTo>
                  <a:pt x="120" y="744"/>
                </a:lnTo>
                <a:lnTo>
                  <a:pt x="118" y="744"/>
                </a:lnTo>
                <a:lnTo>
                  <a:pt x="116" y="742"/>
                </a:lnTo>
                <a:lnTo>
                  <a:pt x="114" y="692"/>
                </a:lnTo>
                <a:lnTo>
                  <a:pt x="108" y="652"/>
                </a:lnTo>
                <a:lnTo>
                  <a:pt x="102" y="616"/>
                </a:lnTo>
                <a:lnTo>
                  <a:pt x="96" y="580"/>
                </a:lnTo>
                <a:lnTo>
                  <a:pt x="90" y="578"/>
                </a:lnTo>
                <a:lnTo>
                  <a:pt x="84" y="574"/>
                </a:lnTo>
                <a:lnTo>
                  <a:pt x="70" y="570"/>
                </a:lnTo>
                <a:lnTo>
                  <a:pt x="72" y="560"/>
                </a:lnTo>
                <a:lnTo>
                  <a:pt x="86" y="564"/>
                </a:lnTo>
                <a:lnTo>
                  <a:pt x="130" y="440"/>
                </a:lnTo>
                <a:lnTo>
                  <a:pt x="102" y="428"/>
                </a:lnTo>
                <a:lnTo>
                  <a:pt x="106" y="396"/>
                </a:lnTo>
                <a:lnTo>
                  <a:pt x="108" y="364"/>
                </a:lnTo>
                <a:lnTo>
                  <a:pt x="108" y="330"/>
                </a:lnTo>
                <a:lnTo>
                  <a:pt x="106" y="314"/>
                </a:lnTo>
                <a:lnTo>
                  <a:pt x="102" y="298"/>
                </a:lnTo>
                <a:close/>
                <a:moveTo>
                  <a:pt x="284" y="304"/>
                </a:moveTo>
                <a:lnTo>
                  <a:pt x="284" y="304"/>
                </a:lnTo>
                <a:lnTo>
                  <a:pt x="278" y="328"/>
                </a:lnTo>
                <a:lnTo>
                  <a:pt x="274" y="350"/>
                </a:lnTo>
                <a:lnTo>
                  <a:pt x="272" y="372"/>
                </a:lnTo>
                <a:lnTo>
                  <a:pt x="274" y="396"/>
                </a:lnTo>
                <a:lnTo>
                  <a:pt x="288" y="382"/>
                </a:lnTo>
                <a:lnTo>
                  <a:pt x="298" y="366"/>
                </a:lnTo>
                <a:lnTo>
                  <a:pt x="298" y="362"/>
                </a:lnTo>
                <a:lnTo>
                  <a:pt x="298" y="360"/>
                </a:lnTo>
                <a:lnTo>
                  <a:pt x="300" y="358"/>
                </a:lnTo>
                <a:lnTo>
                  <a:pt x="304" y="358"/>
                </a:lnTo>
                <a:lnTo>
                  <a:pt x="306" y="354"/>
                </a:lnTo>
                <a:lnTo>
                  <a:pt x="284" y="3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3"/>
          <p:cNvSpPr>
            <a:spLocks noChangeAspect="1" noEditPoints="1" noChangeArrowheads="1"/>
          </p:cNvSpPr>
          <p:nvPr/>
        </p:nvSpPr>
        <p:spPr bwMode="auto">
          <a:xfrm>
            <a:off x="875773" y="544538"/>
            <a:ext cx="755729" cy="2335141"/>
          </a:xfrm>
          <a:custGeom>
            <a:avLst/>
            <a:gdLst>
              <a:gd name="T0" fmla="*/ 2147483647 w 340"/>
              <a:gd name="T1" fmla="*/ 2147483647 h 1050"/>
              <a:gd name="T2" fmla="*/ 2147483647 w 340"/>
              <a:gd name="T3" fmla="*/ 2147483647 h 1050"/>
              <a:gd name="T4" fmla="*/ 2147483647 w 340"/>
              <a:gd name="T5" fmla="*/ 2147483647 h 1050"/>
              <a:gd name="T6" fmla="*/ 2147483647 w 340"/>
              <a:gd name="T7" fmla="*/ 2147483647 h 1050"/>
              <a:gd name="T8" fmla="*/ 2147483647 w 340"/>
              <a:gd name="T9" fmla="*/ 2147483647 h 1050"/>
              <a:gd name="T10" fmla="*/ 2147483647 w 340"/>
              <a:gd name="T11" fmla="*/ 2147483647 h 1050"/>
              <a:gd name="T12" fmla="*/ 2147483647 w 340"/>
              <a:gd name="T13" fmla="*/ 2147483647 h 1050"/>
              <a:gd name="T14" fmla="*/ 2147483647 w 340"/>
              <a:gd name="T15" fmla="*/ 2147483647 h 1050"/>
              <a:gd name="T16" fmla="*/ 2147483647 w 340"/>
              <a:gd name="T17" fmla="*/ 2147483647 h 1050"/>
              <a:gd name="T18" fmla="*/ 2147483647 w 340"/>
              <a:gd name="T19" fmla="*/ 2147483647 h 1050"/>
              <a:gd name="T20" fmla="*/ 2147483647 w 340"/>
              <a:gd name="T21" fmla="*/ 2147483647 h 1050"/>
              <a:gd name="T22" fmla="*/ 2147483647 w 340"/>
              <a:gd name="T23" fmla="*/ 2147483647 h 1050"/>
              <a:gd name="T24" fmla="*/ 2147483647 w 340"/>
              <a:gd name="T25" fmla="*/ 2147483647 h 1050"/>
              <a:gd name="T26" fmla="*/ 2147483647 w 340"/>
              <a:gd name="T27" fmla="*/ 2147483647 h 1050"/>
              <a:gd name="T28" fmla="*/ 2147483647 w 340"/>
              <a:gd name="T29" fmla="*/ 2147483647 h 1050"/>
              <a:gd name="T30" fmla="*/ 2147483647 w 340"/>
              <a:gd name="T31" fmla="*/ 2147483647 h 1050"/>
              <a:gd name="T32" fmla="*/ 2147483647 w 340"/>
              <a:gd name="T33" fmla="*/ 2147483647 h 1050"/>
              <a:gd name="T34" fmla="*/ 2147483647 w 340"/>
              <a:gd name="T35" fmla="*/ 2147483647 h 1050"/>
              <a:gd name="T36" fmla="*/ 2147483647 w 340"/>
              <a:gd name="T37" fmla="*/ 2147483647 h 1050"/>
              <a:gd name="T38" fmla="*/ 2147483647 w 340"/>
              <a:gd name="T39" fmla="*/ 2147483647 h 1050"/>
              <a:gd name="T40" fmla="*/ 2147483647 w 340"/>
              <a:gd name="T41" fmla="*/ 2147483647 h 1050"/>
              <a:gd name="T42" fmla="*/ 2147483647 w 340"/>
              <a:gd name="T43" fmla="*/ 2147483647 h 1050"/>
              <a:gd name="T44" fmla="*/ 2147483647 w 340"/>
              <a:gd name="T45" fmla="*/ 2147483647 h 1050"/>
              <a:gd name="T46" fmla="*/ 2147483647 w 340"/>
              <a:gd name="T47" fmla="*/ 2147483647 h 1050"/>
              <a:gd name="T48" fmla="*/ 2147483647 w 340"/>
              <a:gd name="T49" fmla="*/ 2147483647 h 1050"/>
              <a:gd name="T50" fmla="*/ 2147483647 w 340"/>
              <a:gd name="T51" fmla="*/ 2147483647 h 1050"/>
              <a:gd name="T52" fmla="*/ 2147483647 w 340"/>
              <a:gd name="T53" fmla="*/ 2147483647 h 1050"/>
              <a:gd name="T54" fmla="*/ 2147483647 w 340"/>
              <a:gd name="T55" fmla="*/ 2147483647 h 1050"/>
              <a:gd name="T56" fmla="*/ 2147483647 w 340"/>
              <a:gd name="T57" fmla="*/ 2147483647 h 1050"/>
              <a:gd name="T58" fmla="*/ 2147483647 w 340"/>
              <a:gd name="T59" fmla="*/ 2147483647 h 1050"/>
              <a:gd name="T60" fmla="*/ 2147483647 w 340"/>
              <a:gd name="T61" fmla="*/ 2147483647 h 1050"/>
              <a:gd name="T62" fmla="*/ 2147483647 w 340"/>
              <a:gd name="T63" fmla="*/ 2147483647 h 1050"/>
              <a:gd name="T64" fmla="*/ 2147483647 w 340"/>
              <a:gd name="T65" fmla="*/ 2147483647 h 1050"/>
              <a:gd name="T66" fmla="*/ 2147483647 w 340"/>
              <a:gd name="T67" fmla="*/ 2147483647 h 1050"/>
              <a:gd name="T68" fmla="*/ 2147483647 w 340"/>
              <a:gd name="T69" fmla="*/ 2147483647 h 1050"/>
              <a:gd name="T70" fmla="*/ 2147483647 w 340"/>
              <a:gd name="T71" fmla="*/ 2147483647 h 1050"/>
              <a:gd name="T72" fmla="*/ 2147483647 w 340"/>
              <a:gd name="T73" fmla="*/ 2147483647 h 1050"/>
              <a:gd name="T74" fmla="*/ 2147483647 w 340"/>
              <a:gd name="T75" fmla="*/ 2147483647 h 1050"/>
              <a:gd name="T76" fmla="*/ 2147483647 w 340"/>
              <a:gd name="T77" fmla="*/ 2147483647 h 1050"/>
              <a:gd name="T78" fmla="*/ 2147483647 w 340"/>
              <a:gd name="T79" fmla="*/ 0 h 1050"/>
              <a:gd name="T80" fmla="*/ 2147483647 w 340"/>
              <a:gd name="T81" fmla="*/ 2147483647 h 1050"/>
              <a:gd name="T82" fmla="*/ 2147483647 w 340"/>
              <a:gd name="T83" fmla="*/ 2147483647 h 1050"/>
              <a:gd name="T84" fmla="*/ 2147483647 w 340"/>
              <a:gd name="T85" fmla="*/ 2147483647 h 1050"/>
              <a:gd name="T86" fmla="*/ 2147483647 w 340"/>
              <a:gd name="T87" fmla="*/ 2147483647 h 1050"/>
              <a:gd name="T88" fmla="*/ 2147483647 w 340"/>
              <a:gd name="T89" fmla="*/ 2147483647 h 1050"/>
              <a:gd name="T90" fmla="*/ 2147483647 w 340"/>
              <a:gd name="T91" fmla="*/ 2147483647 h 1050"/>
              <a:gd name="T92" fmla="*/ 2147483647 w 340"/>
              <a:gd name="T93" fmla="*/ 2147483647 h 1050"/>
              <a:gd name="T94" fmla="*/ 2147483647 w 340"/>
              <a:gd name="T95" fmla="*/ 2147483647 h 1050"/>
              <a:gd name="T96" fmla="*/ 2147483647 w 340"/>
              <a:gd name="T97" fmla="*/ 2147483647 h 1050"/>
              <a:gd name="T98" fmla="*/ 2147483647 w 340"/>
              <a:gd name="T99" fmla="*/ 2147483647 h 1050"/>
              <a:gd name="T100" fmla="*/ 2147483647 w 340"/>
              <a:gd name="T101" fmla="*/ 2147483647 h 1050"/>
              <a:gd name="T102" fmla="*/ 2147483647 w 340"/>
              <a:gd name="T103" fmla="*/ 2147483647 h 1050"/>
              <a:gd name="T104" fmla="*/ 2147483647 w 340"/>
              <a:gd name="T105" fmla="*/ 2147483647 h 1050"/>
              <a:gd name="T106" fmla="*/ 2147483647 w 340"/>
              <a:gd name="T107" fmla="*/ 2147483647 h 1050"/>
              <a:gd name="T108" fmla="*/ 2147483647 w 340"/>
              <a:gd name="T109" fmla="*/ 2147483647 h 1050"/>
              <a:gd name="T110" fmla="*/ 2147483647 w 340"/>
              <a:gd name="T111" fmla="*/ 2147483647 h 1050"/>
              <a:gd name="T112" fmla="*/ 2147483647 w 340"/>
              <a:gd name="T113" fmla="*/ 2147483647 h 1050"/>
              <a:gd name="T114" fmla="*/ 2147483647 w 340"/>
              <a:gd name="T115" fmla="*/ 2147483647 h 1050"/>
              <a:gd name="T116" fmla="*/ 2147483647 w 340"/>
              <a:gd name="T117" fmla="*/ 2147483647 h 1050"/>
              <a:gd name="T118" fmla="*/ 2147483647 w 340"/>
              <a:gd name="T119" fmla="*/ 2147483647 h 105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40"/>
              <a:gd name="T181" fmla="*/ 0 h 1050"/>
              <a:gd name="T182" fmla="*/ 340 w 340"/>
              <a:gd name="T183" fmla="*/ 1050 h 105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40" h="1050">
                <a:moveTo>
                  <a:pt x="326" y="282"/>
                </a:moveTo>
                <a:lnTo>
                  <a:pt x="326" y="282"/>
                </a:lnTo>
                <a:lnTo>
                  <a:pt x="328" y="290"/>
                </a:lnTo>
                <a:lnTo>
                  <a:pt x="334" y="308"/>
                </a:lnTo>
                <a:lnTo>
                  <a:pt x="338" y="328"/>
                </a:lnTo>
                <a:lnTo>
                  <a:pt x="338" y="338"/>
                </a:lnTo>
                <a:lnTo>
                  <a:pt x="336" y="348"/>
                </a:lnTo>
                <a:lnTo>
                  <a:pt x="336" y="360"/>
                </a:lnTo>
                <a:lnTo>
                  <a:pt x="340" y="386"/>
                </a:lnTo>
                <a:lnTo>
                  <a:pt x="334" y="410"/>
                </a:lnTo>
                <a:lnTo>
                  <a:pt x="326" y="428"/>
                </a:lnTo>
                <a:lnTo>
                  <a:pt x="322" y="436"/>
                </a:lnTo>
                <a:lnTo>
                  <a:pt x="316" y="442"/>
                </a:lnTo>
                <a:lnTo>
                  <a:pt x="312" y="448"/>
                </a:lnTo>
                <a:lnTo>
                  <a:pt x="308" y="454"/>
                </a:lnTo>
                <a:lnTo>
                  <a:pt x="310" y="458"/>
                </a:lnTo>
                <a:lnTo>
                  <a:pt x="312" y="462"/>
                </a:lnTo>
                <a:lnTo>
                  <a:pt x="312" y="478"/>
                </a:lnTo>
                <a:lnTo>
                  <a:pt x="300" y="492"/>
                </a:lnTo>
                <a:lnTo>
                  <a:pt x="290" y="502"/>
                </a:lnTo>
                <a:lnTo>
                  <a:pt x="284" y="514"/>
                </a:lnTo>
                <a:lnTo>
                  <a:pt x="280" y="508"/>
                </a:lnTo>
                <a:lnTo>
                  <a:pt x="268" y="504"/>
                </a:lnTo>
                <a:lnTo>
                  <a:pt x="260" y="550"/>
                </a:lnTo>
                <a:lnTo>
                  <a:pt x="250" y="592"/>
                </a:lnTo>
                <a:lnTo>
                  <a:pt x="238" y="632"/>
                </a:lnTo>
                <a:lnTo>
                  <a:pt x="218" y="730"/>
                </a:lnTo>
                <a:lnTo>
                  <a:pt x="218" y="740"/>
                </a:lnTo>
                <a:lnTo>
                  <a:pt x="218" y="764"/>
                </a:lnTo>
                <a:lnTo>
                  <a:pt x="214" y="794"/>
                </a:lnTo>
                <a:lnTo>
                  <a:pt x="210" y="810"/>
                </a:lnTo>
                <a:lnTo>
                  <a:pt x="206" y="824"/>
                </a:lnTo>
                <a:lnTo>
                  <a:pt x="224" y="924"/>
                </a:lnTo>
                <a:lnTo>
                  <a:pt x="218" y="934"/>
                </a:lnTo>
                <a:lnTo>
                  <a:pt x="220" y="936"/>
                </a:lnTo>
                <a:lnTo>
                  <a:pt x="224" y="940"/>
                </a:lnTo>
                <a:lnTo>
                  <a:pt x="228" y="950"/>
                </a:lnTo>
                <a:lnTo>
                  <a:pt x="230" y="956"/>
                </a:lnTo>
                <a:lnTo>
                  <a:pt x="230" y="964"/>
                </a:lnTo>
                <a:lnTo>
                  <a:pt x="232" y="974"/>
                </a:lnTo>
                <a:lnTo>
                  <a:pt x="222" y="984"/>
                </a:lnTo>
                <a:lnTo>
                  <a:pt x="218" y="986"/>
                </a:lnTo>
                <a:lnTo>
                  <a:pt x="212" y="988"/>
                </a:lnTo>
                <a:lnTo>
                  <a:pt x="210" y="992"/>
                </a:lnTo>
                <a:lnTo>
                  <a:pt x="208" y="996"/>
                </a:lnTo>
                <a:lnTo>
                  <a:pt x="206" y="1002"/>
                </a:lnTo>
                <a:lnTo>
                  <a:pt x="206" y="1008"/>
                </a:lnTo>
                <a:lnTo>
                  <a:pt x="204" y="1010"/>
                </a:lnTo>
                <a:lnTo>
                  <a:pt x="198" y="1012"/>
                </a:lnTo>
                <a:lnTo>
                  <a:pt x="188" y="1014"/>
                </a:lnTo>
                <a:lnTo>
                  <a:pt x="168" y="1014"/>
                </a:lnTo>
                <a:lnTo>
                  <a:pt x="164" y="1040"/>
                </a:lnTo>
                <a:lnTo>
                  <a:pt x="160" y="1044"/>
                </a:lnTo>
                <a:lnTo>
                  <a:pt x="152" y="1050"/>
                </a:lnTo>
                <a:lnTo>
                  <a:pt x="148" y="1050"/>
                </a:lnTo>
                <a:lnTo>
                  <a:pt x="140" y="1050"/>
                </a:lnTo>
                <a:lnTo>
                  <a:pt x="132" y="1048"/>
                </a:lnTo>
                <a:lnTo>
                  <a:pt x="122" y="1040"/>
                </a:lnTo>
                <a:lnTo>
                  <a:pt x="116" y="1040"/>
                </a:lnTo>
                <a:lnTo>
                  <a:pt x="106" y="1038"/>
                </a:lnTo>
                <a:lnTo>
                  <a:pt x="100" y="1036"/>
                </a:lnTo>
                <a:lnTo>
                  <a:pt x="96" y="1032"/>
                </a:lnTo>
                <a:lnTo>
                  <a:pt x="92" y="1028"/>
                </a:lnTo>
                <a:lnTo>
                  <a:pt x="92" y="1020"/>
                </a:lnTo>
                <a:lnTo>
                  <a:pt x="94" y="1014"/>
                </a:lnTo>
                <a:lnTo>
                  <a:pt x="96" y="1008"/>
                </a:lnTo>
                <a:lnTo>
                  <a:pt x="104" y="1000"/>
                </a:lnTo>
                <a:lnTo>
                  <a:pt x="124" y="994"/>
                </a:lnTo>
                <a:lnTo>
                  <a:pt x="126" y="970"/>
                </a:lnTo>
                <a:lnTo>
                  <a:pt x="124" y="942"/>
                </a:lnTo>
                <a:lnTo>
                  <a:pt x="120" y="906"/>
                </a:lnTo>
                <a:lnTo>
                  <a:pt x="120" y="896"/>
                </a:lnTo>
                <a:lnTo>
                  <a:pt x="120" y="884"/>
                </a:lnTo>
                <a:lnTo>
                  <a:pt x="124" y="870"/>
                </a:lnTo>
                <a:lnTo>
                  <a:pt x="116" y="838"/>
                </a:lnTo>
                <a:lnTo>
                  <a:pt x="108" y="806"/>
                </a:lnTo>
                <a:lnTo>
                  <a:pt x="106" y="788"/>
                </a:lnTo>
                <a:lnTo>
                  <a:pt x="104" y="768"/>
                </a:lnTo>
                <a:lnTo>
                  <a:pt x="66" y="662"/>
                </a:lnTo>
                <a:lnTo>
                  <a:pt x="28" y="574"/>
                </a:lnTo>
                <a:lnTo>
                  <a:pt x="28" y="566"/>
                </a:lnTo>
                <a:lnTo>
                  <a:pt x="26" y="550"/>
                </a:lnTo>
                <a:lnTo>
                  <a:pt x="24" y="540"/>
                </a:lnTo>
                <a:lnTo>
                  <a:pt x="20" y="530"/>
                </a:lnTo>
                <a:lnTo>
                  <a:pt x="14" y="520"/>
                </a:lnTo>
                <a:lnTo>
                  <a:pt x="6" y="512"/>
                </a:lnTo>
                <a:lnTo>
                  <a:pt x="6" y="498"/>
                </a:lnTo>
                <a:lnTo>
                  <a:pt x="6" y="488"/>
                </a:lnTo>
                <a:lnTo>
                  <a:pt x="4" y="484"/>
                </a:lnTo>
                <a:lnTo>
                  <a:pt x="2" y="480"/>
                </a:lnTo>
                <a:lnTo>
                  <a:pt x="4" y="478"/>
                </a:lnTo>
                <a:lnTo>
                  <a:pt x="8" y="474"/>
                </a:lnTo>
                <a:lnTo>
                  <a:pt x="8" y="470"/>
                </a:lnTo>
                <a:lnTo>
                  <a:pt x="8" y="468"/>
                </a:lnTo>
                <a:lnTo>
                  <a:pt x="6" y="464"/>
                </a:lnTo>
                <a:lnTo>
                  <a:pt x="2" y="462"/>
                </a:lnTo>
                <a:lnTo>
                  <a:pt x="2" y="458"/>
                </a:lnTo>
                <a:lnTo>
                  <a:pt x="6" y="448"/>
                </a:lnTo>
                <a:lnTo>
                  <a:pt x="6" y="436"/>
                </a:lnTo>
                <a:lnTo>
                  <a:pt x="4" y="432"/>
                </a:lnTo>
                <a:lnTo>
                  <a:pt x="0" y="430"/>
                </a:lnTo>
                <a:lnTo>
                  <a:pt x="0" y="328"/>
                </a:lnTo>
                <a:lnTo>
                  <a:pt x="6" y="290"/>
                </a:lnTo>
                <a:lnTo>
                  <a:pt x="12" y="256"/>
                </a:lnTo>
                <a:lnTo>
                  <a:pt x="18" y="240"/>
                </a:lnTo>
                <a:lnTo>
                  <a:pt x="22" y="228"/>
                </a:lnTo>
                <a:lnTo>
                  <a:pt x="24" y="202"/>
                </a:lnTo>
                <a:lnTo>
                  <a:pt x="28" y="182"/>
                </a:lnTo>
                <a:lnTo>
                  <a:pt x="30" y="176"/>
                </a:lnTo>
                <a:lnTo>
                  <a:pt x="34" y="174"/>
                </a:lnTo>
                <a:lnTo>
                  <a:pt x="66" y="160"/>
                </a:lnTo>
                <a:lnTo>
                  <a:pt x="96" y="148"/>
                </a:lnTo>
                <a:lnTo>
                  <a:pt x="126" y="132"/>
                </a:lnTo>
                <a:lnTo>
                  <a:pt x="128" y="126"/>
                </a:lnTo>
                <a:lnTo>
                  <a:pt x="128" y="120"/>
                </a:lnTo>
                <a:lnTo>
                  <a:pt x="124" y="112"/>
                </a:lnTo>
                <a:lnTo>
                  <a:pt x="122" y="108"/>
                </a:lnTo>
                <a:lnTo>
                  <a:pt x="116" y="96"/>
                </a:lnTo>
                <a:lnTo>
                  <a:pt x="112" y="84"/>
                </a:lnTo>
                <a:lnTo>
                  <a:pt x="112" y="78"/>
                </a:lnTo>
                <a:lnTo>
                  <a:pt x="114" y="72"/>
                </a:lnTo>
                <a:lnTo>
                  <a:pt x="112" y="64"/>
                </a:lnTo>
                <a:lnTo>
                  <a:pt x="110" y="54"/>
                </a:lnTo>
                <a:lnTo>
                  <a:pt x="110" y="42"/>
                </a:lnTo>
                <a:lnTo>
                  <a:pt x="112" y="30"/>
                </a:lnTo>
                <a:lnTo>
                  <a:pt x="118" y="18"/>
                </a:lnTo>
                <a:lnTo>
                  <a:pt x="122" y="14"/>
                </a:lnTo>
                <a:lnTo>
                  <a:pt x="126" y="10"/>
                </a:lnTo>
                <a:lnTo>
                  <a:pt x="134" y="6"/>
                </a:lnTo>
                <a:lnTo>
                  <a:pt x="140" y="4"/>
                </a:lnTo>
                <a:lnTo>
                  <a:pt x="146" y="2"/>
                </a:lnTo>
                <a:lnTo>
                  <a:pt x="160" y="0"/>
                </a:lnTo>
                <a:lnTo>
                  <a:pt x="168" y="0"/>
                </a:lnTo>
                <a:lnTo>
                  <a:pt x="178" y="2"/>
                </a:lnTo>
                <a:lnTo>
                  <a:pt x="186" y="6"/>
                </a:lnTo>
                <a:lnTo>
                  <a:pt x="196" y="12"/>
                </a:lnTo>
                <a:lnTo>
                  <a:pt x="200" y="14"/>
                </a:lnTo>
                <a:lnTo>
                  <a:pt x="202" y="18"/>
                </a:lnTo>
                <a:lnTo>
                  <a:pt x="206" y="24"/>
                </a:lnTo>
                <a:lnTo>
                  <a:pt x="210" y="32"/>
                </a:lnTo>
                <a:lnTo>
                  <a:pt x="212" y="42"/>
                </a:lnTo>
                <a:lnTo>
                  <a:pt x="212" y="56"/>
                </a:lnTo>
                <a:lnTo>
                  <a:pt x="210" y="72"/>
                </a:lnTo>
                <a:lnTo>
                  <a:pt x="212" y="72"/>
                </a:lnTo>
                <a:lnTo>
                  <a:pt x="214" y="72"/>
                </a:lnTo>
                <a:lnTo>
                  <a:pt x="216" y="76"/>
                </a:lnTo>
                <a:lnTo>
                  <a:pt x="216" y="78"/>
                </a:lnTo>
                <a:lnTo>
                  <a:pt x="214" y="84"/>
                </a:lnTo>
                <a:lnTo>
                  <a:pt x="212" y="92"/>
                </a:lnTo>
                <a:lnTo>
                  <a:pt x="204" y="104"/>
                </a:lnTo>
                <a:lnTo>
                  <a:pt x="198" y="122"/>
                </a:lnTo>
                <a:lnTo>
                  <a:pt x="200" y="126"/>
                </a:lnTo>
                <a:lnTo>
                  <a:pt x="210" y="136"/>
                </a:lnTo>
                <a:lnTo>
                  <a:pt x="224" y="146"/>
                </a:lnTo>
                <a:lnTo>
                  <a:pt x="230" y="150"/>
                </a:lnTo>
                <a:lnTo>
                  <a:pt x="238" y="152"/>
                </a:lnTo>
                <a:lnTo>
                  <a:pt x="260" y="164"/>
                </a:lnTo>
                <a:lnTo>
                  <a:pt x="282" y="174"/>
                </a:lnTo>
                <a:lnTo>
                  <a:pt x="306" y="182"/>
                </a:lnTo>
                <a:lnTo>
                  <a:pt x="308" y="182"/>
                </a:lnTo>
                <a:lnTo>
                  <a:pt x="310" y="184"/>
                </a:lnTo>
                <a:lnTo>
                  <a:pt x="312" y="188"/>
                </a:lnTo>
                <a:lnTo>
                  <a:pt x="314" y="194"/>
                </a:lnTo>
                <a:lnTo>
                  <a:pt x="314" y="222"/>
                </a:lnTo>
                <a:lnTo>
                  <a:pt x="316" y="232"/>
                </a:lnTo>
                <a:lnTo>
                  <a:pt x="318" y="242"/>
                </a:lnTo>
                <a:lnTo>
                  <a:pt x="318" y="254"/>
                </a:lnTo>
                <a:lnTo>
                  <a:pt x="320" y="254"/>
                </a:lnTo>
                <a:lnTo>
                  <a:pt x="326" y="260"/>
                </a:lnTo>
                <a:lnTo>
                  <a:pt x="328" y="264"/>
                </a:lnTo>
                <a:lnTo>
                  <a:pt x="328" y="268"/>
                </a:lnTo>
                <a:lnTo>
                  <a:pt x="328" y="274"/>
                </a:lnTo>
                <a:lnTo>
                  <a:pt x="326" y="282"/>
                </a:lnTo>
                <a:close/>
                <a:moveTo>
                  <a:pt x="276" y="356"/>
                </a:moveTo>
                <a:lnTo>
                  <a:pt x="276" y="356"/>
                </a:lnTo>
                <a:lnTo>
                  <a:pt x="276" y="350"/>
                </a:lnTo>
                <a:lnTo>
                  <a:pt x="276" y="344"/>
                </a:lnTo>
                <a:lnTo>
                  <a:pt x="272" y="338"/>
                </a:lnTo>
                <a:lnTo>
                  <a:pt x="268" y="334"/>
                </a:lnTo>
                <a:lnTo>
                  <a:pt x="266" y="334"/>
                </a:lnTo>
                <a:lnTo>
                  <a:pt x="266" y="368"/>
                </a:lnTo>
                <a:lnTo>
                  <a:pt x="268" y="386"/>
                </a:lnTo>
                <a:lnTo>
                  <a:pt x="270" y="392"/>
                </a:lnTo>
                <a:lnTo>
                  <a:pt x="272" y="394"/>
                </a:lnTo>
                <a:lnTo>
                  <a:pt x="276" y="356"/>
                </a:lnTo>
                <a:close/>
                <a:moveTo>
                  <a:pt x="60" y="380"/>
                </a:moveTo>
                <a:lnTo>
                  <a:pt x="60" y="380"/>
                </a:lnTo>
                <a:lnTo>
                  <a:pt x="66" y="366"/>
                </a:lnTo>
                <a:lnTo>
                  <a:pt x="68" y="354"/>
                </a:lnTo>
                <a:lnTo>
                  <a:pt x="68" y="348"/>
                </a:lnTo>
                <a:lnTo>
                  <a:pt x="68" y="342"/>
                </a:lnTo>
                <a:lnTo>
                  <a:pt x="66" y="338"/>
                </a:lnTo>
                <a:lnTo>
                  <a:pt x="62" y="336"/>
                </a:lnTo>
                <a:lnTo>
                  <a:pt x="60" y="336"/>
                </a:lnTo>
                <a:lnTo>
                  <a:pt x="58" y="344"/>
                </a:lnTo>
                <a:lnTo>
                  <a:pt x="56" y="354"/>
                </a:lnTo>
                <a:lnTo>
                  <a:pt x="56" y="368"/>
                </a:lnTo>
                <a:lnTo>
                  <a:pt x="54" y="376"/>
                </a:lnTo>
                <a:lnTo>
                  <a:pt x="56" y="380"/>
                </a:lnTo>
                <a:lnTo>
                  <a:pt x="60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TextBox 59"/>
          <p:cNvSpPr txBox="1">
            <a:spLocks noChangeArrowheads="1"/>
          </p:cNvSpPr>
          <p:nvPr/>
        </p:nvSpPr>
        <p:spPr bwMode="auto">
          <a:xfrm>
            <a:off x="459722" y="3163947"/>
            <a:ext cx="2656268" cy="12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</a:t>
            </a: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艺术文化传承</a:t>
            </a:r>
            <a:r>
              <a:rPr lang="en-US" altLang="zh-CN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</a:t>
            </a: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</a:t>
            </a: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戏曲</a:t>
            </a:r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艺术文化传承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831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4"/>
          <p:cNvSpPr>
            <a:spLocks noChangeArrowheads="1"/>
          </p:cNvSpPr>
          <p:nvPr/>
        </p:nvSpPr>
        <p:spPr bwMode="auto">
          <a:xfrm>
            <a:off x="1381126" y="841929"/>
            <a:ext cx="813197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" name="椭圆 5"/>
          <p:cNvSpPr>
            <a:spLocks noChangeArrowheads="1"/>
          </p:cNvSpPr>
          <p:nvPr/>
        </p:nvSpPr>
        <p:spPr bwMode="auto">
          <a:xfrm>
            <a:off x="1423950" y="884753"/>
            <a:ext cx="727549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6" name="椭圆 7"/>
          <p:cNvSpPr>
            <a:spLocks noChangeArrowheads="1"/>
          </p:cNvSpPr>
          <p:nvPr/>
        </p:nvSpPr>
        <p:spPr bwMode="auto">
          <a:xfrm>
            <a:off x="4158853" y="841929"/>
            <a:ext cx="813197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7" name="椭圆 8"/>
          <p:cNvSpPr>
            <a:spLocks noChangeArrowheads="1"/>
          </p:cNvSpPr>
          <p:nvPr/>
        </p:nvSpPr>
        <p:spPr bwMode="auto">
          <a:xfrm>
            <a:off x="4201677" y="884753"/>
            <a:ext cx="727549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9" name="椭圆 10"/>
          <p:cNvSpPr>
            <a:spLocks noChangeArrowheads="1"/>
          </p:cNvSpPr>
          <p:nvPr/>
        </p:nvSpPr>
        <p:spPr bwMode="auto">
          <a:xfrm>
            <a:off x="6936582" y="841929"/>
            <a:ext cx="812006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0" name="椭圆 11"/>
          <p:cNvSpPr>
            <a:spLocks noChangeArrowheads="1"/>
          </p:cNvSpPr>
          <p:nvPr/>
        </p:nvSpPr>
        <p:spPr bwMode="auto">
          <a:xfrm>
            <a:off x="6979344" y="884753"/>
            <a:ext cx="726484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2" name="椭圆 13"/>
          <p:cNvSpPr>
            <a:spLocks noChangeArrowheads="1"/>
          </p:cNvSpPr>
          <p:nvPr/>
        </p:nvSpPr>
        <p:spPr bwMode="auto">
          <a:xfrm>
            <a:off x="1390651" y="2896713"/>
            <a:ext cx="813197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3" name="椭圆 14"/>
          <p:cNvSpPr>
            <a:spLocks noChangeArrowheads="1"/>
          </p:cNvSpPr>
          <p:nvPr/>
        </p:nvSpPr>
        <p:spPr bwMode="auto">
          <a:xfrm>
            <a:off x="1433475" y="2939537"/>
            <a:ext cx="727549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5" name="椭圆 16"/>
          <p:cNvSpPr>
            <a:spLocks noChangeArrowheads="1"/>
          </p:cNvSpPr>
          <p:nvPr/>
        </p:nvSpPr>
        <p:spPr bwMode="auto">
          <a:xfrm>
            <a:off x="4168378" y="2896713"/>
            <a:ext cx="813197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6" name="椭圆 17"/>
          <p:cNvSpPr>
            <a:spLocks noChangeArrowheads="1"/>
          </p:cNvSpPr>
          <p:nvPr/>
        </p:nvSpPr>
        <p:spPr bwMode="auto">
          <a:xfrm>
            <a:off x="4211202" y="2939537"/>
            <a:ext cx="727549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8" name="椭圆 19"/>
          <p:cNvSpPr>
            <a:spLocks noChangeArrowheads="1"/>
          </p:cNvSpPr>
          <p:nvPr/>
        </p:nvSpPr>
        <p:spPr bwMode="auto">
          <a:xfrm>
            <a:off x="6946107" y="2896713"/>
            <a:ext cx="812006" cy="81319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9" name="椭圆 20"/>
          <p:cNvSpPr>
            <a:spLocks noChangeArrowheads="1"/>
          </p:cNvSpPr>
          <p:nvPr/>
        </p:nvSpPr>
        <p:spPr bwMode="auto">
          <a:xfrm>
            <a:off x="6988869" y="2939537"/>
            <a:ext cx="726484" cy="72754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20" name="Group 25"/>
          <p:cNvGrpSpPr>
            <a:grpSpLocks/>
          </p:cNvGrpSpPr>
          <p:nvPr/>
        </p:nvGrpSpPr>
        <p:grpSpPr bwMode="auto">
          <a:xfrm>
            <a:off x="1582341" y="1036001"/>
            <a:ext cx="408384" cy="397669"/>
            <a:chOff x="0" y="0"/>
            <a:chExt cx="723900" cy="708025"/>
          </a:xfrm>
        </p:grpSpPr>
        <p:sp>
          <p:nvSpPr>
            <p:cNvPr id="21" name="Freeform 710"/>
            <p:cNvSpPr>
              <a:spLocks noChangeArrowheads="1"/>
            </p:cNvSpPr>
            <p:nvPr/>
          </p:nvSpPr>
          <p:spPr bwMode="auto">
            <a:xfrm>
              <a:off x="0" y="660400"/>
              <a:ext cx="723900" cy="47625"/>
            </a:xfrm>
            <a:custGeom>
              <a:avLst/>
              <a:gdLst>
                <a:gd name="T0" fmla="*/ 2147483647 w 193"/>
                <a:gd name="T1" fmla="*/ 0 h 13"/>
                <a:gd name="T2" fmla="*/ 2147483647 w 193"/>
                <a:gd name="T3" fmla="*/ 0 h 13"/>
                <a:gd name="T4" fmla="*/ 0 w 193"/>
                <a:gd name="T5" fmla="*/ 2147483647 h 13"/>
                <a:gd name="T6" fmla="*/ 2147483647 w 193"/>
                <a:gd name="T7" fmla="*/ 2147483647 h 13"/>
                <a:gd name="T8" fmla="*/ 2147483647 w 193"/>
                <a:gd name="T9" fmla="*/ 2147483647 h 13"/>
                <a:gd name="T10" fmla="*/ 2147483647 w 193"/>
                <a:gd name="T11" fmla="*/ 2147483647 h 13"/>
                <a:gd name="T12" fmla="*/ 2147483647 w 19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3"/>
                <a:gd name="T22" fmla="*/ 0 h 13"/>
                <a:gd name="T23" fmla="*/ 193 w 193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3" h="13">
                  <a:moveTo>
                    <a:pt x="18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90" y="13"/>
                    <a:pt x="193" y="10"/>
                    <a:pt x="193" y="6"/>
                  </a:cubicBezTo>
                  <a:cubicBezTo>
                    <a:pt x="193" y="3"/>
                    <a:pt x="190" y="0"/>
                    <a:pt x="1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711"/>
            <p:cNvSpPr>
              <a:spLocks noChangeArrowheads="1"/>
            </p:cNvSpPr>
            <p:nvPr/>
          </p:nvSpPr>
          <p:spPr bwMode="auto">
            <a:xfrm>
              <a:off x="96837" y="396875"/>
              <a:ext cx="131763" cy="222250"/>
            </a:xfrm>
            <a:custGeom>
              <a:avLst/>
              <a:gdLst>
                <a:gd name="T0" fmla="*/ 2147483647 w 35"/>
                <a:gd name="T1" fmla="*/ 2147483647 h 59"/>
                <a:gd name="T2" fmla="*/ 2147483647 w 35"/>
                <a:gd name="T3" fmla="*/ 2147483647 h 59"/>
                <a:gd name="T4" fmla="*/ 2147483647 w 35"/>
                <a:gd name="T5" fmla="*/ 2147483647 h 59"/>
                <a:gd name="T6" fmla="*/ 2147483647 w 35"/>
                <a:gd name="T7" fmla="*/ 2147483647 h 59"/>
                <a:gd name="T8" fmla="*/ 2147483647 w 35"/>
                <a:gd name="T9" fmla="*/ 0 h 59"/>
                <a:gd name="T10" fmla="*/ 2147483647 w 35"/>
                <a:gd name="T11" fmla="*/ 0 h 59"/>
                <a:gd name="T12" fmla="*/ 0 w 35"/>
                <a:gd name="T13" fmla="*/ 2147483647 h 59"/>
                <a:gd name="T14" fmla="*/ 0 w 35"/>
                <a:gd name="T15" fmla="*/ 2147483647 h 59"/>
                <a:gd name="T16" fmla="*/ 2147483647 w 35"/>
                <a:gd name="T17" fmla="*/ 2147483647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59"/>
                <a:gd name="T29" fmla="*/ 35 w 35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59">
                  <a:moveTo>
                    <a:pt x="4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3" y="59"/>
                    <a:pt x="35" y="57"/>
                    <a:pt x="35" y="5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2" y="59"/>
                    <a:pt x="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712"/>
            <p:cNvSpPr>
              <a:spLocks noChangeArrowheads="1"/>
            </p:cNvSpPr>
            <p:nvPr/>
          </p:nvSpPr>
          <p:spPr bwMode="auto">
            <a:xfrm>
              <a:off x="292100" y="484188"/>
              <a:ext cx="131763" cy="134938"/>
            </a:xfrm>
            <a:custGeom>
              <a:avLst/>
              <a:gdLst>
                <a:gd name="T0" fmla="*/ 2147483647 w 35"/>
                <a:gd name="T1" fmla="*/ 0 h 36"/>
                <a:gd name="T2" fmla="*/ 0 w 35"/>
                <a:gd name="T3" fmla="*/ 2147483647 h 36"/>
                <a:gd name="T4" fmla="*/ 0 w 35"/>
                <a:gd name="T5" fmla="*/ 2147483647 h 36"/>
                <a:gd name="T6" fmla="*/ 2147483647 w 35"/>
                <a:gd name="T7" fmla="*/ 2147483647 h 36"/>
                <a:gd name="T8" fmla="*/ 2147483647 w 35"/>
                <a:gd name="T9" fmla="*/ 2147483647 h 36"/>
                <a:gd name="T10" fmla="*/ 2147483647 w 35"/>
                <a:gd name="T11" fmla="*/ 2147483647 h 36"/>
                <a:gd name="T12" fmla="*/ 2147483647 w 35"/>
                <a:gd name="T13" fmla="*/ 2147483647 h 36"/>
                <a:gd name="T14" fmla="*/ 2147483647 w 35"/>
                <a:gd name="T15" fmla="*/ 0 h 36"/>
                <a:gd name="T16" fmla="*/ 2147483647 w 35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36"/>
                <a:gd name="T29" fmla="*/ 35 w 35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3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4" y="36"/>
                    <a:pt x="35" y="34"/>
                    <a:pt x="35" y="3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0"/>
                    <a:pt x="3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713"/>
            <p:cNvSpPr>
              <a:spLocks noChangeArrowheads="1"/>
            </p:cNvSpPr>
            <p:nvPr/>
          </p:nvSpPr>
          <p:spPr bwMode="auto">
            <a:xfrm>
              <a:off x="487362" y="288925"/>
              <a:ext cx="134938" cy="330200"/>
            </a:xfrm>
            <a:custGeom>
              <a:avLst/>
              <a:gdLst>
                <a:gd name="T0" fmla="*/ 2147483647 w 36"/>
                <a:gd name="T1" fmla="*/ 0 h 88"/>
                <a:gd name="T2" fmla="*/ 0 w 36"/>
                <a:gd name="T3" fmla="*/ 2147483647 h 88"/>
                <a:gd name="T4" fmla="*/ 0 w 36"/>
                <a:gd name="T5" fmla="*/ 2147483647 h 88"/>
                <a:gd name="T6" fmla="*/ 2147483647 w 36"/>
                <a:gd name="T7" fmla="*/ 2147483647 h 88"/>
                <a:gd name="T8" fmla="*/ 2147483647 w 36"/>
                <a:gd name="T9" fmla="*/ 2147483647 h 88"/>
                <a:gd name="T10" fmla="*/ 2147483647 w 36"/>
                <a:gd name="T11" fmla="*/ 2147483647 h 88"/>
                <a:gd name="T12" fmla="*/ 2147483647 w 36"/>
                <a:gd name="T13" fmla="*/ 2147483647 h 88"/>
                <a:gd name="T14" fmla="*/ 2147483647 w 36"/>
                <a:gd name="T15" fmla="*/ 0 h 88"/>
                <a:gd name="T16" fmla="*/ 2147483647 w 36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88"/>
                <a:gd name="T29" fmla="*/ 36 w 36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8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2" y="88"/>
                    <a:pt x="4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4" y="88"/>
                    <a:pt x="36" y="86"/>
                    <a:pt x="36" y="8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4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714"/>
            <p:cNvSpPr>
              <a:spLocks noChangeArrowheads="1"/>
            </p:cNvSpPr>
            <p:nvPr/>
          </p:nvSpPr>
          <p:spPr bwMode="auto">
            <a:xfrm>
              <a:off x="142875" y="0"/>
              <a:ext cx="506413" cy="366713"/>
            </a:xfrm>
            <a:custGeom>
              <a:avLst/>
              <a:gdLst>
                <a:gd name="T0" fmla="*/ 2147483647 w 135"/>
                <a:gd name="T1" fmla="*/ 2147483647 h 98"/>
                <a:gd name="T2" fmla="*/ 2147483647 w 135"/>
                <a:gd name="T3" fmla="*/ 2147483647 h 98"/>
                <a:gd name="T4" fmla="*/ 2147483647 w 135"/>
                <a:gd name="T5" fmla="*/ 2147483647 h 98"/>
                <a:gd name="T6" fmla="*/ 2147483647 w 135"/>
                <a:gd name="T7" fmla="*/ 2147483647 h 98"/>
                <a:gd name="T8" fmla="*/ 2147483647 w 135"/>
                <a:gd name="T9" fmla="*/ 2147483647 h 98"/>
                <a:gd name="T10" fmla="*/ 2147483647 w 135"/>
                <a:gd name="T11" fmla="*/ 2147483647 h 98"/>
                <a:gd name="T12" fmla="*/ 2147483647 w 135"/>
                <a:gd name="T13" fmla="*/ 2147483647 h 98"/>
                <a:gd name="T14" fmla="*/ 2147483647 w 135"/>
                <a:gd name="T15" fmla="*/ 2147483647 h 98"/>
                <a:gd name="T16" fmla="*/ 2147483647 w 135"/>
                <a:gd name="T17" fmla="*/ 2147483647 h 98"/>
                <a:gd name="T18" fmla="*/ 2147483647 w 135"/>
                <a:gd name="T19" fmla="*/ 2147483647 h 98"/>
                <a:gd name="T20" fmla="*/ 2147483647 w 135"/>
                <a:gd name="T21" fmla="*/ 2147483647 h 98"/>
                <a:gd name="T22" fmla="*/ 2147483647 w 135"/>
                <a:gd name="T23" fmla="*/ 0 h 98"/>
                <a:gd name="T24" fmla="*/ 2147483647 w 135"/>
                <a:gd name="T25" fmla="*/ 2147483647 h 98"/>
                <a:gd name="T26" fmla="*/ 2147483647 w 135"/>
                <a:gd name="T27" fmla="*/ 2147483647 h 98"/>
                <a:gd name="T28" fmla="*/ 2147483647 w 135"/>
                <a:gd name="T29" fmla="*/ 2147483647 h 98"/>
                <a:gd name="T30" fmla="*/ 2147483647 w 135"/>
                <a:gd name="T31" fmla="*/ 2147483647 h 98"/>
                <a:gd name="T32" fmla="*/ 2147483647 w 135"/>
                <a:gd name="T33" fmla="*/ 2147483647 h 98"/>
                <a:gd name="T34" fmla="*/ 2147483647 w 135"/>
                <a:gd name="T35" fmla="*/ 2147483647 h 98"/>
                <a:gd name="T36" fmla="*/ 2147483647 w 135"/>
                <a:gd name="T37" fmla="*/ 2147483647 h 98"/>
                <a:gd name="T38" fmla="*/ 2147483647 w 135"/>
                <a:gd name="T39" fmla="*/ 2147483647 h 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98"/>
                <a:gd name="T62" fmla="*/ 135 w 135"/>
                <a:gd name="T63" fmla="*/ 98 h 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98">
                  <a:moveTo>
                    <a:pt x="3" y="59"/>
                  </a:moveTo>
                  <a:cubicBezTo>
                    <a:pt x="49" y="97"/>
                    <a:pt x="49" y="97"/>
                    <a:pt x="49" y="97"/>
                  </a:cubicBezTo>
                  <a:cubicBezTo>
                    <a:pt x="50" y="98"/>
                    <a:pt x="52" y="98"/>
                    <a:pt x="53" y="98"/>
                  </a:cubicBezTo>
                  <a:cubicBezTo>
                    <a:pt x="54" y="98"/>
                    <a:pt x="56" y="98"/>
                    <a:pt x="57" y="96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6"/>
                    <a:pt x="129" y="36"/>
                  </a:cubicBezTo>
                  <a:cubicBezTo>
                    <a:pt x="129" y="36"/>
                    <a:pt x="130" y="36"/>
                    <a:pt x="130" y="36"/>
                  </a:cubicBezTo>
                  <a:cubicBezTo>
                    <a:pt x="132" y="35"/>
                    <a:pt x="133" y="34"/>
                    <a:pt x="133" y="32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5" y="3"/>
                    <a:pt x="134" y="2"/>
                    <a:pt x="133" y="1"/>
                  </a:cubicBezTo>
                  <a:cubicBezTo>
                    <a:pt x="132" y="0"/>
                    <a:pt x="131" y="0"/>
                    <a:pt x="130" y="0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7"/>
                    <a:pt x="100" y="8"/>
                    <a:pt x="99" y="10"/>
                  </a:cubicBezTo>
                  <a:cubicBezTo>
                    <a:pt x="99" y="11"/>
                    <a:pt x="100" y="13"/>
                    <a:pt x="101" y="14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7" y="49"/>
                    <a:pt x="4" y="49"/>
                    <a:pt x="2" y="51"/>
                  </a:cubicBezTo>
                  <a:cubicBezTo>
                    <a:pt x="0" y="54"/>
                    <a:pt x="0" y="57"/>
                    <a:pt x="3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" name="Group 31"/>
          <p:cNvGrpSpPr>
            <a:grpSpLocks/>
          </p:cNvGrpSpPr>
          <p:nvPr/>
        </p:nvGrpSpPr>
        <p:grpSpPr bwMode="auto">
          <a:xfrm>
            <a:off x="7165181" y="3099119"/>
            <a:ext cx="409575" cy="403622"/>
            <a:chOff x="0" y="0"/>
            <a:chExt cx="727075" cy="715962"/>
          </a:xfrm>
        </p:grpSpPr>
        <p:sp>
          <p:nvSpPr>
            <p:cNvPr id="27" name="Freeform 715"/>
            <p:cNvSpPr>
              <a:spLocks noChangeArrowheads="1"/>
            </p:cNvSpPr>
            <p:nvPr/>
          </p:nvSpPr>
          <p:spPr bwMode="auto">
            <a:xfrm>
              <a:off x="0" y="668337"/>
              <a:ext cx="727075" cy="47625"/>
            </a:xfrm>
            <a:custGeom>
              <a:avLst/>
              <a:gdLst>
                <a:gd name="T0" fmla="*/ 2147483647 w 194"/>
                <a:gd name="T1" fmla="*/ 0 h 13"/>
                <a:gd name="T2" fmla="*/ 2147483647 w 194"/>
                <a:gd name="T3" fmla="*/ 0 h 13"/>
                <a:gd name="T4" fmla="*/ 0 w 194"/>
                <a:gd name="T5" fmla="*/ 2147483647 h 13"/>
                <a:gd name="T6" fmla="*/ 2147483647 w 194"/>
                <a:gd name="T7" fmla="*/ 2147483647 h 13"/>
                <a:gd name="T8" fmla="*/ 2147483647 w 194"/>
                <a:gd name="T9" fmla="*/ 2147483647 h 13"/>
                <a:gd name="T10" fmla="*/ 2147483647 w 194"/>
                <a:gd name="T11" fmla="*/ 2147483647 h 13"/>
                <a:gd name="T12" fmla="*/ 2147483647 w 19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"/>
                <a:gd name="T22" fmla="*/ 0 h 13"/>
                <a:gd name="T23" fmla="*/ 194 w 19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" h="13">
                  <a:moveTo>
                    <a:pt x="18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7" y="13"/>
                  </a:cubicBezTo>
                  <a:cubicBezTo>
                    <a:pt x="187" y="13"/>
                    <a:pt x="187" y="13"/>
                    <a:pt x="187" y="13"/>
                  </a:cubicBezTo>
                  <a:cubicBezTo>
                    <a:pt x="191" y="13"/>
                    <a:pt x="194" y="10"/>
                    <a:pt x="194" y="6"/>
                  </a:cubicBezTo>
                  <a:cubicBezTo>
                    <a:pt x="194" y="3"/>
                    <a:pt x="191" y="0"/>
                    <a:pt x="1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716"/>
            <p:cNvSpPr>
              <a:spLocks noChangeArrowheads="1"/>
            </p:cNvSpPr>
            <p:nvPr/>
          </p:nvSpPr>
          <p:spPr bwMode="auto">
            <a:xfrm>
              <a:off x="490538" y="476250"/>
              <a:ext cx="134938" cy="150813"/>
            </a:xfrm>
            <a:custGeom>
              <a:avLst/>
              <a:gdLst>
                <a:gd name="T0" fmla="*/ 2147483647 w 36"/>
                <a:gd name="T1" fmla="*/ 0 h 40"/>
                <a:gd name="T2" fmla="*/ 0 w 36"/>
                <a:gd name="T3" fmla="*/ 2147483647 h 40"/>
                <a:gd name="T4" fmla="*/ 0 w 36"/>
                <a:gd name="T5" fmla="*/ 2147483647 h 40"/>
                <a:gd name="T6" fmla="*/ 2147483647 w 36"/>
                <a:gd name="T7" fmla="*/ 2147483647 h 40"/>
                <a:gd name="T8" fmla="*/ 2147483647 w 36"/>
                <a:gd name="T9" fmla="*/ 2147483647 h 40"/>
                <a:gd name="T10" fmla="*/ 2147483647 w 36"/>
                <a:gd name="T11" fmla="*/ 2147483647 h 40"/>
                <a:gd name="T12" fmla="*/ 2147483647 w 36"/>
                <a:gd name="T13" fmla="*/ 2147483647 h 40"/>
                <a:gd name="T14" fmla="*/ 2147483647 w 36"/>
                <a:gd name="T15" fmla="*/ 0 h 40"/>
                <a:gd name="T16" fmla="*/ 2147483647 w 36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40"/>
                <a:gd name="T29" fmla="*/ 36 w 36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40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4" y="40"/>
                    <a:pt x="36" y="38"/>
                    <a:pt x="36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717"/>
            <p:cNvSpPr>
              <a:spLocks noChangeArrowheads="1"/>
            </p:cNvSpPr>
            <p:nvPr/>
          </p:nvSpPr>
          <p:spPr bwMode="auto">
            <a:xfrm>
              <a:off x="295275" y="258762"/>
              <a:ext cx="131763" cy="368300"/>
            </a:xfrm>
            <a:custGeom>
              <a:avLst/>
              <a:gdLst>
                <a:gd name="T0" fmla="*/ 2147483647 w 35"/>
                <a:gd name="T1" fmla="*/ 0 h 98"/>
                <a:gd name="T2" fmla="*/ 0 w 35"/>
                <a:gd name="T3" fmla="*/ 2147483647 h 98"/>
                <a:gd name="T4" fmla="*/ 0 w 35"/>
                <a:gd name="T5" fmla="*/ 2147483647 h 98"/>
                <a:gd name="T6" fmla="*/ 2147483647 w 35"/>
                <a:gd name="T7" fmla="*/ 2147483647 h 98"/>
                <a:gd name="T8" fmla="*/ 2147483647 w 35"/>
                <a:gd name="T9" fmla="*/ 2147483647 h 98"/>
                <a:gd name="T10" fmla="*/ 2147483647 w 35"/>
                <a:gd name="T11" fmla="*/ 2147483647 h 98"/>
                <a:gd name="T12" fmla="*/ 2147483647 w 35"/>
                <a:gd name="T13" fmla="*/ 2147483647 h 98"/>
                <a:gd name="T14" fmla="*/ 2147483647 w 35"/>
                <a:gd name="T15" fmla="*/ 0 h 98"/>
                <a:gd name="T16" fmla="*/ 2147483647 w 35"/>
                <a:gd name="T17" fmla="*/ 0 h 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98"/>
                <a:gd name="T29" fmla="*/ 35 w 35"/>
                <a:gd name="T30" fmla="*/ 98 h 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9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6"/>
                    <a:pt x="2" y="98"/>
                    <a:pt x="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4" y="98"/>
                    <a:pt x="35" y="96"/>
                    <a:pt x="35" y="9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0"/>
                    <a:pt x="3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718"/>
            <p:cNvSpPr>
              <a:spLocks noChangeArrowheads="1"/>
            </p:cNvSpPr>
            <p:nvPr/>
          </p:nvSpPr>
          <p:spPr bwMode="auto">
            <a:xfrm>
              <a:off x="100013" y="360362"/>
              <a:ext cx="131763" cy="266700"/>
            </a:xfrm>
            <a:custGeom>
              <a:avLst/>
              <a:gdLst>
                <a:gd name="T0" fmla="*/ 2147483647 w 35"/>
                <a:gd name="T1" fmla="*/ 2147483647 h 71"/>
                <a:gd name="T2" fmla="*/ 2147483647 w 35"/>
                <a:gd name="T3" fmla="*/ 2147483647 h 71"/>
                <a:gd name="T4" fmla="*/ 2147483647 w 35"/>
                <a:gd name="T5" fmla="*/ 2147483647 h 71"/>
                <a:gd name="T6" fmla="*/ 2147483647 w 35"/>
                <a:gd name="T7" fmla="*/ 2147483647 h 71"/>
                <a:gd name="T8" fmla="*/ 2147483647 w 35"/>
                <a:gd name="T9" fmla="*/ 0 h 71"/>
                <a:gd name="T10" fmla="*/ 2147483647 w 35"/>
                <a:gd name="T11" fmla="*/ 0 h 71"/>
                <a:gd name="T12" fmla="*/ 0 w 35"/>
                <a:gd name="T13" fmla="*/ 2147483647 h 71"/>
                <a:gd name="T14" fmla="*/ 0 w 35"/>
                <a:gd name="T15" fmla="*/ 2147483647 h 71"/>
                <a:gd name="T16" fmla="*/ 2147483647 w 35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71"/>
                <a:gd name="T29" fmla="*/ 35 w 35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71">
                  <a:moveTo>
                    <a:pt x="4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3" y="71"/>
                    <a:pt x="35" y="69"/>
                    <a:pt x="35" y="6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2" y="71"/>
                    <a:pt x="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719"/>
            <p:cNvSpPr>
              <a:spLocks noChangeArrowheads="1"/>
            </p:cNvSpPr>
            <p:nvPr/>
          </p:nvSpPr>
          <p:spPr bwMode="auto">
            <a:xfrm>
              <a:off x="146050" y="0"/>
              <a:ext cx="506413" cy="371475"/>
            </a:xfrm>
            <a:custGeom>
              <a:avLst/>
              <a:gdLst>
                <a:gd name="T0" fmla="*/ 2147483647 w 135"/>
                <a:gd name="T1" fmla="*/ 2147483647 h 99"/>
                <a:gd name="T2" fmla="*/ 2147483647 w 135"/>
                <a:gd name="T3" fmla="*/ 2147483647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2147483647 w 135"/>
                <a:gd name="T11" fmla="*/ 2147483647 h 99"/>
                <a:gd name="T12" fmla="*/ 2147483647 w 135"/>
                <a:gd name="T13" fmla="*/ 2147483647 h 99"/>
                <a:gd name="T14" fmla="*/ 2147483647 w 135"/>
                <a:gd name="T15" fmla="*/ 2147483647 h 99"/>
                <a:gd name="T16" fmla="*/ 2147483647 w 135"/>
                <a:gd name="T17" fmla="*/ 2147483647 h 99"/>
                <a:gd name="T18" fmla="*/ 2147483647 w 135"/>
                <a:gd name="T19" fmla="*/ 2147483647 h 99"/>
                <a:gd name="T20" fmla="*/ 2147483647 w 135"/>
                <a:gd name="T21" fmla="*/ 2147483647 h 99"/>
                <a:gd name="T22" fmla="*/ 2147483647 w 135"/>
                <a:gd name="T23" fmla="*/ 2147483647 h 99"/>
                <a:gd name="T24" fmla="*/ 2147483647 w 135"/>
                <a:gd name="T25" fmla="*/ 2147483647 h 99"/>
                <a:gd name="T26" fmla="*/ 2147483647 w 135"/>
                <a:gd name="T27" fmla="*/ 2147483647 h 99"/>
                <a:gd name="T28" fmla="*/ 2147483647 w 135"/>
                <a:gd name="T29" fmla="*/ 2147483647 h 99"/>
                <a:gd name="T30" fmla="*/ 2147483647 w 135"/>
                <a:gd name="T31" fmla="*/ 2147483647 h 99"/>
                <a:gd name="T32" fmla="*/ 2147483647 w 135"/>
                <a:gd name="T33" fmla="*/ 2147483647 h 99"/>
                <a:gd name="T34" fmla="*/ 2147483647 w 135"/>
                <a:gd name="T35" fmla="*/ 2147483647 h 99"/>
                <a:gd name="T36" fmla="*/ 2147483647 w 135"/>
                <a:gd name="T37" fmla="*/ 2147483647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5"/>
                <a:gd name="T58" fmla="*/ 0 h 99"/>
                <a:gd name="T59" fmla="*/ 135 w 135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5" h="99">
                  <a:moveTo>
                    <a:pt x="9" y="48"/>
                  </a:moveTo>
                  <a:cubicBezTo>
                    <a:pt x="52" y="13"/>
                    <a:pt x="52" y="13"/>
                    <a:pt x="52" y="13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1" y="85"/>
                    <a:pt x="101" y="85"/>
                    <a:pt x="101" y="85"/>
                  </a:cubicBezTo>
                  <a:cubicBezTo>
                    <a:pt x="99" y="86"/>
                    <a:pt x="99" y="87"/>
                    <a:pt x="99" y="89"/>
                  </a:cubicBezTo>
                  <a:cubicBezTo>
                    <a:pt x="100" y="90"/>
                    <a:pt x="101" y="91"/>
                    <a:pt x="102" y="92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1" y="99"/>
                  </a:cubicBezTo>
                  <a:cubicBezTo>
                    <a:pt x="132" y="99"/>
                    <a:pt x="133" y="99"/>
                    <a:pt x="133" y="98"/>
                  </a:cubicBezTo>
                  <a:cubicBezTo>
                    <a:pt x="134" y="97"/>
                    <a:pt x="135" y="96"/>
                    <a:pt x="135" y="94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3" y="65"/>
                    <a:pt x="132" y="63"/>
                    <a:pt x="130" y="63"/>
                  </a:cubicBezTo>
                  <a:cubicBezTo>
                    <a:pt x="129" y="62"/>
                    <a:pt x="127" y="62"/>
                    <a:pt x="126" y="63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41"/>
                    <a:pt x="0" y="45"/>
                    <a:pt x="2" y="47"/>
                  </a:cubicBezTo>
                  <a:cubicBezTo>
                    <a:pt x="4" y="50"/>
                    <a:pt x="7" y="50"/>
                    <a:pt x="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Group 37"/>
          <p:cNvGrpSpPr>
            <a:grpSpLocks/>
          </p:cNvGrpSpPr>
          <p:nvPr/>
        </p:nvGrpSpPr>
        <p:grpSpPr bwMode="auto">
          <a:xfrm>
            <a:off x="4362450" y="1041954"/>
            <a:ext cx="398860" cy="413147"/>
            <a:chOff x="0" y="0"/>
            <a:chExt cx="709612" cy="735013"/>
          </a:xfrm>
        </p:grpSpPr>
        <p:sp>
          <p:nvSpPr>
            <p:cNvPr id="33" name="Freeform 789"/>
            <p:cNvSpPr>
              <a:spLocks noEditPoints="1" noChangeArrowheads="1"/>
            </p:cNvSpPr>
            <p:nvPr/>
          </p:nvSpPr>
          <p:spPr bwMode="auto">
            <a:xfrm>
              <a:off x="0" y="77788"/>
              <a:ext cx="682625" cy="657225"/>
            </a:xfrm>
            <a:custGeom>
              <a:avLst/>
              <a:gdLst>
                <a:gd name="T0" fmla="*/ 2147483647 w 182"/>
                <a:gd name="T1" fmla="*/ 2147483647 h 175"/>
                <a:gd name="T2" fmla="*/ 2147483647 w 182"/>
                <a:gd name="T3" fmla="*/ 2147483647 h 175"/>
                <a:gd name="T4" fmla="*/ 2147483647 w 182"/>
                <a:gd name="T5" fmla="*/ 2147483647 h 175"/>
                <a:gd name="T6" fmla="*/ 2147483647 w 182"/>
                <a:gd name="T7" fmla="*/ 2147483647 h 175"/>
                <a:gd name="T8" fmla="*/ 2147483647 w 182"/>
                <a:gd name="T9" fmla="*/ 0 h 175"/>
                <a:gd name="T10" fmla="*/ 2147483647 w 182"/>
                <a:gd name="T11" fmla="*/ 2147483647 h 175"/>
                <a:gd name="T12" fmla="*/ 2147483647 w 182"/>
                <a:gd name="T13" fmla="*/ 2147483647 h 175"/>
                <a:gd name="T14" fmla="*/ 2147483647 w 182"/>
                <a:gd name="T15" fmla="*/ 2147483647 h 175"/>
                <a:gd name="T16" fmla="*/ 2147483647 w 182"/>
                <a:gd name="T17" fmla="*/ 2147483647 h 175"/>
                <a:gd name="T18" fmla="*/ 2147483647 w 182"/>
                <a:gd name="T19" fmla="*/ 2147483647 h 175"/>
                <a:gd name="T20" fmla="*/ 2147483647 w 182"/>
                <a:gd name="T21" fmla="*/ 2147483647 h 175"/>
                <a:gd name="T22" fmla="*/ 2147483647 w 182"/>
                <a:gd name="T23" fmla="*/ 2147483647 h 175"/>
                <a:gd name="T24" fmla="*/ 2147483647 w 182"/>
                <a:gd name="T25" fmla="*/ 2147483647 h 175"/>
                <a:gd name="T26" fmla="*/ 2147483647 w 182"/>
                <a:gd name="T27" fmla="*/ 2147483647 h 175"/>
                <a:gd name="T28" fmla="*/ 2147483647 w 182"/>
                <a:gd name="T29" fmla="*/ 2147483647 h 175"/>
                <a:gd name="T30" fmla="*/ 2147483647 w 182"/>
                <a:gd name="T31" fmla="*/ 2147483647 h 175"/>
                <a:gd name="T32" fmla="*/ 2147483647 w 182"/>
                <a:gd name="T33" fmla="*/ 2147483647 h 175"/>
                <a:gd name="T34" fmla="*/ 2147483647 w 182"/>
                <a:gd name="T35" fmla="*/ 2147483647 h 175"/>
                <a:gd name="T36" fmla="*/ 2147483647 w 182"/>
                <a:gd name="T37" fmla="*/ 2147483647 h 175"/>
                <a:gd name="T38" fmla="*/ 2147483647 w 182"/>
                <a:gd name="T39" fmla="*/ 2147483647 h 175"/>
                <a:gd name="T40" fmla="*/ 2147483647 w 182"/>
                <a:gd name="T41" fmla="*/ 2147483647 h 175"/>
                <a:gd name="T42" fmla="*/ 2147483647 w 182"/>
                <a:gd name="T43" fmla="*/ 2147483647 h 175"/>
                <a:gd name="T44" fmla="*/ 2147483647 w 182"/>
                <a:gd name="T45" fmla="*/ 2147483647 h 17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2"/>
                <a:gd name="T70" fmla="*/ 0 h 175"/>
                <a:gd name="T71" fmla="*/ 182 w 182"/>
                <a:gd name="T72" fmla="*/ 175 h 17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2" h="175">
                  <a:moveTo>
                    <a:pt x="168" y="51"/>
                  </a:moveTo>
                  <a:cubicBezTo>
                    <a:pt x="166" y="51"/>
                    <a:pt x="165" y="51"/>
                    <a:pt x="101" y="7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5"/>
                    <a:pt x="107" y="1"/>
                    <a:pt x="104" y="1"/>
                  </a:cubicBezTo>
                  <a:cubicBezTo>
                    <a:pt x="100" y="1"/>
                    <a:pt x="97" y="0"/>
                    <a:pt x="93" y="0"/>
                  </a:cubicBezTo>
                  <a:cubicBezTo>
                    <a:pt x="49" y="0"/>
                    <a:pt x="12" y="33"/>
                    <a:pt x="6" y="77"/>
                  </a:cubicBezTo>
                  <a:cubicBezTo>
                    <a:pt x="0" y="125"/>
                    <a:pt x="35" y="169"/>
                    <a:pt x="83" y="175"/>
                  </a:cubicBezTo>
                  <a:cubicBezTo>
                    <a:pt x="86" y="175"/>
                    <a:pt x="90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137" y="175"/>
                    <a:pt x="175" y="142"/>
                    <a:pt x="180" y="98"/>
                  </a:cubicBezTo>
                  <a:cubicBezTo>
                    <a:pt x="182" y="84"/>
                    <a:pt x="180" y="69"/>
                    <a:pt x="174" y="55"/>
                  </a:cubicBezTo>
                  <a:cubicBezTo>
                    <a:pt x="173" y="53"/>
                    <a:pt x="171" y="51"/>
                    <a:pt x="168" y="51"/>
                  </a:cubicBezTo>
                  <a:close/>
                  <a:moveTo>
                    <a:pt x="167" y="97"/>
                  </a:moveTo>
                  <a:cubicBezTo>
                    <a:pt x="162" y="134"/>
                    <a:pt x="131" y="162"/>
                    <a:pt x="93" y="162"/>
                  </a:cubicBezTo>
                  <a:cubicBezTo>
                    <a:pt x="90" y="162"/>
                    <a:pt x="87" y="162"/>
                    <a:pt x="84" y="161"/>
                  </a:cubicBezTo>
                  <a:cubicBezTo>
                    <a:pt x="44" y="156"/>
                    <a:pt x="15" y="119"/>
                    <a:pt x="20" y="79"/>
                  </a:cubicBezTo>
                  <a:cubicBezTo>
                    <a:pt x="24" y="42"/>
                    <a:pt x="56" y="14"/>
                    <a:pt x="93" y="14"/>
                  </a:cubicBezTo>
                  <a:cubicBezTo>
                    <a:pt x="94" y="14"/>
                    <a:pt x="95" y="14"/>
                    <a:pt x="95" y="14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7" y="94"/>
                    <a:pt x="89" y="96"/>
                  </a:cubicBezTo>
                  <a:cubicBezTo>
                    <a:pt x="91" y="97"/>
                    <a:pt x="93" y="98"/>
                    <a:pt x="96" y="97"/>
                  </a:cubicBezTo>
                  <a:cubicBezTo>
                    <a:pt x="117" y="87"/>
                    <a:pt x="150" y="72"/>
                    <a:pt x="164" y="67"/>
                  </a:cubicBezTo>
                  <a:cubicBezTo>
                    <a:pt x="167" y="76"/>
                    <a:pt x="168" y="87"/>
                    <a:pt x="167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790"/>
            <p:cNvSpPr>
              <a:spLocks noChangeArrowheads="1"/>
            </p:cNvSpPr>
            <p:nvPr/>
          </p:nvSpPr>
          <p:spPr bwMode="auto">
            <a:xfrm>
              <a:off x="439737" y="0"/>
              <a:ext cx="269875" cy="288925"/>
            </a:xfrm>
            <a:custGeom>
              <a:avLst/>
              <a:gdLst>
                <a:gd name="T0" fmla="*/ 2147483647 w 72"/>
                <a:gd name="T1" fmla="*/ 2147483647 h 77"/>
                <a:gd name="T2" fmla="*/ 2147483647 w 72"/>
                <a:gd name="T3" fmla="*/ 0 h 77"/>
                <a:gd name="T4" fmla="*/ 2147483647 w 72"/>
                <a:gd name="T5" fmla="*/ 2147483647 h 77"/>
                <a:gd name="T6" fmla="*/ 0 w 72"/>
                <a:gd name="T7" fmla="*/ 2147483647 h 77"/>
                <a:gd name="T8" fmla="*/ 2147483647 w 72"/>
                <a:gd name="T9" fmla="*/ 2147483647 h 77"/>
                <a:gd name="T10" fmla="*/ 2147483647 w 72"/>
                <a:gd name="T11" fmla="*/ 2147483647 h 77"/>
                <a:gd name="T12" fmla="*/ 2147483647 w 72"/>
                <a:gd name="T13" fmla="*/ 2147483647 h 77"/>
                <a:gd name="T14" fmla="*/ 2147483647 w 72"/>
                <a:gd name="T15" fmla="*/ 2147483647 h 77"/>
                <a:gd name="T16" fmla="*/ 2147483647 w 72"/>
                <a:gd name="T17" fmla="*/ 2147483647 h 77"/>
                <a:gd name="T18" fmla="*/ 2147483647 w 72"/>
                <a:gd name="T19" fmla="*/ 2147483647 h 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"/>
                <a:gd name="T31" fmla="*/ 0 h 77"/>
                <a:gd name="T32" fmla="*/ 72 w 72"/>
                <a:gd name="T33" fmla="*/ 77 h 7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" h="77">
                  <a:moveTo>
                    <a:pt x="72" y="44"/>
                  </a:moveTo>
                  <a:cubicBezTo>
                    <a:pt x="61" y="20"/>
                    <a:pt x="39" y="3"/>
                    <a:pt x="13" y="0"/>
                  </a:cubicBezTo>
                  <a:cubicBezTo>
                    <a:pt x="11" y="0"/>
                    <a:pt x="9" y="1"/>
                    <a:pt x="9" y="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7"/>
                    <a:pt x="3" y="77"/>
                    <a:pt x="4" y="77"/>
                  </a:cubicBezTo>
                  <a:cubicBezTo>
                    <a:pt x="5" y="77"/>
                    <a:pt x="5" y="77"/>
                    <a:pt x="6" y="76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0" y="49"/>
                    <a:pt x="71" y="48"/>
                    <a:pt x="72" y="47"/>
                  </a:cubicBezTo>
                  <a:cubicBezTo>
                    <a:pt x="72" y="46"/>
                    <a:pt x="72" y="45"/>
                    <a:pt x="72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Group 40"/>
          <p:cNvGrpSpPr>
            <a:grpSpLocks/>
          </p:cNvGrpSpPr>
          <p:nvPr/>
        </p:nvGrpSpPr>
        <p:grpSpPr bwMode="auto">
          <a:xfrm>
            <a:off x="7122319" y="1130060"/>
            <a:ext cx="419100" cy="223838"/>
            <a:chOff x="0" y="0"/>
            <a:chExt cx="742950" cy="396876"/>
          </a:xfrm>
        </p:grpSpPr>
        <p:sp>
          <p:nvSpPr>
            <p:cNvPr id="36" name="Freeform 791"/>
            <p:cNvSpPr>
              <a:spLocks noChangeArrowheads="1"/>
            </p:cNvSpPr>
            <p:nvPr/>
          </p:nvSpPr>
          <p:spPr bwMode="auto">
            <a:xfrm>
              <a:off x="492125" y="90488"/>
              <a:ext cx="179388" cy="217488"/>
            </a:xfrm>
            <a:custGeom>
              <a:avLst/>
              <a:gdLst>
                <a:gd name="T0" fmla="*/ 2147483647 w 48"/>
                <a:gd name="T1" fmla="*/ 0 h 58"/>
                <a:gd name="T2" fmla="*/ 0 w 48"/>
                <a:gd name="T3" fmla="*/ 2147483647 h 58"/>
                <a:gd name="T4" fmla="*/ 2147483647 w 48"/>
                <a:gd name="T5" fmla="*/ 2147483647 h 58"/>
                <a:gd name="T6" fmla="*/ 2147483647 w 48"/>
                <a:gd name="T7" fmla="*/ 2147483647 h 58"/>
                <a:gd name="T8" fmla="*/ 2147483647 w 48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8"/>
                <a:gd name="T17" fmla="*/ 48 w 48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8">
                  <a:moveTo>
                    <a:pt x="39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4" y="53"/>
                    <a:pt x="7" y="55"/>
                    <a:pt x="9" y="5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5"/>
                    <a:pt x="42" y="3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792"/>
            <p:cNvSpPr>
              <a:spLocks noChangeArrowheads="1"/>
            </p:cNvSpPr>
            <p:nvPr/>
          </p:nvSpPr>
          <p:spPr bwMode="auto">
            <a:xfrm>
              <a:off x="263525" y="90488"/>
              <a:ext cx="184150" cy="220663"/>
            </a:xfrm>
            <a:custGeom>
              <a:avLst/>
              <a:gdLst>
                <a:gd name="T0" fmla="*/ 2147483647 w 49"/>
                <a:gd name="T1" fmla="*/ 0 h 59"/>
                <a:gd name="T2" fmla="*/ 0 w 49"/>
                <a:gd name="T3" fmla="*/ 2147483647 h 59"/>
                <a:gd name="T4" fmla="*/ 2147483647 w 49"/>
                <a:gd name="T5" fmla="*/ 2147483647 h 59"/>
                <a:gd name="T6" fmla="*/ 2147483647 w 49"/>
                <a:gd name="T7" fmla="*/ 2147483647 h 59"/>
                <a:gd name="T8" fmla="*/ 2147483647 w 49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9"/>
                <a:gd name="T17" fmla="*/ 49 w 49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9">
                  <a:moveTo>
                    <a:pt x="8" y="0"/>
                  </a:moveTo>
                  <a:cubicBezTo>
                    <a:pt x="6" y="3"/>
                    <a:pt x="3" y="5"/>
                    <a:pt x="0" y="6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2" y="56"/>
                    <a:pt x="45" y="53"/>
                    <a:pt x="49" y="52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793"/>
            <p:cNvSpPr>
              <a:spLocks noChangeArrowheads="1"/>
            </p:cNvSpPr>
            <p:nvPr/>
          </p:nvSpPr>
          <p:spPr bwMode="auto">
            <a:xfrm>
              <a:off x="87312" y="79375"/>
              <a:ext cx="115888" cy="104775"/>
            </a:xfrm>
            <a:custGeom>
              <a:avLst/>
              <a:gdLst>
                <a:gd name="T0" fmla="*/ 2147483647 w 31"/>
                <a:gd name="T1" fmla="*/ 0 h 28"/>
                <a:gd name="T2" fmla="*/ 0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2147483647 h 28"/>
                <a:gd name="T8" fmla="*/ 2147483647 w 31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8"/>
                <a:gd name="T17" fmla="*/ 31 w 31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8">
                  <a:moveTo>
                    <a:pt x="24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3" y="22"/>
                    <a:pt x="6" y="25"/>
                    <a:pt x="7" y="2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6"/>
                    <a:pt x="25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794"/>
            <p:cNvSpPr>
              <a:spLocks noChangeArrowheads="1"/>
            </p:cNvSpPr>
            <p:nvPr/>
          </p:nvSpPr>
          <p:spPr bwMode="auto">
            <a:xfrm>
              <a:off x="188912" y="0"/>
              <a:ext cx="96838" cy="96838"/>
            </a:xfrm>
            <a:custGeom>
              <a:avLst/>
              <a:gdLst>
                <a:gd name="T0" fmla="*/ 2147483647 w 26"/>
                <a:gd name="T1" fmla="*/ 2147483647 h 26"/>
                <a:gd name="T2" fmla="*/ 2147483647 w 26"/>
                <a:gd name="T3" fmla="*/ 2147483647 h 26"/>
                <a:gd name="T4" fmla="*/ 2147483647 w 26"/>
                <a:gd name="T5" fmla="*/ 0 h 26"/>
                <a:gd name="T6" fmla="*/ 0 w 26"/>
                <a:gd name="T7" fmla="*/ 2147483647 h 26"/>
                <a:gd name="T8" fmla="*/ 2147483647 w 26"/>
                <a:gd name="T9" fmla="*/ 2147483647 h 26"/>
                <a:gd name="T10" fmla="*/ 2147483647 w 26"/>
                <a:gd name="T11" fmla="*/ 2147483647 h 26"/>
                <a:gd name="T12" fmla="*/ 2147483647 w 26"/>
                <a:gd name="T13" fmla="*/ 2147483647 h 26"/>
                <a:gd name="T14" fmla="*/ 2147483647 w 26"/>
                <a:gd name="T15" fmla="*/ 2147483647 h 26"/>
                <a:gd name="T16" fmla="*/ 2147483647 w 26"/>
                <a:gd name="T17" fmla="*/ 2147483647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6"/>
                <a:gd name="T29" fmla="*/ 26 w 26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6">
                  <a:moveTo>
                    <a:pt x="25" y="19"/>
                  </a:moveTo>
                  <a:cubicBezTo>
                    <a:pt x="26" y="17"/>
                    <a:pt x="26" y="15"/>
                    <a:pt x="26" y="13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"/>
                    <a:pt x="1" y="16"/>
                    <a:pt x="1" y="17"/>
                  </a:cubicBezTo>
                  <a:cubicBezTo>
                    <a:pt x="2" y="20"/>
                    <a:pt x="5" y="23"/>
                    <a:pt x="8" y="25"/>
                  </a:cubicBezTo>
                  <a:cubicBezTo>
                    <a:pt x="10" y="26"/>
                    <a:pt x="12" y="26"/>
                    <a:pt x="13" y="26"/>
                  </a:cubicBezTo>
                  <a:cubicBezTo>
                    <a:pt x="14" y="26"/>
                    <a:pt x="15" y="26"/>
                    <a:pt x="16" y="26"/>
                  </a:cubicBezTo>
                  <a:cubicBezTo>
                    <a:pt x="20" y="25"/>
                    <a:pt x="23" y="22"/>
                    <a:pt x="25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795"/>
            <p:cNvSpPr>
              <a:spLocks noChangeArrowheads="1"/>
            </p:cNvSpPr>
            <p:nvPr/>
          </p:nvSpPr>
          <p:spPr bwMode="auto">
            <a:xfrm>
              <a:off x="420687" y="300038"/>
              <a:ext cx="98425" cy="96838"/>
            </a:xfrm>
            <a:custGeom>
              <a:avLst/>
              <a:gdLst>
                <a:gd name="T0" fmla="*/ 2147483647 w 26"/>
                <a:gd name="T1" fmla="*/ 2147483647 h 26"/>
                <a:gd name="T2" fmla="*/ 2147483647 w 26"/>
                <a:gd name="T3" fmla="*/ 2147483647 h 26"/>
                <a:gd name="T4" fmla="*/ 2147483647 w 26"/>
                <a:gd name="T5" fmla="*/ 2147483647 h 26"/>
                <a:gd name="T6" fmla="*/ 2147483647 w 26"/>
                <a:gd name="T7" fmla="*/ 2147483647 h 26"/>
                <a:gd name="T8" fmla="*/ 2147483647 w 26"/>
                <a:gd name="T9" fmla="*/ 2147483647 h 26"/>
                <a:gd name="T10" fmla="*/ 2147483647 w 26"/>
                <a:gd name="T11" fmla="*/ 2147483647 h 26"/>
                <a:gd name="T12" fmla="*/ 2147483647 w 26"/>
                <a:gd name="T13" fmla="*/ 2147483647 h 26"/>
                <a:gd name="T14" fmla="*/ 2147483647 w 26"/>
                <a:gd name="T15" fmla="*/ 0 h 26"/>
                <a:gd name="T16" fmla="*/ 2147483647 w 26"/>
                <a:gd name="T17" fmla="*/ 0 h 26"/>
                <a:gd name="T18" fmla="*/ 2147483647 w 26"/>
                <a:gd name="T19" fmla="*/ 0 h 26"/>
                <a:gd name="T20" fmla="*/ 2147483647 w 26"/>
                <a:gd name="T21" fmla="*/ 2147483647 h 26"/>
                <a:gd name="T22" fmla="*/ 2147483647 w 26"/>
                <a:gd name="T23" fmla="*/ 2147483647 h 26"/>
                <a:gd name="T24" fmla="*/ 2147483647 w 26"/>
                <a:gd name="T25" fmla="*/ 2147483647 h 26"/>
                <a:gd name="T26" fmla="*/ 2147483647 w 26"/>
                <a:gd name="T27" fmla="*/ 2147483647 h 26"/>
                <a:gd name="T28" fmla="*/ 2147483647 w 26"/>
                <a:gd name="T29" fmla="*/ 2147483647 h 26"/>
                <a:gd name="T30" fmla="*/ 2147483647 w 26"/>
                <a:gd name="T31" fmla="*/ 2147483647 h 26"/>
                <a:gd name="T32" fmla="*/ 2147483647 w 26"/>
                <a:gd name="T33" fmla="*/ 2147483647 h 26"/>
                <a:gd name="T34" fmla="*/ 2147483647 w 26"/>
                <a:gd name="T35" fmla="*/ 2147483647 h 26"/>
                <a:gd name="T36" fmla="*/ 2147483647 w 26"/>
                <a:gd name="T37" fmla="*/ 2147483647 h 26"/>
                <a:gd name="T38" fmla="*/ 0 w 26"/>
                <a:gd name="T39" fmla="*/ 2147483647 h 26"/>
                <a:gd name="T40" fmla="*/ 2147483647 w 26"/>
                <a:gd name="T41" fmla="*/ 2147483647 h 26"/>
                <a:gd name="T42" fmla="*/ 2147483647 w 26"/>
                <a:gd name="T43" fmla="*/ 2147483647 h 26"/>
                <a:gd name="T44" fmla="*/ 2147483647 w 26"/>
                <a:gd name="T45" fmla="*/ 2147483647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6"/>
                <a:gd name="T70" fmla="*/ 0 h 26"/>
                <a:gd name="T71" fmla="*/ 26 w 26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6" h="26">
                  <a:moveTo>
                    <a:pt x="24" y="7"/>
                  </a:moveTo>
                  <a:cubicBezTo>
                    <a:pt x="24" y="6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11"/>
                    <a:pt x="25" y="9"/>
                    <a:pt x="24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796"/>
            <p:cNvSpPr>
              <a:spLocks noChangeArrowheads="1"/>
            </p:cNvSpPr>
            <p:nvPr/>
          </p:nvSpPr>
          <p:spPr bwMode="auto">
            <a:xfrm>
              <a:off x="649287" y="0"/>
              <a:ext cx="93663" cy="96838"/>
            </a:xfrm>
            <a:custGeom>
              <a:avLst/>
              <a:gdLst>
                <a:gd name="T0" fmla="*/ 2147483647 w 25"/>
                <a:gd name="T1" fmla="*/ 0 h 26"/>
                <a:gd name="T2" fmla="*/ 0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2147483647 w 25"/>
                <a:gd name="T9" fmla="*/ 2147483647 h 26"/>
                <a:gd name="T10" fmla="*/ 2147483647 w 25"/>
                <a:gd name="T11" fmla="*/ 2147483647 h 26"/>
                <a:gd name="T12" fmla="*/ 2147483647 w 25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26"/>
                <a:gd name="T23" fmla="*/ 25 w 25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5"/>
                    <a:pt x="0" y="17"/>
                    <a:pt x="1" y="19"/>
                  </a:cubicBezTo>
                  <a:cubicBezTo>
                    <a:pt x="3" y="22"/>
                    <a:pt x="6" y="25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6"/>
                    <a:pt x="20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797"/>
            <p:cNvSpPr>
              <a:spLocks noChangeArrowheads="1"/>
            </p:cNvSpPr>
            <p:nvPr/>
          </p:nvSpPr>
          <p:spPr bwMode="auto">
            <a:xfrm>
              <a:off x="0" y="161925"/>
              <a:ext cx="98425" cy="96838"/>
            </a:xfrm>
            <a:custGeom>
              <a:avLst/>
              <a:gdLst>
                <a:gd name="T0" fmla="*/ 2147483647 w 26"/>
                <a:gd name="T1" fmla="*/ 2147483647 h 26"/>
                <a:gd name="T2" fmla="*/ 2147483647 w 26"/>
                <a:gd name="T3" fmla="*/ 0 h 26"/>
                <a:gd name="T4" fmla="*/ 0 w 26"/>
                <a:gd name="T5" fmla="*/ 2147483647 h 26"/>
                <a:gd name="T6" fmla="*/ 2147483647 w 26"/>
                <a:gd name="T7" fmla="*/ 2147483647 h 26"/>
                <a:gd name="T8" fmla="*/ 2147483647 w 26"/>
                <a:gd name="T9" fmla="*/ 2147483647 h 26"/>
                <a:gd name="T10" fmla="*/ 2147483647 w 26"/>
                <a:gd name="T11" fmla="*/ 2147483647 h 26"/>
                <a:gd name="T12" fmla="*/ 2147483647 w 26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26"/>
                <a:gd name="T23" fmla="*/ 26 w 26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26">
                  <a:moveTo>
                    <a:pt x="19" y="2"/>
                  </a:moveTo>
                  <a:cubicBezTo>
                    <a:pt x="17" y="1"/>
                    <a:pt x="15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12"/>
                    <a:pt x="26" y="11"/>
                    <a:pt x="26" y="10"/>
                  </a:cubicBezTo>
                  <a:cubicBezTo>
                    <a:pt x="25" y="6"/>
                    <a:pt x="22" y="3"/>
                    <a:pt x="19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3" name="Group 48"/>
          <p:cNvGrpSpPr>
            <a:grpSpLocks/>
          </p:cNvGrpSpPr>
          <p:nvPr/>
        </p:nvGrpSpPr>
        <p:grpSpPr bwMode="auto">
          <a:xfrm>
            <a:off x="4357688" y="3097928"/>
            <a:ext cx="420291" cy="417910"/>
            <a:chOff x="0" y="0"/>
            <a:chExt cx="746125" cy="742950"/>
          </a:xfrm>
        </p:grpSpPr>
        <p:sp>
          <p:nvSpPr>
            <p:cNvPr id="44" name="Freeform 865"/>
            <p:cNvSpPr>
              <a:spLocks noChangeArrowheads="1"/>
            </p:cNvSpPr>
            <p:nvPr/>
          </p:nvSpPr>
          <p:spPr bwMode="auto">
            <a:xfrm>
              <a:off x="655637" y="390525"/>
              <a:ext cx="34925" cy="33338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9"/>
                <a:gd name="T26" fmla="*/ 9 w 9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9">
                  <a:moveTo>
                    <a:pt x="8" y="8"/>
                  </a:moveTo>
                  <a:cubicBezTo>
                    <a:pt x="9" y="7"/>
                    <a:pt x="9" y="5"/>
                    <a:pt x="8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866"/>
            <p:cNvSpPr>
              <a:spLocks noChangeArrowheads="1"/>
            </p:cNvSpPr>
            <p:nvPr/>
          </p:nvSpPr>
          <p:spPr bwMode="auto">
            <a:xfrm>
              <a:off x="611187" y="349250"/>
              <a:ext cx="38100" cy="33338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2147483647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9"/>
                <a:gd name="T26" fmla="*/ 10 w 10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9">
                  <a:moveTo>
                    <a:pt x="9" y="8"/>
                  </a:moveTo>
                  <a:cubicBezTo>
                    <a:pt x="10" y="7"/>
                    <a:pt x="10" y="5"/>
                    <a:pt x="9" y="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8" y="9"/>
                    <a:pt x="8" y="9"/>
                    <a:pt x="9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867"/>
            <p:cNvSpPr>
              <a:spLocks noChangeArrowheads="1"/>
            </p:cNvSpPr>
            <p:nvPr/>
          </p:nvSpPr>
          <p:spPr bwMode="auto">
            <a:xfrm>
              <a:off x="569912" y="307975"/>
              <a:ext cx="38100" cy="33338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2147483647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9"/>
                <a:gd name="T26" fmla="*/ 10 w 10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9">
                  <a:moveTo>
                    <a:pt x="9" y="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9"/>
                    <a:pt x="7" y="9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10" y="7"/>
                    <a:pt x="10" y="5"/>
                    <a:pt x="9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868"/>
            <p:cNvSpPr>
              <a:spLocks noChangeArrowheads="1"/>
            </p:cNvSpPr>
            <p:nvPr/>
          </p:nvSpPr>
          <p:spPr bwMode="auto">
            <a:xfrm>
              <a:off x="363537" y="98425"/>
              <a:ext cx="33338" cy="33338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9"/>
                <a:gd name="T26" fmla="*/ 9 w 9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9">
                  <a:moveTo>
                    <a:pt x="1" y="5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8"/>
                    <a:pt x="9" y="6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869"/>
            <p:cNvSpPr>
              <a:spLocks noChangeArrowheads="1"/>
            </p:cNvSpPr>
            <p:nvPr/>
          </p:nvSpPr>
          <p:spPr bwMode="auto">
            <a:xfrm>
              <a:off x="322262" y="57150"/>
              <a:ext cx="33338" cy="33338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9"/>
                <a:gd name="T26" fmla="*/ 9 w 9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9">
                  <a:moveTo>
                    <a:pt x="1" y="5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8"/>
                    <a:pt x="9" y="6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870"/>
            <p:cNvSpPr>
              <a:spLocks noEditPoints="1" noChangeArrowheads="1"/>
            </p:cNvSpPr>
            <p:nvPr/>
          </p:nvSpPr>
          <p:spPr bwMode="auto">
            <a:xfrm>
              <a:off x="0" y="139700"/>
              <a:ext cx="600075" cy="603250"/>
            </a:xfrm>
            <a:custGeom>
              <a:avLst/>
              <a:gdLst>
                <a:gd name="T0" fmla="*/ 2147483647 w 160"/>
                <a:gd name="T1" fmla="*/ 2147483647 h 161"/>
                <a:gd name="T2" fmla="*/ 2147483647 w 160"/>
                <a:gd name="T3" fmla="*/ 2147483647 h 161"/>
                <a:gd name="T4" fmla="*/ 2147483647 w 160"/>
                <a:gd name="T5" fmla="*/ 2147483647 h 161"/>
                <a:gd name="T6" fmla="*/ 2147483647 w 160"/>
                <a:gd name="T7" fmla="*/ 2147483647 h 161"/>
                <a:gd name="T8" fmla="*/ 2147483647 w 160"/>
                <a:gd name="T9" fmla="*/ 2147483647 h 161"/>
                <a:gd name="T10" fmla="*/ 2147483647 w 160"/>
                <a:gd name="T11" fmla="*/ 2147483647 h 161"/>
                <a:gd name="T12" fmla="*/ 2147483647 w 160"/>
                <a:gd name="T13" fmla="*/ 2147483647 h 161"/>
                <a:gd name="T14" fmla="*/ 2147483647 w 160"/>
                <a:gd name="T15" fmla="*/ 2147483647 h 161"/>
                <a:gd name="T16" fmla="*/ 2147483647 w 160"/>
                <a:gd name="T17" fmla="*/ 2147483647 h 161"/>
                <a:gd name="T18" fmla="*/ 2147483647 w 160"/>
                <a:gd name="T19" fmla="*/ 2147483647 h 161"/>
                <a:gd name="T20" fmla="*/ 2147483647 w 160"/>
                <a:gd name="T21" fmla="*/ 2147483647 h 161"/>
                <a:gd name="T22" fmla="*/ 2147483647 w 160"/>
                <a:gd name="T23" fmla="*/ 2147483647 h 161"/>
                <a:gd name="T24" fmla="*/ 2147483647 w 160"/>
                <a:gd name="T25" fmla="*/ 2147483647 h 161"/>
                <a:gd name="T26" fmla="*/ 2147483647 w 160"/>
                <a:gd name="T27" fmla="*/ 2147483647 h 161"/>
                <a:gd name="T28" fmla="*/ 2147483647 w 160"/>
                <a:gd name="T29" fmla="*/ 2147483647 h 161"/>
                <a:gd name="T30" fmla="*/ 2147483647 w 160"/>
                <a:gd name="T31" fmla="*/ 2147483647 h 161"/>
                <a:gd name="T32" fmla="*/ 2147483647 w 160"/>
                <a:gd name="T33" fmla="*/ 2147483647 h 161"/>
                <a:gd name="T34" fmla="*/ 2147483647 w 160"/>
                <a:gd name="T35" fmla="*/ 2147483647 h 161"/>
                <a:gd name="T36" fmla="*/ 2147483647 w 160"/>
                <a:gd name="T37" fmla="*/ 2147483647 h 161"/>
                <a:gd name="T38" fmla="*/ 2147483647 w 160"/>
                <a:gd name="T39" fmla="*/ 2147483647 h 161"/>
                <a:gd name="T40" fmla="*/ 2147483647 w 160"/>
                <a:gd name="T41" fmla="*/ 2147483647 h 161"/>
                <a:gd name="T42" fmla="*/ 2147483647 w 160"/>
                <a:gd name="T43" fmla="*/ 2147483647 h 161"/>
                <a:gd name="T44" fmla="*/ 2147483647 w 160"/>
                <a:gd name="T45" fmla="*/ 2147483647 h 161"/>
                <a:gd name="T46" fmla="*/ 2147483647 w 160"/>
                <a:gd name="T47" fmla="*/ 2147483647 h 161"/>
                <a:gd name="T48" fmla="*/ 2147483647 w 160"/>
                <a:gd name="T49" fmla="*/ 2147483647 h 161"/>
                <a:gd name="T50" fmla="*/ 2147483647 w 160"/>
                <a:gd name="T51" fmla="*/ 2147483647 h 161"/>
                <a:gd name="T52" fmla="*/ 2147483647 w 160"/>
                <a:gd name="T53" fmla="*/ 2147483647 h 161"/>
                <a:gd name="T54" fmla="*/ 2147483647 w 160"/>
                <a:gd name="T55" fmla="*/ 2147483647 h 161"/>
                <a:gd name="T56" fmla="*/ 2147483647 w 160"/>
                <a:gd name="T57" fmla="*/ 2147483647 h 161"/>
                <a:gd name="T58" fmla="*/ 2147483647 w 160"/>
                <a:gd name="T59" fmla="*/ 2147483647 h 161"/>
                <a:gd name="T60" fmla="*/ 2147483647 w 160"/>
                <a:gd name="T61" fmla="*/ 2147483647 h 161"/>
                <a:gd name="T62" fmla="*/ 2147483647 w 160"/>
                <a:gd name="T63" fmla="*/ 2147483647 h 161"/>
                <a:gd name="T64" fmla="*/ 2147483647 w 160"/>
                <a:gd name="T65" fmla="*/ 2147483647 h 161"/>
                <a:gd name="T66" fmla="*/ 2147483647 w 160"/>
                <a:gd name="T67" fmla="*/ 2147483647 h 161"/>
                <a:gd name="T68" fmla="*/ 2147483647 w 160"/>
                <a:gd name="T69" fmla="*/ 2147483647 h 16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0"/>
                <a:gd name="T106" fmla="*/ 0 h 161"/>
                <a:gd name="T107" fmla="*/ 160 w 160"/>
                <a:gd name="T108" fmla="*/ 161 h 16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0" h="161">
                  <a:moveTo>
                    <a:pt x="150" y="42"/>
                  </a:moveTo>
                  <a:cubicBezTo>
                    <a:pt x="150" y="42"/>
                    <a:pt x="150" y="42"/>
                    <a:pt x="150" y="42"/>
                  </a:cubicBezTo>
                  <a:cubicBezTo>
                    <a:pt x="151" y="41"/>
                    <a:pt x="151" y="39"/>
                    <a:pt x="150" y="38"/>
                  </a:cubicBezTo>
                  <a:cubicBezTo>
                    <a:pt x="148" y="36"/>
                    <a:pt x="148" y="36"/>
                    <a:pt x="148" y="36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5" y="29"/>
                    <a:pt x="155" y="26"/>
                    <a:pt x="154" y="25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5" y="6"/>
                    <a:pt x="132" y="6"/>
                    <a:pt x="131" y="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3" y="11"/>
                    <a:pt x="121" y="11"/>
                    <a:pt x="120" y="12"/>
                  </a:cubicBezTo>
                  <a:cubicBezTo>
                    <a:pt x="119" y="11"/>
                    <a:pt x="117" y="10"/>
                    <a:pt x="115" y="9"/>
                  </a:cubicBezTo>
                  <a:cubicBezTo>
                    <a:pt x="116" y="9"/>
                    <a:pt x="116" y="9"/>
                    <a:pt x="117" y="9"/>
                  </a:cubicBezTo>
                  <a:cubicBezTo>
                    <a:pt x="118" y="8"/>
                    <a:pt x="118" y="6"/>
                    <a:pt x="117" y="5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0"/>
                    <a:pt x="110" y="0"/>
                    <a:pt x="109" y="1"/>
                  </a:cubicBezTo>
                  <a:cubicBezTo>
                    <a:pt x="108" y="2"/>
                    <a:pt x="108" y="4"/>
                    <a:pt x="109" y="5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02" y="3"/>
                    <a:pt x="90" y="1"/>
                    <a:pt x="78" y="1"/>
                  </a:cubicBezTo>
                  <a:cubicBezTo>
                    <a:pt x="61" y="1"/>
                    <a:pt x="44" y="6"/>
                    <a:pt x="29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11"/>
                    <a:pt x="21" y="11"/>
                    <a:pt x="19" y="1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31"/>
                    <a:pt x="0" y="34"/>
                    <a:pt x="2" y="35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4"/>
                    <a:pt x="21" y="54"/>
                    <a:pt x="22" y="54"/>
                  </a:cubicBezTo>
                  <a:cubicBezTo>
                    <a:pt x="23" y="54"/>
                    <a:pt x="24" y="54"/>
                    <a:pt x="25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4" y="34"/>
                    <a:pt x="44" y="33"/>
                  </a:cubicBezTo>
                  <a:cubicBezTo>
                    <a:pt x="44" y="32"/>
                    <a:pt x="43" y="31"/>
                    <a:pt x="43" y="30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50" y="18"/>
                    <a:pt x="64" y="14"/>
                    <a:pt x="78" y="14"/>
                  </a:cubicBezTo>
                  <a:cubicBezTo>
                    <a:pt x="91" y="14"/>
                    <a:pt x="104" y="17"/>
                    <a:pt x="114" y="24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6"/>
                    <a:pt x="112" y="29"/>
                    <a:pt x="113" y="30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2" y="49"/>
                    <a:pt x="133" y="49"/>
                    <a:pt x="134" y="49"/>
                  </a:cubicBezTo>
                  <a:cubicBezTo>
                    <a:pt x="135" y="49"/>
                    <a:pt x="136" y="49"/>
                    <a:pt x="136" y="48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44" y="58"/>
                    <a:pt x="147" y="70"/>
                    <a:pt x="147" y="83"/>
                  </a:cubicBezTo>
                  <a:cubicBezTo>
                    <a:pt x="147" y="97"/>
                    <a:pt x="143" y="111"/>
                    <a:pt x="135" y="122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8"/>
                    <a:pt x="130" y="118"/>
                    <a:pt x="129" y="118"/>
                  </a:cubicBezTo>
                  <a:cubicBezTo>
                    <a:pt x="128" y="118"/>
                    <a:pt x="127" y="118"/>
                    <a:pt x="126" y="119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37"/>
                    <a:pt x="107" y="138"/>
                    <a:pt x="107" y="139"/>
                  </a:cubicBezTo>
                  <a:cubicBezTo>
                    <a:pt x="107" y="140"/>
                    <a:pt x="108" y="141"/>
                    <a:pt x="108" y="142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7" y="160"/>
                    <a:pt x="128" y="161"/>
                    <a:pt x="129" y="161"/>
                  </a:cubicBezTo>
                  <a:cubicBezTo>
                    <a:pt x="130" y="161"/>
                    <a:pt x="131" y="160"/>
                    <a:pt x="131" y="16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51" y="140"/>
                    <a:pt x="151" y="138"/>
                    <a:pt x="149" y="136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55" y="118"/>
                    <a:pt x="160" y="101"/>
                    <a:pt x="160" y="83"/>
                  </a:cubicBezTo>
                  <a:cubicBezTo>
                    <a:pt x="160" y="68"/>
                    <a:pt x="157" y="54"/>
                    <a:pt x="150" y="42"/>
                  </a:cubicBezTo>
                  <a:close/>
                  <a:moveTo>
                    <a:pt x="22" y="45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34" y="33"/>
                    <a:pt x="34" y="33"/>
                    <a:pt x="34" y="33"/>
                  </a:cubicBezTo>
                  <a:lnTo>
                    <a:pt x="22" y="45"/>
                  </a:lnTo>
                  <a:close/>
                  <a:moveTo>
                    <a:pt x="129" y="151"/>
                  </a:moveTo>
                  <a:cubicBezTo>
                    <a:pt x="117" y="139"/>
                    <a:pt x="117" y="139"/>
                    <a:pt x="117" y="139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41" y="139"/>
                    <a:pt x="141" y="139"/>
                    <a:pt x="141" y="139"/>
                  </a:cubicBezTo>
                  <a:lnTo>
                    <a:pt x="129" y="151"/>
                  </a:lnTo>
                  <a:close/>
                  <a:moveTo>
                    <a:pt x="122" y="28"/>
                  </a:moveTo>
                  <a:cubicBezTo>
                    <a:pt x="134" y="15"/>
                    <a:pt x="134" y="15"/>
                    <a:pt x="134" y="15"/>
                  </a:cubicBezTo>
                  <a:cubicBezTo>
                    <a:pt x="146" y="28"/>
                    <a:pt x="146" y="28"/>
                    <a:pt x="146" y="28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122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871"/>
            <p:cNvSpPr>
              <a:spLocks noChangeArrowheads="1"/>
            </p:cNvSpPr>
            <p:nvPr/>
          </p:nvSpPr>
          <p:spPr bwMode="auto">
            <a:xfrm>
              <a:off x="269875" y="0"/>
              <a:ext cx="60325" cy="63500"/>
            </a:xfrm>
            <a:custGeom>
              <a:avLst/>
              <a:gdLst>
                <a:gd name="T0" fmla="*/ 2147483647 w 16"/>
                <a:gd name="T1" fmla="*/ 2147483647 h 17"/>
                <a:gd name="T2" fmla="*/ 2147483647 w 16"/>
                <a:gd name="T3" fmla="*/ 2147483647 h 17"/>
                <a:gd name="T4" fmla="*/ 2147483647 w 16"/>
                <a:gd name="T5" fmla="*/ 2147483647 h 17"/>
                <a:gd name="T6" fmla="*/ 2147483647 w 16"/>
                <a:gd name="T7" fmla="*/ 2147483647 h 17"/>
                <a:gd name="T8" fmla="*/ 2147483647 w 16"/>
                <a:gd name="T9" fmla="*/ 2147483647 h 17"/>
                <a:gd name="T10" fmla="*/ 2147483647 w 16"/>
                <a:gd name="T11" fmla="*/ 2147483647 h 17"/>
                <a:gd name="T12" fmla="*/ 2147483647 w 16"/>
                <a:gd name="T13" fmla="*/ 2147483647 h 17"/>
                <a:gd name="T14" fmla="*/ 2147483647 w 16"/>
                <a:gd name="T15" fmla="*/ 2147483647 h 17"/>
                <a:gd name="T16" fmla="*/ 0 w 16"/>
                <a:gd name="T17" fmla="*/ 2147483647 h 17"/>
                <a:gd name="T18" fmla="*/ 0 w 16"/>
                <a:gd name="T19" fmla="*/ 2147483647 h 17"/>
                <a:gd name="T20" fmla="*/ 0 w 16"/>
                <a:gd name="T21" fmla="*/ 2147483647 h 17"/>
                <a:gd name="T22" fmla="*/ 2147483647 w 16"/>
                <a:gd name="T23" fmla="*/ 2147483647 h 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17"/>
                <a:gd name="T38" fmla="*/ 16 w 16"/>
                <a:gd name="T39" fmla="*/ 17 h 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17">
                  <a:moveTo>
                    <a:pt x="6" y="16"/>
                  </a:moveTo>
                  <a:cubicBezTo>
                    <a:pt x="6" y="17"/>
                    <a:pt x="7" y="17"/>
                    <a:pt x="8" y="17"/>
                  </a:cubicBezTo>
                  <a:cubicBezTo>
                    <a:pt x="8" y="17"/>
                    <a:pt x="9" y="17"/>
                    <a:pt x="10" y="16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8"/>
                    <a:pt x="16" y="8"/>
                    <a:pt x="15" y="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lnTo>
                    <a:pt x="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872"/>
            <p:cNvSpPr>
              <a:spLocks noChangeArrowheads="1"/>
            </p:cNvSpPr>
            <p:nvPr/>
          </p:nvSpPr>
          <p:spPr bwMode="auto">
            <a:xfrm>
              <a:off x="682625" y="415925"/>
              <a:ext cx="63500" cy="65088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0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2147483647 w 17"/>
                <a:gd name="T21" fmla="*/ 2147483647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17"/>
                <a:gd name="T35" fmla="*/ 17 w 17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17">
                  <a:moveTo>
                    <a:pt x="16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0"/>
                    <a:pt x="6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7"/>
                    <a:pt x="8" y="17"/>
                  </a:cubicBezTo>
                  <a:cubicBezTo>
                    <a:pt x="9" y="17"/>
                    <a:pt x="10" y="16"/>
                    <a:pt x="10" y="1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9"/>
                    <a:pt x="17" y="8"/>
                    <a:pt x="1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2" name="Group 57"/>
          <p:cNvGrpSpPr>
            <a:grpSpLocks/>
          </p:cNvGrpSpPr>
          <p:nvPr/>
        </p:nvGrpSpPr>
        <p:grpSpPr bwMode="auto">
          <a:xfrm>
            <a:off x="1614487" y="3128885"/>
            <a:ext cx="357188" cy="417910"/>
            <a:chOff x="0" y="0"/>
            <a:chExt cx="635000" cy="742950"/>
          </a:xfrm>
        </p:grpSpPr>
        <p:sp>
          <p:nvSpPr>
            <p:cNvPr id="53" name="Freeform 916"/>
            <p:cNvSpPr>
              <a:spLocks noChangeArrowheads="1"/>
            </p:cNvSpPr>
            <p:nvPr/>
          </p:nvSpPr>
          <p:spPr bwMode="auto">
            <a:xfrm>
              <a:off x="147637" y="565150"/>
              <a:ext cx="104775" cy="173038"/>
            </a:xfrm>
            <a:custGeom>
              <a:avLst/>
              <a:gdLst>
                <a:gd name="T0" fmla="*/ 2147483647 w 28"/>
                <a:gd name="T1" fmla="*/ 2147483647 h 46"/>
                <a:gd name="T2" fmla="*/ 2147483647 w 28"/>
                <a:gd name="T3" fmla="*/ 2147483647 h 46"/>
                <a:gd name="T4" fmla="*/ 2147483647 w 28"/>
                <a:gd name="T5" fmla="*/ 2147483647 h 46"/>
                <a:gd name="T6" fmla="*/ 2147483647 w 28"/>
                <a:gd name="T7" fmla="*/ 2147483647 h 46"/>
                <a:gd name="T8" fmla="*/ 2147483647 w 28"/>
                <a:gd name="T9" fmla="*/ 0 h 46"/>
                <a:gd name="T10" fmla="*/ 2147483647 w 28"/>
                <a:gd name="T11" fmla="*/ 0 h 46"/>
                <a:gd name="T12" fmla="*/ 2147483647 w 28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46"/>
                <a:gd name="T23" fmla="*/ 28 w 28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46">
                  <a:moveTo>
                    <a:pt x="1" y="38"/>
                  </a:moveTo>
                  <a:cubicBezTo>
                    <a:pt x="0" y="42"/>
                    <a:pt x="3" y="45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10" y="46"/>
                    <a:pt x="13" y="44"/>
                    <a:pt x="14" y="4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1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917"/>
            <p:cNvSpPr>
              <a:spLocks noChangeArrowheads="1"/>
            </p:cNvSpPr>
            <p:nvPr/>
          </p:nvSpPr>
          <p:spPr bwMode="auto">
            <a:xfrm>
              <a:off x="384175" y="565150"/>
              <a:ext cx="100013" cy="177800"/>
            </a:xfrm>
            <a:custGeom>
              <a:avLst/>
              <a:gdLst>
                <a:gd name="T0" fmla="*/ 2147483647 w 27"/>
                <a:gd name="T1" fmla="*/ 0 h 47"/>
                <a:gd name="T2" fmla="*/ 0 w 27"/>
                <a:gd name="T3" fmla="*/ 0 h 47"/>
                <a:gd name="T4" fmla="*/ 2147483647 w 27"/>
                <a:gd name="T5" fmla="*/ 2147483647 h 47"/>
                <a:gd name="T6" fmla="*/ 2147483647 w 27"/>
                <a:gd name="T7" fmla="*/ 2147483647 h 47"/>
                <a:gd name="T8" fmla="*/ 2147483647 w 27"/>
                <a:gd name="T9" fmla="*/ 2147483647 h 47"/>
                <a:gd name="T10" fmla="*/ 2147483647 w 27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47"/>
                <a:gd name="T20" fmla="*/ 27 w 27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47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4" y="45"/>
                    <a:pt x="18" y="47"/>
                    <a:pt x="21" y="46"/>
                  </a:cubicBezTo>
                  <a:cubicBezTo>
                    <a:pt x="25" y="45"/>
                    <a:pt x="27" y="42"/>
                    <a:pt x="26" y="3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9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635000" cy="528638"/>
            </a:xfrm>
            <a:custGeom>
              <a:avLst/>
              <a:gdLst>
                <a:gd name="T0" fmla="*/ 2147483647 w 169"/>
                <a:gd name="T1" fmla="*/ 2147483647 h 141"/>
                <a:gd name="T2" fmla="*/ 2147483647 w 169"/>
                <a:gd name="T3" fmla="*/ 2147483647 h 141"/>
                <a:gd name="T4" fmla="*/ 2147483647 w 169"/>
                <a:gd name="T5" fmla="*/ 2147483647 h 141"/>
                <a:gd name="T6" fmla="*/ 2147483647 w 169"/>
                <a:gd name="T7" fmla="*/ 0 h 141"/>
                <a:gd name="T8" fmla="*/ 2147483647 w 169"/>
                <a:gd name="T9" fmla="*/ 2147483647 h 141"/>
                <a:gd name="T10" fmla="*/ 2147483647 w 169"/>
                <a:gd name="T11" fmla="*/ 2147483647 h 141"/>
                <a:gd name="T12" fmla="*/ 2147483647 w 169"/>
                <a:gd name="T13" fmla="*/ 2147483647 h 141"/>
                <a:gd name="T14" fmla="*/ 2147483647 w 169"/>
                <a:gd name="T15" fmla="*/ 2147483647 h 141"/>
                <a:gd name="T16" fmla="*/ 2147483647 w 169"/>
                <a:gd name="T17" fmla="*/ 0 h 141"/>
                <a:gd name="T18" fmla="*/ 2147483647 w 169"/>
                <a:gd name="T19" fmla="*/ 2147483647 h 141"/>
                <a:gd name="T20" fmla="*/ 2147483647 w 169"/>
                <a:gd name="T21" fmla="*/ 2147483647 h 141"/>
                <a:gd name="T22" fmla="*/ 2147483647 w 169"/>
                <a:gd name="T23" fmla="*/ 2147483647 h 141"/>
                <a:gd name="T24" fmla="*/ 0 w 169"/>
                <a:gd name="T25" fmla="*/ 2147483647 h 141"/>
                <a:gd name="T26" fmla="*/ 0 w 169"/>
                <a:gd name="T27" fmla="*/ 2147483647 h 141"/>
                <a:gd name="T28" fmla="*/ 2147483647 w 169"/>
                <a:gd name="T29" fmla="*/ 2147483647 h 141"/>
                <a:gd name="T30" fmla="*/ 2147483647 w 169"/>
                <a:gd name="T31" fmla="*/ 2147483647 h 141"/>
                <a:gd name="T32" fmla="*/ 2147483647 w 169"/>
                <a:gd name="T33" fmla="*/ 2147483647 h 141"/>
                <a:gd name="T34" fmla="*/ 2147483647 w 169"/>
                <a:gd name="T35" fmla="*/ 2147483647 h 141"/>
                <a:gd name="T36" fmla="*/ 2147483647 w 169"/>
                <a:gd name="T37" fmla="*/ 2147483647 h 141"/>
                <a:gd name="T38" fmla="*/ 2147483647 w 169"/>
                <a:gd name="T39" fmla="*/ 2147483647 h 141"/>
                <a:gd name="T40" fmla="*/ 2147483647 w 169"/>
                <a:gd name="T41" fmla="*/ 2147483647 h 141"/>
                <a:gd name="T42" fmla="*/ 2147483647 w 169"/>
                <a:gd name="T43" fmla="*/ 2147483647 h 141"/>
                <a:gd name="T44" fmla="*/ 2147483647 w 169"/>
                <a:gd name="T45" fmla="*/ 2147483647 h 141"/>
                <a:gd name="T46" fmla="*/ 2147483647 w 169"/>
                <a:gd name="T47" fmla="*/ 2147483647 h 1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9"/>
                <a:gd name="T73" fmla="*/ 0 h 141"/>
                <a:gd name="T74" fmla="*/ 169 w 169"/>
                <a:gd name="T75" fmla="*/ 141 h 1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9" h="141">
                  <a:moveTo>
                    <a:pt x="162" y="9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3"/>
                    <a:pt x="111" y="0"/>
                    <a:pt x="107" y="0"/>
                  </a:cubicBezTo>
                  <a:cubicBezTo>
                    <a:pt x="104" y="0"/>
                    <a:pt x="101" y="3"/>
                    <a:pt x="101" y="7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6" y="0"/>
                    <a:pt x="53" y="3"/>
                    <a:pt x="53" y="7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12"/>
                    <a:pt x="0" y="1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3" y="141"/>
                    <a:pt x="7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6" y="141"/>
                    <a:pt x="169" y="138"/>
                    <a:pt x="169" y="135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2"/>
                    <a:pt x="166" y="9"/>
                    <a:pt x="162" y="9"/>
                  </a:cubicBezTo>
                  <a:close/>
                  <a:moveTo>
                    <a:pt x="155" y="128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5" y="23"/>
                    <a:pt x="155" y="23"/>
                    <a:pt x="155" y="23"/>
                  </a:cubicBezTo>
                  <a:lnTo>
                    <a:pt x="155" y="1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919"/>
            <p:cNvSpPr>
              <a:spLocks noChangeArrowheads="1"/>
            </p:cNvSpPr>
            <p:nvPr/>
          </p:nvSpPr>
          <p:spPr bwMode="auto">
            <a:xfrm>
              <a:off x="384175" y="236538"/>
              <a:ext cx="104775" cy="127000"/>
            </a:xfrm>
            <a:custGeom>
              <a:avLst/>
              <a:gdLst>
                <a:gd name="T0" fmla="*/ 2147483647 w 28"/>
                <a:gd name="T1" fmla="*/ 2147483647 h 34"/>
                <a:gd name="T2" fmla="*/ 2147483647 w 28"/>
                <a:gd name="T3" fmla="*/ 2147483647 h 34"/>
                <a:gd name="T4" fmla="*/ 2147483647 w 28"/>
                <a:gd name="T5" fmla="*/ 0 h 34"/>
                <a:gd name="T6" fmla="*/ 0 w 28"/>
                <a:gd name="T7" fmla="*/ 2147483647 h 34"/>
                <a:gd name="T8" fmla="*/ 2147483647 w 28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5" y="3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6" y="3"/>
                    <a:pt x="24" y="2"/>
                    <a:pt x="23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" y="31"/>
                    <a:pt x="4" y="32"/>
                    <a:pt x="5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920"/>
            <p:cNvSpPr>
              <a:spLocks noChangeArrowheads="1"/>
            </p:cNvSpPr>
            <p:nvPr/>
          </p:nvSpPr>
          <p:spPr bwMode="auto">
            <a:xfrm>
              <a:off x="252412" y="236538"/>
              <a:ext cx="104775" cy="127000"/>
            </a:xfrm>
            <a:custGeom>
              <a:avLst/>
              <a:gdLst>
                <a:gd name="T0" fmla="*/ 2147483647 w 28"/>
                <a:gd name="T1" fmla="*/ 2147483647 h 34"/>
                <a:gd name="T2" fmla="*/ 2147483647 w 28"/>
                <a:gd name="T3" fmla="*/ 2147483647 h 34"/>
                <a:gd name="T4" fmla="*/ 2147483647 w 28"/>
                <a:gd name="T5" fmla="*/ 0 h 34"/>
                <a:gd name="T6" fmla="*/ 0 w 28"/>
                <a:gd name="T7" fmla="*/ 2147483647 h 34"/>
                <a:gd name="T8" fmla="*/ 2147483647 w 28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23" y="34"/>
                  </a:moveTo>
                  <a:cubicBezTo>
                    <a:pt x="25" y="32"/>
                    <a:pt x="26" y="31"/>
                    <a:pt x="28" y="3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3"/>
                    <a:pt x="0" y="4"/>
                  </a:cubicBezTo>
                  <a:lnTo>
                    <a:pt x="23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921"/>
            <p:cNvSpPr>
              <a:spLocks noChangeArrowheads="1"/>
            </p:cNvSpPr>
            <p:nvPr/>
          </p:nvSpPr>
          <p:spPr bwMode="auto">
            <a:xfrm>
              <a:off x="153987" y="228600"/>
              <a:ext cx="65088" cy="6350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0 h 17"/>
                <a:gd name="T6" fmla="*/ 0 w 17"/>
                <a:gd name="T7" fmla="*/ 2147483647 h 17"/>
                <a:gd name="T8" fmla="*/ 2147483647 w 17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4" y="17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4" y="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3" y="15"/>
                    <a:pt x="4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922"/>
            <p:cNvSpPr>
              <a:spLocks noChangeArrowheads="1"/>
            </p:cNvSpPr>
            <p:nvPr/>
          </p:nvSpPr>
          <p:spPr bwMode="auto">
            <a:xfrm>
              <a:off x="211137" y="187325"/>
              <a:ext cx="55563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0 h 15"/>
                <a:gd name="T12" fmla="*/ 0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5" y="14"/>
                  </a:moveTo>
                  <a:cubicBezTo>
                    <a:pt x="6" y="14"/>
                    <a:pt x="7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12" y="14"/>
                    <a:pt x="13" y="12"/>
                    <a:pt x="14" y="11"/>
                  </a:cubicBezTo>
                  <a:cubicBezTo>
                    <a:pt x="15" y="10"/>
                    <a:pt x="15" y="8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1" y="11"/>
                    <a:pt x="3" y="13"/>
                    <a:pt x="5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923"/>
            <p:cNvSpPr>
              <a:spLocks noChangeArrowheads="1"/>
            </p:cNvSpPr>
            <p:nvPr/>
          </p:nvSpPr>
          <p:spPr bwMode="auto">
            <a:xfrm>
              <a:off x="342900" y="355600"/>
              <a:ext cx="55563" cy="57150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2147483647 h 15"/>
                <a:gd name="T12" fmla="*/ 0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2147483647 w 15"/>
                <a:gd name="T21" fmla="*/ 2147483647 h 15"/>
                <a:gd name="T22" fmla="*/ 2147483647 w 15"/>
                <a:gd name="T23" fmla="*/ 2147483647 h 15"/>
                <a:gd name="T24" fmla="*/ 2147483647 w 15"/>
                <a:gd name="T25" fmla="*/ 2147483647 h 15"/>
                <a:gd name="T26" fmla="*/ 2147483647 w 15"/>
                <a:gd name="T27" fmla="*/ 2147483647 h 15"/>
                <a:gd name="T28" fmla="*/ 2147483647 w 15"/>
                <a:gd name="T29" fmla="*/ 2147483647 h 15"/>
                <a:gd name="T30" fmla="*/ 2147483647 w 15"/>
                <a:gd name="T31" fmla="*/ 2147483647 h 15"/>
                <a:gd name="T32" fmla="*/ 2147483647 w 15"/>
                <a:gd name="T33" fmla="*/ 2147483647 h 15"/>
                <a:gd name="T34" fmla="*/ 2147483647 w 15"/>
                <a:gd name="T35" fmla="*/ 0 h 15"/>
                <a:gd name="T36" fmla="*/ 2147483647 w 15"/>
                <a:gd name="T37" fmla="*/ 0 h 15"/>
                <a:gd name="T38" fmla="*/ 2147483647 w 15"/>
                <a:gd name="T39" fmla="*/ 2147483647 h 15"/>
                <a:gd name="T40" fmla="*/ 2147483647 w 15"/>
                <a:gd name="T41" fmla="*/ 2147483647 h 15"/>
                <a:gd name="T42" fmla="*/ 2147483647 w 15"/>
                <a:gd name="T43" fmla="*/ 2147483647 h 15"/>
                <a:gd name="T44" fmla="*/ 2147483647 w 15"/>
                <a:gd name="T45" fmla="*/ 2147483647 h 1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"/>
                <a:gd name="T70" fmla="*/ 0 h 15"/>
                <a:gd name="T71" fmla="*/ 15 w 15"/>
                <a:gd name="T72" fmla="*/ 15 h 1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" h="15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924"/>
            <p:cNvSpPr>
              <a:spLocks noChangeArrowheads="1"/>
            </p:cNvSpPr>
            <p:nvPr/>
          </p:nvSpPr>
          <p:spPr bwMode="auto">
            <a:xfrm>
              <a:off x="473075" y="187325"/>
              <a:ext cx="57150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5"/>
                <a:gd name="T23" fmla="*/ 15 w 15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5">
                  <a:moveTo>
                    <a:pt x="6" y="14"/>
                  </a:moveTo>
                  <a:cubicBezTo>
                    <a:pt x="6" y="14"/>
                    <a:pt x="7" y="15"/>
                    <a:pt x="7" y="15"/>
                  </a:cubicBezTo>
                  <a:cubicBezTo>
                    <a:pt x="11" y="15"/>
                    <a:pt x="15" y="11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2"/>
                    <a:pt x="3" y="14"/>
                    <a:pt x="6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925"/>
            <p:cNvSpPr>
              <a:spLocks noChangeArrowheads="1"/>
            </p:cNvSpPr>
            <p:nvPr/>
          </p:nvSpPr>
          <p:spPr bwMode="auto">
            <a:xfrm>
              <a:off x="106362" y="277813"/>
              <a:ext cx="55563" cy="55563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0 h 15"/>
                <a:gd name="T10" fmla="*/ 0 w 15"/>
                <a:gd name="T11" fmla="*/ 2147483647 h 15"/>
                <a:gd name="T12" fmla="*/ 2147483647 w 15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5"/>
                <a:gd name="T23" fmla="*/ 15 w 15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5">
                  <a:moveTo>
                    <a:pt x="7" y="15"/>
                  </a:moveTo>
                  <a:cubicBezTo>
                    <a:pt x="11" y="15"/>
                    <a:pt x="15" y="12"/>
                    <a:pt x="15" y="8"/>
                  </a:cubicBezTo>
                  <a:cubicBezTo>
                    <a:pt x="15" y="7"/>
                    <a:pt x="15" y="6"/>
                    <a:pt x="14" y="6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9" name="TextBox 59"/>
          <p:cNvSpPr txBox="1">
            <a:spLocks noChangeArrowheads="1"/>
          </p:cNvSpPr>
          <p:nvPr/>
        </p:nvSpPr>
        <p:spPr bwMode="auto">
          <a:xfrm>
            <a:off x="1390142" y="1880244"/>
            <a:ext cx="6350619" cy="39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70" name="TextBox 59"/>
          <p:cNvSpPr txBox="1">
            <a:spLocks noChangeArrowheads="1"/>
          </p:cNvSpPr>
          <p:nvPr/>
        </p:nvSpPr>
        <p:spPr bwMode="auto">
          <a:xfrm>
            <a:off x="1390142" y="3866699"/>
            <a:ext cx="6350619" cy="39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418181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675246" y="418576"/>
            <a:ext cx="1708843" cy="66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r>
              <a:rPr lang="zh-CN" altLang="en-US" sz="40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0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954138" y="1086524"/>
            <a:ext cx="3429952" cy="68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r>
              <a:rPr lang="en-US" altLang="zh-CN" sz="40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C</a:t>
            </a:r>
            <a:r>
              <a:rPr lang="zh-CN" altLang="en-US" sz="40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ontents</a:t>
            </a:r>
            <a:endParaRPr lang="zh-CN" altLang="en-US" sz="40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25" name="TextBox 59"/>
          <p:cNvSpPr txBox="1">
            <a:spLocks noChangeArrowheads="1"/>
          </p:cNvSpPr>
          <p:nvPr/>
        </p:nvSpPr>
        <p:spPr bwMode="auto">
          <a:xfrm>
            <a:off x="6018668" y="1993704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>
            <a:off x="5230518" y="1900671"/>
            <a:ext cx="754190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01</a:t>
            </a:r>
            <a:endParaRPr lang="zh-CN" altLang="en-US" sz="24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23" name="TextBox 59"/>
          <p:cNvSpPr txBox="1">
            <a:spLocks noChangeArrowheads="1"/>
          </p:cNvSpPr>
          <p:nvPr/>
        </p:nvSpPr>
        <p:spPr bwMode="auto">
          <a:xfrm>
            <a:off x="6018668" y="2549668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59"/>
          <p:cNvSpPr txBox="1">
            <a:spLocks noChangeArrowheads="1"/>
          </p:cNvSpPr>
          <p:nvPr/>
        </p:nvSpPr>
        <p:spPr bwMode="auto">
          <a:xfrm>
            <a:off x="5257814" y="2456635"/>
            <a:ext cx="754190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02</a:t>
            </a:r>
            <a:endParaRPr lang="zh-CN" altLang="en-US" sz="24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28" name="TextBox 59"/>
          <p:cNvSpPr txBox="1">
            <a:spLocks noChangeArrowheads="1"/>
          </p:cNvSpPr>
          <p:nvPr/>
        </p:nvSpPr>
        <p:spPr bwMode="auto">
          <a:xfrm>
            <a:off x="6018668" y="3078493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5257814" y="2985460"/>
            <a:ext cx="754190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03</a:t>
            </a:r>
            <a:endParaRPr lang="zh-CN" altLang="en-US" sz="24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>
            <a:off x="6018668" y="3607235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>
            <a:off x="5257814" y="3514202"/>
            <a:ext cx="754190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04</a:t>
            </a:r>
            <a:endParaRPr lang="zh-CN" altLang="en-US" sz="24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42" name="TextBox 59"/>
          <p:cNvSpPr txBox="1">
            <a:spLocks noChangeArrowheads="1"/>
          </p:cNvSpPr>
          <p:nvPr/>
        </p:nvSpPr>
        <p:spPr bwMode="auto">
          <a:xfrm>
            <a:off x="6018668" y="4136060"/>
            <a:ext cx="2217148" cy="2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59"/>
          <p:cNvSpPr txBox="1">
            <a:spLocks noChangeArrowheads="1"/>
          </p:cNvSpPr>
          <p:nvPr/>
        </p:nvSpPr>
        <p:spPr bwMode="auto">
          <a:xfrm>
            <a:off x="5257814" y="4043027"/>
            <a:ext cx="754190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dirty="0" smtClean="0">
                <a:solidFill>
                  <a:srgbClr val="FFC000"/>
                </a:solidFill>
                <a:latin typeface="Zefani Stencil" pitchFamily="50" charset="0"/>
                <a:ea typeface="微软雅黑" pitchFamily="34" charset="-122"/>
              </a:rPr>
              <a:t>05</a:t>
            </a:r>
            <a:endParaRPr lang="zh-CN" altLang="en-US" sz="2400" dirty="0">
              <a:solidFill>
                <a:srgbClr val="FFC000"/>
              </a:solidFill>
              <a:latin typeface="Zefani Stencil" pitchFamily="50" charset="0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177465" y="1733266"/>
            <a:ext cx="3101765" cy="2947916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6127845" y="2421122"/>
            <a:ext cx="189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接连接符 45"/>
          <p:cNvCxnSpPr/>
          <p:nvPr/>
        </p:nvCxnSpPr>
        <p:spPr bwMode="auto">
          <a:xfrm>
            <a:off x="6127845" y="2927962"/>
            <a:ext cx="189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接连接符 46"/>
          <p:cNvCxnSpPr/>
          <p:nvPr/>
        </p:nvCxnSpPr>
        <p:spPr bwMode="auto">
          <a:xfrm>
            <a:off x="6127845" y="3485956"/>
            <a:ext cx="189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接连接符 47"/>
          <p:cNvCxnSpPr/>
          <p:nvPr/>
        </p:nvCxnSpPr>
        <p:spPr bwMode="auto">
          <a:xfrm>
            <a:off x="6127845" y="3994213"/>
            <a:ext cx="189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5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5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25" grpId="0"/>
      <p:bldP spid="34" grpId="0"/>
      <p:bldP spid="23" grpId="0"/>
      <p:bldP spid="24" grpId="0"/>
      <p:bldP spid="28" grpId="0"/>
      <p:bldP spid="29" grpId="0"/>
      <p:bldP spid="32" grpId="0"/>
      <p:bldP spid="33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50"/>
          <p:cNvSpPr>
            <a:spLocks noChangeShapeType="1"/>
          </p:cNvSpPr>
          <p:nvPr/>
        </p:nvSpPr>
        <p:spPr bwMode="auto">
          <a:xfrm flipV="1">
            <a:off x="1814015" y="1415692"/>
            <a:ext cx="1200150" cy="814388"/>
          </a:xfrm>
          <a:prstGeom prst="line">
            <a:avLst/>
          </a:prstGeom>
          <a:noFill/>
          <a:ln w="127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" name="直接连接符 51"/>
          <p:cNvSpPr>
            <a:spLocks noChangeShapeType="1"/>
          </p:cNvSpPr>
          <p:nvPr/>
        </p:nvSpPr>
        <p:spPr bwMode="auto">
          <a:xfrm flipV="1">
            <a:off x="1814016" y="2119352"/>
            <a:ext cx="1955006" cy="463153"/>
          </a:xfrm>
          <a:prstGeom prst="line">
            <a:avLst/>
          </a:prstGeom>
          <a:noFill/>
          <a:ln w="127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直接连接符 54"/>
          <p:cNvSpPr>
            <a:spLocks noChangeShapeType="1"/>
          </p:cNvSpPr>
          <p:nvPr/>
        </p:nvSpPr>
        <p:spPr bwMode="auto">
          <a:xfrm>
            <a:off x="1814015" y="2867065"/>
            <a:ext cx="1997869" cy="321469"/>
          </a:xfrm>
          <a:prstGeom prst="line">
            <a:avLst/>
          </a:prstGeom>
          <a:noFill/>
          <a:ln w="127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直接连接符 59"/>
          <p:cNvSpPr>
            <a:spLocks noChangeShapeType="1"/>
          </p:cNvSpPr>
          <p:nvPr/>
        </p:nvSpPr>
        <p:spPr bwMode="auto">
          <a:xfrm>
            <a:off x="1687809" y="3098046"/>
            <a:ext cx="1504950" cy="951309"/>
          </a:xfrm>
          <a:prstGeom prst="line">
            <a:avLst/>
          </a:prstGeom>
          <a:noFill/>
          <a:ln w="127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 useBgFill="1">
        <p:nvSpPr>
          <p:cNvPr id="11" name="椭圆 35"/>
          <p:cNvSpPr>
            <a:spLocks noChangeArrowheads="1"/>
          </p:cNvSpPr>
          <p:nvPr/>
        </p:nvSpPr>
        <p:spPr bwMode="auto">
          <a:xfrm>
            <a:off x="647203" y="1965761"/>
            <a:ext cx="1429941" cy="143946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2" name="椭圆 36"/>
          <p:cNvSpPr>
            <a:spLocks noChangeArrowheads="1"/>
          </p:cNvSpPr>
          <p:nvPr/>
        </p:nvSpPr>
        <p:spPr bwMode="auto">
          <a:xfrm>
            <a:off x="722506" y="2041566"/>
            <a:ext cx="1279336" cy="1287858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4" name="椭圆 38"/>
          <p:cNvSpPr>
            <a:spLocks noChangeArrowheads="1"/>
          </p:cNvSpPr>
          <p:nvPr/>
        </p:nvSpPr>
        <p:spPr bwMode="auto">
          <a:xfrm>
            <a:off x="2786756" y="925155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5" name="椭圆 39"/>
          <p:cNvSpPr>
            <a:spLocks noChangeArrowheads="1"/>
          </p:cNvSpPr>
          <p:nvPr/>
        </p:nvSpPr>
        <p:spPr bwMode="auto">
          <a:xfrm>
            <a:off x="2829580" y="967916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7" name="椭圆 41"/>
          <p:cNvSpPr>
            <a:spLocks noChangeArrowheads="1"/>
          </p:cNvSpPr>
          <p:nvPr/>
        </p:nvSpPr>
        <p:spPr bwMode="auto">
          <a:xfrm>
            <a:off x="3405881" y="1696680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8" name="椭圆 42"/>
          <p:cNvSpPr>
            <a:spLocks noChangeArrowheads="1"/>
          </p:cNvSpPr>
          <p:nvPr/>
        </p:nvSpPr>
        <p:spPr bwMode="auto">
          <a:xfrm>
            <a:off x="3448705" y="1739442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20" name="椭圆 44"/>
          <p:cNvSpPr>
            <a:spLocks noChangeArrowheads="1"/>
          </p:cNvSpPr>
          <p:nvPr/>
        </p:nvSpPr>
        <p:spPr bwMode="auto">
          <a:xfrm>
            <a:off x="3405881" y="2867065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21" name="椭圆 45"/>
          <p:cNvSpPr>
            <a:spLocks noChangeArrowheads="1"/>
          </p:cNvSpPr>
          <p:nvPr/>
        </p:nvSpPr>
        <p:spPr bwMode="auto">
          <a:xfrm>
            <a:off x="3448705" y="2909826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23" name="椭圆 47"/>
          <p:cNvSpPr>
            <a:spLocks noChangeArrowheads="1"/>
          </p:cNvSpPr>
          <p:nvPr/>
        </p:nvSpPr>
        <p:spPr bwMode="auto">
          <a:xfrm>
            <a:off x="2772469" y="3643352"/>
            <a:ext cx="812006" cy="813197"/>
          </a:xfrm>
          <a:prstGeom prst="ellipse">
            <a:avLst/>
          </a:prstGeom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30" name="圆角矩形 73"/>
          <p:cNvSpPr>
            <a:spLocks noChangeArrowheads="1"/>
          </p:cNvSpPr>
          <p:nvPr/>
        </p:nvSpPr>
        <p:spPr bwMode="auto">
          <a:xfrm rot="16200000">
            <a:off x="4652465" y="1501417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圆角矩形 74"/>
          <p:cNvSpPr>
            <a:spLocks noChangeArrowheads="1"/>
          </p:cNvSpPr>
          <p:nvPr/>
        </p:nvSpPr>
        <p:spPr bwMode="auto">
          <a:xfrm rot="16200000">
            <a:off x="4652465" y="2274133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" name="圆角矩形 75"/>
          <p:cNvSpPr>
            <a:spLocks noChangeArrowheads="1"/>
          </p:cNvSpPr>
          <p:nvPr/>
        </p:nvSpPr>
        <p:spPr bwMode="auto">
          <a:xfrm rot="16200000">
            <a:off x="4652465" y="3099236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圆角矩形 76"/>
          <p:cNvSpPr>
            <a:spLocks noChangeArrowheads="1"/>
          </p:cNvSpPr>
          <p:nvPr/>
        </p:nvSpPr>
        <p:spPr bwMode="auto">
          <a:xfrm rot="16200000">
            <a:off x="4652465" y="3902908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>
            <a:off x="5108995" y="1358331"/>
            <a:ext cx="3609335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>
            <a:off x="5108995" y="2136737"/>
            <a:ext cx="3609335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6" name="TextBox 59"/>
          <p:cNvSpPr txBox="1">
            <a:spLocks noChangeArrowheads="1"/>
          </p:cNvSpPr>
          <p:nvPr/>
        </p:nvSpPr>
        <p:spPr bwMode="auto">
          <a:xfrm>
            <a:off x="5108995" y="2957546"/>
            <a:ext cx="3609335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>
            <a:off x="5108995" y="3765512"/>
            <a:ext cx="3609335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 useBgFill="1">
        <p:nvSpPr>
          <p:cNvPr id="38" name="椭圆 44"/>
          <p:cNvSpPr>
            <a:spLocks noChangeArrowheads="1"/>
          </p:cNvSpPr>
          <p:nvPr/>
        </p:nvSpPr>
        <p:spPr bwMode="auto">
          <a:xfrm>
            <a:off x="2743932" y="3643947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39" name="椭圆 45"/>
          <p:cNvSpPr>
            <a:spLocks noChangeArrowheads="1"/>
          </p:cNvSpPr>
          <p:nvPr/>
        </p:nvSpPr>
        <p:spPr bwMode="auto">
          <a:xfrm>
            <a:off x="2786756" y="3686708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02531" y="2353880"/>
            <a:ext cx="9192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823704" y="1140391"/>
            <a:ext cx="759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16514" y="1918017"/>
            <a:ext cx="759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>
            <a:spLocks noChangeArrowheads="1"/>
          </p:cNvSpPr>
          <p:nvPr/>
        </p:nvSpPr>
        <p:spPr bwMode="auto">
          <a:xfrm>
            <a:off x="3448705" y="2924011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416514" y="3102586"/>
            <a:ext cx="759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45" name="椭圆 44"/>
          <p:cNvSpPr>
            <a:spLocks noChangeArrowheads="1"/>
          </p:cNvSpPr>
          <p:nvPr/>
        </p:nvSpPr>
        <p:spPr bwMode="auto">
          <a:xfrm>
            <a:off x="2776123" y="3697339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43932" y="3875914"/>
            <a:ext cx="759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11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8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1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3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450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600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75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900"/>
                            </p:stCondLst>
                            <p:childTnLst>
                              <p:par>
                                <p:cTn id="1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400"/>
                            </p:stCondLst>
                            <p:childTnLst>
                              <p:par>
                                <p:cTn id="1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900"/>
                            </p:stCondLst>
                            <p:childTnLst>
                              <p:par>
                                <p:cTn id="1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400"/>
                            </p:stCondLst>
                            <p:childTnLst>
                              <p:par>
                                <p:cTn id="1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 animBg="1"/>
      <p:bldP spid="44" grpId="0"/>
      <p:bldP spid="45" grpId="0" animBg="1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657661" y="1491047"/>
            <a:ext cx="38286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altLang="zh-CN" sz="6000" dirty="0" smtClean="0">
                <a:solidFill>
                  <a:srgbClr val="FFC000"/>
                </a:solidFill>
                <a:latin typeface="Bernard MT Condensed" pitchFamily="18" charset="0"/>
                <a:ea typeface="微软雅黑" pitchFamily="34" charset="-122"/>
              </a:rPr>
              <a:t>PART 05</a:t>
            </a:r>
            <a:endParaRPr lang="zh-CN" altLang="en-US" sz="6000" dirty="0">
              <a:solidFill>
                <a:srgbClr val="FFC000"/>
              </a:solidFill>
              <a:latin typeface="Bernard MT Condensed" pitchFamily="18" charset="0"/>
              <a:ea typeface="微软雅黑" pitchFamily="34" charset="-122"/>
            </a:endParaRPr>
          </a:p>
        </p:txBody>
      </p:sp>
      <p:sp>
        <p:nvSpPr>
          <p:cNvPr id="18" name="TextBox 59"/>
          <p:cNvSpPr txBox="1">
            <a:spLocks noChangeArrowheads="1"/>
          </p:cNvSpPr>
          <p:nvPr/>
        </p:nvSpPr>
        <p:spPr bwMode="auto">
          <a:xfrm>
            <a:off x="2365323" y="2616657"/>
            <a:ext cx="4408715" cy="4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6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2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496679" y="2548417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2497540" y="2548417"/>
            <a:ext cx="4094328" cy="57691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7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7712839" cy="51435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 bwMode="auto">
          <a:xfrm>
            <a:off x="5568287" y="0"/>
            <a:ext cx="3575713" cy="5143500"/>
          </a:xfrm>
          <a:prstGeom prst="rect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6316664" y="513578"/>
            <a:ext cx="2078957" cy="205817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5987890" y="2856063"/>
            <a:ext cx="2735555" cy="174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267992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5"/>
          <p:cNvSpPr>
            <a:spLocks noChangeArrowheads="1"/>
          </p:cNvSpPr>
          <p:nvPr/>
        </p:nvSpPr>
        <p:spPr bwMode="auto">
          <a:xfrm>
            <a:off x="4058842" y="714493"/>
            <a:ext cx="1010840" cy="1017984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" name="椭圆 6"/>
          <p:cNvSpPr>
            <a:spLocks noChangeArrowheads="1"/>
          </p:cNvSpPr>
          <p:nvPr/>
        </p:nvSpPr>
        <p:spPr bwMode="auto">
          <a:xfrm>
            <a:off x="4112074" y="768101"/>
            <a:ext cx="904376" cy="910768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6" name="椭圆 8"/>
          <p:cNvSpPr>
            <a:spLocks noChangeArrowheads="1"/>
          </p:cNvSpPr>
          <p:nvPr/>
        </p:nvSpPr>
        <p:spPr bwMode="auto">
          <a:xfrm>
            <a:off x="2569369" y="1756289"/>
            <a:ext cx="1010841" cy="101917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7" name="椭圆 9"/>
          <p:cNvSpPr>
            <a:spLocks noChangeArrowheads="1"/>
          </p:cNvSpPr>
          <p:nvPr/>
        </p:nvSpPr>
        <p:spPr bwMode="auto">
          <a:xfrm>
            <a:off x="2622601" y="1809960"/>
            <a:ext cx="904377" cy="911833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9" name="椭圆 11"/>
          <p:cNvSpPr>
            <a:spLocks noChangeArrowheads="1"/>
          </p:cNvSpPr>
          <p:nvPr/>
        </p:nvSpPr>
        <p:spPr bwMode="auto">
          <a:xfrm>
            <a:off x="5549504" y="1756289"/>
            <a:ext cx="1010840" cy="101917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0" name="椭圆 12"/>
          <p:cNvSpPr>
            <a:spLocks noChangeArrowheads="1"/>
          </p:cNvSpPr>
          <p:nvPr/>
        </p:nvSpPr>
        <p:spPr bwMode="auto">
          <a:xfrm>
            <a:off x="5602736" y="1809960"/>
            <a:ext cx="904376" cy="911833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2" name="椭圆 14"/>
          <p:cNvSpPr>
            <a:spLocks noChangeArrowheads="1"/>
          </p:cNvSpPr>
          <p:nvPr/>
        </p:nvSpPr>
        <p:spPr bwMode="auto">
          <a:xfrm>
            <a:off x="3207544" y="3282671"/>
            <a:ext cx="1010841" cy="101798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3" name="椭圆 15"/>
          <p:cNvSpPr>
            <a:spLocks noChangeArrowheads="1"/>
          </p:cNvSpPr>
          <p:nvPr/>
        </p:nvSpPr>
        <p:spPr bwMode="auto">
          <a:xfrm>
            <a:off x="3260776" y="3336280"/>
            <a:ext cx="904377" cy="91076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5" name="椭圆 17"/>
          <p:cNvSpPr>
            <a:spLocks noChangeArrowheads="1"/>
          </p:cNvSpPr>
          <p:nvPr/>
        </p:nvSpPr>
        <p:spPr bwMode="auto">
          <a:xfrm>
            <a:off x="4998244" y="3282671"/>
            <a:ext cx="1010841" cy="101798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6" name="椭圆 18"/>
          <p:cNvSpPr>
            <a:spLocks noChangeArrowheads="1"/>
          </p:cNvSpPr>
          <p:nvPr/>
        </p:nvSpPr>
        <p:spPr bwMode="auto">
          <a:xfrm>
            <a:off x="5051476" y="3336280"/>
            <a:ext cx="904377" cy="910769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7" name="Freeform 5"/>
          <p:cNvSpPr>
            <a:spLocks noChangeArrowheads="1"/>
          </p:cNvSpPr>
          <p:nvPr/>
        </p:nvSpPr>
        <p:spPr bwMode="auto">
          <a:xfrm rot="2473291">
            <a:off x="5129213" y="1625320"/>
            <a:ext cx="408385" cy="261938"/>
          </a:xfrm>
          <a:custGeom>
            <a:avLst/>
            <a:gdLst>
              <a:gd name="T0" fmla="*/ 0 w 221"/>
              <a:gd name="T1" fmla="*/ 2147483647 h 140"/>
              <a:gd name="T2" fmla="*/ 2147483647 w 221"/>
              <a:gd name="T3" fmla="*/ 2147483647 h 140"/>
              <a:gd name="T4" fmla="*/ 2147483647 w 221"/>
              <a:gd name="T5" fmla="*/ 2147483647 h 140"/>
              <a:gd name="T6" fmla="*/ 2147483647 w 221"/>
              <a:gd name="T7" fmla="*/ 2147483647 h 140"/>
              <a:gd name="T8" fmla="*/ 2147483647 w 221"/>
              <a:gd name="T9" fmla="*/ 2147483647 h 140"/>
              <a:gd name="T10" fmla="*/ 0 w 221"/>
              <a:gd name="T11" fmla="*/ 2147483647 h 140"/>
              <a:gd name="T12" fmla="*/ 0 w 221"/>
              <a:gd name="T13" fmla="*/ 2147483647 h 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40"/>
              <a:gd name="T23" fmla="*/ 221 w 221"/>
              <a:gd name="T24" fmla="*/ 140 h 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40">
                <a:moveTo>
                  <a:pt x="0" y="110"/>
                </a:moveTo>
                <a:cubicBezTo>
                  <a:pt x="0" y="129"/>
                  <a:pt x="15" y="140"/>
                  <a:pt x="32" y="13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21" y="75"/>
                  <a:pt x="221" y="65"/>
                  <a:pt x="203" y="60"/>
                </a:cubicBezTo>
                <a:cubicBezTo>
                  <a:pt x="32" y="6"/>
                  <a:pt x="32" y="6"/>
                  <a:pt x="32" y="6"/>
                </a:cubicBezTo>
                <a:cubicBezTo>
                  <a:pt x="15" y="0"/>
                  <a:pt x="0" y="11"/>
                  <a:pt x="0" y="30"/>
                </a:cubicBezTo>
                <a:lnTo>
                  <a:pt x="0" y="110"/>
                </a:ln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" name="Freeform 5"/>
          <p:cNvSpPr>
            <a:spLocks noChangeArrowheads="1"/>
          </p:cNvSpPr>
          <p:nvPr/>
        </p:nvSpPr>
        <p:spPr bwMode="auto">
          <a:xfrm rot="19126709" flipV="1">
            <a:off x="3588544" y="1571743"/>
            <a:ext cx="408385" cy="261938"/>
          </a:xfrm>
          <a:custGeom>
            <a:avLst/>
            <a:gdLst>
              <a:gd name="T0" fmla="*/ 0 w 221"/>
              <a:gd name="T1" fmla="*/ 2147483647 h 140"/>
              <a:gd name="T2" fmla="*/ 2147483647 w 221"/>
              <a:gd name="T3" fmla="*/ 2147483647 h 140"/>
              <a:gd name="T4" fmla="*/ 2147483647 w 221"/>
              <a:gd name="T5" fmla="*/ 2147483647 h 140"/>
              <a:gd name="T6" fmla="*/ 2147483647 w 221"/>
              <a:gd name="T7" fmla="*/ 2147483647 h 140"/>
              <a:gd name="T8" fmla="*/ 2147483647 w 221"/>
              <a:gd name="T9" fmla="*/ 2147483647 h 140"/>
              <a:gd name="T10" fmla="*/ 0 w 221"/>
              <a:gd name="T11" fmla="*/ 2147483647 h 140"/>
              <a:gd name="T12" fmla="*/ 0 w 221"/>
              <a:gd name="T13" fmla="*/ 2147483647 h 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40"/>
              <a:gd name="T23" fmla="*/ 221 w 221"/>
              <a:gd name="T24" fmla="*/ 140 h 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40">
                <a:moveTo>
                  <a:pt x="0" y="110"/>
                </a:moveTo>
                <a:cubicBezTo>
                  <a:pt x="0" y="129"/>
                  <a:pt x="15" y="140"/>
                  <a:pt x="32" y="13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21" y="75"/>
                  <a:pt x="221" y="65"/>
                  <a:pt x="203" y="60"/>
                </a:cubicBezTo>
                <a:cubicBezTo>
                  <a:pt x="32" y="6"/>
                  <a:pt x="32" y="6"/>
                  <a:pt x="32" y="6"/>
                </a:cubicBezTo>
                <a:cubicBezTo>
                  <a:pt x="15" y="0"/>
                  <a:pt x="0" y="11"/>
                  <a:pt x="0" y="30"/>
                </a:cubicBezTo>
                <a:lnTo>
                  <a:pt x="0" y="110"/>
                </a:ln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" name="Freeform 5"/>
          <p:cNvSpPr>
            <a:spLocks noChangeArrowheads="1"/>
          </p:cNvSpPr>
          <p:nvPr/>
        </p:nvSpPr>
        <p:spPr bwMode="auto">
          <a:xfrm rot="3354704" flipH="1" flipV="1">
            <a:off x="3153371" y="2918935"/>
            <a:ext cx="408384" cy="261938"/>
          </a:xfrm>
          <a:custGeom>
            <a:avLst/>
            <a:gdLst>
              <a:gd name="T0" fmla="*/ 0 w 221"/>
              <a:gd name="T1" fmla="*/ 2147483647 h 140"/>
              <a:gd name="T2" fmla="*/ 2147483647 w 221"/>
              <a:gd name="T3" fmla="*/ 2147483647 h 140"/>
              <a:gd name="T4" fmla="*/ 2147483647 w 221"/>
              <a:gd name="T5" fmla="*/ 2147483647 h 140"/>
              <a:gd name="T6" fmla="*/ 2147483647 w 221"/>
              <a:gd name="T7" fmla="*/ 2147483647 h 140"/>
              <a:gd name="T8" fmla="*/ 2147483647 w 221"/>
              <a:gd name="T9" fmla="*/ 2147483647 h 140"/>
              <a:gd name="T10" fmla="*/ 0 w 221"/>
              <a:gd name="T11" fmla="*/ 2147483647 h 140"/>
              <a:gd name="T12" fmla="*/ 0 w 221"/>
              <a:gd name="T13" fmla="*/ 2147483647 h 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40"/>
              <a:gd name="T23" fmla="*/ 221 w 221"/>
              <a:gd name="T24" fmla="*/ 140 h 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40">
                <a:moveTo>
                  <a:pt x="0" y="110"/>
                </a:moveTo>
                <a:cubicBezTo>
                  <a:pt x="0" y="129"/>
                  <a:pt x="15" y="140"/>
                  <a:pt x="32" y="13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21" y="75"/>
                  <a:pt x="221" y="65"/>
                  <a:pt x="203" y="60"/>
                </a:cubicBezTo>
                <a:cubicBezTo>
                  <a:pt x="32" y="6"/>
                  <a:pt x="32" y="6"/>
                  <a:pt x="32" y="6"/>
                </a:cubicBezTo>
                <a:cubicBezTo>
                  <a:pt x="15" y="0"/>
                  <a:pt x="0" y="11"/>
                  <a:pt x="0" y="30"/>
                </a:cubicBezTo>
                <a:lnTo>
                  <a:pt x="0" y="110"/>
                </a:ln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Freeform 5"/>
          <p:cNvSpPr>
            <a:spLocks noChangeArrowheads="1"/>
          </p:cNvSpPr>
          <p:nvPr/>
        </p:nvSpPr>
        <p:spPr bwMode="auto">
          <a:xfrm rot="18000000" flipH="1">
            <a:off x="5600105" y="2946319"/>
            <a:ext cx="408385" cy="261938"/>
          </a:xfrm>
          <a:custGeom>
            <a:avLst/>
            <a:gdLst>
              <a:gd name="T0" fmla="*/ 0 w 221"/>
              <a:gd name="T1" fmla="*/ 2147483647 h 140"/>
              <a:gd name="T2" fmla="*/ 2147483647 w 221"/>
              <a:gd name="T3" fmla="*/ 2147483647 h 140"/>
              <a:gd name="T4" fmla="*/ 2147483647 w 221"/>
              <a:gd name="T5" fmla="*/ 2147483647 h 140"/>
              <a:gd name="T6" fmla="*/ 2147483647 w 221"/>
              <a:gd name="T7" fmla="*/ 2147483647 h 140"/>
              <a:gd name="T8" fmla="*/ 2147483647 w 221"/>
              <a:gd name="T9" fmla="*/ 2147483647 h 140"/>
              <a:gd name="T10" fmla="*/ 0 w 221"/>
              <a:gd name="T11" fmla="*/ 2147483647 h 140"/>
              <a:gd name="T12" fmla="*/ 0 w 221"/>
              <a:gd name="T13" fmla="*/ 2147483647 h 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40"/>
              <a:gd name="T23" fmla="*/ 221 w 221"/>
              <a:gd name="T24" fmla="*/ 140 h 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40">
                <a:moveTo>
                  <a:pt x="0" y="110"/>
                </a:moveTo>
                <a:cubicBezTo>
                  <a:pt x="0" y="129"/>
                  <a:pt x="15" y="140"/>
                  <a:pt x="32" y="13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21" y="75"/>
                  <a:pt x="221" y="65"/>
                  <a:pt x="203" y="60"/>
                </a:cubicBezTo>
                <a:cubicBezTo>
                  <a:pt x="32" y="6"/>
                  <a:pt x="32" y="6"/>
                  <a:pt x="32" y="6"/>
                </a:cubicBezTo>
                <a:cubicBezTo>
                  <a:pt x="15" y="0"/>
                  <a:pt x="0" y="11"/>
                  <a:pt x="0" y="30"/>
                </a:cubicBezTo>
                <a:lnTo>
                  <a:pt x="0" y="110"/>
                </a:ln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" name="Freeform 5"/>
          <p:cNvSpPr>
            <a:spLocks noChangeArrowheads="1"/>
          </p:cNvSpPr>
          <p:nvPr/>
        </p:nvSpPr>
        <p:spPr bwMode="auto">
          <a:xfrm flipH="1">
            <a:off x="4367213" y="3718439"/>
            <a:ext cx="408385" cy="261938"/>
          </a:xfrm>
          <a:custGeom>
            <a:avLst/>
            <a:gdLst>
              <a:gd name="T0" fmla="*/ 0 w 221"/>
              <a:gd name="T1" fmla="*/ 2147483647 h 140"/>
              <a:gd name="T2" fmla="*/ 2147483647 w 221"/>
              <a:gd name="T3" fmla="*/ 2147483647 h 140"/>
              <a:gd name="T4" fmla="*/ 2147483647 w 221"/>
              <a:gd name="T5" fmla="*/ 2147483647 h 140"/>
              <a:gd name="T6" fmla="*/ 2147483647 w 221"/>
              <a:gd name="T7" fmla="*/ 2147483647 h 140"/>
              <a:gd name="T8" fmla="*/ 2147483647 w 221"/>
              <a:gd name="T9" fmla="*/ 2147483647 h 140"/>
              <a:gd name="T10" fmla="*/ 0 w 221"/>
              <a:gd name="T11" fmla="*/ 2147483647 h 140"/>
              <a:gd name="T12" fmla="*/ 0 w 221"/>
              <a:gd name="T13" fmla="*/ 2147483647 h 1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40"/>
              <a:gd name="T23" fmla="*/ 221 w 221"/>
              <a:gd name="T24" fmla="*/ 140 h 1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40">
                <a:moveTo>
                  <a:pt x="0" y="110"/>
                </a:moveTo>
                <a:cubicBezTo>
                  <a:pt x="0" y="129"/>
                  <a:pt x="15" y="140"/>
                  <a:pt x="32" y="13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21" y="75"/>
                  <a:pt x="221" y="65"/>
                  <a:pt x="203" y="60"/>
                </a:cubicBezTo>
                <a:cubicBezTo>
                  <a:pt x="32" y="6"/>
                  <a:pt x="32" y="6"/>
                  <a:pt x="32" y="6"/>
                </a:cubicBezTo>
                <a:cubicBezTo>
                  <a:pt x="15" y="0"/>
                  <a:pt x="0" y="11"/>
                  <a:pt x="0" y="30"/>
                </a:cubicBezTo>
                <a:lnTo>
                  <a:pt x="0" y="110"/>
                </a:ln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22" name="Group 27"/>
          <p:cNvGrpSpPr>
            <a:grpSpLocks/>
          </p:cNvGrpSpPr>
          <p:nvPr/>
        </p:nvGrpSpPr>
        <p:grpSpPr bwMode="auto">
          <a:xfrm>
            <a:off x="4289822" y="2233731"/>
            <a:ext cx="670322" cy="683419"/>
            <a:chOff x="0" y="0"/>
            <a:chExt cx="739775" cy="754063"/>
          </a:xfrm>
          <a:solidFill>
            <a:srgbClr val="E6AF00"/>
          </a:solidFill>
        </p:grpSpPr>
        <p:sp>
          <p:nvSpPr>
            <p:cNvPr id="23" name="Freeform 619"/>
            <p:cNvSpPr>
              <a:spLocks noEditPoints="1" noChangeArrowheads="1"/>
            </p:cNvSpPr>
            <p:nvPr/>
          </p:nvSpPr>
          <p:spPr bwMode="auto">
            <a:xfrm>
              <a:off x="0" y="150813"/>
              <a:ext cx="600075" cy="603250"/>
            </a:xfrm>
            <a:custGeom>
              <a:avLst/>
              <a:gdLst>
                <a:gd name="T0" fmla="*/ 2147483647 w 160"/>
                <a:gd name="T1" fmla="*/ 2147483647 h 161"/>
                <a:gd name="T2" fmla="*/ 2147483647 w 160"/>
                <a:gd name="T3" fmla="*/ 2147483647 h 161"/>
                <a:gd name="T4" fmla="*/ 2147483647 w 160"/>
                <a:gd name="T5" fmla="*/ 2147483647 h 161"/>
                <a:gd name="T6" fmla="*/ 2147483647 w 160"/>
                <a:gd name="T7" fmla="*/ 2147483647 h 161"/>
                <a:gd name="T8" fmla="*/ 2147483647 w 160"/>
                <a:gd name="T9" fmla="*/ 2147483647 h 161"/>
                <a:gd name="T10" fmla="*/ 2147483647 w 160"/>
                <a:gd name="T11" fmla="*/ 2147483647 h 161"/>
                <a:gd name="T12" fmla="*/ 0 w 160"/>
                <a:gd name="T13" fmla="*/ 2147483647 h 161"/>
                <a:gd name="T14" fmla="*/ 2147483647 w 160"/>
                <a:gd name="T15" fmla="*/ 2147483647 h 161"/>
                <a:gd name="T16" fmla="*/ 2147483647 w 160"/>
                <a:gd name="T17" fmla="*/ 2147483647 h 161"/>
                <a:gd name="T18" fmla="*/ 2147483647 w 160"/>
                <a:gd name="T19" fmla="*/ 2147483647 h 161"/>
                <a:gd name="T20" fmla="*/ 2147483647 w 160"/>
                <a:gd name="T21" fmla="*/ 2147483647 h 161"/>
                <a:gd name="T22" fmla="*/ 2147483647 w 160"/>
                <a:gd name="T23" fmla="*/ 2147483647 h 161"/>
                <a:gd name="T24" fmla="*/ 2147483647 w 160"/>
                <a:gd name="T25" fmla="*/ 2147483647 h 161"/>
                <a:gd name="T26" fmla="*/ 2147483647 w 160"/>
                <a:gd name="T27" fmla="*/ 2147483647 h 161"/>
                <a:gd name="T28" fmla="*/ 2147483647 w 160"/>
                <a:gd name="T29" fmla="*/ 2147483647 h 161"/>
                <a:gd name="T30" fmla="*/ 2147483647 w 160"/>
                <a:gd name="T31" fmla="*/ 2147483647 h 161"/>
                <a:gd name="T32" fmla="*/ 2147483647 w 160"/>
                <a:gd name="T33" fmla="*/ 2147483647 h 161"/>
                <a:gd name="T34" fmla="*/ 2147483647 w 160"/>
                <a:gd name="T35" fmla="*/ 2147483647 h 161"/>
                <a:gd name="T36" fmla="*/ 2147483647 w 160"/>
                <a:gd name="T37" fmla="*/ 2147483647 h 161"/>
                <a:gd name="T38" fmla="*/ 2147483647 w 160"/>
                <a:gd name="T39" fmla="*/ 2147483647 h 161"/>
                <a:gd name="T40" fmla="*/ 2147483647 w 160"/>
                <a:gd name="T41" fmla="*/ 2147483647 h 161"/>
                <a:gd name="T42" fmla="*/ 2147483647 w 160"/>
                <a:gd name="T43" fmla="*/ 2147483647 h 161"/>
                <a:gd name="T44" fmla="*/ 2147483647 w 160"/>
                <a:gd name="T45" fmla="*/ 2147483647 h 161"/>
                <a:gd name="T46" fmla="*/ 2147483647 w 160"/>
                <a:gd name="T47" fmla="*/ 2147483647 h 161"/>
                <a:gd name="T48" fmla="*/ 2147483647 w 160"/>
                <a:gd name="T49" fmla="*/ 2147483647 h 161"/>
                <a:gd name="T50" fmla="*/ 2147483647 w 160"/>
                <a:gd name="T51" fmla="*/ 2147483647 h 161"/>
                <a:gd name="T52" fmla="*/ 2147483647 w 160"/>
                <a:gd name="T53" fmla="*/ 2147483647 h 161"/>
                <a:gd name="T54" fmla="*/ 2147483647 w 160"/>
                <a:gd name="T55" fmla="*/ 2147483647 h 161"/>
                <a:gd name="T56" fmla="*/ 2147483647 w 160"/>
                <a:gd name="T57" fmla="*/ 2147483647 h 161"/>
                <a:gd name="T58" fmla="*/ 2147483647 w 160"/>
                <a:gd name="T59" fmla="*/ 2147483647 h 16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161"/>
                <a:gd name="T92" fmla="*/ 160 w 160"/>
                <a:gd name="T93" fmla="*/ 161 h 16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161">
                  <a:moveTo>
                    <a:pt x="88" y="3"/>
                  </a:moveTo>
                  <a:cubicBezTo>
                    <a:pt x="87" y="1"/>
                    <a:pt x="84" y="0"/>
                    <a:pt x="82" y="1"/>
                  </a:cubicBezTo>
                  <a:cubicBezTo>
                    <a:pt x="80" y="1"/>
                    <a:pt x="78" y="3"/>
                    <a:pt x="77" y="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1" y="127"/>
                    <a:pt x="0" y="129"/>
                    <a:pt x="0" y="131"/>
                  </a:cubicBezTo>
                  <a:cubicBezTo>
                    <a:pt x="0" y="133"/>
                    <a:pt x="0" y="136"/>
                    <a:pt x="2" y="137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25" y="160"/>
                    <a:pt x="27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1" y="161"/>
                    <a:pt x="33" y="160"/>
                    <a:pt x="34" y="15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52" y="136"/>
                    <a:pt x="53" y="136"/>
                    <a:pt x="53" y="137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60"/>
                    <a:pt x="79" y="161"/>
                    <a:pt x="80" y="161"/>
                  </a:cubicBezTo>
                  <a:cubicBezTo>
                    <a:pt x="82" y="161"/>
                    <a:pt x="84" y="160"/>
                    <a:pt x="85" y="159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1" y="153"/>
                    <a:pt x="91" y="149"/>
                    <a:pt x="88" y="146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8" y="83"/>
                    <a:pt x="160" y="81"/>
                    <a:pt x="160" y="79"/>
                  </a:cubicBezTo>
                  <a:cubicBezTo>
                    <a:pt x="160" y="76"/>
                    <a:pt x="160" y="74"/>
                    <a:pt x="158" y="73"/>
                  </a:cubicBezTo>
                  <a:lnTo>
                    <a:pt x="88" y="3"/>
                  </a:lnTo>
                  <a:close/>
                  <a:moveTo>
                    <a:pt x="28" y="148"/>
                  </a:moveTo>
                  <a:cubicBezTo>
                    <a:pt x="13" y="132"/>
                    <a:pt x="13" y="132"/>
                    <a:pt x="13" y="132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36" y="135"/>
                    <a:pt x="36" y="135"/>
                    <a:pt x="36" y="135"/>
                  </a:cubicBezTo>
                  <a:lnTo>
                    <a:pt x="28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620"/>
            <p:cNvSpPr>
              <a:spLocks noChangeArrowheads="1"/>
            </p:cNvSpPr>
            <p:nvPr/>
          </p:nvSpPr>
          <p:spPr bwMode="auto">
            <a:xfrm>
              <a:off x="420687" y="0"/>
              <a:ext cx="319088" cy="322263"/>
            </a:xfrm>
            <a:custGeom>
              <a:avLst/>
              <a:gdLst>
                <a:gd name="T0" fmla="*/ 2147483647 w 85"/>
                <a:gd name="T1" fmla="*/ 2147483647 h 86"/>
                <a:gd name="T2" fmla="*/ 2147483647 w 85"/>
                <a:gd name="T3" fmla="*/ 2147483647 h 86"/>
                <a:gd name="T4" fmla="*/ 2147483647 w 85"/>
                <a:gd name="T5" fmla="*/ 2147483647 h 86"/>
                <a:gd name="T6" fmla="*/ 2147483647 w 85"/>
                <a:gd name="T7" fmla="*/ 2147483647 h 86"/>
                <a:gd name="T8" fmla="*/ 2147483647 w 85"/>
                <a:gd name="T9" fmla="*/ 2147483647 h 86"/>
                <a:gd name="T10" fmla="*/ 2147483647 w 85"/>
                <a:gd name="T11" fmla="*/ 2147483647 h 86"/>
                <a:gd name="T12" fmla="*/ 2147483647 w 85"/>
                <a:gd name="T13" fmla="*/ 2147483647 h 86"/>
                <a:gd name="T14" fmla="*/ 2147483647 w 85"/>
                <a:gd name="T15" fmla="*/ 2147483647 h 86"/>
                <a:gd name="T16" fmla="*/ 2147483647 w 85"/>
                <a:gd name="T17" fmla="*/ 2147483647 h 86"/>
                <a:gd name="T18" fmla="*/ 2147483647 w 85"/>
                <a:gd name="T19" fmla="*/ 2147483647 h 86"/>
                <a:gd name="T20" fmla="*/ 2147483647 w 85"/>
                <a:gd name="T21" fmla="*/ 2147483647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5"/>
                <a:gd name="T34" fmla="*/ 0 h 86"/>
                <a:gd name="T35" fmla="*/ 85 w 85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5" h="86">
                  <a:moveTo>
                    <a:pt x="85" y="77"/>
                  </a:moveTo>
                  <a:cubicBezTo>
                    <a:pt x="81" y="57"/>
                    <a:pt x="73" y="39"/>
                    <a:pt x="60" y="26"/>
                  </a:cubicBezTo>
                  <a:cubicBezTo>
                    <a:pt x="46" y="13"/>
                    <a:pt x="29" y="4"/>
                    <a:pt x="8" y="1"/>
                  </a:cubicBezTo>
                  <a:cubicBezTo>
                    <a:pt x="6" y="0"/>
                    <a:pt x="3" y="2"/>
                    <a:pt x="1" y="5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3" y="14"/>
                    <a:pt x="39" y="22"/>
                    <a:pt x="51" y="35"/>
                  </a:cubicBezTo>
                  <a:cubicBezTo>
                    <a:pt x="63" y="47"/>
                    <a:pt x="72" y="63"/>
                    <a:pt x="75" y="83"/>
                  </a:cubicBezTo>
                  <a:cubicBezTo>
                    <a:pt x="75" y="85"/>
                    <a:pt x="78" y="86"/>
                    <a:pt x="81" y="84"/>
                  </a:cubicBezTo>
                  <a:cubicBezTo>
                    <a:pt x="82" y="84"/>
                    <a:pt x="82" y="83"/>
                    <a:pt x="83" y="83"/>
                  </a:cubicBezTo>
                  <a:cubicBezTo>
                    <a:pt x="85" y="81"/>
                    <a:pt x="85" y="79"/>
                    <a:pt x="8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21"/>
            <p:cNvSpPr>
              <a:spLocks noChangeArrowheads="1"/>
            </p:cNvSpPr>
            <p:nvPr/>
          </p:nvSpPr>
          <p:spPr bwMode="auto">
            <a:xfrm>
              <a:off x="417512" y="120650"/>
              <a:ext cx="206375" cy="206375"/>
            </a:xfrm>
            <a:custGeom>
              <a:avLst/>
              <a:gdLst>
                <a:gd name="T0" fmla="*/ 2147483647 w 55"/>
                <a:gd name="T1" fmla="*/ 2147483647 h 55"/>
                <a:gd name="T2" fmla="*/ 2147483647 w 55"/>
                <a:gd name="T3" fmla="*/ 2147483647 h 55"/>
                <a:gd name="T4" fmla="*/ 2147483647 w 55"/>
                <a:gd name="T5" fmla="*/ 2147483647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37" y="18"/>
                  </a:moveTo>
                  <a:cubicBezTo>
                    <a:pt x="29" y="10"/>
                    <a:pt x="20" y="4"/>
                    <a:pt x="8" y="1"/>
                  </a:cubicBezTo>
                  <a:cubicBezTo>
                    <a:pt x="6" y="0"/>
                    <a:pt x="3" y="2"/>
                    <a:pt x="1" y="4"/>
                  </a:cubicBezTo>
                  <a:cubicBezTo>
                    <a:pt x="0" y="7"/>
                    <a:pt x="0" y="10"/>
                    <a:pt x="2" y="10"/>
                  </a:cubicBezTo>
                  <a:cubicBezTo>
                    <a:pt x="12" y="14"/>
                    <a:pt x="21" y="19"/>
                    <a:pt x="28" y="26"/>
                  </a:cubicBezTo>
                  <a:cubicBezTo>
                    <a:pt x="36" y="33"/>
                    <a:pt x="41" y="42"/>
                    <a:pt x="44" y="53"/>
                  </a:cubicBezTo>
                  <a:cubicBezTo>
                    <a:pt x="45" y="55"/>
                    <a:pt x="48" y="55"/>
                    <a:pt x="51" y="54"/>
                  </a:cubicBezTo>
                  <a:cubicBezTo>
                    <a:pt x="51" y="53"/>
                    <a:pt x="52" y="53"/>
                    <a:pt x="52" y="52"/>
                  </a:cubicBezTo>
                  <a:cubicBezTo>
                    <a:pt x="54" y="51"/>
                    <a:pt x="55" y="48"/>
                    <a:pt x="54" y="46"/>
                  </a:cubicBezTo>
                  <a:cubicBezTo>
                    <a:pt x="51" y="35"/>
                    <a:pt x="45" y="26"/>
                    <a:pt x="3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" name="圆角矩形 43"/>
          <p:cNvSpPr>
            <a:spLocks noChangeArrowheads="1"/>
          </p:cNvSpPr>
          <p:nvPr/>
        </p:nvSpPr>
        <p:spPr bwMode="auto">
          <a:xfrm rot="16200000">
            <a:off x="6479381" y="2244445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圆角矩形 44"/>
          <p:cNvSpPr>
            <a:spLocks noChangeArrowheads="1"/>
          </p:cNvSpPr>
          <p:nvPr/>
        </p:nvSpPr>
        <p:spPr bwMode="auto">
          <a:xfrm rot="16200000">
            <a:off x="2055019" y="2244445"/>
            <a:ext cx="576263" cy="71438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>
            <a:off x="6930386" y="1607356"/>
            <a:ext cx="1564090" cy="168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6" name="TextBox 59"/>
          <p:cNvSpPr txBox="1">
            <a:spLocks noChangeArrowheads="1"/>
          </p:cNvSpPr>
          <p:nvPr/>
        </p:nvSpPr>
        <p:spPr bwMode="auto">
          <a:xfrm>
            <a:off x="498055" y="1607356"/>
            <a:ext cx="1564090" cy="168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7" name="矩形 36"/>
          <p:cNvSpPr/>
          <p:nvPr/>
        </p:nvSpPr>
        <p:spPr>
          <a:xfrm>
            <a:off x="4176937" y="949785"/>
            <a:ext cx="759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694919" y="1965794"/>
            <a:ext cx="759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39947" y="1965794"/>
            <a:ext cx="759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357563" y="3491581"/>
            <a:ext cx="759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123794" y="3491581"/>
            <a:ext cx="759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9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2" grpId="0" animBg="1"/>
      <p:bldP spid="33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6489" y="0"/>
            <a:ext cx="3557512" cy="51435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 bwMode="auto">
          <a:xfrm>
            <a:off x="0" y="-4178"/>
            <a:ext cx="5586489" cy="5147678"/>
          </a:xfrm>
          <a:prstGeom prst="rect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1" name="椭圆 12"/>
          <p:cNvSpPr>
            <a:spLocks noChangeArrowheads="1"/>
          </p:cNvSpPr>
          <p:nvPr/>
        </p:nvSpPr>
        <p:spPr bwMode="auto">
          <a:xfrm>
            <a:off x="914074" y="918470"/>
            <a:ext cx="1600200" cy="1599009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2" name="椭圆 838"/>
          <p:cNvSpPr>
            <a:spLocks noChangeArrowheads="1"/>
          </p:cNvSpPr>
          <p:nvPr/>
        </p:nvSpPr>
        <p:spPr bwMode="auto">
          <a:xfrm>
            <a:off x="998609" y="1003005"/>
            <a:ext cx="1431131" cy="14311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43" name="Group 30"/>
          <p:cNvGrpSpPr>
            <a:grpSpLocks/>
          </p:cNvGrpSpPr>
          <p:nvPr/>
        </p:nvGrpSpPr>
        <p:grpSpPr bwMode="auto">
          <a:xfrm>
            <a:off x="1477240" y="1474492"/>
            <a:ext cx="559594" cy="551260"/>
            <a:chOff x="0" y="0"/>
            <a:chExt cx="746125" cy="735013"/>
          </a:xfrm>
          <a:solidFill>
            <a:srgbClr val="E6AF00"/>
          </a:solidFill>
        </p:grpSpPr>
        <p:sp>
          <p:nvSpPr>
            <p:cNvPr id="44" name="Freeform 464"/>
            <p:cNvSpPr>
              <a:spLocks noChangeArrowheads="1"/>
            </p:cNvSpPr>
            <p:nvPr/>
          </p:nvSpPr>
          <p:spPr bwMode="auto">
            <a:xfrm>
              <a:off x="0" y="0"/>
              <a:ext cx="479425" cy="735013"/>
            </a:xfrm>
            <a:custGeom>
              <a:avLst/>
              <a:gdLst>
                <a:gd name="T0" fmla="*/ 2147483647 w 128"/>
                <a:gd name="T1" fmla="*/ 2147483647 h 196"/>
                <a:gd name="T2" fmla="*/ 2147483647 w 128"/>
                <a:gd name="T3" fmla="*/ 2147483647 h 196"/>
                <a:gd name="T4" fmla="*/ 2147483647 w 128"/>
                <a:gd name="T5" fmla="*/ 2147483647 h 196"/>
                <a:gd name="T6" fmla="*/ 2147483647 w 128"/>
                <a:gd name="T7" fmla="*/ 2147483647 h 196"/>
                <a:gd name="T8" fmla="*/ 2147483647 w 128"/>
                <a:gd name="T9" fmla="*/ 2147483647 h 196"/>
                <a:gd name="T10" fmla="*/ 2147483647 w 128"/>
                <a:gd name="T11" fmla="*/ 2147483647 h 196"/>
                <a:gd name="T12" fmla="*/ 2147483647 w 128"/>
                <a:gd name="T13" fmla="*/ 2147483647 h 196"/>
                <a:gd name="T14" fmla="*/ 2147483647 w 128"/>
                <a:gd name="T15" fmla="*/ 2147483647 h 196"/>
                <a:gd name="T16" fmla="*/ 2147483647 w 128"/>
                <a:gd name="T17" fmla="*/ 2147483647 h 196"/>
                <a:gd name="T18" fmla="*/ 2147483647 w 128"/>
                <a:gd name="T19" fmla="*/ 2147483647 h 196"/>
                <a:gd name="T20" fmla="*/ 2147483647 w 128"/>
                <a:gd name="T21" fmla="*/ 2147483647 h 196"/>
                <a:gd name="T22" fmla="*/ 2147483647 w 128"/>
                <a:gd name="T23" fmla="*/ 2147483647 h 196"/>
                <a:gd name="T24" fmla="*/ 2147483647 w 128"/>
                <a:gd name="T25" fmla="*/ 2147483647 h 196"/>
                <a:gd name="T26" fmla="*/ 2147483647 w 128"/>
                <a:gd name="T27" fmla="*/ 2147483647 h 196"/>
                <a:gd name="T28" fmla="*/ 2147483647 w 128"/>
                <a:gd name="T29" fmla="*/ 2147483647 h 196"/>
                <a:gd name="T30" fmla="*/ 2147483647 w 128"/>
                <a:gd name="T31" fmla="*/ 0 h 196"/>
                <a:gd name="T32" fmla="*/ 2147483647 w 128"/>
                <a:gd name="T33" fmla="*/ 0 h 196"/>
                <a:gd name="T34" fmla="*/ 0 w 128"/>
                <a:gd name="T35" fmla="*/ 2147483647 h 196"/>
                <a:gd name="T36" fmla="*/ 0 w 128"/>
                <a:gd name="T37" fmla="*/ 2147483647 h 196"/>
                <a:gd name="T38" fmla="*/ 2147483647 w 128"/>
                <a:gd name="T39" fmla="*/ 2147483647 h 196"/>
                <a:gd name="T40" fmla="*/ 2147483647 w 128"/>
                <a:gd name="T41" fmla="*/ 2147483647 h 196"/>
                <a:gd name="T42" fmla="*/ 2147483647 w 128"/>
                <a:gd name="T43" fmla="*/ 2147483647 h 196"/>
                <a:gd name="T44" fmla="*/ 2147483647 w 128"/>
                <a:gd name="T45" fmla="*/ 2147483647 h 196"/>
                <a:gd name="T46" fmla="*/ 2147483647 w 128"/>
                <a:gd name="T47" fmla="*/ 2147483647 h 196"/>
                <a:gd name="T48" fmla="*/ 2147483647 w 128"/>
                <a:gd name="T49" fmla="*/ 2147483647 h 196"/>
                <a:gd name="T50" fmla="*/ 2147483647 w 128"/>
                <a:gd name="T51" fmla="*/ 2147483647 h 196"/>
                <a:gd name="T52" fmla="*/ 2147483647 w 128"/>
                <a:gd name="T53" fmla="*/ 2147483647 h 196"/>
                <a:gd name="T54" fmla="*/ 2147483647 w 128"/>
                <a:gd name="T55" fmla="*/ 2147483647 h 196"/>
                <a:gd name="T56" fmla="*/ 2147483647 w 128"/>
                <a:gd name="T57" fmla="*/ 2147483647 h 196"/>
                <a:gd name="T58" fmla="*/ 2147483647 w 128"/>
                <a:gd name="T59" fmla="*/ 2147483647 h 196"/>
                <a:gd name="T60" fmla="*/ 2147483647 w 128"/>
                <a:gd name="T61" fmla="*/ 2147483647 h 196"/>
                <a:gd name="T62" fmla="*/ 2147483647 w 128"/>
                <a:gd name="T63" fmla="*/ 2147483647 h 196"/>
                <a:gd name="T64" fmla="*/ 2147483647 w 128"/>
                <a:gd name="T65" fmla="*/ 2147483647 h 196"/>
                <a:gd name="T66" fmla="*/ 2147483647 w 128"/>
                <a:gd name="T67" fmla="*/ 2147483647 h 1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8"/>
                <a:gd name="T103" fmla="*/ 0 h 196"/>
                <a:gd name="T104" fmla="*/ 128 w 128"/>
                <a:gd name="T105" fmla="*/ 196 h 19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8" h="196">
                  <a:moveTo>
                    <a:pt x="115" y="170"/>
                  </a:moveTo>
                  <a:cubicBezTo>
                    <a:pt x="106" y="179"/>
                    <a:pt x="106" y="179"/>
                    <a:pt x="106" y="179"/>
                  </a:cubicBezTo>
                  <a:cubicBezTo>
                    <a:pt x="89" y="163"/>
                    <a:pt x="89" y="163"/>
                    <a:pt x="89" y="163"/>
                  </a:cubicBezTo>
                  <a:cubicBezTo>
                    <a:pt x="88" y="162"/>
                    <a:pt x="86" y="161"/>
                    <a:pt x="85" y="161"/>
                  </a:cubicBezTo>
                  <a:cubicBezTo>
                    <a:pt x="83" y="161"/>
                    <a:pt x="81" y="162"/>
                    <a:pt x="80" y="16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5" y="161"/>
                    <a:pt x="41" y="161"/>
                    <a:pt x="38" y="163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9" y="21"/>
                    <a:pt x="124" y="23"/>
                    <a:pt x="128" y="2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1" y="175"/>
                    <a:pt x="2" y="177"/>
                  </a:cubicBezTo>
                  <a:cubicBezTo>
                    <a:pt x="18" y="193"/>
                    <a:pt x="18" y="193"/>
                    <a:pt x="18" y="193"/>
                  </a:cubicBezTo>
                  <a:cubicBezTo>
                    <a:pt x="21" y="195"/>
                    <a:pt x="25" y="195"/>
                    <a:pt x="27" y="193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62" y="196"/>
                    <a:pt x="66" y="196"/>
                    <a:pt x="68" y="193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101" y="193"/>
                    <a:pt x="101" y="193"/>
                    <a:pt x="101" y="193"/>
                  </a:cubicBezTo>
                  <a:cubicBezTo>
                    <a:pt x="102" y="194"/>
                    <a:pt x="104" y="195"/>
                    <a:pt x="106" y="195"/>
                  </a:cubicBezTo>
                  <a:cubicBezTo>
                    <a:pt x="107" y="195"/>
                    <a:pt x="109" y="194"/>
                    <a:pt x="110" y="193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7" y="177"/>
                    <a:pt x="128" y="175"/>
                    <a:pt x="128" y="173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4" y="136"/>
                    <a:pt x="119" y="138"/>
                    <a:pt x="115" y="140"/>
                  </a:cubicBezTo>
                  <a:lnTo>
                    <a:pt x="115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465"/>
            <p:cNvSpPr>
              <a:spLocks noEditPoints="1" noChangeArrowheads="1"/>
            </p:cNvSpPr>
            <p:nvPr/>
          </p:nvSpPr>
          <p:spPr bwMode="auto">
            <a:xfrm>
              <a:off x="104775" y="98425"/>
              <a:ext cx="442913" cy="400050"/>
            </a:xfrm>
            <a:custGeom>
              <a:avLst/>
              <a:gdLst>
                <a:gd name="T0" fmla="*/ 2147483647 w 118"/>
                <a:gd name="T1" fmla="*/ 2147483647 h 107"/>
                <a:gd name="T2" fmla="*/ 2147483647 w 118"/>
                <a:gd name="T3" fmla="*/ 2147483647 h 107"/>
                <a:gd name="T4" fmla="*/ 2147483647 w 118"/>
                <a:gd name="T5" fmla="*/ 2147483647 h 107"/>
                <a:gd name="T6" fmla="*/ 2147483647 w 118"/>
                <a:gd name="T7" fmla="*/ 0 h 107"/>
                <a:gd name="T8" fmla="*/ 2147483647 w 118"/>
                <a:gd name="T9" fmla="*/ 2147483647 h 107"/>
                <a:gd name="T10" fmla="*/ 2147483647 w 118"/>
                <a:gd name="T11" fmla="*/ 2147483647 h 107"/>
                <a:gd name="T12" fmla="*/ 2147483647 w 118"/>
                <a:gd name="T13" fmla="*/ 2147483647 h 107"/>
                <a:gd name="T14" fmla="*/ 0 w 118"/>
                <a:gd name="T15" fmla="*/ 2147483647 h 107"/>
                <a:gd name="T16" fmla="*/ 2147483647 w 118"/>
                <a:gd name="T17" fmla="*/ 2147483647 h 107"/>
                <a:gd name="T18" fmla="*/ 2147483647 w 118"/>
                <a:gd name="T19" fmla="*/ 2147483647 h 107"/>
                <a:gd name="T20" fmla="*/ 2147483647 w 118"/>
                <a:gd name="T21" fmla="*/ 2147483647 h 107"/>
                <a:gd name="T22" fmla="*/ 2147483647 w 118"/>
                <a:gd name="T23" fmla="*/ 2147483647 h 107"/>
                <a:gd name="T24" fmla="*/ 2147483647 w 118"/>
                <a:gd name="T25" fmla="*/ 2147483647 h 107"/>
                <a:gd name="T26" fmla="*/ 2147483647 w 118"/>
                <a:gd name="T27" fmla="*/ 2147483647 h 107"/>
                <a:gd name="T28" fmla="*/ 0 w 118"/>
                <a:gd name="T29" fmla="*/ 2147483647 h 107"/>
                <a:gd name="T30" fmla="*/ 2147483647 w 118"/>
                <a:gd name="T31" fmla="*/ 2147483647 h 107"/>
                <a:gd name="T32" fmla="*/ 2147483647 w 118"/>
                <a:gd name="T33" fmla="*/ 2147483647 h 107"/>
                <a:gd name="T34" fmla="*/ 2147483647 w 118"/>
                <a:gd name="T35" fmla="*/ 2147483647 h 107"/>
                <a:gd name="T36" fmla="*/ 2147483647 w 118"/>
                <a:gd name="T37" fmla="*/ 2147483647 h 107"/>
                <a:gd name="T38" fmla="*/ 2147483647 w 118"/>
                <a:gd name="T39" fmla="*/ 2147483647 h 107"/>
                <a:gd name="T40" fmla="*/ 2147483647 w 118"/>
                <a:gd name="T41" fmla="*/ 2147483647 h 107"/>
                <a:gd name="T42" fmla="*/ 2147483647 w 118"/>
                <a:gd name="T43" fmla="*/ 2147483647 h 107"/>
                <a:gd name="T44" fmla="*/ 0 w 118"/>
                <a:gd name="T45" fmla="*/ 2147483647 h 107"/>
                <a:gd name="T46" fmla="*/ 2147483647 w 118"/>
                <a:gd name="T47" fmla="*/ 2147483647 h 107"/>
                <a:gd name="T48" fmla="*/ 2147483647 w 118"/>
                <a:gd name="T49" fmla="*/ 2147483647 h 107"/>
                <a:gd name="T50" fmla="*/ 2147483647 w 118"/>
                <a:gd name="T51" fmla="*/ 2147483647 h 107"/>
                <a:gd name="T52" fmla="*/ 2147483647 w 118"/>
                <a:gd name="T53" fmla="*/ 2147483647 h 107"/>
                <a:gd name="T54" fmla="*/ 2147483647 w 118"/>
                <a:gd name="T55" fmla="*/ 2147483647 h 107"/>
                <a:gd name="T56" fmla="*/ 2147483647 w 118"/>
                <a:gd name="T57" fmla="*/ 2147483647 h 107"/>
                <a:gd name="T58" fmla="*/ 0 w 118"/>
                <a:gd name="T59" fmla="*/ 2147483647 h 107"/>
                <a:gd name="T60" fmla="*/ 2147483647 w 118"/>
                <a:gd name="T61" fmla="*/ 2147483647 h 107"/>
                <a:gd name="T62" fmla="*/ 2147483647 w 118"/>
                <a:gd name="T63" fmla="*/ 2147483647 h 107"/>
                <a:gd name="T64" fmla="*/ 2147483647 w 118"/>
                <a:gd name="T65" fmla="*/ 2147483647 h 107"/>
                <a:gd name="T66" fmla="*/ 2147483647 w 118"/>
                <a:gd name="T67" fmla="*/ 2147483647 h 107"/>
                <a:gd name="T68" fmla="*/ 2147483647 w 118"/>
                <a:gd name="T69" fmla="*/ 2147483647 h 107"/>
                <a:gd name="T70" fmla="*/ 2147483647 w 118"/>
                <a:gd name="T71" fmla="*/ 2147483647 h 107"/>
                <a:gd name="T72" fmla="*/ 2147483647 w 118"/>
                <a:gd name="T73" fmla="*/ 2147483647 h 107"/>
                <a:gd name="T74" fmla="*/ 2147483647 w 118"/>
                <a:gd name="T75" fmla="*/ 2147483647 h 107"/>
                <a:gd name="T76" fmla="*/ 2147483647 w 118"/>
                <a:gd name="T77" fmla="*/ 2147483647 h 107"/>
                <a:gd name="T78" fmla="*/ 2147483647 w 118"/>
                <a:gd name="T79" fmla="*/ 2147483647 h 107"/>
                <a:gd name="T80" fmla="*/ 2147483647 w 118"/>
                <a:gd name="T81" fmla="*/ 2147483647 h 107"/>
                <a:gd name="T82" fmla="*/ 2147483647 w 118"/>
                <a:gd name="T83" fmla="*/ 2147483647 h 107"/>
                <a:gd name="T84" fmla="*/ 2147483647 w 118"/>
                <a:gd name="T85" fmla="*/ 2147483647 h 107"/>
                <a:gd name="T86" fmla="*/ 2147483647 w 118"/>
                <a:gd name="T87" fmla="*/ 2147483647 h 107"/>
                <a:gd name="T88" fmla="*/ 2147483647 w 118"/>
                <a:gd name="T89" fmla="*/ 2147483647 h 107"/>
                <a:gd name="T90" fmla="*/ 2147483647 w 118"/>
                <a:gd name="T91" fmla="*/ 2147483647 h 107"/>
                <a:gd name="T92" fmla="*/ 2147483647 w 118"/>
                <a:gd name="T93" fmla="*/ 2147483647 h 107"/>
                <a:gd name="T94" fmla="*/ 2147483647 w 118"/>
                <a:gd name="T95" fmla="*/ 2147483647 h 107"/>
                <a:gd name="T96" fmla="*/ 2147483647 w 118"/>
                <a:gd name="T97" fmla="*/ 2147483647 h 107"/>
                <a:gd name="T98" fmla="*/ 2147483647 w 118"/>
                <a:gd name="T99" fmla="*/ 2147483647 h 107"/>
                <a:gd name="T100" fmla="*/ 2147483647 w 118"/>
                <a:gd name="T101" fmla="*/ 2147483647 h 107"/>
                <a:gd name="T102" fmla="*/ 2147483647 w 118"/>
                <a:gd name="T103" fmla="*/ 2147483647 h 107"/>
                <a:gd name="T104" fmla="*/ 2147483647 w 118"/>
                <a:gd name="T105" fmla="*/ 2147483647 h 107"/>
                <a:gd name="T106" fmla="*/ 2147483647 w 118"/>
                <a:gd name="T107" fmla="*/ 2147483647 h 107"/>
                <a:gd name="T108" fmla="*/ 2147483647 w 118"/>
                <a:gd name="T109" fmla="*/ 2147483647 h 107"/>
                <a:gd name="T110" fmla="*/ 2147483647 w 118"/>
                <a:gd name="T111" fmla="*/ 2147483647 h 107"/>
                <a:gd name="T112" fmla="*/ 2147483647 w 118"/>
                <a:gd name="T113" fmla="*/ 2147483647 h 107"/>
                <a:gd name="T114" fmla="*/ 2147483647 w 118"/>
                <a:gd name="T115" fmla="*/ 2147483647 h 10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8"/>
                <a:gd name="T175" fmla="*/ 0 h 107"/>
                <a:gd name="T176" fmla="*/ 118 w 118"/>
                <a:gd name="T177" fmla="*/ 107 h 10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8" h="107">
                  <a:moveTo>
                    <a:pt x="118" y="54"/>
                  </a:moveTo>
                  <a:cubicBezTo>
                    <a:pt x="118" y="37"/>
                    <a:pt x="111" y="23"/>
                    <a:pt x="100" y="13"/>
                  </a:cubicBezTo>
                  <a:cubicBezTo>
                    <a:pt x="96" y="10"/>
                    <a:pt x="91" y="7"/>
                    <a:pt x="87" y="5"/>
                  </a:cubicBezTo>
                  <a:cubicBezTo>
                    <a:pt x="80" y="2"/>
                    <a:pt x="73" y="0"/>
                    <a:pt x="65" y="0"/>
                  </a:cubicBezTo>
                  <a:cubicBezTo>
                    <a:pt x="52" y="0"/>
                    <a:pt x="39" y="5"/>
                    <a:pt x="30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0" y="25"/>
                    <a:pt x="16" y="32"/>
                    <a:pt x="14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2" y="44"/>
                    <a:pt x="2" y="45"/>
                    <a:pt x="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7"/>
                    <a:pt x="12" y="50"/>
                    <a:pt x="12" y="54"/>
                  </a:cubicBezTo>
                  <a:cubicBezTo>
                    <a:pt x="12" y="58"/>
                    <a:pt x="12" y="62"/>
                    <a:pt x="13" y="65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0" y="67"/>
                    <a:pt x="0" y="68"/>
                  </a:cubicBezTo>
                  <a:cubicBezTo>
                    <a:pt x="0" y="69"/>
                    <a:pt x="1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7" y="79"/>
                    <a:pt x="22" y="86"/>
                    <a:pt x="27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1" y="91"/>
                    <a:pt x="0" y="93"/>
                    <a:pt x="0" y="94"/>
                  </a:cubicBezTo>
                  <a:cubicBezTo>
                    <a:pt x="0" y="96"/>
                    <a:pt x="1" y="97"/>
                    <a:pt x="3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2" y="103"/>
                    <a:pt x="53" y="107"/>
                    <a:pt x="65" y="107"/>
                  </a:cubicBezTo>
                  <a:cubicBezTo>
                    <a:pt x="73" y="107"/>
                    <a:pt x="80" y="105"/>
                    <a:pt x="87" y="102"/>
                  </a:cubicBezTo>
                  <a:cubicBezTo>
                    <a:pt x="91" y="100"/>
                    <a:pt x="96" y="98"/>
                    <a:pt x="100" y="94"/>
                  </a:cubicBezTo>
                  <a:cubicBezTo>
                    <a:pt x="111" y="84"/>
                    <a:pt x="118" y="70"/>
                    <a:pt x="118" y="54"/>
                  </a:cubicBezTo>
                  <a:close/>
                  <a:moveTo>
                    <a:pt x="87" y="88"/>
                  </a:moveTo>
                  <a:cubicBezTo>
                    <a:pt x="80" y="92"/>
                    <a:pt x="73" y="94"/>
                    <a:pt x="65" y="95"/>
                  </a:cubicBezTo>
                  <a:cubicBezTo>
                    <a:pt x="51" y="94"/>
                    <a:pt x="39" y="88"/>
                    <a:pt x="32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5" y="77"/>
                    <a:pt x="78" y="74"/>
                    <a:pt x="78" y="71"/>
                  </a:cubicBezTo>
                  <a:cubicBezTo>
                    <a:pt x="78" y="67"/>
                    <a:pt x="75" y="64"/>
                    <a:pt x="71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5" y="61"/>
                    <a:pt x="24" y="57"/>
                    <a:pt x="24" y="54"/>
                  </a:cubicBezTo>
                  <a:cubicBezTo>
                    <a:pt x="24" y="50"/>
                    <a:pt x="25" y="46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5" y="43"/>
                    <a:pt x="78" y="40"/>
                    <a:pt x="78" y="36"/>
                  </a:cubicBezTo>
                  <a:cubicBezTo>
                    <a:pt x="78" y="33"/>
                    <a:pt x="75" y="30"/>
                    <a:pt x="71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9" y="19"/>
                    <a:pt x="51" y="13"/>
                    <a:pt x="65" y="13"/>
                  </a:cubicBezTo>
                  <a:cubicBezTo>
                    <a:pt x="73" y="13"/>
                    <a:pt x="80" y="15"/>
                    <a:pt x="87" y="19"/>
                  </a:cubicBezTo>
                  <a:cubicBezTo>
                    <a:pt x="92" y="22"/>
                    <a:pt x="96" y="27"/>
                    <a:pt x="100" y="32"/>
                  </a:cubicBezTo>
                  <a:cubicBezTo>
                    <a:pt x="104" y="38"/>
                    <a:pt x="106" y="46"/>
                    <a:pt x="106" y="54"/>
                  </a:cubicBezTo>
                  <a:cubicBezTo>
                    <a:pt x="106" y="62"/>
                    <a:pt x="104" y="69"/>
                    <a:pt x="100" y="75"/>
                  </a:cubicBezTo>
                  <a:cubicBezTo>
                    <a:pt x="96" y="81"/>
                    <a:pt x="92" y="85"/>
                    <a:pt x="87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66"/>
            <p:cNvSpPr>
              <a:spLocks noChangeArrowheads="1"/>
            </p:cNvSpPr>
            <p:nvPr/>
          </p:nvSpPr>
          <p:spPr bwMode="auto">
            <a:xfrm>
              <a:off x="479425" y="420687"/>
              <a:ext cx="266700" cy="269875"/>
            </a:xfrm>
            <a:custGeom>
              <a:avLst/>
              <a:gdLst>
                <a:gd name="T0" fmla="*/ 2147483647 w 71"/>
                <a:gd name="T1" fmla="*/ 2147483647 h 72"/>
                <a:gd name="T2" fmla="*/ 2147483647 w 71"/>
                <a:gd name="T3" fmla="*/ 2147483647 h 72"/>
                <a:gd name="T4" fmla="*/ 2147483647 w 71"/>
                <a:gd name="T5" fmla="*/ 0 h 72"/>
                <a:gd name="T6" fmla="*/ 0 w 71"/>
                <a:gd name="T7" fmla="*/ 2147483647 h 72"/>
                <a:gd name="T8" fmla="*/ 0 w 71"/>
                <a:gd name="T9" fmla="*/ 2147483647 h 72"/>
                <a:gd name="T10" fmla="*/ 2147483647 w 71"/>
                <a:gd name="T11" fmla="*/ 2147483647 h 72"/>
                <a:gd name="T12" fmla="*/ 2147483647 w 71"/>
                <a:gd name="T13" fmla="*/ 2147483647 h 72"/>
                <a:gd name="T14" fmla="*/ 2147483647 w 71"/>
                <a:gd name="T15" fmla="*/ 2147483647 h 72"/>
                <a:gd name="T16" fmla="*/ 2147483647 w 71"/>
                <a:gd name="T17" fmla="*/ 2147483647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72"/>
                <a:gd name="T29" fmla="*/ 71 w 71"/>
                <a:gd name="T30" fmla="*/ 72 h 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72">
                  <a:moveTo>
                    <a:pt x="67" y="47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9"/>
                    <a:pt x="8" y="16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1" y="72"/>
                    <a:pt x="59" y="72"/>
                    <a:pt x="63" y="67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71" y="59"/>
                    <a:pt x="71" y="52"/>
                    <a:pt x="6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椭圆 12"/>
          <p:cNvSpPr>
            <a:spLocks noChangeArrowheads="1"/>
          </p:cNvSpPr>
          <p:nvPr/>
        </p:nvSpPr>
        <p:spPr bwMode="auto">
          <a:xfrm>
            <a:off x="3152774" y="918470"/>
            <a:ext cx="1600200" cy="1599009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8" name="椭圆 838"/>
          <p:cNvSpPr>
            <a:spLocks noChangeArrowheads="1"/>
          </p:cNvSpPr>
          <p:nvPr/>
        </p:nvSpPr>
        <p:spPr bwMode="auto">
          <a:xfrm>
            <a:off x="3237309" y="1003005"/>
            <a:ext cx="1431131" cy="14311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53" name="Group 24"/>
          <p:cNvGrpSpPr>
            <a:grpSpLocks/>
          </p:cNvGrpSpPr>
          <p:nvPr/>
        </p:nvGrpSpPr>
        <p:grpSpPr bwMode="auto">
          <a:xfrm>
            <a:off x="3672482" y="1474492"/>
            <a:ext cx="560784" cy="507206"/>
            <a:chOff x="0" y="0"/>
            <a:chExt cx="747713" cy="674688"/>
          </a:xfrm>
          <a:solidFill>
            <a:srgbClr val="E6AF00"/>
          </a:solidFill>
        </p:grpSpPr>
        <p:sp>
          <p:nvSpPr>
            <p:cNvPr id="54" name="Freeform 411"/>
            <p:cNvSpPr>
              <a:spLocks noChangeArrowheads="1"/>
            </p:cNvSpPr>
            <p:nvPr/>
          </p:nvSpPr>
          <p:spPr bwMode="auto">
            <a:xfrm>
              <a:off x="619125" y="608013"/>
              <a:ext cx="117475" cy="47625"/>
            </a:xfrm>
            <a:custGeom>
              <a:avLst/>
              <a:gdLst>
                <a:gd name="T0" fmla="*/ 2147483647 w 31"/>
                <a:gd name="T1" fmla="*/ 0 h 13"/>
                <a:gd name="T2" fmla="*/ 2147483647 w 31"/>
                <a:gd name="T3" fmla="*/ 0 h 13"/>
                <a:gd name="T4" fmla="*/ 0 w 31"/>
                <a:gd name="T5" fmla="*/ 2147483647 h 13"/>
                <a:gd name="T6" fmla="*/ 2147483647 w 31"/>
                <a:gd name="T7" fmla="*/ 2147483647 h 13"/>
                <a:gd name="T8" fmla="*/ 2147483647 w 31"/>
                <a:gd name="T9" fmla="*/ 2147483647 h 13"/>
                <a:gd name="T10" fmla="*/ 2147483647 w 31"/>
                <a:gd name="T11" fmla="*/ 2147483647 h 13"/>
                <a:gd name="T12" fmla="*/ 2147483647 w 3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3"/>
                <a:gd name="T23" fmla="*/ 31 w 31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3">
                  <a:moveTo>
                    <a:pt x="2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7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31" y="10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412"/>
            <p:cNvSpPr>
              <a:spLocks noChangeArrowheads="1"/>
            </p:cNvSpPr>
            <p:nvPr/>
          </p:nvSpPr>
          <p:spPr bwMode="auto">
            <a:xfrm>
              <a:off x="465138" y="608013"/>
              <a:ext cx="112713" cy="47625"/>
            </a:xfrm>
            <a:custGeom>
              <a:avLst/>
              <a:gdLst>
                <a:gd name="T0" fmla="*/ 2147483647 w 30"/>
                <a:gd name="T1" fmla="*/ 0 h 13"/>
                <a:gd name="T2" fmla="*/ 2147483647 w 30"/>
                <a:gd name="T3" fmla="*/ 0 h 13"/>
                <a:gd name="T4" fmla="*/ 0 w 30"/>
                <a:gd name="T5" fmla="*/ 2147483647 h 13"/>
                <a:gd name="T6" fmla="*/ 2147483647 w 30"/>
                <a:gd name="T7" fmla="*/ 2147483647 h 13"/>
                <a:gd name="T8" fmla="*/ 2147483647 w 30"/>
                <a:gd name="T9" fmla="*/ 2147483647 h 13"/>
                <a:gd name="T10" fmla="*/ 2147483647 w 30"/>
                <a:gd name="T11" fmla="*/ 2147483647 h 13"/>
                <a:gd name="T12" fmla="*/ 2147483647 w 3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13"/>
                <a:gd name="T23" fmla="*/ 30 w 3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13">
                  <a:moveTo>
                    <a:pt x="2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7" y="13"/>
                    <a:pt x="30" y="10"/>
                    <a:pt x="30" y="7"/>
                  </a:cubicBezTo>
                  <a:cubicBezTo>
                    <a:pt x="30" y="3"/>
                    <a:pt x="27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413"/>
            <p:cNvSpPr>
              <a:spLocks noChangeArrowheads="1"/>
            </p:cNvSpPr>
            <p:nvPr/>
          </p:nvSpPr>
          <p:spPr bwMode="auto">
            <a:xfrm>
              <a:off x="157163" y="608013"/>
              <a:ext cx="112713" cy="47625"/>
            </a:xfrm>
            <a:custGeom>
              <a:avLst/>
              <a:gdLst>
                <a:gd name="T0" fmla="*/ 2147483647 w 30"/>
                <a:gd name="T1" fmla="*/ 0 h 13"/>
                <a:gd name="T2" fmla="*/ 2147483647 w 30"/>
                <a:gd name="T3" fmla="*/ 0 h 13"/>
                <a:gd name="T4" fmla="*/ 0 w 30"/>
                <a:gd name="T5" fmla="*/ 2147483647 h 13"/>
                <a:gd name="T6" fmla="*/ 2147483647 w 30"/>
                <a:gd name="T7" fmla="*/ 2147483647 h 13"/>
                <a:gd name="T8" fmla="*/ 2147483647 w 30"/>
                <a:gd name="T9" fmla="*/ 2147483647 h 13"/>
                <a:gd name="T10" fmla="*/ 2147483647 w 30"/>
                <a:gd name="T11" fmla="*/ 2147483647 h 13"/>
                <a:gd name="T12" fmla="*/ 2147483647 w 3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13"/>
                <a:gd name="T23" fmla="*/ 30 w 3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13">
                  <a:moveTo>
                    <a:pt x="2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7" y="13"/>
                    <a:pt x="30" y="10"/>
                    <a:pt x="30" y="7"/>
                  </a:cubicBezTo>
                  <a:cubicBezTo>
                    <a:pt x="30" y="3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14"/>
            <p:cNvSpPr>
              <a:spLocks noChangeArrowheads="1"/>
            </p:cNvSpPr>
            <p:nvPr/>
          </p:nvSpPr>
          <p:spPr bwMode="auto">
            <a:xfrm>
              <a:off x="4763" y="608013"/>
              <a:ext cx="111125" cy="47625"/>
            </a:xfrm>
            <a:custGeom>
              <a:avLst/>
              <a:gdLst>
                <a:gd name="T0" fmla="*/ 2147483647 w 30"/>
                <a:gd name="T1" fmla="*/ 0 h 13"/>
                <a:gd name="T2" fmla="*/ 2147483647 w 30"/>
                <a:gd name="T3" fmla="*/ 0 h 13"/>
                <a:gd name="T4" fmla="*/ 0 w 30"/>
                <a:gd name="T5" fmla="*/ 2147483647 h 13"/>
                <a:gd name="T6" fmla="*/ 2147483647 w 30"/>
                <a:gd name="T7" fmla="*/ 2147483647 h 13"/>
                <a:gd name="T8" fmla="*/ 2147483647 w 30"/>
                <a:gd name="T9" fmla="*/ 2147483647 h 13"/>
                <a:gd name="T10" fmla="*/ 2147483647 w 30"/>
                <a:gd name="T11" fmla="*/ 2147483647 h 13"/>
                <a:gd name="T12" fmla="*/ 2147483647 w 3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13"/>
                <a:gd name="T23" fmla="*/ 30 w 3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13">
                  <a:moveTo>
                    <a:pt x="2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7" y="13"/>
                    <a:pt x="30" y="10"/>
                    <a:pt x="30" y="7"/>
                  </a:cubicBezTo>
                  <a:cubicBezTo>
                    <a:pt x="30" y="3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747713" cy="674688"/>
            </a:xfrm>
            <a:custGeom>
              <a:avLst/>
              <a:gdLst>
                <a:gd name="T0" fmla="*/ 2147483647 w 199"/>
                <a:gd name="T1" fmla="*/ 2147483647 h 180"/>
                <a:gd name="T2" fmla="*/ 2147483647 w 199"/>
                <a:gd name="T3" fmla="*/ 2147483647 h 180"/>
                <a:gd name="T4" fmla="*/ 2147483647 w 199"/>
                <a:gd name="T5" fmla="*/ 2147483647 h 180"/>
                <a:gd name="T6" fmla="*/ 2147483647 w 199"/>
                <a:gd name="T7" fmla="*/ 2147483647 h 180"/>
                <a:gd name="T8" fmla="*/ 2147483647 w 199"/>
                <a:gd name="T9" fmla="*/ 2147483647 h 180"/>
                <a:gd name="T10" fmla="*/ 2147483647 w 199"/>
                <a:gd name="T11" fmla="*/ 0 h 180"/>
                <a:gd name="T12" fmla="*/ 2147483647 w 199"/>
                <a:gd name="T13" fmla="*/ 0 h 180"/>
                <a:gd name="T14" fmla="*/ 2147483647 w 199"/>
                <a:gd name="T15" fmla="*/ 2147483647 h 180"/>
                <a:gd name="T16" fmla="*/ 2147483647 w 199"/>
                <a:gd name="T17" fmla="*/ 2147483647 h 180"/>
                <a:gd name="T18" fmla="*/ 0 w 199"/>
                <a:gd name="T19" fmla="*/ 2147483647 h 180"/>
                <a:gd name="T20" fmla="*/ 0 w 199"/>
                <a:gd name="T21" fmla="*/ 2147483647 h 180"/>
                <a:gd name="T22" fmla="*/ 0 w 199"/>
                <a:gd name="T23" fmla="*/ 2147483647 h 180"/>
                <a:gd name="T24" fmla="*/ 0 w 199"/>
                <a:gd name="T25" fmla="*/ 2147483647 h 180"/>
                <a:gd name="T26" fmla="*/ 2147483647 w 199"/>
                <a:gd name="T27" fmla="*/ 2147483647 h 180"/>
                <a:gd name="T28" fmla="*/ 2147483647 w 199"/>
                <a:gd name="T29" fmla="*/ 2147483647 h 180"/>
                <a:gd name="T30" fmla="*/ 2147483647 w 199"/>
                <a:gd name="T31" fmla="*/ 2147483647 h 180"/>
                <a:gd name="T32" fmla="*/ 2147483647 w 199"/>
                <a:gd name="T33" fmla="*/ 2147483647 h 180"/>
                <a:gd name="T34" fmla="*/ 2147483647 w 199"/>
                <a:gd name="T35" fmla="*/ 2147483647 h 180"/>
                <a:gd name="T36" fmla="*/ 2147483647 w 199"/>
                <a:gd name="T37" fmla="*/ 2147483647 h 180"/>
                <a:gd name="T38" fmla="*/ 2147483647 w 199"/>
                <a:gd name="T39" fmla="*/ 2147483647 h 180"/>
                <a:gd name="T40" fmla="*/ 2147483647 w 199"/>
                <a:gd name="T41" fmla="*/ 2147483647 h 180"/>
                <a:gd name="T42" fmla="*/ 2147483647 w 199"/>
                <a:gd name="T43" fmla="*/ 2147483647 h 180"/>
                <a:gd name="T44" fmla="*/ 2147483647 w 199"/>
                <a:gd name="T45" fmla="*/ 2147483647 h 180"/>
                <a:gd name="T46" fmla="*/ 2147483647 w 199"/>
                <a:gd name="T47" fmla="*/ 2147483647 h 180"/>
                <a:gd name="T48" fmla="*/ 2147483647 w 199"/>
                <a:gd name="T49" fmla="*/ 2147483647 h 180"/>
                <a:gd name="T50" fmla="*/ 2147483647 w 199"/>
                <a:gd name="T51" fmla="*/ 2147483647 h 180"/>
                <a:gd name="T52" fmla="*/ 2147483647 w 199"/>
                <a:gd name="T53" fmla="*/ 2147483647 h 180"/>
                <a:gd name="T54" fmla="*/ 2147483647 w 199"/>
                <a:gd name="T55" fmla="*/ 2147483647 h 180"/>
                <a:gd name="T56" fmla="*/ 2147483647 w 199"/>
                <a:gd name="T57" fmla="*/ 2147483647 h 180"/>
                <a:gd name="T58" fmla="*/ 2147483647 w 199"/>
                <a:gd name="T59" fmla="*/ 2147483647 h 180"/>
                <a:gd name="T60" fmla="*/ 2147483647 w 199"/>
                <a:gd name="T61" fmla="*/ 2147483647 h 180"/>
                <a:gd name="T62" fmla="*/ 2147483647 w 199"/>
                <a:gd name="T63" fmla="*/ 2147483647 h 180"/>
                <a:gd name="T64" fmla="*/ 2147483647 w 199"/>
                <a:gd name="T65" fmla="*/ 2147483647 h 180"/>
                <a:gd name="T66" fmla="*/ 2147483647 w 199"/>
                <a:gd name="T67" fmla="*/ 2147483647 h 180"/>
                <a:gd name="T68" fmla="*/ 2147483647 w 199"/>
                <a:gd name="T69" fmla="*/ 2147483647 h 180"/>
                <a:gd name="T70" fmla="*/ 2147483647 w 199"/>
                <a:gd name="T71" fmla="*/ 2147483647 h 180"/>
                <a:gd name="T72" fmla="*/ 2147483647 w 199"/>
                <a:gd name="T73" fmla="*/ 2147483647 h 180"/>
                <a:gd name="T74" fmla="*/ 2147483647 w 199"/>
                <a:gd name="T75" fmla="*/ 2147483647 h 180"/>
                <a:gd name="T76" fmla="*/ 2147483647 w 199"/>
                <a:gd name="T77" fmla="*/ 2147483647 h 180"/>
                <a:gd name="T78" fmla="*/ 2147483647 w 199"/>
                <a:gd name="T79" fmla="*/ 2147483647 h 180"/>
                <a:gd name="T80" fmla="*/ 2147483647 w 199"/>
                <a:gd name="T81" fmla="*/ 2147483647 h 180"/>
                <a:gd name="T82" fmla="*/ 2147483647 w 199"/>
                <a:gd name="T83" fmla="*/ 2147483647 h 180"/>
                <a:gd name="T84" fmla="*/ 2147483647 w 199"/>
                <a:gd name="T85" fmla="*/ 2147483647 h 180"/>
                <a:gd name="T86" fmla="*/ 2147483647 w 199"/>
                <a:gd name="T87" fmla="*/ 2147483647 h 180"/>
                <a:gd name="T88" fmla="*/ 2147483647 w 199"/>
                <a:gd name="T89" fmla="*/ 2147483647 h 180"/>
                <a:gd name="T90" fmla="*/ 2147483647 w 199"/>
                <a:gd name="T91" fmla="*/ 2147483647 h 180"/>
                <a:gd name="T92" fmla="*/ 2147483647 w 199"/>
                <a:gd name="T93" fmla="*/ 2147483647 h 18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99"/>
                <a:gd name="T142" fmla="*/ 0 h 180"/>
                <a:gd name="T143" fmla="*/ 199 w 199"/>
                <a:gd name="T144" fmla="*/ 180 h 18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99" h="180">
                  <a:moveTo>
                    <a:pt x="194" y="24"/>
                  </a:moveTo>
                  <a:cubicBezTo>
                    <a:pt x="191" y="21"/>
                    <a:pt x="187" y="19"/>
                    <a:pt x="183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7"/>
                    <a:pt x="72" y="0"/>
                    <a:pt x="6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4" y="0"/>
                    <a:pt x="7" y="7"/>
                    <a:pt x="7" y="1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5"/>
                    <a:pt x="0" y="30"/>
                    <a:pt x="0" y="35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5"/>
                    <a:pt x="7" y="142"/>
                    <a:pt x="16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89" y="162"/>
                    <a:pt x="87" y="165"/>
                    <a:pt x="87" y="169"/>
                  </a:cubicBezTo>
                  <a:cubicBezTo>
                    <a:pt x="87" y="175"/>
                    <a:pt x="92" y="180"/>
                    <a:pt x="98" y="180"/>
                  </a:cubicBezTo>
                  <a:cubicBezTo>
                    <a:pt x="105" y="180"/>
                    <a:pt x="110" y="175"/>
                    <a:pt x="110" y="169"/>
                  </a:cubicBezTo>
                  <a:cubicBezTo>
                    <a:pt x="110" y="165"/>
                    <a:pt x="108" y="162"/>
                    <a:pt x="105" y="160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8" y="142"/>
                    <a:pt x="168" y="142"/>
                    <a:pt x="169" y="142"/>
                  </a:cubicBezTo>
                  <a:cubicBezTo>
                    <a:pt x="169" y="142"/>
                    <a:pt x="169" y="142"/>
                    <a:pt x="169" y="142"/>
                  </a:cubicBezTo>
                  <a:cubicBezTo>
                    <a:pt x="169" y="142"/>
                    <a:pt x="170" y="142"/>
                    <a:pt x="170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1" y="142"/>
                    <a:pt x="171" y="142"/>
                    <a:pt x="172" y="141"/>
                  </a:cubicBezTo>
                  <a:cubicBezTo>
                    <a:pt x="172" y="141"/>
                    <a:pt x="172" y="141"/>
                    <a:pt x="172" y="141"/>
                  </a:cubicBezTo>
                  <a:cubicBezTo>
                    <a:pt x="177" y="140"/>
                    <a:pt x="182" y="135"/>
                    <a:pt x="183" y="129"/>
                  </a:cubicBezTo>
                  <a:cubicBezTo>
                    <a:pt x="183" y="129"/>
                    <a:pt x="183" y="129"/>
                    <a:pt x="183" y="129"/>
                  </a:cubicBezTo>
                  <a:cubicBezTo>
                    <a:pt x="183" y="129"/>
                    <a:pt x="183" y="128"/>
                    <a:pt x="183" y="128"/>
                  </a:cubicBezTo>
                  <a:cubicBezTo>
                    <a:pt x="183" y="128"/>
                    <a:pt x="183" y="127"/>
                    <a:pt x="183" y="127"/>
                  </a:cubicBezTo>
                  <a:cubicBezTo>
                    <a:pt x="183" y="127"/>
                    <a:pt x="183" y="127"/>
                    <a:pt x="183" y="127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199" y="31"/>
                    <a:pt x="197" y="27"/>
                    <a:pt x="194" y="24"/>
                  </a:cubicBezTo>
                  <a:close/>
                  <a:moveTo>
                    <a:pt x="170" y="125"/>
                  </a:moveTo>
                  <a:cubicBezTo>
                    <a:pt x="169" y="126"/>
                    <a:pt x="169" y="126"/>
                    <a:pt x="169" y="126"/>
                  </a:cubicBezTo>
                  <a:cubicBezTo>
                    <a:pt x="169" y="127"/>
                    <a:pt x="168" y="128"/>
                    <a:pt x="167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4" y="128"/>
                    <a:pt x="14" y="12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5"/>
                    <a:pt x="30" y="33"/>
                    <a:pt x="34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3"/>
                    <a:pt x="184" y="33"/>
                    <a:pt x="185" y="34"/>
                  </a:cubicBezTo>
                  <a:cubicBezTo>
                    <a:pt x="185" y="34"/>
                    <a:pt x="185" y="34"/>
                    <a:pt x="185" y="35"/>
                  </a:cubicBezTo>
                  <a:lnTo>
                    <a:pt x="170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9" name="TextBox 59"/>
          <p:cNvSpPr txBox="1">
            <a:spLocks noChangeArrowheads="1"/>
          </p:cNvSpPr>
          <p:nvPr/>
        </p:nvSpPr>
        <p:spPr bwMode="auto">
          <a:xfrm>
            <a:off x="538130" y="2856063"/>
            <a:ext cx="4428008" cy="136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900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7" grpId="0" animBg="1"/>
      <p:bldP spid="48" grpId="0" animBg="1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 bwMode="auto">
          <a:xfrm>
            <a:off x="3430666" y="1220649"/>
            <a:ext cx="2304100" cy="2304100"/>
          </a:xfrm>
          <a:prstGeom prst="ellipse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 useBgFill="1">
        <p:nvSpPr>
          <p:cNvPr id="4" name="椭圆 9"/>
          <p:cNvSpPr>
            <a:spLocks noChangeArrowheads="1"/>
          </p:cNvSpPr>
          <p:nvPr/>
        </p:nvSpPr>
        <p:spPr bwMode="auto">
          <a:xfrm>
            <a:off x="6400801" y="804444"/>
            <a:ext cx="812006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5" name="椭圆 10"/>
          <p:cNvSpPr>
            <a:spLocks noChangeArrowheads="1"/>
          </p:cNvSpPr>
          <p:nvPr/>
        </p:nvSpPr>
        <p:spPr bwMode="auto">
          <a:xfrm>
            <a:off x="6443562" y="847205"/>
            <a:ext cx="726484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7" name="椭圆 12"/>
          <p:cNvSpPr>
            <a:spLocks noChangeArrowheads="1"/>
          </p:cNvSpPr>
          <p:nvPr/>
        </p:nvSpPr>
        <p:spPr bwMode="auto">
          <a:xfrm>
            <a:off x="2006203" y="804444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8" name="椭圆 13"/>
          <p:cNvSpPr>
            <a:spLocks noChangeArrowheads="1"/>
          </p:cNvSpPr>
          <p:nvPr/>
        </p:nvSpPr>
        <p:spPr bwMode="auto">
          <a:xfrm>
            <a:off x="2049027" y="847206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5" name="Freeform 676"/>
          <p:cNvSpPr>
            <a:spLocks noEditPoints="1" noChangeArrowheads="1"/>
          </p:cNvSpPr>
          <p:nvPr/>
        </p:nvSpPr>
        <p:spPr bwMode="auto">
          <a:xfrm>
            <a:off x="3937252" y="1834335"/>
            <a:ext cx="1385523" cy="925116"/>
          </a:xfrm>
          <a:custGeom>
            <a:avLst/>
            <a:gdLst>
              <a:gd name="T0" fmla="*/ 2147483647 w 199"/>
              <a:gd name="T1" fmla="*/ 2147483647 h 133"/>
              <a:gd name="T2" fmla="*/ 2147483647 w 199"/>
              <a:gd name="T3" fmla="*/ 2147483647 h 133"/>
              <a:gd name="T4" fmla="*/ 2147483647 w 199"/>
              <a:gd name="T5" fmla="*/ 2147483647 h 133"/>
              <a:gd name="T6" fmla="*/ 2147483647 w 199"/>
              <a:gd name="T7" fmla="*/ 2147483647 h 133"/>
              <a:gd name="T8" fmla="*/ 2147483647 w 199"/>
              <a:gd name="T9" fmla="*/ 2147483647 h 133"/>
              <a:gd name="T10" fmla="*/ 2147483647 w 199"/>
              <a:gd name="T11" fmla="*/ 2147483647 h 133"/>
              <a:gd name="T12" fmla="*/ 2147483647 w 199"/>
              <a:gd name="T13" fmla="*/ 2147483647 h 133"/>
              <a:gd name="T14" fmla="*/ 2147483647 w 199"/>
              <a:gd name="T15" fmla="*/ 2147483647 h 133"/>
              <a:gd name="T16" fmla="*/ 2147483647 w 199"/>
              <a:gd name="T17" fmla="*/ 2147483647 h 133"/>
              <a:gd name="T18" fmla="*/ 2147483647 w 199"/>
              <a:gd name="T19" fmla="*/ 0 h 133"/>
              <a:gd name="T20" fmla="*/ 2147483647 w 199"/>
              <a:gd name="T21" fmla="*/ 2147483647 h 133"/>
              <a:gd name="T22" fmla="*/ 2147483647 w 199"/>
              <a:gd name="T23" fmla="*/ 2147483647 h 133"/>
              <a:gd name="T24" fmla="*/ 2147483647 w 199"/>
              <a:gd name="T25" fmla="*/ 2147483647 h 133"/>
              <a:gd name="T26" fmla="*/ 2147483647 w 199"/>
              <a:gd name="T27" fmla="*/ 2147483647 h 133"/>
              <a:gd name="T28" fmla="*/ 2147483647 w 199"/>
              <a:gd name="T29" fmla="*/ 2147483647 h 133"/>
              <a:gd name="T30" fmla="*/ 2147483647 w 199"/>
              <a:gd name="T31" fmla="*/ 2147483647 h 133"/>
              <a:gd name="T32" fmla="*/ 2147483647 w 199"/>
              <a:gd name="T33" fmla="*/ 2147483647 h 133"/>
              <a:gd name="T34" fmla="*/ 0 w 199"/>
              <a:gd name="T35" fmla="*/ 2147483647 h 133"/>
              <a:gd name="T36" fmla="*/ 0 w 199"/>
              <a:gd name="T37" fmla="*/ 2147483647 h 133"/>
              <a:gd name="T38" fmla="*/ 2147483647 w 199"/>
              <a:gd name="T39" fmla="*/ 2147483647 h 133"/>
              <a:gd name="T40" fmla="*/ 2147483647 w 199"/>
              <a:gd name="T41" fmla="*/ 2147483647 h 133"/>
              <a:gd name="T42" fmla="*/ 2147483647 w 199"/>
              <a:gd name="T43" fmla="*/ 2147483647 h 133"/>
              <a:gd name="T44" fmla="*/ 2147483647 w 199"/>
              <a:gd name="T45" fmla="*/ 2147483647 h 133"/>
              <a:gd name="T46" fmla="*/ 2147483647 w 199"/>
              <a:gd name="T47" fmla="*/ 2147483647 h 133"/>
              <a:gd name="T48" fmla="*/ 2147483647 w 199"/>
              <a:gd name="T49" fmla="*/ 2147483647 h 133"/>
              <a:gd name="T50" fmla="*/ 2147483647 w 199"/>
              <a:gd name="T51" fmla="*/ 2147483647 h 133"/>
              <a:gd name="T52" fmla="*/ 2147483647 w 199"/>
              <a:gd name="T53" fmla="*/ 2147483647 h 133"/>
              <a:gd name="T54" fmla="*/ 2147483647 w 199"/>
              <a:gd name="T55" fmla="*/ 2147483647 h 133"/>
              <a:gd name="T56" fmla="*/ 2147483647 w 199"/>
              <a:gd name="T57" fmla="*/ 2147483647 h 133"/>
              <a:gd name="T58" fmla="*/ 2147483647 w 199"/>
              <a:gd name="T59" fmla="*/ 2147483647 h 133"/>
              <a:gd name="T60" fmla="*/ 2147483647 w 199"/>
              <a:gd name="T61" fmla="*/ 2147483647 h 133"/>
              <a:gd name="T62" fmla="*/ 2147483647 w 199"/>
              <a:gd name="T63" fmla="*/ 2147483647 h 133"/>
              <a:gd name="T64" fmla="*/ 2147483647 w 199"/>
              <a:gd name="T65" fmla="*/ 2147483647 h 133"/>
              <a:gd name="T66" fmla="*/ 2147483647 w 199"/>
              <a:gd name="T67" fmla="*/ 2147483647 h 133"/>
              <a:gd name="T68" fmla="*/ 2147483647 w 199"/>
              <a:gd name="T69" fmla="*/ 2147483647 h 133"/>
              <a:gd name="T70" fmla="*/ 2147483647 w 199"/>
              <a:gd name="T71" fmla="*/ 2147483647 h 133"/>
              <a:gd name="T72" fmla="*/ 2147483647 w 199"/>
              <a:gd name="T73" fmla="*/ 2147483647 h 133"/>
              <a:gd name="T74" fmla="*/ 2147483647 w 199"/>
              <a:gd name="T75" fmla="*/ 2147483647 h 133"/>
              <a:gd name="T76" fmla="*/ 2147483647 w 199"/>
              <a:gd name="T77" fmla="*/ 2147483647 h 133"/>
              <a:gd name="T78" fmla="*/ 2147483647 w 199"/>
              <a:gd name="T79" fmla="*/ 2147483647 h 13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99"/>
              <a:gd name="T121" fmla="*/ 0 h 133"/>
              <a:gd name="T122" fmla="*/ 199 w 199"/>
              <a:gd name="T123" fmla="*/ 133 h 133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99" h="133">
                <a:moveTo>
                  <a:pt x="199" y="95"/>
                </a:moveTo>
                <a:cubicBezTo>
                  <a:pt x="199" y="95"/>
                  <a:pt x="198" y="95"/>
                  <a:pt x="198" y="95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198" y="94"/>
                  <a:pt x="198" y="94"/>
                  <a:pt x="198" y="93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161" y="18"/>
                  <a:pt x="161" y="18"/>
                  <a:pt x="161" y="18"/>
                </a:cubicBezTo>
                <a:cubicBezTo>
                  <a:pt x="161" y="17"/>
                  <a:pt x="161" y="17"/>
                  <a:pt x="161" y="17"/>
                </a:cubicBezTo>
                <a:cubicBezTo>
                  <a:pt x="160" y="17"/>
                  <a:pt x="160" y="17"/>
                  <a:pt x="16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9" y="16"/>
                  <a:pt x="159" y="15"/>
                  <a:pt x="158" y="15"/>
                </a:cubicBezTo>
                <a:cubicBezTo>
                  <a:pt x="158" y="15"/>
                  <a:pt x="158" y="15"/>
                  <a:pt x="158" y="15"/>
                </a:cubicBezTo>
                <a:cubicBezTo>
                  <a:pt x="158" y="15"/>
                  <a:pt x="157" y="14"/>
                  <a:pt x="157" y="14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56" y="14"/>
                  <a:pt x="155" y="14"/>
                  <a:pt x="155" y="14"/>
                </a:cubicBezTo>
                <a:cubicBezTo>
                  <a:pt x="155" y="14"/>
                  <a:pt x="155" y="14"/>
                  <a:pt x="155" y="14"/>
                </a:cubicBezTo>
                <a:cubicBezTo>
                  <a:pt x="155" y="14"/>
                  <a:pt x="155" y="14"/>
                  <a:pt x="155" y="14"/>
                </a:cubicBezTo>
                <a:cubicBezTo>
                  <a:pt x="106" y="14"/>
                  <a:pt x="106" y="14"/>
                  <a:pt x="106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6" y="3"/>
                  <a:pt x="103" y="0"/>
                  <a:pt x="99" y="0"/>
                </a:cubicBezTo>
                <a:cubicBezTo>
                  <a:pt x="96" y="0"/>
                  <a:pt x="93" y="3"/>
                  <a:pt x="93" y="6"/>
                </a:cubicBezTo>
                <a:cubicBezTo>
                  <a:pt x="93" y="14"/>
                  <a:pt x="93" y="14"/>
                  <a:pt x="93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3" y="14"/>
                  <a:pt x="43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1" y="14"/>
                  <a:pt x="41" y="15"/>
                  <a:pt x="41" y="15"/>
                </a:cubicBezTo>
                <a:cubicBezTo>
                  <a:pt x="41" y="15"/>
                  <a:pt x="40" y="15"/>
                  <a:pt x="40" y="15"/>
                </a:cubicBezTo>
                <a:cubicBezTo>
                  <a:pt x="40" y="15"/>
                  <a:pt x="40" y="16"/>
                  <a:pt x="39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7"/>
                  <a:pt x="38" y="17"/>
                  <a:pt x="38" y="17"/>
                </a:cubicBezTo>
                <a:cubicBezTo>
                  <a:pt x="38" y="17"/>
                  <a:pt x="38" y="17"/>
                  <a:pt x="38" y="18"/>
                </a:cubicBezTo>
                <a:cubicBezTo>
                  <a:pt x="1" y="93"/>
                  <a:pt x="1" y="93"/>
                  <a:pt x="1" y="93"/>
                </a:cubicBezTo>
                <a:cubicBezTo>
                  <a:pt x="1" y="93"/>
                  <a:pt x="1" y="93"/>
                  <a:pt x="1" y="93"/>
                </a:cubicBezTo>
                <a:cubicBezTo>
                  <a:pt x="1" y="93"/>
                  <a:pt x="1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6"/>
                  <a:pt x="20" y="133"/>
                  <a:pt x="44" y="133"/>
                </a:cubicBezTo>
                <a:cubicBezTo>
                  <a:pt x="68" y="133"/>
                  <a:pt x="88" y="116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4"/>
                  <a:pt x="88" y="94"/>
                  <a:pt x="87" y="94"/>
                </a:cubicBezTo>
                <a:cubicBezTo>
                  <a:pt x="87" y="94"/>
                  <a:pt x="87" y="94"/>
                  <a:pt x="87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27"/>
                  <a:pt x="55" y="27"/>
                  <a:pt x="55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47"/>
                  <a:pt x="96" y="50"/>
                  <a:pt x="99" y="50"/>
                </a:cubicBezTo>
                <a:cubicBezTo>
                  <a:pt x="103" y="50"/>
                  <a:pt x="106" y="47"/>
                  <a:pt x="106" y="44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11" y="94"/>
                  <a:pt x="111" y="94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116"/>
                  <a:pt x="131" y="133"/>
                  <a:pt x="155" y="133"/>
                </a:cubicBezTo>
                <a:cubicBezTo>
                  <a:pt x="179" y="133"/>
                  <a:pt x="199" y="116"/>
                  <a:pt x="199" y="95"/>
                </a:cubicBezTo>
                <a:cubicBezTo>
                  <a:pt x="199" y="95"/>
                  <a:pt x="199" y="95"/>
                  <a:pt x="199" y="95"/>
                </a:cubicBezTo>
                <a:close/>
                <a:moveTo>
                  <a:pt x="44" y="36"/>
                </a:moveTo>
                <a:cubicBezTo>
                  <a:pt x="70" y="89"/>
                  <a:pt x="70" y="89"/>
                  <a:pt x="70" y="89"/>
                </a:cubicBezTo>
                <a:cubicBezTo>
                  <a:pt x="17" y="89"/>
                  <a:pt x="17" y="89"/>
                  <a:pt x="17" y="89"/>
                </a:cubicBezTo>
                <a:lnTo>
                  <a:pt x="44" y="36"/>
                </a:lnTo>
                <a:close/>
                <a:moveTo>
                  <a:pt x="44" y="119"/>
                </a:moveTo>
                <a:cubicBezTo>
                  <a:pt x="30" y="119"/>
                  <a:pt x="18" y="112"/>
                  <a:pt x="15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69" y="112"/>
                  <a:pt x="58" y="119"/>
                  <a:pt x="44" y="119"/>
                </a:cubicBezTo>
                <a:close/>
                <a:moveTo>
                  <a:pt x="181" y="89"/>
                </a:moveTo>
                <a:cubicBezTo>
                  <a:pt x="128" y="89"/>
                  <a:pt x="128" y="89"/>
                  <a:pt x="128" y="89"/>
                </a:cubicBezTo>
                <a:cubicBezTo>
                  <a:pt x="155" y="36"/>
                  <a:pt x="155" y="36"/>
                  <a:pt x="155" y="36"/>
                </a:cubicBezTo>
                <a:lnTo>
                  <a:pt x="181" y="89"/>
                </a:lnTo>
                <a:close/>
                <a:moveTo>
                  <a:pt x="155" y="119"/>
                </a:moveTo>
                <a:cubicBezTo>
                  <a:pt x="141" y="119"/>
                  <a:pt x="129" y="112"/>
                  <a:pt x="125" y="102"/>
                </a:cubicBezTo>
                <a:cubicBezTo>
                  <a:pt x="184" y="102"/>
                  <a:pt x="184" y="102"/>
                  <a:pt x="184" y="102"/>
                </a:cubicBezTo>
                <a:cubicBezTo>
                  <a:pt x="180" y="112"/>
                  <a:pt x="169" y="119"/>
                  <a:pt x="155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矩形 21"/>
          <p:cNvSpPr>
            <a:spLocks noChangeArrowheads="1"/>
          </p:cNvSpPr>
          <p:nvPr/>
        </p:nvSpPr>
        <p:spPr bwMode="auto">
          <a:xfrm>
            <a:off x="6510338" y="973512"/>
            <a:ext cx="65627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30</a:t>
            </a:r>
            <a:r>
              <a:rPr lang="en-US" altLang="zh-CN" sz="27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27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2093119" y="978275"/>
            <a:ext cx="65627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20</a:t>
            </a:r>
            <a:r>
              <a:rPr lang="en-US" altLang="zh-CN" sz="27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27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1" name="圆角矩形 26"/>
          <p:cNvSpPr>
            <a:spLocks noChangeArrowheads="1"/>
          </p:cNvSpPr>
          <p:nvPr/>
        </p:nvSpPr>
        <p:spPr bwMode="auto">
          <a:xfrm>
            <a:off x="6307931" y="1759325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" name="圆角矩形 32"/>
          <p:cNvSpPr>
            <a:spLocks noChangeArrowheads="1"/>
          </p:cNvSpPr>
          <p:nvPr/>
        </p:nvSpPr>
        <p:spPr bwMode="auto">
          <a:xfrm>
            <a:off x="1874044" y="1759325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 useBgFill="1">
        <p:nvSpPr>
          <p:cNvPr id="29" name="椭圆 9"/>
          <p:cNvSpPr>
            <a:spLocks noChangeArrowheads="1"/>
          </p:cNvSpPr>
          <p:nvPr/>
        </p:nvSpPr>
        <p:spPr bwMode="auto">
          <a:xfrm>
            <a:off x="6400801" y="3232334"/>
            <a:ext cx="812006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30" name="椭圆 10"/>
          <p:cNvSpPr>
            <a:spLocks noChangeArrowheads="1"/>
          </p:cNvSpPr>
          <p:nvPr/>
        </p:nvSpPr>
        <p:spPr bwMode="auto">
          <a:xfrm>
            <a:off x="6443562" y="3275095"/>
            <a:ext cx="726484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31" name="椭圆 12"/>
          <p:cNvSpPr>
            <a:spLocks noChangeArrowheads="1"/>
          </p:cNvSpPr>
          <p:nvPr/>
        </p:nvSpPr>
        <p:spPr bwMode="auto">
          <a:xfrm>
            <a:off x="2006203" y="3232334"/>
            <a:ext cx="813197" cy="812006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32" name="椭圆 13"/>
          <p:cNvSpPr>
            <a:spLocks noChangeArrowheads="1"/>
          </p:cNvSpPr>
          <p:nvPr/>
        </p:nvSpPr>
        <p:spPr bwMode="auto">
          <a:xfrm>
            <a:off x="2049027" y="3275096"/>
            <a:ext cx="727549" cy="726484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33" name="矩形 21"/>
          <p:cNvSpPr>
            <a:spLocks noChangeArrowheads="1"/>
          </p:cNvSpPr>
          <p:nvPr/>
        </p:nvSpPr>
        <p:spPr bwMode="auto">
          <a:xfrm>
            <a:off x="6510338" y="3401402"/>
            <a:ext cx="65627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30</a:t>
            </a:r>
            <a:r>
              <a:rPr lang="en-US" altLang="zh-CN" sz="27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27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4" name="矩形 24"/>
          <p:cNvSpPr>
            <a:spLocks noChangeArrowheads="1"/>
          </p:cNvSpPr>
          <p:nvPr/>
        </p:nvSpPr>
        <p:spPr bwMode="auto">
          <a:xfrm>
            <a:off x="2093119" y="3406165"/>
            <a:ext cx="65627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20</a:t>
            </a:r>
            <a:r>
              <a:rPr lang="en-US" altLang="zh-CN" sz="2700" b="1" baseline="30000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%</a:t>
            </a:r>
            <a:endParaRPr lang="zh-CN" altLang="en-US" sz="2700" baseline="30000" dirty="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" name="圆角矩形 26"/>
          <p:cNvSpPr>
            <a:spLocks noChangeArrowheads="1"/>
          </p:cNvSpPr>
          <p:nvPr/>
        </p:nvSpPr>
        <p:spPr bwMode="auto">
          <a:xfrm>
            <a:off x="6307931" y="4187215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圆角矩形 32"/>
          <p:cNvSpPr>
            <a:spLocks noChangeArrowheads="1"/>
          </p:cNvSpPr>
          <p:nvPr/>
        </p:nvSpPr>
        <p:spPr bwMode="auto">
          <a:xfrm>
            <a:off x="1874044" y="4187215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>
            <a:off x="578055" y="2014502"/>
            <a:ext cx="2623517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8" name="TextBox 59"/>
          <p:cNvSpPr txBox="1">
            <a:spLocks noChangeArrowheads="1"/>
          </p:cNvSpPr>
          <p:nvPr/>
        </p:nvSpPr>
        <p:spPr bwMode="auto">
          <a:xfrm>
            <a:off x="6039160" y="2014502"/>
            <a:ext cx="2623517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73479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" grpId="0" animBg="1"/>
      <p:bldP spid="5" grpId="0" animBg="1"/>
      <p:bldP spid="7" grpId="0" animBg="1"/>
      <p:bldP spid="8" grpId="0" animBg="1"/>
      <p:bldP spid="15" grpId="0" animBg="1"/>
      <p:bldP spid="16" grpId="0"/>
      <p:bldP spid="19" grpId="0"/>
      <p:bldP spid="21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 animBg="1"/>
      <p:bldP spid="36" grpId="0" animBg="1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9" y="0"/>
            <a:ext cx="9144000" cy="5143500"/>
          </a:xfrm>
          <a:prstGeom prst="rect">
            <a:avLst/>
          </a:prstGeom>
        </p:spPr>
      </p:pic>
      <p:sp>
        <p:nvSpPr>
          <p:cNvPr id="15" name="等腰三角形 14"/>
          <p:cNvSpPr/>
          <p:nvPr/>
        </p:nvSpPr>
        <p:spPr bwMode="auto">
          <a:xfrm rot="5400000" flipH="1">
            <a:off x="-499525" y="494497"/>
            <a:ext cx="3321431" cy="2322381"/>
          </a:xfrm>
          <a:prstGeom prst="triangle">
            <a:avLst/>
          </a:prstGeom>
          <a:solidFill>
            <a:srgbClr val="FFC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8" name="文本框 4"/>
          <p:cNvSpPr txBox="1">
            <a:spLocks noChangeArrowheads="1"/>
          </p:cNvSpPr>
          <p:nvPr/>
        </p:nvSpPr>
        <p:spPr bwMode="auto">
          <a:xfrm>
            <a:off x="539957" y="1215124"/>
            <a:ext cx="328141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中国国宝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4"/>
          <p:cNvSpPr txBox="1">
            <a:spLocks noChangeArrowheads="1"/>
          </p:cNvSpPr>
          <p:nvPr/>
        </p:nvSpPr>
        <p:spPr bwMode="auto">
          <a:xfrm>
            <a:off x="539958" y="1697149"/>
            <a:ext cx="472807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  <a:r>
              <a:rPr lang="en-US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批评指导</a:t>
            </a:r>
            <a:endParaRPr lang="en-US" altLang="zh-CN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4"/>
          <p:cNvSpPr txBox="1">
            <a:spLocks noChangeArrowheads="1"/>
          </p:cNvSpPr>
          <p:nvPr/>
        </p:nvSpPr>
        <p:spPr bwMode="auto">
          <a:xfrm>
            <a:off x="539958" y="3256565"/>
            <a:ext cx="246062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等腰三角形 20"/>
          <p:cNvSpPr/>
          <p:nvPr/>
        </p:nvSpPr>
        <p:spPr bwMode="auto">
          <a:xfrm rot="5400000" flipH="1">
            <a:off x="-108213" y="1187533"/>
            <a:ext cx="706172" cy="493764"/>
          </a:xfrm>
          <a:prstGeom prst="triangle">
            <a:avLst/>
          </a:prstGeom>
          <a:solidFill>
            <a:srgbClr val="FFC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11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  <p:bldP spid="20" grpId="0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2657661" y="1491047"/>
            <a:ext cx="38286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altLang="zh-CN" sz="6000" dirty="0" smtClean="0">
                <a:solidFill>
                  <a:srgbClr val="FFC000"/>
                </a:solidFill>
                <a:latin typeface="Bernard MT Condensed" pitchFamily="18" charset="0"/>
                <a:ea typeface="微软雅黑" pitchFamily="34" charset="-122"/>
              </a:rPr>
              <a:t>PART 01</a:t>
            </a:r>
            <a:endParaRPr lang="zh-CN" altLang="en-US" sz="6000" dirty="0">
              <a:solidFill>
                <a:srgbClr val="FFC000"/>
              </a:solidFill>
              <a:latin typeface="Bernard MT Condensed" pitchFamily="18" charset="0"/>
              <a:ea typeface="微软雅黑" pitchFamily="34" charset="-122"/>
            </a:endParaRPr>
          </a:p>
        </p:txBody>
      </p:sp>
      <p:sp>
        <p:nvSpPr>
          <p:cNvPr id="12" name="TextBox 59"/>
          <p:cNvSpPr txBox="1">
            <a:spLocks noChangeArrowheads="1"/>
          </p:cNvSpPr>
          <p:nvPr/>
        </p:nvSpPr>
        <p:spPr bwMode="auto">
          <a:xfrm>
            <a:off x="2365323" y="2616657"/>
            <a:ext cx="4408715" cy="4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6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2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496679" y="2548417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497540" y="2548417"/>
            <a:ext cx="4094328" cy="57691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9144001" cy="5143500"/>
          </a:xfrm>
          <a:prstGeom prst="rect">
            <a:avLst/>
          </a:prstGeom>
        </p:spPr>
      </p:pic>
      <p:sp>
        <p:nvSpPr>
          <p:cNvPr id="45" name="TextBox 59"/>
          <p:cNvSpPr txBox="1">
            <a:spLocks noChangeArrowheads="1"/>
          </p:cNvSpPr>
          <p:nvPr/>
        </p:nvSpPr>
        <p:spPr bwMode="auto">
          <a:xfrm>
            <a:off x="1418897" y="411101"/>
            <a:ext cx="2554015" cy="67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rgbClr val="E6AF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587872" y="429164"/>
            <a:ext cx="697499" cy="697499"/>
            <a:chOff x="556340" y="255943"/>
            <a:chExt cx="995208" cy="995208"/>
          </a:xfrm>
        </p:grpSpPr>
        <p:sp>
          <p:nvSpPr>
            <p:cNvPr id="49" name="椭圆 48"/>
            <p:cNvSpPr/>
            <p:nvPr/>
          </p:nvSpPr>
          <p:spPr bwMode="auto">
            <a:xfrm>
              <a:off x="556340" y="255943"/>
              <a:ext cx="995208" cy="995208"/>
            </a:xfrm>
            <a:prstGeom prst="ellipse">
              <a:avLst/>
            </a:prstGeom>
            <a:solidFill>
              <a:srgbClr val="E6A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46" name="Group 23"/>
            <p:cNvGrpSpPr>
              <a:grpSpLocks/>
            </p:cNvGrpSpPr>
            <p:nvPr/>
          </p:nvGrpSpPr>
          <p:grpSpPr bwMode="auto">
            <a:xfrm>
              <a:off x="874782" y="464206"/>
              <a:ext cx="396478" cy="596503"/>
              <a:chOff x="0" y="0"/>
              <a:chExt cx="528638" cy="795338"/>
            </a:xfrm>
            <a:solidFill>
              <a:schemeClr val="bg1"/>
            </a:solidFill>
          </p:grpSpPr>
          <p:sp>
            <p:nvSpPr>
              <p:cNvPr id="47" name="Freeform 677"/>
              <p:cNvSpPr>
                <a:spLocks noChangeArrowheads="1"/>
              </p:cNvSpPr>
              <p:nvPr/>
            </p:nvSpPr>
            <p:spPr bwMode="auto">
              <a:xfrm>
                <a:off x="82550" y="0"/>
                <a:ext cx="446088" cy="554038"/>
              </a:xfrm>
              <a:custGeom>
                <a:avLst/>
                <a:gdLst>
                  <a:gd name="T0" fmla="*/ 0 w 119"/>
                  <a:gd name="T1" fmla="*/ 2147483647 h 148"/>
                  <a:gd name="T2" fmla="*/ 0 w 119"/>
                  <a:gd name="T3" fmla="*/ 2147483647 h 148"/>
                  <a:gd name="T4" fmla="*/ 2147483647 w 119"/>
                  <a:gd name="T5" fmla="*/ 2147483647 h 148"/>
                  <a:gd name="T6" fmla="*/ 2147483647 w 119"/>
                  <a:gd name="T7" fmla="*/ 2147483647 h 148"/>
                  <a:gd name="T8" fmla="*/ 2147483647 w 119"/>
                  <a:gd name="T9" fmla="*/ 2147483647 h 148"/>
                  <a:gd name="T10" fmla="*/ 0 w 119"/>
                  <a:gd name="T11" fmla="*/ 2147483647 h 1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148"/>
                  <a:gd name="T20" fmla="*/ 119 w 119"/>
                  <a:gd name="T21" fmla="*/ 148 h 1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148">
                    <a:moveTo>
                      <a:pt x="0" y="30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3" y="127"/>
                      <a:pt x="6" y="136"/>
                      <a:pt x="10" y="139"/>
                    </a:cubicBezTo>
                    <a:cubicBezTo>
                      <a:pt x="47" y="148"/>
                      <a:pt x="81" y="99"/>
                      <a:pt x="119" y="114"/>
                    </a:cubicBezTo>
                    <a:cubicBezTo>
                      <a:pt x="119" y="36"/>
                      <a:pt x="119" y="36"/>
                      <a:pt x="119" y="36"/>
                    </a:cubicBezTo>
                    <a:cubicBezTo>
                      <a:pt x="78" y="0"/>
                      <a:pt x="41" y="50"/>
                      <a:pt x="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678"/>
              <p:cNvSpPr>
                <a:spLocks noChangeArrowheads="1"/>
              </p:cNvSpPr>
              <p:nvPr/>
            </p:nvSpPr>
            <p:spPr bwMode="auto">
              <a:xfrm>
                <a:off x="0" y="60325"/>
                <a:ext cx="52388" cy="735013"/>
              </a:xfrm>
              <a:custGeom>
                <a:avLst/>
                <a:gdLst>
                  <a:gd name="T0" fmla="*/ 2147483647 w 14"/>
                  <a:gd name="T1" fmla="*/ 0 h 196"/>
                  <a:gd name="T2" fmla="*/ 0 w 14"/>
                  <a:gd name="T3" fmla="*/ 2147483647 h 196"/>
                  <a:gd name="T4" fmla="*/ 0 w 14"/>
                  <a:gd name="T5" fmla="*/ 2147483647 h 196"/>
                  <a:gd name="T6" fmla="*/ 2147483647 w 14"/>
                  <a:gd name="T7" fmla="*/ 2147483647 h 196"/>
                  <a:gd name="T8" fmla="*/ 2147483647 w 14"/>
                  <a:gd name="T9" fmla="*/ 2147483647 h 196"/>
                  <a:gd name="T10" fmla="*/ 2147483647 w 14"/>
                  <a:gd name="T11" fmla="*/ 2147483647 h 196"/>
                  <a:gd name="T12" fmla="*/ 2147483647 w 14"/>
                  <a:gd name="T13" fmla="*/ 0 h 1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96"/>
                  <a:gd name="T23" fmla="*/ 14 w 14"/>
                  <a:gd name="T24" fmla="*/ 196 h 1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96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1" y="196"/>
                      <a:pt x="14" y="193"/>
                      <a:pt x="14" y="18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753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椭圆 13"/>
          <p:cNvSpPr>
            <a:spLocks noChangeArrowheads="1"/>
          </p:cNvSpPr>
          <p:nvPr/>
        </p:nvSpPr>
        <p:spPr bwMode="auto">
          <a:xfrm>
            <a:off x="1395413" y="960958"/>
            <a:ext cx="1600200" cy="1600200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3" name="椭圆 14"/>
          <p:cNvSpPr>
            <a:spLocks noChangeArrowheads="1"/>
          </p:cNvSpPr>
          <p:nvPr/>
        </p:nvSpPr>
        <p:spPr bwMode="auto">
          <a:xfrm>
            <a:off x="6144816" y="922858"/>
            <a:ext cx="1599009" cy="1600200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4" name="椭圆 19"/>
          <p:cNvSpPr>
            <a:spLocks noChangeArrowheads="1"/>
          </p:cNvSpPr>
          <p:nvPr/>
        </p:nvSpPr>
        <p:spPr bwMode="auto">
          <a:xfrm>
            <a:off x="6229351" y="1007393"/>
            <a:ext cx="1431131" cy="14311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5" name="椭圆 20"/>
          <p:cNvSpPr>
            <a:spLocks noChangeArrowheads="1"/>
          </p:cNvSpPr>
          <p:nvPr/>
        </p:nvSpPr>
        <p:spPr bwMode="auto">
          <a:xfrm>
            <a:off x="1479948" y="1045493"/>
            <a:ext cx="1431131" cy="14311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6" name="椭圆 22"/>
          <p:cNvSpPr>
            <a:spLocks noChangeArrowheads="1"/>
          </p:cNvSpPr>
          <p:nvPr/>
        </p:nvSpPr>
        <p:spPr bwMode="auto">
          <a:xfrm>
            <a:off x="3769519" y="960958"/>
            <a:ext cx="1600200" cy="1600200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7" name="椭圆 23"/>
          <p:cNvSpPr>
            <a:spLocks noChangeArrowheads="1"/>
          </p:cNvSpPr>
          <p:nvPr/>
        </p:nvSpPr>
        <p:spPr bwMode="auto">
          <a:xfrm>
            <a:off x="3854054" y="1045493"/>
            <a:ext cx="1431131" cy="1431131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8" name="圆角矩形 24"/>
          <p:cNvSpPr>
            <a:spLocks noChangeArrowheads="1"/>
          </p:cNvSpPr>
          <p:nvPr/>
        </p:nvSpPr>
        <p:spPr bwMode="auto">
          <a:xfrm>
            <a:off x="1656160" y="2815952"/>
            <a:ext cx="1041797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圆角矩形 26"/>
          <p:cNvSpPr>
            <a:spLocks noChangeArrowheads="1"/>
          </p:cNvSpPr>
          <p:nvPr/>
        </p:nvSpPr>
        <p:spPr bwMode="auto">
          <a:xfrm>
            <a:off x="4079081" y="2815952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圆角矩形 28"/>
          <p:cNvSpPr>
            <a:spLocks noChangeArrowheads="1"/>
          </p:cNvSpPr>
          <p:nvPr/>
        </p:nvSpPr>
        <p:spPr bwMode="auto">
          <a:xfrm>
            <a:off x="6429375" y="2815952"/>
            <a:ext cx="1042988" cy="75010"/>
          </a:xfrm>
          <a:prstGeom prst="roundRect">
            <a:avLst>
              <a:gd name="adj" fmla="val 50000"/>
            </a:avLst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" name="Group 20"/>
          <p:cNvGrpSpPr>
            <a:grpSpLocks/>
          </p:cNvGrpSpPr>
          <p:nvPr/>
        </p:nvGrpSpPr>
        <p:grpSpPr bwMode="auto">
          <a:xfrm>
            <a:off x="4317206" y="1450802"/>
            <a:ext cx="520304" cy="565547"/>
            <a:chOff x="0" y="0"/>
            <a:chExt cx="693738" cy="754063"/>
          </a:xfrm>
        </p:grpSpPr>
        <p:sp>
          <p:nvSpPr>
            <p:cNvPr id="12" name="Freeform 397"/>
            <p:cNvSpPr>
              <a:spLocks noEditPoints="1" noChangeArrowheads="1"/>
            </p:cNvSpPr>
            <p:nvPr/>
          </p:nvSpPr>
          <p:spPr bwMode="auto">
            <a:xfrm>
              <a:off x="0" y="0"/>
              <a:ext cx="693738" cy="754063"/>
            </a:xfrm>
            <a:custGeom>
              <a:avLst/>
              <a:gdLst>
                <a:gd name="T0" fmla="*/ 2147483647 w 185"/>
                <a:gd name="T1" fmla="*/ 2147483647 h 201"/>
                <a:gd name="T2" fmla="*/ 2147483647 w 185"/>
                <a:gd name="T3" fmla="*/ 2147483647 h 201"/>
                <a:gd name="T4" fmla="*/ 2147483647 w 185"/>
                <a:gd name="T5" fmla="*/ 2147483647 h 201"/>
                <a:gd name="T6" fmla="*/ 2147483647 w 185"/>
                <a:gd name="T7" fmla="*/ 2147483647 h 201"/>
                <a:gd name="T8" fmla="*/ 2147483647 w 185"/>
                <a:gd name="T9" fmla="*/ 2147483647 h 201"/>
                <a:gd name="T10" fmla="*/ 2147483647 w 185"/>
                <a:gd name="T11" fmla="*/ 2147483647 h 201"/>
                <a:gd name="T12" fmla="*/ 2147483647 w 185"/>
                <a:gd name="T13" fmla="*/ 2147483647 h 201"/>
                <a:gd name="T14" fmla="*/ 2147483647 w 185"/>
                <a:gd name="T15" fmla="*/ 2147483647 h 201"/>
                <a:gd name="T16" fmla="*/ 2147483647 w 185"/>
                <a:gd name="T17" fmla="*/ 2147483647 h 201"/>
                <a:gd name="T18" fmla="*/ 2147483647 w 185"/>
                <a:gd name="T19" fmla="*/ 2147483647 h 201"/>
                <a:gd name="T20" fmla="*/ 2147483647 w 185"/>
                <a:gd name="T21" fmla="*/ 2147483647 h 201"/>
                <a:gd name="T22" fmla="*/ 2147483647 w 185"/>
                <a:gd name="T23" fmla="*/ 2147483647 h 201"/>
                <a:gd name="T24" fmla="*/ 2147483647 w 185"/>
                <a:gd name="T25" fmla="*/ 2147483647 h 201"/>
                <a:gd name="T26" fmla="*/ 2147483647 w 185"/>
                <a:gd name="T27" fmla="*/ 2147483647 h 201"/>
                <a:gd name="T28" fmla="*/ 2147483647 w 185"/>
                <a:gd name="T29" fmla="*/ 2147483647 h 201"/>
                <a:gd name="T30" fmla="*/ 2147483647 w 185"/>
                <a:gd name="T31" fmla="*/ 2147483647 h 201"/>
                <a:gd name="T32" fmla="*/ 2147483647 w 185"/>
                <a:gd name="T33" fmla="*/ 2147483647 h 201"/>
                <a:gd name="T34" fmla="*/ 2147483647 w 185"/>
                <a:gd name="T35" fmla="*/ 2147483647 h 201"/>
                <a:gd name="T36" fmla="*/ 2147483647 w 185"/>
                <a:gd name="T37" fmla="*/ 2147483647 h 201"/>
                <a:gd name="T38" fmla="*/ 2147483647 w 185"/>
                <a:gd name="T39" fmla="*/ 2147483647 h 201"/>
                <a:gd name="T40" fmla="*/ 2147483647 w 185"/>
                <a:gd name="T41" fmla="*/ 2147483647 h 201"/>
                <a:gd name="T42" fmla="*/ 2147483647 w 185"/>
                <a:gd name="T43" fmla="*/ 2147483647 h 201"/>
                <a:gd name="T44" fmla="*/ 2147483647 w 185"/>
                <a:gd name="T45" fmla="*/ 2147483647 h 201"/>
                <a:gd name="T46" fmla="*/ 2147483647 w 185"/>
                <a:gd name="T47" fmla="*/ 2147483647 h 201"/>
                <a:gd name="T48" fmla="*/ 2147483647 w 185"/>
                <a:gd name="T49" fmla="*/ 2147483647 h 201"/>
                <a:gd name="T50" fmla="*/ 2147483647 w 185"/>
                <a:gd name="T51" fmla="*/ 2147483647 h 201"/>
                <a:gd name="T52" fmla="*/ 2147483647 w 185"/>
                <a:gd name="T53" fmla="*/ 2147483647 h 201"/>
                <a:gd name="T54" fmla="*/ 2147483647 w 185"/>
                <a:gd name="T55" fmla="*/ 2147483647 h 201"/>
                <a:gd name="T56" fmla="*/ 2147483647 w 185"/>
                <a:gd name="T57" fmla="*/ 2147483647 h 201"/>
                <a:gd name="T58" fmla="*/ 2147483647 w 185"/>
                <a:gd name="T59" fmla="*/ 2147483647 h 201"/>
                <a:gd name="T60" fmla="*/ 2147483647 w 185"/>
                <a:gd name="T61" fmla="*/ 2147483647 h 201"/>
                <a:gd name="T62" fmla="*/ 2147483647 w 185"/>
                <a:gd name="T63" fmla="*/ 2147483647 h 201"/>
                <a:gd name="T64" fmla="*/ 2147483647 w 185"/>
                <a:gd name="T65" fmla="*/ 2147483647 h 201"/>
                <a:gd name="T66" fmla="*/ 2147483647 w 185"/>
                <a:gd name="T67" fmla="*/ 2147483647 h 201"/>
                <a:gd name="T68" fmla="*/ 2147483647 w 185"/>
                <a:gd name="T69" fmla="*/ 2147483647 h 201"/>
                <a:gd name="T70" fmla="*/ 2147483647 w 185"/>
                <a:gd name="T71" fmla="*/ 2147483647 h 2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"/>
                <a:gd name="T109" fmla="*/ 0 h 201"/>
                <a:gd name="T110" fmla="*/ 185 w 185"/>
                <a:gd name="T111" fmla="*/ 201 h 20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" h="201">
                  <a:moveTo>
                    <a:pt x="176" y="76"/>
                  </a:moveTo>
                  <a:cubicBezTo>
                    <a:pt x="123" y="63"/>
                    <a:pt x="123" y="63"/>
                    <a:pt x="123" y="63"/>
                  </a:cubicBezTo>
                  <a:cubicBezTo>
                    <a:pt x="122" y="62"/>
                    <a:pt x="121" y="62"/>
                    <a:pt x="119" y="62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22" y="18"/>
                    <a:pt x="124" y="14"/>
                    <a:pt x="123" y="10"/>
                  </a:cubicBezTo>
                  <a:cubicBezTo>
                    <a:pt x="122" y="4"/>
                    <a:pt x="117" y="0"/>
                    <a:pt x="111" y="1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8"/>
                    <a:pt x="0" y="23"/>
                    <a:pt x="1" y="29"/>
                  </a:cubicBezTo>
                  <a:cubicBezTo>
                    <a:pt x="2" y="32"/>
                    <a:pt x="3" y="34"/>
                    <a:pt x="5" y="36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5" y="198"/>
                    <a:pt x="8" y="201"/>
                    <a:pt x="12" y="201"/>
                  </a:cubicBezTo>
                  <a:cubicBezTo>
                    <a:pt x="113" y="201"/>
                    <a:pt x="113" y="201"/>
                    <a:pt x="113" y="201"/>
                  </a:cubicBezTo>
                  <a:cubicBezTo>
                    <a:pt x="173" y="201"/>
                    <a:pt x="173" y="201"/>
                    <a:pt x="173" y="201"/>
                  </a:cubicBezTo>
                  <a:cubicBezTo>
                    <a:pt x="176" y="201"/>
                    <a:pt x="179" y="198"/>
                    <a:pt x="179" y="194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82" y="94"/>
                    <a:pt x="183" y="91"/>
                    <a:pt x="184" y="88"/>
                  </a:cubicBezTo>
                  <a:cubicBezTo>
                    <a:pt x="185" y="83"/>
                    <a:pt x="182" y="77"/>
                    <a:pt x="176" y="76"/>
                  </a:cubicBezTo>
                  <a:close/>
                  <a:moveTo>
                    <a:pt x="18" y="37"/>
                  </a:moveTo>
                  <a:cubicBezTo>
                    <a:pt x="106" y="24"/>
                    <a:pt x="106" y="24"/>
                    <a:pt x="106" y="24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188"/>
                    <a:pt x="106" y="188"/>
                    <a:pt x="106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18" y="188"/>
                    <a:pt x="18" y="188"/>
                    <a:pt x="18" y="188"/>
                  </a:cubicBezTo>
                  <a:lnTo>
                    <a:pt x="18" y="37"/>
                  </a:lnTo>
                  <a:close/>
                  <a:moveTo>
                    <a:pt x="166" y="188"/>
                  </a:moveTo>
                  <a:cubicBezTo>
                    <a:pt x="149" y="188"/>
                    <a:pt x="149" y="188"/>
                    <a:pt x="149" y="188"/>
                  </a:cubicBezTo>
                  <a:cubicBezTo>
                    <a:pt x="149" y="171"/>
                    <a:pt x="149" y="171"/>
                    <a:pt x="149" y="171"/>
                  </a:cubicBezTo>
                  <a:cubicBezTo>
                    <a:pt x="136" y="171"/>
                    <a:pt x="136" y="171"/>
                    <a:pt x="136" y="171"/>
                  </a:cubicBezTo>
                  <a:cubicBezTo>
                    <a:pt x="136" y="188"/>
                    <a:pt x="136" y="188"/>
                    <a:pt x="136" y="188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66" y="95"/>
                    <a:pt x="166" y="95"/>
                    <a:pt x="166" y="95"/>
                  </a:cubicBezTo>
                  <a:lnTo>
                    <a:pt x="166" y="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398"/>
            <p:cNvSpPr>
              <a:spLocks noChangeArrowheads="1"/>
            </p:cNvSpPr>
            <p:nvPr/>
          </p:nvSpPr>
          <p:spPr bwMode="auto">
            <a:xfrm>
              <a:off x="193675" y="160338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4" name="Rectangle 399"/>
            <p:cNvSpPr>
              <a:spLocks noChangeArrowheads="1"/>
            </p:cNvSpPr>
            <p:nvPr/>
          </p:nvSpPr>
          <p:spPr bwMode="auto">
            <a:xfrm>
              <a:off x="193675" y="295275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" name="Rectangle 400"/>
            <p:cNvSpPr>
              <a:spLocks noChangeArrowheads="1"/>
            </p:cNvSpPr>
            <p:nvPr/>
          </p:nvSpPr>
          <p:spPr bwMode="auto">
            <a:xfrm>
              <a:off x="193675" y="430213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" name="Rectangle 401"/>
            <p:cNvSpPr>
              <a:spLocks noChangeArrowheads="1"/>
            </p:cNvSpPr>
            <p:nvPr/>
          </p:nvSpPr>
          <p:spPr bwMode="auto">
            <a:xfrm>
              <a:off x="509587" y="385763"/>
              <a:ext cx="49213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" name="Rectangle 402"/>
            <p:cNvSpPr>
              <a:spLocks noChangeArrowheads="1"/>
            </p:cNvSpPr>
            <p:nvPr/>
          </p:nvSpPr>
          <p:spPr bwMode="auto">
            <a:xfrm>
              <a:off x="509587" y="465138"/>
              <a:ext cx="49213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" name="Rectangle 403"/>
            <p:cNvSpPr>
              <a:spLocks noChangeArrowheads="1"/>
            </p:cNvSpPr>
            <p:nvPr/>
          </p:nvSpPr>
          <p:spPr bwMode="auto">
            <a:xfrm>
              <a:off x="509587" y="547688"/>
              <a:ext cx="49213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9" name="Group 28"/>
          <p:cNvGrpSpPr>
            <a:grpSpLocks/>
          </p:cNvGrpSpPr>
          <p:nvPr/>
        </p:nvGrpSpPr>
        <p:grpSpPr bwMode="auto">
          <a:xfrm>
            <a:off x="6682979" y="1456755"/>
            <a:ext cx="535781" cy="553641"/>
            <a:chOff x="0" y="0"/>
            <a:chExt cx="714375" cy="738188"/>
          </a:xfrm>
        </p:grpSpPr>
        <p:sp>
          <p:nvSpPr>
            <p:cNvPr id="20" name="Rectangle 404"/>
            <p:cNvSpPr>
              <a:spLocks noChangeArrowheads="1"/>
            </p:cNvSpPr>
            <p:nvPr/>
          </p:nvSpPr>
          <p:spPr bwMode="auto">
            <a:xfrm>
              <a:off x="214313" y="476250"/>
              <a:ext cx="49213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" name="Rectangle 405"/>
            <p:cNvSpPr>
              <a:spLocks noChangeArrowheads="1"/>
            </p:cNvSpPr>
            <p:nvPr/>
          </p:nvSpPr>
          <p:spPr bwMode="auto">
            <a:xfrm>
              <a:off x="398463" y="476250"/>
              <a:ext cx="44450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" name="Rectangle 407"/>
            <p:cNvSpPr>
              <a:spLocks noChangeArrowheads="1"/>
            </p:cNvSpPr>
            <p:nvPr/>
          </p:nvSpPr>
          <p:spPr bwMode="auto">
            <a:xfrm>
              <a:off x="574675" y="476250"/>
              <a:ext cx="44450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" name="Freeform 408"/>
            <p:cNvSpPr>
              <a:spLocks noEditPoints="1" noChangeArrowheads="1"/>
            </p:cNvSpPr>
            <p:nvPr/>
          </p:nvSpPr>
          <p:spPr bwMode="auto">
            <a:xfrm>
              <a:off x="0" y="0"/>
              <a:ext cx="714375" cy="738188"/>
            </a:xfrm>
            <a:custGeom>
              <a:avLst/>
              <a:gdLst>
                <a:gd name="T0" fmla="*/ 2147483647 w 190"/>
                <a:gd name="T1" fmla="*/ 2147483647 h 197"/>
                <a:gd name="T2" fmla="*/ 2147483647 w 190"/>
                <a:gd name="T3" fmla="*/ 2147483647 h 197"/>
                <a:gd name="T4" fmla="*/ 2147483647 w 190"/>
                <a:gd name="T5" fmla="*/ 2147483647 h 197"/>
                <a:gd name="T6" fmla="*/ 2147483647 w 190"/>
                <a:gd name="T7" fmla="*/ 2147483647 h 197"/>
                <a:gd name="T8" fmla="*/ 2147483647 w 190"/>
                <a:gd name="T9" fmla="*/ 2147483647 h 197"/>
                <a:gd name="T10" fmla="*/ 2147483647 w 190"/>
                <a:gd name="T11" fmla="*/ 2147483647 h 197"/>
                <a:gd name="T12" fmla="*/ 2147483647 w 190"/>
                <a:gd name="T13" fmla="*/ 2147483647 h 197"/>
                <a:gd name="T14" fmla="*/ 2147483647 w 190"/>
                <a:gd name="T15" fmla="*/ 2147483647 h 197"/>
                <a:gd name="T16" fmla="*/ 2147483647 w 190"/>
                <a:gd name="T17" fmla="*/ 2147483647 h 197"/>
                <a:gd name="T18" fmla="*/ 2147483647 w 190"/>
                <a:gd name="T19" fmla="*/ 2147483647 h 197"/>
                <a:gd name="T20" fmla="*/ 2147483647 w 190"/>
                <a:gd name="T21" fmla="*/ 2147483647 h 197"/>
                <a:gd name="T22" fmla="*/ 2147483647 w 190"/>
                <a:gd name="T23" fmla="*/ 2147483647 h 197"/>
                <a:gd name="T24" fmla="*/ 2147483647 w 190"/>
                <a:gd name="T25" fmla="*/ 0 h 197"/>
                <a:gd name="T26" fmla="*/ 2147483647 w 190"/>
                <a:gd name="T27" fmla="*/ 0 h 197"/>
                <a:gd name="T28" fmla="*/ 2147483647 w 190"/>
                <a:gd name="T29" fmla="*/ 0 h 197"/>
                <a:gd name="T30" fmla="*/ 2147483647 w 190"/>
                <a:gd name="T31" fmla="*/ 2147483647 h 197"/>
                <a:gd name="T32" fmla="*/ 0 w 190"/>
                <a:gd name="T33" fmla="*/ 2147483647 h 197"/>
                <a:gd name="T34" fmla="*/ 2147483647 w 190"/>
                <a:gd name="T35" fmla="*/ 2147483647 h 197"/>
                <a:gd name="T36" fmla="*/ 2147483647 w 190"/>
                <a:gd name="T37" fmla="*/ 2147483647 h 197"/>
                <a:gd name="T38" fmla="*/ 2147483647 w 190"/>
                <a:gd name="T39" fmla="*/ 2147483647 h 197"/>
                <a:gd name="T40" fmla="*/ 2147483647 w 190"/>
                <a:gd name="T41" fmla="*/ 2147483647 h 197"/>
                <a:gd name="T42" fmla="*/ 2147483647 w 190"/>
                <a:gd name="T43" fmla="*/ 2147483647 h 197"/>
                <a:gd name="T44" fmla="*/ 2147483647 w 190"/>
                <a:gd name="T45" fmla="*/ 2147483647 h 197"/>
                <a:gd name="T46" fmla="*/ 2147483647 w 190"/>
                <a:gd name="T47" fmla="*/ 2147483647 h 197"/>
                <a:gd name="T48" fmla="*/ 2147483647 w 190"/>
                <a:gd name="T49" fmla="*/ 2147483647 h 197"/>
                <a:gd name="T50" fmla="*/ 2147483647 w 190"/>
                <a:gd name="T51" fmla="*/ 2147483647 h 197"/>
                <a:gd name="T52" fmla="*/ 2147483647 w 190"/>
                <a:gd name="T53" fmla="*/ 2147483647 h 197"/>
                <a:gd name="T54" fmla="*/ 2147483647 w 190"/>
                <a:gd name="T55" fmla="*/ 2147483647 h 197"/>
                <a:gd name="T56" fmla="*/ 2147483647 w 190"/>
                <a:gd name="T57" fmla="*/ 2147483647 h 197"/>
                <a:gd name="T58" fmla="*/ 2147483647 w 190"/>
                <a:gd name="T59" fmla="*/ 2147483647 h 197"/>
                <a:gd name="T60" fmla="*/ 2147483647 w 190"/>
                <a:gd name="T61" fmla="*/ 2147483647 h 197"/>
                <a:gd name="T62" fmla="*/ 2147483647 w 190"/>
                <a:gd name="T63" fmla="*/ 2147483647 h 197"/>
                <a:gd name="T64" fmla="*/ 2147483647 w 190"/>
                <a:gd name="T65" fmla="*/ 2147483647 h 197"/>
                <a:gd name="T66" fmla="*/ 2147483647 w 190"/>
                <a:gd name="T67" fmla="*/ 2147483647 h 197"/>
                <a:gd name="T68" fmla="*/ 2147483647 w 190"/>
                <a:gd name="T69" fmla="*/ 2147483647 h 197"/>
                <a:gd name="T70" fmla="*/ 2147483647 w 190"/>
                <a:gd name="T71" fmla="*/ 2147483647 h 197"/>
                <a:gd name="T72" fmla="*/ 2147483647 w 190"/>
                <a:gd name="T73" fmla="*/ 2147483647 h 197"/>
                <a:gd name="T74" fmla="*/ 2147483647 w 190"/>
                <a:gd name="T75" fmla="*/ 2147483647 h 197"/>
                <a:gd name="T76" fmla="*/ 2147483647 w 190"/>
                <a:gd name="T77" fmla="*/ 2147483647 h 197"/>
                <a:gd name="T78" fmla="*/ 2147483647 w 190"/>
                <a:gd name="T79" fmla="*/ 2147483647 h 197"/>
                <a:gd name="T80" fmla="*/ 2147483647 w 190"/>
                <a:gd name="T81" fmla="*/ 2147483647 h 197"/>
                <a:gd name="T82" fmla="*/ 2147483647 w 190"/>
                <a:gd name="T83" fmla="*/ 2147483647 h 197"/>
                <a:gd name="T84" fmla="*/ 2147483647 w 190"/>
                <a:gd name="T85" fmla="*/ 2147483647 h 197"/>
                <a:gd name="T86" fmla="*/ 2147483647 w 190"/>
                <a:gd name="T87" fmla="*/ 2147483647 h 197"/>
                <a:gd name="T88" fmla="*/ 2147483647 w 190"/>
                <a:gd name="T89" fmla="*/ 2147483647 h 197"/>
                <a:gd name="T90" fmla="*/ 2147483647 w 190"/>
                <a:gd name="T91" fmla="*/ 2147483647 h 197"/>
                <a:gd name="T92" fmla="*/ 2147483647 w 190"/>
                <a:gd name="T93" fmla="*/ 2147483647 h 197"/>
                <a:gd name="T94" fmla="*/ 2147483647 w 190"/>
                <a:gd name="T95" fmla="*/ 2147483647 h 197"/>
                <a:gd name="T96" fmla="*/ 2147483647 w 190"/>
                <a:gd name="T97" fmla="*/ 2147483647 h 197"/>
                <a:gd name="T98" fmla="*/ 2147483647 w 190"/>
                <a:gd name="T99" fmla="*/ 2147483647 h 197"/>
                <a:gd name="T100" fmla="*/ 2147483647 w 190"/>
                <a:gd name="T101" fmla="*/ 2147483647 h 197"/>
                <a:gd name="T102" fmla="*/ 2147483647 w 190"/>
                <a:gd name="T103" fmla="*/ 2147483647 h 1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90"/>
                <a:gd name="T157" fmla="*/ 0 h 197"/>
                <a:gd name="T158" fmla="*/ 190 w 190"/>
                <a:gd name="T159" fmla="*/ 197 h 1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90" h="197">
                  <a:moveTo>
                    <a:pt x="186" y="79"/>
                  </a:moveTo>
                  <a:cubicBezTo>
                    <a:pt x="184" y="78"/>
                    <a:pt x="182" y="78"/>
                    <a:pt x="180" y="79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2" y="83"/>
                    <a:pt x="141" y="80"/>
                    <a:pt x="139" y="79"/>
                  </a:cubicBezTo>
                  <a:cubicBezTo>
                    <a:pt x="136" y="78"/>
                    <a:pt x="134" y="78"/>
                    <a:pt x="132" y="79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3"/>
                    <a:pt x="93" y="80"/>
                    <a:pt x="91" y="79"/>
                  </a:cubicBezTo>
                  <a:cubicBezTo>
                    <a:pt x="89" y="78"/>
                    <a:pt x="86" y="78"/>
                    <a:pt x="84" y="79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2"/>
                    <a:pt x="1" y="194"/>
                    <a:pt x="2" y="195"/>
                  </a:cubicBezTo>
                  <a:cubicBezTo>
                    <a:pt x="3" y="196"/>
                    <a:pt x="5" y="197"/>
                    <a:pt x="7" y="19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183" y="197"/>
                    <a:pt x="183" y="197"/>
                    <a:pt x="183" y="197"/>
                  </a:cubicBezTo>
                  <a:cubicBezTo>
                    <a:pt x="187" y="197"/>
                    <a:pt x="190" y="194"/>
                    <a:pt x="190" y="190"/>
                  </a:cubicBezTo>
                  <a:cubicBezTo>
                    <a:pt x="190" y="85"/>
                    <a:pt x="190" y="85"/>
                    <a:pt x="190" y="85"/>
                  </a:cubicBezTo>
                  <a:cubicBezTo>
                    <a:pt x="190" y="83"/>
                    <a:pt x="188" y="80"/>
                    <a:pt x="186" y="79"/>
                  </a:cubicBezTo>
                  <a:close/>
                  <a:moveTo>
                    <a:pt x="46" y="118"/>
                  </a:moveTo>
                  <a:cubicBezTo>
                    <a:pt x="81" y="97"/>
                    <a:pt x="81" y="97"/>
                    <a:pt x="81" y="9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46" y="182"/>
                    <a:pt x="46" y="182"/>
                    <a:pt x="46" y="182"/>
                  </a:cubicBezTo>
                  <a:lnTo>
                    <a:pt x="46" y="118"/>
                  </a:lnTo>
                  <a:close/>
                  <a:moveTo>
                    <a:pt x="18" y="13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13" y="184"/>
                    <a:pt x="13" y="184"/>
                    <a:pt x="13" y="184"/>
                  </a:cubicBezTo>
                  <a:lnTo>
                    <a:pt x="18" y="13"/>
                  </a:lnTo>
                  <a:close/>
                  <a:moveTo>
                    <a:pt x="94" y="118"/>
                  </a:moveTo>
                  <a:cubicBezTo>
                    <a:pt x="129" y="97"/>
                    <a:pt x="129" y="97"/>
                    <a:pt x="129" y="97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29" y="184"/>
                    <a:pt x="129" y="184"/>
                    <a:pt x="129" y="184"/>
                  </a:cubicBezTo>
                  <a:cubicBezTo>
                    <a:pt x="94" y="184"/>
                    <a:pt x="94" y="184"/>
                    <a:pt x="94" y="184"/>
                  </a:cubicBezTo>
                  <a:lnTo>
                    <a:pt x="94" y="118"/>
                  </a:lnTo>
                  <a:close/>
                  <a:moveTo>
                    <a:pt x="176" y="184"/>
                  </a:moveTo>
                  <a:cubicBezTo>
                    <a:pt x="142" y="184"/>
                    <a:pt x="142" y="184"/>
                    <a:pt x="142" y="184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76" y="97"/>
                    <a:pt x="176" y="97"/>
                    <a:pt x="176" y="97"/>
                  </a:cubicBezTo>
                  <a:lnTo>
                    <a:pt x="176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Group 33"/>
          <p:cNvGrpSpPr>
            <a:grpSpLocks/>
          </p:cNvGrpSpPr>
          <p:nvPr/>
        </p:nvGrpSpPr>
        <p:grpSpPr bwMode="auto">
          <a:xfrm>
            <a:off x="1928813" y="1473424"/>
            <a:ext cx="564356" cy="520304"/>
            <a:chOff x="0" y="0"/>
            <a:chExt cx="750888" cy="693738"/>
          </a:xfrm>
        </p:grpSpPr>
        <p:sp>
          <p:nvSpPr>
            <p:cNvPr id="25" name="Rectangle 409"/>
            <p:cNvSpPr>
              <a:spLocks noChangeArrowheads="1"/>
            </p:cNvSpPr>
            <p:nvPr/>
          </p:nvSpPr>
          <p:spPr bwMode="auto">
            <a:xfrm>
              <a:off x="222250" y="396875"/>
              <a:ext cx="77788" cy="79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6" name="Freeform 4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0888" cy="693738"/>
            </a:xfrm>
            <a:custGeom>
              <a:avLst/>
              <a:gdLst>
                <a:gd name="T0" fmla="*/ 2147483647 w 200"/>
                <a:gd name="T1" fmla="*/ 2147483647 h 185"/>
                <a:gd name="T2" fmla="*/ 2147483647 w 200"/>
                <a:gd name="T3" fmla="*/ 2147483647 h 185"/>
                <a:gd name="T4" fmla="*/ 2147483647 w 200"/>
                <a:gd name="T5" fmla="*/ 2147483647 h 185"/>
                <a:gd name="T6" fmla="*/ 2147483647 w 200"/>
                <a:gd name="T7" fmla="*/ 2147483647 h 185"/>
                <a:gd name="T8" fmla="*/ 2147483647 w 200"/>
                <a:gd name="T9" fmla="*/ 2147483647 h 185"/>
                <a:gd name="T10" fmla="*/ 2147483647 w 200"/>
                <a:gd name="T11" fmla="*/ 2147483647 h 185"/>
                <a:gd name="T12" fmla="*/ 2147483647 w 200"/>
                <a:gd name="T13" fmla="*/ 2147483647 h 185"/>
                <a:gd name="T14" fmla="*/ 2147483647 w 200"/>
                <a:gd name="T15" fmla="*/ 2147483647 h 185"/>
                <a:gd name="T16" fmla="*/ 2147483647 w 200"/>
                <a:gd name="T17" fmla="*/ 2147483647 h 185"/>
                <a:gd name="T18" fmla="*/ 2147483647 w 200"/>
                <a:gd name="T19" fmla="*/ 2147483647 h 185"/>
                <a:gd name="T20" fmla="*/ 2147483647 w 200"/>
                <a:gd name="T21" fmla="*/ 2147483647 h 185"/>
                <a:gd name="T22" fmla="*/ 2147483647 w 200"/>
                <a:gd name="T23" fmla="*/ 2147483647 h 185"/>
                <a:gd name="T24" fmla="*/ 2147483647 w 200"/>
                <a:gd name="T25" fmla="*/ 2147483647 h 185"/>
                <a:gd name="T26" fmla="*/ 2147483647 w 200"/>
                <a:gd name="T27" fmla="*/ 2147483647 h 185"/>
                <a:gd name="T28" fmla="*/ 2147483647 w 200"/>
                <a:gd name="T29" fmla="*/ 2147483647 h 185"/>
                <a:gd name="T30" fmla="*/ 2147483647 w 200"/>
                <a:gd name="T31" fmla="*/ 2147483647 h 185"/>
                <a:gd name="T32" fmla="*/ 2147483647 w 200"/>
                <a:gd name="T33" fmla="*/ 2147483647 h 185"/>
                <a:gd name="T34" fmla="*/ 2147483647 w 200"/>
                <a:gd name="T35" fmla="*/ 2147483647 h 185"/>
                <a:gd name="T36" fmla="*/ 2147483647 w 200"/>
                <a:gd name="T37" fmla="*/ 2147483647 h 185"/>
                <a:gd name="T38" fmla="*/ 2147483647 w 200"/>
                <a:gd name="T39" fmla="*/ 2147483647 h 185"/>
                <a:gd name="T40" fmla="*/ 2147483647 w 200"/>
                <a:gd name="T41" fmla="*/ 2147483647 h 185"/>
                <a:gd name="T42" fmla="*/ 2147483647 w 200"/>
                <a:gd name="T43" fmla="*/ 2147483647 h 185"/>
                <a:gd name="T44" fmla="*/ 2147483647 w 200"/>
                <a:gd name="T45" fmla="*/ 2147483647 h 185"/>
                <a:gd name="T46" fmla="*/ 2147483647 w 200"/>
                <a:gd name="T47" fmla="*/ 2147483647 h 185"/>
                <a:gd name="T48" fmla="*/ 2147483647 w 200"/>
                <a:gd name="T49" fmla="*/ 2147483647 h 185"/>
                <a:gd name="T50" fmla="*/ 2147483647 w 200"/>
                <a:gd name="T51" fmla="*/ 2147483647 h 1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0"/>
                <a:gd name="T79" fmla="*/ 0 h 185"/>
                <a:gd name="T80" fmla="*/ 200 w 200"/>
                <a:gd name="T81" fmla="*/ 185 h 1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0" h="185">
                  <a:moveTo>
                    <a:pt x="195" y="77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3" y="0"/>
                    <a:pt x="97" y="0"/>
                    <a:pt x="93" y="3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0" y="81"/>
                    <a:pt x="0" y="88"/>
                    <a:pt x="3" y="93"/>
                  </a:cubicBezTo>
                  <a:cubicBezTo>
                    <a:pt x="7" y="97"/>
                    <a:pt x="14" y="98"/>
                    <a:pt x="19" y="94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0" y="182"/>
                    <a:pt x="23" y="185"/>
                    <a:pt x="27" y="185"/>
                  </a:cubicBezTo>
                  <a:cubicBezTo>
                    <a:pt x="172" y="185"/>
                    <a:pt x="172" y="185"/>
                    <a:pt x="172" y="185"/>
                  </a:cubicBezTo>
                  <a:cubicBezTo>
                    <a:pt x="176" y="185"/>
                    <a:pt x="179" y="182"/>
                    <a:pt x="179" y="178"/>
                  </a:cubicBezTo>
                  <a:cubicBezTo>
                    <a:pt x="179" y="93"/>
                    <a:pt x="179" y="93"/>
                    <a:pt x="179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5" y="96"/>
                    <a:pt x="188" y="96"/>
                  </a:cubicBezTo>
                  <a:cubicBezTo>
                    <a:pt x="191" y="96"/>
                    <a:pt x="194" y="95"/>
                    <a:pt x="196" y="93"/>
                  </a:cubicBezTo>
                  <a:cubicBezTo>
                    <a:pt x="200" y="88"/>
                    <a:pt x="199" y="81"/>
                    <a:pt x="195" y="77"/>
                  </a:cubicBezTo>
                  <a:close/>
                  <a:moveTo>
                    <a:pt x="166" y="172"/>
                  </a:moveTo>
                  <a:cubicBezTo>
                    <a:pt x="140" y="172"/>
                    <a:pt x="140" y="172"/>
                    <a:pt x="140" y="172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34" y="172"/>
                    <a:pt x="34" y="172"/>
                    <a:pt x="34" y="17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66" y="81"/>
                    <a:pt x="166" y="81"/>
                    <a:pt x="166" y="81"/>
                  </a:cubicBezTo>
                  <a:lnTo>
                    <a:pt x="166" y="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TextBox 59"/>
          <p:cNvSpPr txBox="1">
            <a:spLocks noChangeArrowheads="1"/>
          </p:cNvSpPr>
          <p:nvPr/>
        </p:nvSpPr>
        <p:spPr bwMode="auto">
          <a:xfrm>
            <a:off x="1239033" y="3376326"/>
            <a:ext cx="6673519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40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 bwMode="auto">
          <a:xfrm>
            <a:off x="5655581" y="-4178"/>
            <a:ext cx="3488420" cy="5147678"/>
          </a:xfrm>
          <a:prstGeom prst="rect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4178"/>
            <a:ext cx="5655580" cy="5147678"/>
          </a:xfrm>
          <a:prstGeom prst="rect">
            <a:avLst/>
          </a:prstGeom>
        </p:spPr>
      </p:pic>
      <p:sp>
        <p:nvSpPr>
          <p:cNvPr id="64" name="椭圆 24"/>
          <p:cNvSpPr>
            <a:spLocks noChangeArrowheads="1"/>
          </p:cNvSpPr>
          <p:nvPr/>
        </p:nvSpPr>
        <p:spPr bwMode="auto">
          <a:xfrm>
            <a:off x="6946908" y="882865"/>
            <a:ext cx="694135" cy="69413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65" name="椭圆 25"/>
          <p:cNvSpPr>
            <a:spLocks noChangeArrowheads="1"/>
          </p:cNvSpPr>
          <p:nvPr/>
        </p:nvSpPr>
        <p:spPr bwMode="auto">
          <a:xfrm>
            <a:off x="7000271" y="936228"/>
            <a:ext cx="587409" cy="587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67" name="椭圆 30"/>
          <p:cNvSpPr>
            <a:spLocks noChangeArrowheads="1"/>
          </p:cNvSpPr>
          <p:nvPr/>
        </p:nvSpPr>
        <p:spPr bwMode="auto">
          <a:xfrm>
            <a:off x="6946908" y="1762737"/>
            <a:ext cx="694135" cy="69413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68" name="椭圆 31"/>
          <p:cNvSpPr>
            <a:spLocks noChangeArrowheads="1"/>
          </p:cNvSpPr>
          <p:nvPr/>
        </p:nvSpPr>
        <p:spPr bwMode="auto">
          <a:xfrm>
            <a:off x="7000271" y="1816100"/>
            <a:ext cx="587409" cy="5874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70" name="椭圆 33"/>
          <p:cNvSpPr>
            <a:spLocks noChangeArrowheads="1"/>
          </p:cNvSpPr>
          <p:nvPr/>
        </p:nvSpPr>
        <p:spPr bwMode="auto">
          <a:xfrm>
            <a:off x="6946908" y="2642609"/>
            <a:ext cx="694135" cy="69413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71" name="椭圆 34"/>
          <p:cNvSpPr>
            <a:spLocks noChangeArrowheads="1"/>
          </p:cNvSpPr>
          <p:nvPr/>
        </p:nvSpPr>
        <p:spPr bwMode="auto">
          <a:xfrm>
            <a:off x="7000271" y="2695972"/>
            <a:ext cx="587409" cy="587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74" name="Group 32"/>
          <p:cNvGrpSpPr>
            <a:grpSpLocks/>
          </p:cNvGrpSpPr>
          <p:nvPr/>
        </p:nvGrpSpPr>
        <p:grpSpPr bwMode="auto">
          <a:xfrm rot="17100000" flipH="1">
            <a:off x="7680333" y="1438887"/>
            <a:ext cx="614363" cy="361950"/>
            <a:chOff x="0" y="0"/>
            <a:chExt cx="820737" cy="482601"/>
          </a:xfrm>
          <a:solidFill>
            <a:schemeClr val="bg1"/>
          </a:solidFill>
        </p:grpSpPr>
        <p:sp>
          <p:nvSpPr>
            <p:cNvPr id="75" name="Freeform 5"/>
            <p:cNvSpPr>
              <a:spLocks noChangeArrowheads="1"/>
            </p:cNvSpPr>
            <p:nvPr/>
          </p:nvSpPr>
          <p:spPr bwMode="auto">
            <a:xfrm>
              <a:off x="409575" y="33338"/>
              <a:ext cx="411162" cy="449263"/>
            </a:xfrm>
            <a:custGeom>
              <a:avLst/>
              <a:gdLst>
                <a:gd name="T0" fmla="*/ 0 w 108"/>
                <a:gd name="T1" fmla="*/ 2147483647 h 117"/>
                <a:gd name="T2" fmla="*/ 0 w 108"/>
                <a:gd name="T3" fmla="*/ 2147483647 h 117"/>
                <a:gd name="T4" fmla="*/ 2147483647 w 108"/>
                <a:gd name="T5" fmla="*/ 2147483647 h 117"/>
                <a:gd name="T6" fmla="*/ 2147483647 w 108"/>
                <a:gd name="T7" fmla="*/ 2147483647 h 117"/>
                <a:gd name="T8" fmla="*/ 2147483647 w 108"/>
                <a:gd name="T9" fmla="*/ 2147483647 h 117"/>
                <a:gd name="T10" fmla="*/ 2147483647 w 108"/>
                <a:gd name="T11" fmla="*/ 2147483647 h 117"/>
                <a:gd name="T12" fmla="*/ 2147483647 w 108"/>
                <a:gd name="T13" fmla="*/ 2147483647 h 117"/>
                <a:gd name="T14" fmla="*/ 2147483647 w 108"/>
                <a:gd name="T15" fmla="*/ 2147483647 h 117"/>
                <a:gd name="T16" fmla="*/ 2147483647 w 108"/>
                <a:gd name="T17" fmla="*/ 2147483647 h 117"/>
                <a:gd name="T18" fmla="*/ 2147483647 w 108"/>
                <a:gd name="T19" fmla="*/ 2147483647 h 117"/>
                <a:gd name="T20" fmla="*/ 2147483647 w 108"/>
                <a:gd name="T21" fmla="*/ 2147483647 h 117"/>
                <a:gd name="T22" fmla="*/ 2147483647 w 108"/>
                <a:gd name="T23" fmla="*/ 2147483647 h 117"/>
                <a:gd name="T24" fmla="*/ 2147483647 w 108"/>
                <a:gd name="T25" fmla="*/ 2147483647 h 117"/>
                <a:gd name="T26" fmla="*/ 2147483647 w 108"/>
                <a:gd name="T27" fmla="*/ 2147483647 h 117"/>
                <a:gd name="T28" fmla="*/ 2147483647 w 108"/>
                <a:gd name="T29" fmla="*/ 2147483647 h 117"/>
                <a:gd name="T30" fmla="*/ 2147483647 w 108"/>
                <a:gd name="T31" fmla="*/ 2147483647 h 117"/>
                <a:gd name="T32" fmla="*/ 2147483647 w 108"/>
                <a:gd name="T33" fmla="*/ 2147483647 h 117"/>
                <a:gd name="T34" fmla="*/ 0 w 108"/>
                <a:gd name="T35" fmla="*/ 2147483647 h 1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8"/>
                <a:gd name="T55" fmla="*/ 0 h 117"/>
                <a:gd name="T56" fmla="*/ 108 w 108"/>
                <a:gd name="T57" fmla="*/ 117 h 1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8" h="117">
                  <a:moveTo>
                    <a:pt x="0" y="8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9" y="34"/>
                    <a:pt x="17" y="33"/>
                    <a:pt x="26" y="33"/>
                  </a:cubicBezTo>
                  <a:cubicBezTo>
                    <a:pt x="27" y="33"/>
                    <a:pt x="28" y="32"/>
                    <a:pt x="28" y="32"/>
                  </a:cubicBezTo>
                  <a:cubicBezTo>
                    <a:pt x="29" y="31"/>
                    <a:pt x="29" y="30"/>
                    <a:pt x="29" y="2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7" y="57"/>
                    <a:pt x="108" y="58"/>
                    <a:pt x="108" y="59"/>
                  </a:cubicBezTo>
                  <a:cubicBezTo>
                    <a:pt x="108" y="59"/>
                    <a:pt x="107" y="60"/>
                    <a:pt x="106" y="61"/>
                  </a:cubicBezTo>
                  <a:cubicBezTo>
                    <a:pt x="80" y="79"/>
                    <a:pt x="54" y="98"/>
                    <a:pt x="27" y="117"/>
                  </a:cubicBezTo>
                  <a:cubicBezTo>
                    <a:pt x="26" y="117"/>
                    <a:pt x="25" y="117"/>
                    <a:pt x="24" y="117"/>
                  </a:cubicBezTo>
                  <a:cubicBezTo>
                    <a:pt x="23" y="116"/>
                    <a:pt x="23" y="115"/>
                    <a:pt x="23" y="114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29" y="87"/>
                    <a:pt x="29" y="86"/>
                    <a:pt x="28" y="85"/>
                  </a:cubicBezTo>
                  <a:cubicBezTo>
                    <a:pt x="28" y="85"/>
                    <a:pt x="27" y="84"/>
                    <a:pt x="26" y="84"/>
                  </a:cubicBezTo>
                  <a:cubicBezTo>
                    <a:pt x="17" y="84"/>
                    <a:pt x="9" y="84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 noChangeArrowheads="1"/>
            </p:cNvSpPr>
            <p:nvPr/>
          </p:nvSpPr>
          <p:spPr bwMode="auto">
            <a:xfrm>
              <a:off x="0" y="0"/>
              <a:ext cx="409575" cy="355600"/>
            </a:xfrm>
            <a:custGeom>
              <a:avLst/>
              <a:gdLst>
                <a:gd name="T0" fmla="*/ 2147483647 w 108"/>
                <a:gd name="T1" fmla="*/ 2147483647 h 93"/>
                <a:gd name="T2" fmla="*/ 2147483647 w 108"/>
                <a:gd name="T3" fmla="*/ 2147483647 h 93"/>
                <a:gd name="T4" fmla="*/ 2147483647 w 108"/>
                <a:gd name="T5" fmla="*/ 2147483647 h 93"/>
                <a:gd name="T6" fmla="*/ 2147483647 w 108"/>
                <a:gd name="T7" fmla="*/ 2147483647 h 93"/>
                <a:gd name="T8" fmla="*/ 2147483647 w 108"/>
                <a:gd name="T9" fmla="*/ 2147483647 h 93"/>
                <a:gd name="T10" fmla="*/ 2147483647 w 108"/>
                <a:gd name="T11" fmla="*/ 0 h 93"/>
                <a:gd name="T12" fmla="*/ 2147483647 w 108"/>
                <a:gd name="T13" fmla="*/ 2147483647 h 93"/>
                <a:gd name="T14" fmla="*/ 2147483647 w 108"/>
                <a:gd name="T15" fmla="*/ 2147483647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3"/>
                <a:gd name="T26" fmla="*/ 108 w 108"/>
                <a:gd name="T27" fmla="*/ 93 h 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3">
                  <a:moveTo>
                    <a:pt x="108" y="43"/>
                  </a:moveTo>
                  <a:cubicBezTo>
                    <a:pt x="108" y="93"/>
                    <a:pt x="108" y="93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22" y="93"/>
                    <a:pt x="0" y="55"/>
                    <a:pt x="1" y="0"/>
                  </a:cubicBezTo>
                  <a:cubicBezTo>
                    <a:pt x="34" y="34"/>
                    <a:pt x="35" y="43"/>
                    <a:pt x="107" y="43"/>
                  </a:cubicBezTo>
                  <a:lnTo>
                    <a:pt x="10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7" name="Group 35"/>
          <p:cNvGrpSpPr>
            <a:grpSpLocks/>
          </p:cNvGrpSpPr>
          <p:nvPr/>
        </p:nvGrpSpPr>
        <p:grpSpPr bwMode="auto">
          <a:xfrm rot="17100000" flipH="1">
            <a:off x="7679738" y="2436036"/>
            <a:ext cx="615553" cy="361950"/>
            <a:chOff x="0" y="0"/>
            <a:chExt cx="820737" cy="482601"/>
          </a:xfrm>
          <a:solidFill>
            <a:schemeClr val="bg1"/>
          </a:solidFill>
        </p:grpSpPr>
        <p:sp>
          <p:nvSpPr>
            <p:cNvPr id="78" name="Freeform 5"/>
            <p:cNvSpPr>
              <a:spLocks noChangeArrowheads="1"/>
            </p:cNvSpPr>
            <p:nvPr/>
          </p:nvSpPr>
          <p:spPr bwMode="auto">
            <a:xfrm>
              <a:off x="409575" y="33338"/>
              <a:ext cx="411162" cy="449263"/>
            </a:xfrm>
            <a:custGeom>
              <a:avLst/>
              <a:gdLst>
                <a:gd name="T0" fmla="*/ 0 w 108"/>
                <a:gd name="T1" fmla="*/ 2147483647 h 117"/>
                <a:gd name="T2" fmla="*/ 0 w 108"/>
                <a:gd name="T3" fmla="*/ 2147483647 h 117"/>
                <a:gd name="T4" fmla="*/ 2147483647 w 108"/>
                <a:gd name="T5" fmla="*/ 2147483647 h 117"/>
                <a:gd name="T6" fmla="*/ 2147483647 w 108"/>
                <a:gd name="T7" fmla="*/ 2147483647 h 117"/>
                <a:gd name="T8" fmla="*/ 2147483647 w 108"/>
                <a:gd name="T9" fmla="*/ 2147483647 h 117"/>
                <a:gd name="T10" fmla="*/ 2147483647 w 108"/>
                <a:gd name="T11" fmla="*/ 2147483647 h 117"/>
                <a:gd name="T12" fmla="*/ 2147483647 w 108"/>
                <a:gd name="T13" fmla="*/ 2147483647 h 117"/>
                <a:gd name="T14" fmla="*/ 2147483647 w 108"/>
                <a:gd name="T15" fmla="*/ 2147483647 h 117"/>
                <a:gd name="T16" fmla="*/ 2147483647 w 108"/>
                <a:gd name="T17" fmla="*/ 2147483647 h 117"/>
                <a:gd name="T18" fmla="*/ 2147483647 w 108"/>
                <a:gd name="T19" fmla="*/ 2147483647 h 117"/>
                <a:gd name="T20" fmla="*/ 2147483647 w 108"/>
                <a:gd name="T21" fmla="*/ 2147483647 h 117"/>
                <a:gd name="T22" fmla="*/ 2147483647 w 108"/>
                <a:gd name="T23" fmla="*/ 2147483647 h 117"/>
                <a:gd name="T24" fmla="*/ 2147483647 w 108"/>
                <a:gd name="T25" fmla="*/ 2147483647 h 117"/>
                <a:gd name="T26" fmla="*/ 2147483647 w 108"/>
                <a:gd name="T27" fmla="*/ 2147483647 h 117"/>
                <a:gd name="T28" fmla="*/ 2147483647 w 108"/>
                <a:gd name="T29" fmla="*/ 2147483647 h 117"/>
                <a:gd name="T30" fmla="*/ 2147483647 w 108"/>
                <a:gd name="T31" fmla="*/ 2147483647 h 117"/>
                <a:gd name="T32" fmla="*/ 2147483647 w 108"/>
                <a:gd name="T33" fmla="*/ 2147483647 h 117"/>
                <a:gd name="T34" fmla="*/ 0 w 108"/>
                <a:gd name="T35" fmla="*/ 2147483647 h 1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8"/>
                <a:gd name="T55" fmla="*/ 0 h 117"/>
                <a:gd name="T56" fmla="*/ 108 w 108"/>
                <a:gd name="T57" fmla="*/ 117 h 1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8" h="117">
                  <a:moveTo>
                    <a:pt x="0" y="8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9" y="34"/>
                    <a:pt x="17" y="33"/>
                    <a:pt x="26" y="33"/>
                  </a:cubicBezTo>
                  <a:cubicBezTo>
                    <a:pt x="27" y="33"/>
                    <a:pt x="28" y="32"/>
                    <a:pt x="28" y="32"/>
                  </a:cubicBezTo>
                  <a:cubicBezTo>
                    <a:pt x="29" y="31"/>
                    <a:pt x="29" y="30"/>
                    <a:pt x="29" y="2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7" y="57"/>
                    <a:pt x="108" y="58"/>
                    <a:pt x="108" y="59"/>
                  </a:cubicBezTo>
                  <a:cubicBezTo>
                    <a:pt x="108" y="59"/>
                    <a:pt x="107" y="60"/>
                    <a:pt x="106" y="61"/>
                  </a:cubicBezTo>
                  <a:cubicBezTo>
                    <a:pt x="80" y="79"/>
                    <a:pt x="54" y="98"/>
                    <a:pt x="27" y="117"/>
                  </a:cubicBezTo>
                  <a:cubicBezTo>
                    <a:pt x="26" y="117"/>
                    <a:pt x="25" y="117"/>
                    <a:pt x="24" y="117"/>
                  </a:cubicBezTo>
                  <a:cubicBezTo>
                    <a:pt x="23" y="116"/>
                    <a:pt x="23" y="115"/>
                    <a:pt x="23" y="114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29" y="87"/>
                    <a:pt x="29" y="86"/>
                    <a:pt x="28" y="85"/>
                  </a:cubicBezTo>
                  <a:cubicBezTo>
                    <a:pt x="28" y="85"/>
                    <a:pt x="27" y="84"/>
                    <a:pt x="26" y="84"/>
                  </a:cubicBezTo>
                  <a:cubicBezTo>
                    <a:pt x="17" y="84"/>
                    <a:pt x="9" y="84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6"/>
            <p:cNvSpPr>
              <a:spLocks noChangeArrowheads="1"/>
            </p:cNvSpPr>
            <p:nvPr/>
          </p:nvSpPr>
          <p:spPr bwMode="auto">
            <a:xfrm>
              <a:off x="0" y="0"/>
              <a:ext cx="409575" cy="355600"/>
            </a:xfrm>
            <a:custGeom>
              <a:avLst/>
              <a:gdLst>
                <a:gd name="T0" fmla="*/ 2147483647 w 108"/>
                <a:gd name="T1" fmla="*/ 2147483647 h 93"/>
                <a:gd name="T2" fmla="*/ 2147483647 w 108"/>
                <a:gd name="T3" fmla="*/ 2147483647 h 93"/>
                <a:gd name="T4" fmla="*/ 2147483647 w 108"/>
                <a:gd name="T5" fmla="*/ 2147483647 h 93"/>
                <a:gd name="T6" fmla="*/ 2147483647 w 108"/>
                <a:gd name="T7" fmla="*/ 2147483647 h 93"/>
                <a:gd name="T8" fmla="*/ 2147483647 w 108"/>
                <a:gd name="T9" fmla="*/ 2147483647 h 93"/>
                <a:gd name="T10" fmla="*/ 2147483647 w 108"/>
                <a:gd name="T11" fmla="*/ 0 h 93"/>
                <a:gd name="T12" fmla="*/ 2147483647 w 108"/>
                <a:gd name="T13" fmla="*/ 2147483647 h 93"/>
                <a:gd name="T14" fmla="*/ 2147483647 w 108"/>
                <a:gd name="T15" fmla="*/ 2147483647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3"/>
                <a:gd name="T26" fmla="*/ 108 w 108"/>
                <a:gd name="T27" fmla="*/ 93 h 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3">
                  <a:moveTo>
                    <a:pt x="108" y="43"/>
                  </a:moveTo>
                  <a:cubicBezTo>
                    <a:pt x="108" y="93"/>
                    <a:pt x="108" y="93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22" y="93"/>
                    <a:pt x="0" y="55"/>
                    <a:pt x="1" y="0"/>
                  </a:cubicBezTo>
                  <a:cubicBezTo>
                    <a:pt x="34" y="34"/>
                    <a:pt x="35" y="43"/>
                    <a:pt x="107" y="43"/>
                  </a:cubicBezTo>
                  <a:lnTo>
                    <a:pt x="10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0" name="Group 38"/>
          <p:cNvGrpSpPr>
            <a:grpSpLocks/>
          </p:cNvGrpSpPr>
          <p:nvPr/>
        </p:nvGrpSpPr>
        <p:grpSpPr bwMode="auto">
          <a:xfrm rot="17100000" flipH="1">
            <a:off x="7679738" y="3340911"/>
            <a:ext cx="615553" cy="361950"/>
            <a:chOff x="0" y="0"/>
            <a:chExt cx="820737" cy="482601"/>
          </a:xfrm>
          <a:solidFill>
            <a:schemeClr val="bg1"/>
          </a:solidFill>
        </p:grpSpPr>
        <p:sp>
          <p:nvSpPr>
            <p:cNvPr id="81" name="Freeform 5"/>
            <p:cNvSpPr>
              <a:spLocks noChangeArrowheads="1"/>
            </p:cNvSpPr>
            <p:nvPr/>
          </p:nvSpPr>
          <p:spPr bwMode="auto">
            <a:xfrm>
              <a:off x="409575" y="33338"/>
              <a:ext cx="411162" cy="449263"/>
            </a:xfrm>
            <a:custGeom>
              <a:avLst/>
              <a:gdLst>
                <a:gd name="T0" fmla="*/ 0 w 108"/>
                <a:gd name="T1" fmla="*/ 2147483647 h 117"/>
                <a:gd name="T2" fmla="*/ 0 w 108"/>
                <a:gd name="T3" fmla="*/ 2147483647 h 117"/>
                <a:gd name="T4" fmla="*/ 2147483647 w 108"/>
                <a:gd name="T5" fmla="*/ 2147483647 h 117"/>
                <a:gd name="T6" fmla="*/ 2147483647 w 108"/>
                <a:gd name="T7" fmla="*/ 2147483647 h 117"/>
                <a:gd name="T8" fmla="*/ 2147483647 w 108"/>
                <a:gd name="T9" fmla="*/ 2147483647 h 117"/>
                <a:gd name="T10" fmla="*/ 2147483647 w 108"/>
                <a:gd name="T11" fmla="*/ 2147483647 h 117"/>
                <a:gd name="T12" fmla="*/ 2147483647 w 108"/>
                <a:gd name="T13" fmla="*/ 2147483647 h 117"/>
                <a:gd name="T14" fmla="*/ 2147483647 w 108"/>
                <a:gd name="T15" fmla="*/ 2147483647 h 117"/>
                <a:gd name="T16" fmla="*/ 2147483647 w 108"/>
                <a:gd name="T17" fmla="*/ 2147483647 h 117"/>
                <a:gd name="T18" fmla="*/ 2147483647 w 108"/>
                <a:gd name="T19" fmla="*/ 2147483647 h 117"/>
                <a:gd name="T20" fmla="*/ 2147483647 w 108"/>
                <a:gd name="T21" fmla="*/ 2147483647 h 117"/>
                <a:gd name="T22" fmla="*/ 2147483647 w 108"/>
                <a:gd name="T23" fmla="*/ 2147483647 h 117"/>
                <a:gd name="T24" fmla="*/ 2147483647 w 108"/>
                <a:gd name="T25" fmla="*/ 2147483647 h 117"/>
                <a:gd name="T26" fmla="*/ 2147483647 w 108"/>
                <a:gd name="T27" fmla="*/ 2147483647 h 117"/>
                <a:gd name="T28" fmla="*/ 2147483647 w 108"/>
                <a:gd name="T29" fmla="*/ 2147483647 h 117"/>
                <a:gd name="T30" fmla="*/ 2147483647 w 108"/>
                <a:gd name="T31" fmla="*/ 2147483647 h 117"/>
                <a:gd name="T32" fmla="*/ 2147483647 w 108"/>
                <a:gd name="T33" fmla="*/ 2147483647 h 117"/>
                <a:gd name="T34" fmla="*/ 0 w 108"/>
                <a:gd name="T35" fmla="*/ 2147483647 h 1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8"/>
                <a:gd name="T55" fmla="*/ 0 h 117"/>
                <a:gd name="T56" fmla="*/ 108 w 108"/>
                <a:gd name="T57" fmla="*/ 117 h 1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8" h="117">
                  <a:moveTo>
                    <a:pt x="0" y="8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9" y="34"/>
                    <a:pt x="17" y="33"/>
                    <a:pt x="26" y="33"/>
                  </a:cubicBezTo>
                  <a:cubicBezTo>
                    <a:pt x="27" y="33"/>
                    <a:pt x="28" y="32"/>
                    <a:pt x="28" y="32"/>
                  </a:cubicBezTo>
                  <a:cubicBezTo>
                    <a:pt x="29" y="31"/>
                    <a:pt x="29" y="30"/>
                    <a:pt x="29" y="2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7" y="57"/>
                    <a:pt x="108" y="58"/>
                    <a:pt x="108" y="59"/>
                  </a:cubicBezTo>
                  <a:cubicBezTo>
                    <a:pt x="108" y="59"/>
                    <a:pt x="107" y="60"/>
                    <a:pt x="106" y="61"/>
                  </a:cubicBezTo>
                  <a:cubicBezTo>
                    <a:pt x="80" y="79"/>
                    <a:pt x="54" y="98"/>
                    <a:pt x="27" y="117"/>
                  </a:cubicBezTo>
                  <a:cubicBezTo>
                    <a:pt x="26" y="117"/>
                    <a:pt x="25" y="117"/>
                    <a:pt x="24" y="117"/>
                  </a:cubicBezTo>
                  <a:cubicBezTo>
                    <a:pt x="23" y="116"/>
                    <a:pt x="23" y="115"/>
                    <a:pt x="23" y="114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29" y="87"/>
                    <a:pt x="29" y="86"/>
                    <a:pt x="28" y="85"/>
                  </a:cubicBezTo>
                  <a:cubicBezTo>
                    <a:pt x="28" y="85"/>
                    <a:pt x="27" y="84"/>
                    <a:pt x="26" y="84"/>
                  </a:cubicBezTo>
                  <a:cubicBezTo>
                    <a:pt x="17" y="84"/>
                    <a:pt x="9" y="84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6"/>
            <p:cNvSpPr>
              <a:spLocks noChangeArrowheads="1"/>
            </p:cNvSpPr>
            <p:nvPr/>
          </p:nvSpPr>
          <p:spPr bwMode="auto">
            <a:xfrm>
              <a:off x="0" y="0"/>
              <a:ext cx="409575" cy="355600"/>
            </a:xfrm>
            <a:custGeom>
              <a:avLst/>
              <a:gdLst>
                <a:gd name="T0" fmla="*/ 2147483647 w 108"/>
                <a:gd name="T1" fmla="*/ 2147483647 h 93"/>
                <a:gd name="T2" fmla="*/ 2147483647 w 108"/>
                <a:gd name="T3" fmla="*/ 2147483647 h 93"/>
                <a:gd name="T4" fmla="*/ 2147483647 w 108"/>
                <a:gd name="T5" fmla="*/ 2147483647 h 93"/>
                <a:gd name="T6" fmla="*/ 2147483647 w 108"/>
                <a:gd name="T7" fmla="*/ 2147483647 h 93"/>
                <a:gd name="T8" fmla="*/ 2147483647 w 108"/>
                <a:gd name="T9" fmla="*/ 2147483647 h 93"/>
                <a:gd name="T10" fmla="*/ 2147483647 w 108"/>
                <a:gd name="T11" fmla="*/ 0 h 93"/>
                <a:gd name="T12" fmla="*/ 2147483647 w 108"/>
                <a:gd name="T13" fmla="*/ 2147483647 h 93"/>
                <a:gd name="T14" fmla="*/ 2147483647 w 108"/>
                <a:gd name="T15" fmla="*/ 2147483647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3"/>
                <a:gd name="T26" fmla="*/ 108 w 108"/>
                <a:gd name="T27" fmla="*/ 93 h 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3">
                  <a:moveTo>
                    <a:pt x="108" y="43"/>
                  </a:moveTo>
                  <a:cubicBezTo>
                    <a:pt x="108" y="93"/>
                    <a:pt x="108" y="93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22" y="93"/>
                    <a:pt x="0" y="55"/>
                    <a:pt x="1" y="0"/>
                  </a:cubicBezTo>
                  <a:cubicBezTo>
                    <a:pt x="34" y="34"/>
                    <a:pt x="35" y="43"/>
                    <a:pt x="107" y="43"/>
                  </a:cubicBezTo>
                  <a:lnTo>
                    <a:pt x="10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3" name="Freeform 145"/>
          <p:cNvSpPr>
            <a:spLocks noEditPoints="1" noChangeArrowheads="1"/>
          </p:cNvSpPr>
          <p:nvPr/>
        </p:nvSpPr>
        <p:spPr bwMode="auto">
          <a:xfrm>
            <a:off x="7125501" y="2850969"/>
            <a:ext cx="357188" cy="330994"/>
          </a:xfrm>
          <a:custGeom>
            <a:avLst/>
            <a:gdLst>
              <a:gd name="T0" fmla="*/ 2147483647 w 197"/>
              <a:gd name="T1" fmla="*/ 2147483647 h 183"/>
              <a:gd name="T2" fmla="*/ 2147483647 w 197"/>
              <a:gd name="T3" fmla="*/ 0 h 183"/>
              <a:gd name="T4" fmla="*/ 0 w 197"/>
              <a:gd name="T5" fmla="*/ 2147483647 h 183"/>
              <a:gd name="T6" fmla="*/ 2147483647 w 197"/>
              <a:gd name="T7" fmla="*/ 2147483647 h 183"/>
              <a:gd name="T8" fmla="*/ 0 w 197"/>
              <a:gd name="T9" fmla="*/ 2147483647 h 183"/>
              <a:gd name="T10" fmla="*/ 2147483647 w 197"/>
              <a:gd name="T11" fmla="*/ 2147483647 h 183"/>
              <a:gd name="T12" fmla="*/ 2147483647 w 197"/>
              <a:gd name="T13" fmla="*/ 2147483647 h 183"/>
              <a:gd name="T14" fmla="*/ 2147483647 w 197"/>
              <a:gd name="T15" fmla="*/ 2147483647 h 183"/>
              <a:gd name="T16" fmla="*/ 2147483647 w 197"/>
              <a:gd name="T17" fmla="*/ 2147483647 h 183"/>
              <a:gd name="T18" fmla="*/ 2147483647 w 197"/>
              <a:gd name="T19" fmla="*/ 2147483647 h 183"/>
              <a:gd name="T20" fmla="*/ 2147483647 w 197"/>
              <a:gd name="T21" fmla="*/ 2147483647 h 183"/>
              <a:gd name="T22" fmla="*/ 2147483647 w 197"/>
              <a:gd name="T23" fmla="*/ 2147483647 h 183"/>
              <a:gd name="T24" fmla="*/ 2147483647 w 197"/>
              <a:gd name="T25" fmla="*/ 2147483647 h 183"/>
              <a:gd name="T26" fmla="*/ 2147483647 w 197"/>
              <a:gd name="T27" fmla="*/ 2147483647 h 183"/>
              <a:gd name="T28" fmla="*/ 2147483647 w 197"/>
              <a:gd name="T29" fmla="*/ 2147483647 h 183"/>
              <a:gd name="T30" fmla="*/ 2147483647 w 197"/>
              <a:gd name="T31" fmla="*/ 2147483647 h 183"/>
              <a:gd name="T32" fmla="*/ 2147483647 w 197"/>
              <a:gd name="T33" fmla="*/ 2147483647 h 183"/>
              <a:gd name="T34" fmla="*/ 2147483647 w 197"/>
              <a:gd name="T35" fmla="*/ 2147483647 h 18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7"/>
              <a:gd name="T55" fmla="*/ 0 h 183"/>
              <a:gd name="T56" fmla="*/ 197 w 197"/>
              <a:gd name="T57" fmla="*/ 183 h 18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7" h="183">
                <a:moveTo>
                  <a:pt x="197" y="29"/>
                </a:moveTo>
                <a:cubicBezTo>
                  <a:pt x="197" y="16"/>
                  <a:pt x="153" y="0"/>
                  <a:pt x="99" y="0"/>
                </a:cubicBezTo>
                <a:cubicBezTo>
                  <a:pt x="44" y="0"/>
                  <a:pt x="0" y="16"/>
                  <a:pt x="0" y="29"/>
                </a:cubicBezTo>
                <a:cubicBezTo>
                  <a:pt x="0" y="30"/>
                  <a:pt x="1" y="30"/>
                  <a:pt x="1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53"/>
                  <a:pt x="64" y="107"/>
                  <a:pt x="75" y="130"/>
                </a:cubicBezTo>
                <a:cubicBezTo>
                  <a:pt x="75" y="171"/>
                  <a:pt x="75" y="171"/>
                  <a:pt x="75" y="171"/>
                </a:cubicBezTo>
                <a:cubicBezTo>
                  <a:pt x="75" y="178"/>
                  <a:pt x="86" y="183"/>
                  <a:pt x="99" y="183"/>
                </a:cubicBezTo>
                <a:cubicBezTo>
                  <a:pt x="111" y="183"/>
                  <a:pt x="122" y="178"/>
                  <a:pt x="122" y="171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33" y="107"/>
                  <a:pt x="197" y="53"/>
                  <a:pt x="197" y="30"/>
                </a:cubicBezTo>
                <a:cubicBezTo>
                  <a:pt x="196" y="30"/>
                  <a:pt x="196" y="30"/>
                  <a:pt x="196" y="30"/>
                </a:cubicBezTo>
                <a:cubicBezTo>
                  <a:pt x="197" y="30"/>
                  <a:pt x="197" y="30"/>
                  <a:pt x="197" y="29"/>
                </a:cubicBezTo>
                <a:close/>
                <a:moveTo>
                  <a:pt x="99" y="53"/>
                </a:moveTo>
                <a:cubicBezTo>
                  <a:pt x="52" y="53"/>
                  <a:pt x="13" y="43"/>
                  <a:pt x="13" y="31"/>
                </a:cubicBezTo>
                <a:cubicBezTo>
                  <a:pt x="13" y="19"/>
                  <a:pt x="52" y="6"/>
                  <a:pt x="99" y="6"/>
                </a:cubicBezTo>
                <a:cubicBezTo>
                  <a:pt x="147" y="6"/>
                  <a:pt x="186" y="19"/>
                  <a:pt x="186" y="31"/>
                </a:cubicBezTo>
                <a:cubicBezTo>
                  <a:pt x="186" y="43"/>
                  <a:pt x="147" y="53"/>
                  <a:pt x="99" y="53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84" name="Group 50"/>
          <p:cNvGrpSpPr>
            <a:grpSpLocks/>
          </p:cNvGrpSpPr>
          <p:nvPr/>
        </p:nvGrpSpPr>
        <p:grpSpPr bwMode="auto">
          <a:xfrm>
            <a:off x="7194558" y="1066222"/>
            <a:ext cx="197644" cy="358378"/>
            <a:chOff x="0" y="0"/>
            <a:chExt cx="409575" cy="742950"/>
          </a:xfrm>
          <a:solidFill>
            <a:srgbClr val="E6AF00"/>
          </a:solidFill>
        </p:grpSpPr>
        <p:sp>
          <p:nvSpPr>
            <p:cNvPr id="85" name="Freeform 189"/>
            <p:cNvSpPr>
              <a:spLocks noChangeArrowheads="1"/>
            </p:cNvSpPr>
            <p:nvPr/>
          </p:nvSpPr>
          <p:spPr bwMode="auto">
            <a:xfrm>
              <a:off x="60325" y="390525"/>
              <a:ext cx="293688" cy="352425"/>
            </a:xfrm>
            <a:custGeom>
              <a:avLst/>
              <a:gdLst>
                <a:gd name="T0" fmla="*/ 2147483647 w 78"/>
                <a:gd name="T1" fmla="*/ 2147483647 h 94"/>
                <a:gd name="T2" fmla="*/ 2147483647 w 78"/>
                <a:gd name="T3" fmla="*/ 2147483647 h 94"/>
                <a:gd name="T4" fmla="*/ 2147483647 w 78"/>
                <a:gd name="T5" fmla="*/ 2147483647 h 94"/>
                <a:gd name="T6" fmla="*/ 2147483647 w 78"/>
                <a:gd name="T7" fmla="*/ 2147483647 h 94"/>
                <a:gd name="T8" fmla="*/ 2147483647 w 78"/>
                <a:gd name="T9" fmla="*/ 2147483647 h 94"/>
                <a:gd name="T10" fmla="*/ 2147483647 w 78"/>
                <a:gd name="T11" fmla="*/ 2147483647 h 94"/>
                <a:gd name="T12" fmla="*/ 2147483647 w 78"/>
                <a:gd name="T13" fmla="*/ 2147483647 h 94"/>
                <a:gd name="T14" fmla="*/ 2147483647 w 78"/>
                <a:gd name="T15" fmla="*/ 2147483647 h 94"/>
                <a:gd name="T16" fmla="*/ 2147483647 w 78"/>
                <a:gd name="T17" fmla="*/ 2147483647 h 94"/>
                <a:gd name="T18" fmla="*/ 0 w 78"/>
                <a:gd name="T19" fmla="*/ 2147483647 h 94"/>
                <a:gd name="T20" fmla="*/ 0 w 78"/>
                <a:gd name="T21" fmla="*/ 2147483647 h 94"/>
                <a:gd name="T22" fmla="*/ 2147483647 w 78"/>
                <a:gd name="T23" fmla="*/ 2147483647 h 94"/>
                <a:gd name="T24" fmla="*/ 2147483647 w 78"/>
                <a:gd name="T25" fmla="*/ 2147483647 h 94"/>
                <a:gd name="T26" fmla="*/ 2147483647 w 78"/>
                <a:gd name="T27" fmla="*/ 2147483647 h 94"/>
                <a:gd name="T28" fmla="*/ 2147483647 w 78"/>
                <a:gd name="T29" fmla="*/ 2147483647 h 94"/>
                <a:gd name="T30" fmla="*/ 2147483647 w 78"/>
                <a:gd name="T31" fmla="*/ 2147483647 h 94"/>
                <a:gd name="T32" fmla="*/ 2147483647 w 78"/>
                <a:gd name="T33" fmla="*/ 2147483647 h 94"/>
                <a:gd name="T34" fmla="*/ 2147483647 w 78"/>
                <a:gd name="T35" fmla="*/ 2147483647 h 94"/>
                <a:gd name="T36" fmla="*/ 2147483647 w 78"/>
                <a:gd name="T37" fmla="*/ 0 h 94"/>
                <a:gd name="T38" fmla="*/ 2147483647 w 78"/>
                <a:gd name="T39" fmla="*/ 214748364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8"/>
                <a:gd name="T61" fmla="*/ 0 h 94"/>
                <a:gd name="T62" fmla="*/ 78 w 78"/>
                <a:gd name="T63" fmla="*/ 94 h 9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8" h="94">
                  <a:moveTo>
                    <a:pt x="72" y="8"/>
                  </a:moveTo>
                  <a:cubicBezTo>
                    <a:pt x="70" y="9"/>
                    <a:pt x="68" y="10"/>
                    <a:pt x="65" y="12"/>
                  </a:cubicBezTo>
                  <a:cubicBezTo>
                    <a:pt x="65" y="12"/>
                    <a:pt x="64" y="12"/>
                    <a:pt x="63" y="12"/>
                  </a:cubicBezTo>
                  <a:cubicBezTo>
                    <a:pt x="60" y="14"/>
                    <a:pt x="56" y="15"/>
                    <a:pt x="52" y="15"/>
                  </a:cubicBezTo>
                  <a:cubicBezTo>
                    <a:pt x="47" y="15"/>
                    <a:pt x="42" y="13"/>
                    <a:pt x="37" y="11"/>
                  </a:cubicBezTo>
                  <a:cubicBezTo>
                    <a:pt x="33" y="13"/>
                    <a:pt x="29" y="14"/>
                    <a:pt x="24" y="14"/>
                  </a:cubicBezTo>
                  <a:cubicBezTo>
                    <a:pt x="20" y="14"/>
                    <a:pt x="17" y="13"/>
                    <a:pt x="13" y="12"/>
                  </a:cubicBezTo>
                  <a:cubicBezTo>
                    <a:pt x="13" y="12"/>
                    <a:pt x="12" y="11"/>
                    <a:pt x="11" y="11"/>
                  </a:cubicBezTo>
                  <a:cubicBezTo>
                    <a:pt x="10" y="10"/>
                    <a:pt x="8" y="10"/>
                    <a:pt x="7" y="9"/>
                  </a:cubicBezTo>
                  <a:cubicBezTo>
                    <a:pt x="4" y="7"/>
                    <a:pt x="2" y="5"/>
                    <a:pt x="0" y="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0"/>
                    <a:pt x="2" y="92"/>
                    <a:pt x="4" y="93"/>
                  </a:cubicBezTo>
                  <a:cubicBezTo>
                    <a:pt x="5" y="94"/>
                    <a:pt x="6" y="94"/>
                    <a:pt x="7" y="94"/>
                  </a:cubicBezTo>
                  <a:cubicBezTo>
                    <a:pt x="8" y="94"/>
                    <a:pt x="10" y="93"/>
                    <a:pt x="11" y="92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9" y="94"/>
                    <a:pt x="72" y="94"/>
                    <a:pt x="74" y="93"/>
                  </a:cubicBezTo>
                  <a:cubicBezTo>
                    <a:pt x="77" y="92"/>
                    <a:pt x="78" y="90"/>
                    <a:pt x="78" y="8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3"/>
                    <a:pt x="75" y="5"/>
                    <a:pt x="7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19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9575" cy="396875"/>
            </a:xfrm>
            <a:custGeom>
              <a:avLst/>
              <a:gdLst>
                <a:gd name="T0" fmla="*/ 2147483647 w 109"/>
                <a:gd name="T1" fmla="*/ 2147483647 h 106"/>
                <a:gd name="T2" fmla="*/ 2147483647 w 109"/>
                <a:gd name="T3" fmla="*/ 2147483647 h 106"/>
                <a:gd name="T4" fmla="*/ 2147483647 w 109"/>
                <a:gd name="T5" fmla="*/ 2147483647 h 106"/>
                <a:gd name="T6" fmla="*/ 2147483647 w 109"/>
                <a:gd name="T7" fmla="*/ 2147483647 h 106"/>
                <a:gd name="T8" fmla="*/ 2147483647 w 109"/>
                <a:gd name="T9" fmla="*/ 2147483647 h 106"/>
                <a:gd name="T10" fmla="*/ 2147483647 w 109"/>
                <a:gd name="T11" fmla="*/ 2147483647 h 106"/>
                <a:gd name="T12" fmla="*/ 2147483647 w 109"/>
                <a:gd name="T13" fmla="*/ 2147483647 h 106"/>
                <a:gd name="T14" fmla="*/ 2147483647 w 109"/>
                <a:gd name="T15" fmla="*/ 2147483647 h 106"/>
                <a:gd name="T16" fmla="*/ 2147483647 w 109"/>
                <a:gd name="T17" fmla="*/ 2147483647 h 106"/>
                <a:gd name="T18" fmla="*/ 2147483647 w 109"/>
                <a:gd name="T19" fmla="*/ 2147483647 h 106"/>
                <a:gd name="T20" fmla="*/ 2147483647 w 109"/>
                <a:gd name="T21" fmla="*/ 2147483647 h 106"/>
                <a:gd name="T22" fmla="*/ 2147483647 w 109"/>
                <a:gd name="T23" fmla="*/ 2147483647 h 106"/>
                <a:gd name="T24" fmla="*/ 2147483647 w 109"/>
                <a:gd name="T25" fmla="*/ 2147483647 h 106"/>
                <a:gd name="T26" fmla="*/ 2147483647 w 109"/>
                <a:gd name="T27" fmla="*/ 0 h 106"/>
                <a:gd name="T28" fmla="*/ 2147483647 w 109"/>
                <a:gd name="T29" fmla="*/ 2147483647 h 106"/>
                <a:gd name="T30" fmla="*/ 2147483647 w 109"/>
                <a:gd name="T31" fmla="*/ 2147483647 h 106"/>
                <a:gd name="T32" fmla="*/ 2147483647 w 109"/>
                <a:gd name="T33" fmla="*/ 2147483647 h 106"/>
                <a:gd name="T34" fmla="*/ 2147483647 w 109"/>
                <a:gd name="T35" fmla="*/ 2147483647 h 106"/>
                <a:gd name="T36" fmla="*/ 2147483647 w 109"/>
                <a:gd name="T37" fmla="*/ 2147483647 h 106"/>
                <a:gd name="T38" fmla="*/ 2147483647 w 109"/>
                <a:gd name="T39" fmla="*/ 2147483647 h 106"/>
                <a:gd name="T40" fmla="*/ 2147483647 w 109"/>
                <a:gd name="T41" fmla="*/ 2147483647 h 106"/>
                <a:gd name="T42" fmla="*/ 2147483647 w 109"/>
                <a:gd name="T43" fmla="*/ 2147483647 h 106"/>
                <a:gd name="T44" fmla="*/ 2147483647 w 109"/>
                <a:gd name="T45" fmla="*/ 2147483647 h 106"/>
                <a:gd name="T46" fmla="*/ 2147483647 w 109"/>
                <a:gd name="T47" fmla="*/ 2147483647 h 106"/>
                <a:gd name="T48" fmla="*/ 2147483647 w 109"/>
                <a:gd name="T49" fmla="*/ 2147483647 h 106"/>
                <a:gd name="T50" fmla="*/ 2147483647 w 109"/>
                <a:gd name="T51" fmla="*/ 2147483647 h 106"/>
                <a:gd name="T52" fmla="*/ 2147483647 w 109"/>
                <a:gd name="T53" fmla="*/ 2147483647 h 106"/>
                <a:gd name="T54" fmla="*/ 2147483647 w 109"/>
                <a:gd name="T55" fmla="*/ 2147483647 h 106"/>
                <a:gd name="T56" fmla="*/ 2147483647 w 109"/>
                <a:gd name="T57" fmla="*/ 2147483647 h 106"/>
                <a:gd name="T58" fmla="*/ 2147483647 w 109"/>
                <a:gd name="T59" fmla="*/ 2147483647 h 106"/>
                <a:gd name="T60" fmla="*/ 2147483647 w 109"/>
                <a:gd name="T61" fmla="*/ 2147483647 h 106"/>
                <a:gd name="T62" fmla="*/ 2147483647 w 109"/>
                <a:gd name="T63" fmla="*/ 2147483647 h 106"/>
                <a:gd name="T64" fmla="*/ 2147483647 w 109"/>
                <a:gd name="T65" fmla="*/ 2147483647 h 106"/>
                <a:gd name="T66" fmla="*/ 2147483647 w 109"/>
                <a:gd name="T67" fmla="*/ 2147483647 h 106"/>
                <a:gd name="T68" fmla="*/ 2147483647 w 109"/>
                <a:gd name="T69" fmla="*/ 2147483647 h 106"/>
                <a:gd name="T70" fmla="*/ 2147483647 w 109"/>
                <a:gd name="T71" fmla="*/ 2147483647 h 106"/>
                <a:gd name="T72" fmla="*/ 2147483647 w 109"/>
                <a:gd name="T73" fmla="*/ 2147483647 h 106"/>
                <a:gd name="T74" fmla="*/ 2147483647 w 109"/>
                <a:gd name="T75" fmla="*/ 2147483647 h 106"/>
                <a:gd name="T76" fmla="*/ 2147483647 w 109"/>
                <a:gd name="T77" fmla="*/ 2147483647 h 106"/>
                <a:gd name="T78" fmla="*/ 2147483647 w 109"/>
                <a:gd name="T79" fmla="*/ 2147483647 h 106"/>
                <a:gd name="T80" fmla="*/ 2147483647 w 109"/>
                <a:gd name="T81" fmla="*/ 2147483647 h 106"/>
                <a:gd name="T82" fmla="*/ 2147483647 w 109"/>
                <a:gd name="T83" fmla="*/ 2147483647 h 106"/>
                <a:gd name="T84" fmla="*/ 2147483647 w 109"/>
                <a:gd name="T85" fmla="*/ 2147483647 h 106"/>
                <a:gd name="T86" fmla="*/ 2147483647 w 109"/>
                <a:gd name="T87" fmla="*/ 2147483647 h 106"/>
                <a:gd name="T88" fmla="*/ 2147483647 w 109"/>
                <a:gd name="T89" fmla="*/ 2147483647 h 106"/>
                <a:gd name="T90" fmla="*/ 2147483647 w 109"/>
                <a:gd name="T91" fmla="*/ 2147483647 h 106"/>
                <a:gd name="T92" fmla="*/ 2147483647 w 109"/>
                <a:gd name="T93" fmla="*/ 2147483647 h 106"/>
                <a:gd name="T94" fmla="*/ 2147483647 w 109"/>
                <a:gd name="T95" fmla="*/ 2147483647 h 106"/>
                <a:gd name="T96" fmla="*/ 2147483647 w 109"/>
                <a:gd name="T97" fmla="*/ 2147483647 h 106"/>
                <a:gd name="T98" fmla="*/ 2147483647 w 109"/>
                <a:gd name="T99" fmla="*/ 2147483647 h 106"/>
                <a:gd name="T100" fmla="*/ 2147483647 w 109"/>
                <a:gd name="T101" fmla="*/ 2147483647 h 106"/>
                <a:gd name="T102" fmla="*/ 2147483647 w 109"/>
                <a:gd name="T103" fmla="*/ 2147483647 h 106"/>
                <a:gd name="T104" fmla="*/ 2147483647 w 109"/>
                <a:gd name="T105" fmla="*/ 2147483647 h 106"/>
                <a:gd name="T106" fmla="*/ 2147483647 w 109"/>
                <a:gd name="T107" fmla="*/ 2147483647 h 106"/>
                <a:gd name="T108" fmla="*/ 2147483647 w 109"/>
                <a:gd name="T109" fmla="*/ 2147483647 h 106"/>
                <a:gd name="T110" fmla="*/ 2147483647 w 109"/>
                <a:gd name="T111" fmla="*/ 2147483647 h 106"/>
                <a:gd name="T112" fmla="*/ 2147483647 w 109"/>
                <a:gd name="T113" fmla="*/ 2147483647 h 106"/>
                <a:gd name="T114" fmla="*/ 2147483647 w 109"/>
                <a:gd name="T115" fmla="*/ 2147483647 h 106"/>
                <a:gd name="T116" fmla="*/ 2147483647 w 109"/>
                <a:gd name="T117" fmla="*/ 2147483647 h 106"/>
                <a:gd name="T118" fmla="*/ 2147483647 w 109"/>
                <a:gd name="T119" fmla="*/ 2147483647 h 106"/>
                <a:gd name="T120" fmla="*/ 2147483647 w 109"/>
                <a:gd name="T121" fmla="*/ 2147483647 h 106"/>
                <a:gd name="T122" fmla="*/ 2147483647 w 109"/>
                <a:gd name="T123" fmla="*/ 2147483647 h 106"/>
                <a:gd name="T124" fmla="*/ 2147483647 w 109"/>
                <a:gd name="T125" fmla="*/ 2147483647 h 1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9"/>
                <a:gd name="T190" fmla="*/ 0 h 106"/>
                <a:gd name="T191" fmla="*/ 109 w 109"/>
                <a:gd name="T192" fmla="*/ 106 h 10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9" h="106">
                  <a:moveTo>
                    <a:pt x="106" y="33"/>
                  </a:moveTo>
                  <a:cubicBezTo>
                    <a:pt x="106" y="32"/>
                    <a:pt x="105" y="31"/>
                    <a:pt x="105" y="30"/>
                  </a:cubicBezTo>
                  <a:cubicBezTo>
                    <a:pt x="105" y="30"/>
                    <a:pt x="105" y="30"/>
                    <a:pt x="104" y="29"/>
                  </a:cubicBezTo>
                  <a:cubicBezTo>
                    <a:pt x="104" y="29"/>
                    <a:pt x="104" y="28"/>
                    <a:pt x="103" y="28"/>
                  </a:cubicBezTo>
                  <a:cubicBezTo>
                    <a:pt x="103" y="28"/>
                    <a:pt x="103" y="27"/>
                    <a:pt x="103" y="27"/>
                  </a:cubicBezTo>
                  <a:cubicBezTo>
                    <a:pt x="102" y="27"/>
                    <a:pt x="102" y="26"/>
                    <a:pt x="101" y="26"/>
                  </a:cubicBezTo>
                  <a:cubicBezTo>
                    <a:pt x="101" y="26"/>
                    <a:pt x="101" y="25"/>
                    <a:pt x="100" y="25"/>
                  </a:cubicBezTo>
                  <a:cubicBezTo>
                    <a:pt x="100" y="25"/>
                    <a:pt x="100" y="25"/>
                    <a:pt x="99" y="24"/>
                  </a:cubicBezTo>
                  <a:cubicBezTo>
                    <a:pt x="99" y="24"/>
                    <a:pt x="98" y="24"/>
                    <a:pt x="98" y="24"/>
                  </a:cubicBezTo>
                  <a:cubicBezTo>
                    <a:pt x="98" y="23"/>
                    <a:pt x="97" y="23"/>
                    <a:pt x="97" y="23"/>
                  </a:cubicBezTo>
                  <a:cubicBezTo>
                    <a:pt x="96" y="23"/>
                    <a:pt x="96" y="23"/>
                    <a:pt x="95" y="23"/>
                  </a:cubicBezTo>
                  <a:cubicBezTo>
                    <a:pt x="95" y="22"/>
                    <a:pt x="95" y="22"/>
                    <a:pt x="94" y="22"/>
                  </a:cubicBezTo>
                  <a:cubicBezTo>
                    <a:pt x="94" y="22"/>
                    <a:pt x="93" y="22"/>
                    <a:pt x="93" y="22"/>
                  </a:cubicBezTo>
                  <a:cubicBezTo>
                    <a:pt x="92" y="22"/>
                    <a:pt x="92" y="22"/>
                    <a:pt x="91" y="22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9" y="14"/>
                    <a:pt x="85" y="6"/>
                    <a:pt x="77" y="2"/>
                  </a:cubicBezTo>
                  <a:cubicBezTo>
                    <a:pt x="76" y="2"/>
                    <a:pt x="75" y="2"/>
                    <a:pt x="75" y="2"/>
                  </a:cubicBezTo>
                  <a:cubicBezTo>
                    <a:pt x="74" y="2"/>
                    <a:pt x="74" y="2"/>
                    <a:pt x="74" y="1"/>
                  </a:cubicBezTo>
                  <a:cubicBezTo>
                    <a:pt x="73" y="1"/>
                    <a:pt x="72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9" y="1"/>
                    <a:pt x="68" y="1"/>
                    <a:pt x="68" y="1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4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3"/>
                    <a:pt x="61" y="3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59" y="5"/>
                    <a:pt x="58" y="5"/>
                  </a:cubicBezTo>
                  <a:cubicBezTo>
                    <a:pt x="58" y="5"/>
                    <a:pt x="58" y="5"/>
                    <a:pt x="58" y="6"/>
                  </a:cubicBezTo>
                  <a:cubicBezTo>
                    <a:pt x="57" y="6"/>
                    <a:pt x="56" y="7"/>
                    <a:pt x="56" y="7"/>
                  </a:cubicBezTo>
                  <a:cubicBezTo>
                    <a:pt x="55" y="7"/>
                    <a:pt x="55" y="6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3" y="4"/>
                    <a:pt x="53" y="4"/>
                    <a:pt x="52" y="4"/>
                  </a:cubicBezTo>
                  <a:cubicBezTo>
                    <a:pt x="52" y="4"/>
                    <a:pt x="52" y="3"/>
                    <a:pt x="52" y="3"/>
                  </a:cubicBezTo>
                  <a:cubicBezTo>
                    <a:pt x="51" y="3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1"/>
                    <a:pt x="45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27" y="4"/>
                    <a:pt x="23" y="12"/>
                    <a:pt x="23" y="20"/>
                  </a:cubicBezTo>
                  <a:cubicBezTo>
                    <a:pt x="23" y="20"/>
                    <a:pt x="22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8" y="20"/>
                  </a:cubicBezTo>
                  <a:cubicBezTo>
                    <a:pt x="18" y="20"/>
                    <a:pt x="17" y="20"/>
                    <a:pt x="17" y="20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4"/>
                    <a:pt x="10" y="24"/>
                  </a:cubicBezTo>
                  <a:cubicBezTo>
                    <a:pt x="9" y="24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7"/>
                    <a:pt x="6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9"/>
                    <a:pt x="5" y="30"/>
                    <a:pt x="4" y="31"/>
                  </a:cubicBezTo>
                  <a:cubicBezTo>
                    <a:pt x="1" y="38"/>
                    <a:pt x="3" y="47"/>
                    <a:pt x="9" y="52"/>
                  </a:cubicBezTo>
                  <a:cubicBezTo>
                    <a:pt x="3" y="57"/>
                    <a:pt x="0" y="65"/>
                    <a:pt x="3" y="73"/>
                  </a:cubicBezTo>
                  <a:cubicBezTo>
                    <a:pt x="4" y="74"/>
                    <a:pt x="4" y="75"/>
                    <a:pt x="5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8" y="79"/>
                    <a:pt x="8" y="79"/>
                    <a:pt x="8" y="80"/>
                  </a:cubicBezTo>
                  <a:cubicBezTo>
                    <a:pt x="9" y="80"/>
                    <a:pt x="9" y="80"/>
                    <a:pt x="9" y="81"/>
                  </a:cubicBezTo>
                  <a:cubicBezTo>
                    <a:pt x="10" y="81"/>
                    <a:pt x="10" y="81"/>
                    <a:pt x="11" y="81"/>
                  </a:cubicBezTo>
                  <a:cubicBezTo>
                    <a:pt x="11" y="82"/>
                    <a:pt x="11" y="82"/>
                    <a:pt x="12" y="82"/>
                  </a:cubicBezTo>
                  <a:cubicBezTo>
                    <a:pt x="12" y="82"/>
                    <a:pt x="13" y="83"/>
                    <a:pt x="13" y="83"/>
                  </a:cubicBezTo>
                  <a:cubicBezTo>
                    <a:pt x="13" y="83"/>
                    <a:pt x="14" y="83"/>
                    <a:pt x="14" y="83"/>
                  </a:cubicBezTo>
                  <a:cubicBezTo>
                    <a:pt x="15" y="83"/>
                    <a:pt x="15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7" y="84"/>
                    <a:pt x="17" y="84"/>
                  </a:cubicBezTo>
                  <a:cubicBezTo>
                    <a:pt x="17" y="84"/>
                    <a:pt x="18" y="84"/>
                    <a:pt x="18" y="84"/>
                  </a:cubicBezTo>
                  <a:cubicBezTo>
                    <a:pt x="19" y="84"/>
                    <a:pt x="19" y="84"/>
                    <a:pt x="20" y="84"/>
                  </a:cubicBezTo>
                  <a:cubicBezTo>
                    <a:pt x="20" y="84"/>
                    <a:pt x="20" y="84"/>
                    <a:pt x="21" y="84"/>
                  </a:cubicBezTo>
                  <a:cubicBezTo>
                    <a:pt x="21" y="84"/>
                    <a:pt x="21" y="84"/>
                    <a:pt x="22" y="84"/>
                  </a:cubicBezTo>
                  <a:cubicBezTo>
                    <a:pt x="22" y="87"/>
                    <a:pt x="22" y="89"/>
                    <a:pt x="23" y="92"/>
                  </a:cubicBezTo>
                  <a:cubicBezTo>
                    <a:pt x="24" y="95"/>
                    <a:pt x="26" y="99"/>
                    <a:pt x="29" y="101"/>
                  </a:cubicBezTo>
                  <a:cubicBezTo>
                    <a:pt x="30" y="102"/>
                    <a:pt x="31" y="103"/>
                    <a:pt x="33" y="103"/>
                  </a:cubicBezTo>
                  <a:cubicBezTo>
                    <a:pt x="33" y="104"/>
                    <a:pt x="34" y="104"/>
                    <a:pt x="35" y="104"/>
                  </a:cubicBezTo>
                  <a:cubicBezTo>
                    <a:pt x="35" y="104"/>
                    <a:pt x="36" y="104"/>
                    <a:pt x="36" y="104"/>
                  </a:cubicBezTo>
                  <a:cubicBezTo>
                    <a:pt x="37" y="104"/>
                    <a:pt x="37" y="105"/>
                    <a:pt x="38" y="105"/>
                  </a:cubicBezTo>
                  <a:cubicBezTo>
                    <a:pt x="38" y="105"/>
                    <a:pt x="39" y="105"/>
                    <a:pt x="39" y="105"/>
                  </a:cubicBezTo>
                  <a:cubicBezTo>
                    <a:pt x="39" y="105"/>
                    <a:pt x="40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2" y="105"/>
                    <a:pt x="43" y="104"/>
                    <a:pt x="44" y="104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5" y="104"/>
                    <a:pt x="46" y="104"/>
                    <a:pt x="46" y="103"/>
                  </a:cubicBezTo>
                  <a:cubicBezTo>
                    <a:pt x="47" y="103"/>
                    <a:pt x="47" y="103"/>
                    <a:pt x="47" y="103"/>
                  </a:cubicBezTo>
                  <a:cubicBezTo>
                    <a:pt x="48" y="103"/>
                    <a:pt x="49" y="103"/>
                    <a:pt x="49" y="102"/>
                  </a:cubicBezTo>
                  <a:cubicBezTo>
                    <a:pt x="49" y="102"/>
                    <a:pt x="49" y="102"/>
                    <a:pt x="50" y="102"/>
                  </a:cubicBezTo>
                  <a:cubicBezTo>
                    <a:pt x="50" y="102"/>
                    <a:pt x="51" y="101"/>
                    <a:pt x="51" y="101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3" y="99"/>
                    <a:pt x="54" y="98"/>
                  </a:cubicBezTo>
                  <a:cubicBezTo>
                    <a:pt x="54" y="99"/>
                    <a:pt x="55" y="100"/>
                    <a:pt x="56" y="100"/>
                  </a:cubicBezTo>
                  <a:cubicBezTo>
                    <a:pt x="56" y="100"/>
                    <a:pt x="56" y="101"/>
                    <a:pt x="56" y="101"/>
                  </a:cubicBezTo>
                  <a:cubicBezTo>
                    <a:pt x="57" y="101"/>
                    <a:pt x="57" y="102"/>
                    <a:pt x="58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3"/>
                    <a:pt x="60" y="103"/>
                    <a:pt x="60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5"/>
                  </a:cubicBezTo>
                  <a:cubicBezTo>
                    <a:pt x="63" y="105"/>
                    <a:pt x="63" y="105"/>
                    <a:pt x="64" y="105"/>
                  </a:cubicBezTo>
                  <a:cubicBezTo>
                    <a:pt x="64" y="105"/>
                    <a:pt x="65" y="105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5"/>
                    <a:pt x="68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70" y="105"/>
                    <a:pt x="71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3" y="105"/>
                    <a:pt x="74" y="105"/>
                    <a:pt x="75" y="104"/>
                  </a:cubicBezTo>
                  <a:cubicBezTo>
                    <a:pt x="77" y="103"/>
                    <a:pt x="80" y="102"/>
                    <a:pt x="81" y="100"/>
                  </a:cubicBezTo>
                  <a:cubicBezTo>
                    <a:pt x="85" y="96"/>
                    <a:pt x="87" y="91"/>
                    <a:pt x="86" y="86"/>
                  </a:cubicBezTo>
                  <a:cubicBezTo>
                    <a:pt x="87" y="86"/>
                    <a:pt x="87" y="86"/>
                    <a:pt x="88" y="86"/>
                  </a:cubicBezTo>
                  <a:cubicBezTo>
                    <a:pt x="88" y="86"/>
                    <a:pt x="89" y="86"/>
                    <a:pt x="89" y="86"/>
                  </a:cubicBezTo>
                  <a:cubicBezTo>
                    <a:pt x="89" y="86"/>
                    <a:pt x="90" y="86"/>
                    <a:pt x="90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6"/>
                    <a:pt x="92" y="85"/>
                    <a:pt x="93" y="85"/>
                  </a:cubicBezTo>
                  <a:cubicBezTo>
                    <a:pt x="93" y="85"/>
                    <a:pt x="94" y="85"/>
                    <a:pt x="94" y="85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4"/>
                    <a:pt x="96" y="84"/>
                    <a:pt x="97" y="84"/>
                  </a:cubicBezTo>
                  <a:cubicBezTo>
                    <a:pt x="97" y="84"/>
                    <a:pt x="97" y="84"/>
                    <a:pt x="98" y="83"/>
                  </a:cubicBezTo>
                  <a:cubicBezTo>
                    <a:pt x="98" y="83"/>
                    <a:pt x="99" y="83"/>
                    <a:pt x="99" y="82"/>
                  </a:cubicBezTo>
                  <a:cubicBezTo>
                    <a:pt x="99" y="82"/>
                    <a:pt x="100" y="82"/>
                    <a:pt x="100" y="82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3" y="79"/>
                    <a:pt x="103" y="79"/>
                    <a:pt x="103" y="78"/>
                  </a:cubicBezTo>
                  <a:cubicBezTo>
                    <a:pt x="103" y="78"/>
                    <a:pt x="104" y="78"/>
                    <a:pt x="104" y="78"/>
                  </a:cubicBezTo>
                  <a:cubicBezTo>
                    <a:pt x="104" y="77"/>
                    <a:pt x="105" y="76"/>
                    <a:pt x="105" y="75"/>
                  </a:cubicBezTo>
                  <a:cubicBezTo>
                    <a:pt x="109" y="68"/>
                    <a:pt x="106" y="59"/>
                    <a:pt x="100" y="54"/>
                  </a:cubicBezTo>
                  <a:cubicBezTo>
                    <a:pt x="107" y="49"/>
                    <a:pt x="109" y="41"/>
                    <a:pt x="106" y="33"/>
                  </a:cubicBezTo>
                  <a:close/>
                  <a:moveTo>
                    <a:pt x="71" y="60"/>
                  </a:moveTo>
                  <a:cubicBezTo>
                    <a:pt x="71" y="61"/>
                    <a:pt x="70" y="61"/>
                    <a:pt x="70" y="62"/>
                  </a:cubicBezTo>
                  <a:cubicBezTo>
                    <a:pt x="70" y="62"/>
                    <a:pt x="70" y="62"/>
                    <a:pt x="70" y="63"/>
                  </a:cubicBezTo>
                  <a:cubicBezTo>
                    <a:pt x="69" y="63"/>
                    <a:pt x="69" y="64"/>
                    <a:pt x="68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68" y="65"/>
                    <a:pt x="67" y="66"/>
                    <a:pt x="67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7"/>
                    <a:pt x="65" y="67"/>
                    <a:pt x="65" y="68"/>
                  </a:cubicBezTo>
                  <a:cubicBezTo>
                    <a:pt x="65" y="68"/>
                    <a:pt x="64" y="68"/>
                    <a:pt x="64" y="68"/>
                  </a:cubicBezTo>
                  <a:cubicBezTo>
                    <a:pt x="64" y="68"/>
                    <a:pt x="63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69"/>
                    <a:pt x="61" y="70"/>
                    <a:pt x="60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6" y="71"/>
                    <a:pt x="56" y="71"/>
                    <a:pt x="55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0"/>
                    <a:pt x="52" y="70"/>
                    <a:pt x="52" y="70"/>
                  </a:cubicBezTo>
                  <a:cubicBezTo>
                    <a:pt x="52" y="70"/>
                    <a:pt x="51" y="70"/>
                    <a:pt x="51" y="70"/>
                  </a:cubicBezTo>
                  <a:cubicBezTo>
                    <a:pt x="51" y="70"/>
                    <a:pt x="50" y="70"/>
                    <a:pt x="50" y="70"/>
                  </a:cubicBezTo>
                  <a:cubicBezTo>
                    <a:pt x="50" y="70"/>
                    <a:pt x="50" y="70"/>
                    <a:pt x="49" y="70"/>
                  </a:cubicBezTo>
                  <a:cubicBezTo>
                    <a:pt x="49" y="70"/>
                    <a:pt x="48" y="69"/>
                    <a:pt x="48" y="69"/>
                  </a:cubicBezTo>
                  <a:cubicBezTo>
                    <a:pt x="45" y="68"/>
                    <a:pt x="43" y="66"/>
                    <a:pt x="41" y="64"/>
                  </a:cubicBezTo>
                  <a:cubicBezTo>
                    <a:pt x="37" y="59"/>
                    <a:pt x="36" y="52"/>
                    <a:pt x="39" y="46"/>
                  </a:cubicBezTo>
                  <a:cubicBezTo>
                    <a:pt x="39" y="45"/>
                    <a:pt x="39" y="44"/>
                    <a:pt x="40" y="4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1" y="42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1"/>
                    <a:pt x="42" y="40"/>
                    <a:pt x="43" y="40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4" y="39"/>
                    <a:pt x="45" y="38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6" y="37"/>
                    <a:pt x="47" y="37"/>
                    <a:pt x="47" y="37"/>
                  </a:cubicBezTo>
                  <a:cubicBezTo>
                    <a:pt x="47" y="37"/>
                    <a:pt x="48" y="37"/>
                    <a:pt x="48" y="37"/>
                  </a:cubicBezTo>
                  <a:cubicBezTo>
                    <a:pt x="48" y="36"/>
                    <a:pt x="49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6"/>
                    <a:pt x="51" y="35"/>
                    <a:pt x="52" y="35"/>
                  </a:cubicBezTo>
                  <a:cubicBezTo>
                    <a:pt x="52" y="35"/>
                    <a:pt x="52" y="35"/>
                    <a:pt x="53" y="35"/>
                  </a:cubicBezTo>
                  <a:cubicBezTo>
                    <a:pt x="53" y="35"/>
                    <a:pt x="54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6" y="35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8" y="35"/>
                    <a:pt x="59" y="35"/>
                  </a:cubicBezTo>
                  <a:cubicBezTo>
                    <a:pt x="59" y="36"/>
                    <a:pt x="59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6"/>
                    <a:pt x="62" y="37"/>
                  </a:cubicBezTo>
                  <a:cubicBezTo>
                    <a:pt x="71" y="41"/>
                    <a:pt x="75" y="51"/>
                    <a:pt x="7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8" name="Group 54"/>
          <p:cNvGrpSpPr>
            <a:grpSpLocks/>
          </p:cNvGrpSpPr>
          <p:nvPr/>
        </p:nvGrpSpPr>
        <p:grpSpPr bwMode="auto">
          <a:xfrm>
            <a:off x="7121930" y="1979431"/>
            <a:ext cx="357188" cy="333375"/>
            <a:chOff x="0" y="0"/>
            <a:chExt cx="739775" cy="690562"/>
          </a:xfrm>
          <a:solidFill>
            <a:srgbClr val="E6AF00"/>
          </a:solidFill>
        </p:grpSpPr>
        <p:sp>
          <p:nvSpPr>
            <p:cNvPr id="89" name="Freeform 876"/>
            <p:cNvSpPr>
              <a:spLocks noChangeArrowheads="1"/>
            </p:cNvSpPr>
            <p:nvPr/>
          </p:nvSpPr>
          <p:spPr bwMode="auto">
            <a:xfrm>
              <a:off x="608013" y="71437"/>
              <a:ext cx="115888" cy="101600"/>
            </a:xfrm>
            <a:custGeom>
              <a:avLst/>
              <a:gdLst>
                <a:gd name="T0" fmla="*/ 2147483647 w 31"/>
                <a:gd name="T1" fmla="*/ 2147483647 h 27"/>
                <a:gd name="T2" fmla="*/ 2147483647 w 31"/>
                <a:gd name="T3" fmla="*/ 2147483647 h 27"/>
                <a:gd name="T4" fmla="*/ 2147483647 w 31"/>
                <a:gd name="T5" fmla="*/ 2147483647 h 27"/>
                <a:gd name="T6" fmla="*/ 2147483647 w 31"/>
                <a:gd name="T7" fmla="*/ 2147483647 h 27"/>
                <a:gd name="T8" fmla="*/ 2147483647 w 31"/>
                <a:gd name="T9" fmla="*/ 2147483647 h 27"/>
                <a:gd name="T10" fmla="*/ 2147483647 w 31"/>
                <a:gd name="T11" fmla="*/ 2147483647 h 27"/>
                <a:gd name="T12" fmla="*/ 2147483647 w 31"/>
                <a:gd name="T13" fmla="*/ 2147483647 h 27"/>
                <a:gd name="T14" fmla="*/ 0 w 31"/>
                <a:gd name="T15" fmla="*/ 2147483647 h 27"/>
                <a:gd name="T16" fmla="*/ 2147483647 w 31"/>
                <a:gd name="T17" fmla="*/ 2147483647 h 27"/>
                <a:gd name="T18" fmla="*/ 2147483647 w 31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7"/>
                <a:gd name="T32" fmla="*/ 31 w 3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7">
                  <a:moveTo>
                    <a:pt x="2" y="25"/>
                  </a:moveTo>
                  <a:cubicBezTo>
                    <a:pt x="2" y="26"/>
                    <a:pt x="2" y="26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30" y="7"/>
                    <a:pt x="30" y="6"/>
                  </a:cubicBezTo>
                  <a:cubicBezTo>
                    <a:pt x="31" y="5"/>
                    <a:pt x="30" y="4"/>
                    <a:pt x="30" y="3"/>
                  </a:cubicBezTo>
                  <a:cubicBezTo>
                    <a:pt x="28" y="0"/>
                    <a:pt x="25" y="0"/>
                    <a:pt x="23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2"/>
                    <a:pt x="1" y="23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877"/>
            <p:cNvSpPr>
              <a:spLocks noChangeArrowheads="1"/>
            </p:cNvSpPr>
            <p:nvPr/>
          </p:nvSpPr>
          <p:spPr bwMode="auto">
            <a:xfrm>
              <a:off x="612775" y="225425"/>
              <a:ext cx="127000" cy="55563"/>
            </a:xfrm>
            <a:custGeom>
              <a:avLst/>
              <a:gdLst>
                <a:gd name="T0" fmla="*/ 2147483647 w 34"/>
                <a:gd name="T1" fmla="*/ 2147483647 h 15"/>
                <a:gd name="T2" fmla="*/ 2147483647 w 34"/>
                <a:gd name="T3" fmla="*/ 2147483647 h 15"/>
                <a:gd name="T4" fmla="*/ 2147483647 w 34"/>
                <a:gd name="T5" fmla="*/ 0 h 15"/>
                <a:gd name="T6" fmla="*/ 2147483647 w 34"/>
                <a:gd name="T7" fmla="*/ 2147483647 h 15"/>
                <a:gd name="T8" fmla="*/ 2147483647 w 34"/>
                <a:gd name="T9" fmla="*/ 2147483647 h 15"/>
                <a:gd name="T10" fmla="*/ 0 w 34"/>
                <a:gd name="T11" fmla="*/ 2147483647 h 15"/>
                <a:gd name="T12" fmla="*/ 2147483647 w 34"/>
                <a:gd name="T13" fmla="*/ 2147483647 h 15"/>
                <a:gd name="T14" fmla="*/ 2147483647 w 34"/>
                <a:gd name="T15" fmla="*/ 2147483647 h 15"/>
                <a:gd name="T16" fmla="*/ 2147483647 w 34"/>
                <a:gd name="T17" fmla="*/ 2147483647 h 15"/>
                <a:gd name="T18" fmla="*/ 2147483647 w 34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5"/>
                <a:gd name="T32" fmla="*/ 34 w 34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5">
                  <a:moveTo>
                    <a:pt x="33" y="7"/>
                  </a:moveTo>
                  <a:cubicBezTo>
                    <a:pt x="32" y="6"/>
                    <a:pt x="31" y="5"/>
                    <a:pt x="30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9" y="15"/>
                  </a:cubicBezTo>
                  <a:cubicBezTo>
                    <a:pt x="31" y="15"/>
                    <a:pt x="33" y="13"/>
                    <a:pt x="34" y="11"/>
                  </a:cubicBezTo>
                  <a:cubicBezTo>
                    <a:pt x="34" y="10"/>
                    <a:pt x="33" y="8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878"/>
            <p:cNvSpPr>
              <a:spLocks noChangeArrowheads="1"/>
            </p:cNvSpPr>
            <p:nvPr/>
          </p:nvSpPr>
          <p:spPr bwMode="auto">
            <a:xfrm>
              <a:off x="585788" y="304800"/>
              <a:ext cx="93663" cy="127000"/>
            </a:xfrm>
            <a:custGeom>
              <a:avLst/>
              <a:gdLst>
                <a:gd name="T0" fmla="*/ 2147483647 w 25"/>
                <a:gd name="T1" fmla="*/ 2147483647 h 34"/>
                <a:gd name="T2" fmla="*/ 2147483647 w 25"/>
                <a:gd name="T3" fmla="*/ 0 h 34"/>
                <a:gd name="T4" fmla="*/ 2147483647 w 25"/>
                <a:gd name="T5" fmla="*/ 2147483647 h 34"/>
                <a:gd name="T6" fmla="*/ 2147483647 w 25"/>
                <a:gd name="T7" fmla="*/ 2147483647 h 34"/>
                <a:gd name="T8" fmla="*/ 0 w 25"/>
                <a:gd name="T9" fmla="*/ 2147483647 h 34"/>
                <a:gd name="T10" fmla="*/ 2147483647 w 25"/>
                <a:gd name="T11" fmla="*/ 2147483647 h 34"/>
                <a:gd name="T12" fmla="*/ 2147483647 w 25"/>
                <a:gd name="T13" fmla="*/ 2147483647 h 34"/>
                <a:gd name="T14" fmla="*/ 2147483647 w 25"/>
                <a:gd name="T15" fmla="*/ 2147483647 h 34"/>
                <a:gd name="T16" fmla="*/ 2147483647 w 25"/>
                <a:gd name="T17" fmla="*/ 2147483647 h 34"/>
                <a:gd name="T18" fmla="*/ 2147483647 w 25"/>
                <a:gd name="T19" fmla="*/ 2147483647 h 34"/>
                <a:gd name="T20" fmla="*/ 2147483647 w 25"/>
                <a:gd name="T21" fmla="*/ 2147483647 h 34"/>
                <a:gd name="T22" fmla="*/ 2147483647 w 25"/>
                <a:gd name="T23" fmla="*/ 2147483647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"/>
                <a:gd name="T37" fmla="*/ 0 h 34"/>
                <a:gd name="T38" fmla="*/ 25 w 25"/>
                <a:gd name="T39" fmla="*/ 34 h 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" h="34">
                  <a:moveTo>
                    <a:pt x="6" y="2"/>
                  </a:moveTo>
                  <a:cubicBezTo>
                    <a:pt x="6" y="1"/>
                    <a:pt x="5" y="1"/>
                    <a:pt x="4" y="0"/>
                  </a:cubicBezTo>
                  <a:cubicBezTo>
                    <a:pt x="4" y="1"/>
                    <a:pt x="3" y="2"/>
                    <a:pt x="3" y="3"/>
                  </a:cubicBezTo>
                  <a:cubicBezTo>
                    <a:pt x="3" y="4"/>
                    <a:pt x="2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8" y="34"/>
                    <a:pt x="19" y="34"/>
                  </a:cubicBezTo>
                  <a:cubicBezTo>
                    <a:pt x="19" y="34"/>
                    <a:pt x="19" y="34"/>
                    <a:pt x="20" y="34"/>
                  </a:cubicBezTo>
                  <a:cubicBezTo>
                    <a:pt x="21" y="34"/>
                    <a:pt x="22" y="34"/>
                    <a:pt x="22" y="33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5" y="29"/>
                    <a:pt x="24" y="28"/>
                    <a:pt x="24" y="2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879"/>
            <p:cNvSpPr>
              <a:spLocks noChangeArrowheads="1"/>
            </p:cNvSpPr>
            <p:nvPr/>
          </p:nvSpPr>
          <p:spPr bwMode="auto">
            <a:xfrm>
              <a:off x="15875" y="71437"/>
              <a:ext cx="112713" cy="101600"/>
            </a:xfrm>
            <a:custGeom>
              <a:avLst/>
              <a:gdLst>
                <a:gd name="T0" fmla="*/ 2147483647 w 30"/>
                <a:gd name="T1" fmla="*/ 2147483647 h 27"/>
                <a:gd name="T2" fmla="*/ 2147483647 w 30"/>
                <a:gd name="T3" fmla="*/ 2147483647 h 27"/>
                <a:gd name="T4" fmla="*/ 2147483647 w 30"/>
                <a:gd name="T5" fmla="*/ 2147483647 h 27"/>
                <a:gd name="T6" fmla="*/ 2147483647 w 30"/>
                <a:gd name="T7" fmla="*/ 2147483647 h 27"/>
                <a:gd name="T8" fmla="*/ 2147483647 w 30"/>
                <a:gd name="T9" fmla="*/ 2147483647 h 27"/>
                <a:gd name="T10" fmla="*/ 2147483647 w 30"/>
                <a:gd name="T11" fmla="*/ 2147483647 h 27"/>
                <a:gd name="T12" fmla="*/ 2147483647 w 30"/>
                <a:gd name="T13" fmla="*/ 2147483647 h 27"/>
                <a:gd name="T14" fmla="*/ 2147483647 w 30"/>
                <a:gd name="T15" fmla="*/ 2147483647 h 27"/>
                <a:gd name="T16" fmla="*/ 0 w 30"/>
                <a:gd name="T17" fmla="*/ 2147483647 h 27"/>
                <a:gd name="T18" fmla="*/ 2147483647 w 3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7"/>
                <a:gd name="T32" fmla="*/ 30 w 3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7">
                  <a:moveTo>
                    <a:pt x="2" y="9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8" y="27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8" y="23"/>
                    <a:pt x="29" y="21"/>
                    <a:pt x="29" y="20"/>
                  </a:cubicBezTo>
                  <a:cubicBezTo>
                    <a:pt x="29" y="19"/>
                    <a:pt x="30" y="18"/>
                    <a:pt x="30" y="1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0"/>
                    <a:pt x="2" y="0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1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880"/>
            <p:cNvSpPr>
              <a:spLocks noChangeArrowheads="1"/>
            </p:cNvSpPr>
            <p:nvPr/>
          </p:nvSpPr>
          <p:spPr bwMode="auto">
            <a:xfrm>
              <a:off x="0" y="225425"/>
              <a:ext cx="120650" cy="55563"/>
            </a:xfrm>
            <a:custGeom>
              <a:avLst/>
              <a:gdLst>
                <a:gd name="T0" fmla="*/ 2147483647 w 32"/>
                <a:gd name="T1" fmla="*/ 2147483647 h 15"/>
                <a:gd name="T2" fmla="*/ 2147483647 w 32"/>
                <a:gd name="T3" fmla="*/ 2147483647 h 15"/>
                <a:gd name="T4" fmla="*/ 2147483647 w 32"/>
                <a:gd name="T5" fmla="*/ 0 h 15"/>
                <a:gd name="T6" fmla="*/ 2147483647 w 32"/>
                <a:gd name="T7" fmla="*/ 2147483647 h 15"/>
                <a:gd name="T8" fmla="*/ 2147483647 w 32"/>
                <a:gd name="T9" fmla="*/ 2147483647 h 15"/>
                <a:gd name="T10" fmla="*/ 0 w 32"/>
                <a:gd name="T11" fmla="*/ 2147483647 h 15"/>
                <a:gd name="T12" fmla="*/ 2147483647 w 32"/>
                <a:gd name="T13" fmla="*/ 2147483647 h 15"/>
                <a:gd name="T14" fmla="*/ 2147483647 w 32"/>
                <a:gd name="T15" fmla="*/ 2147483647 h 15"/>
                <a:gd name="T16" fmla="*/ 2147483647 w 32"/>
                <a:gd name="T17" fmla="*/ 2147483647 h 15"/>
                <a:gd name="T18" fmla="*/ 2147483647 w 32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15"/>
                <a:gd name="T32" fmla="*/ 32 w 32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15">
                  <a:moveTo>
                    <a:pt x="32" y="7"/>
                  </a:moveTo>
                  <a:cubicBezTo>
                    <a:pt x="32" y="6"/>
                    <a:pt x="31" y="5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1" y="6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2" y="8"/>
                    <a:pt x="3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881"/>
            <p:cNvSpPr>
              <a:spLocks noChangeArrowheads="1"/>
            </p:cNvSpPr>
            <p:nvPr/>
          </p:nvSpPr>
          <p:spPr bwMode="auto">
            <a:xfrm>
              <a:off x="60325" y="307975"/>
              <a:ext cx="90488" cy="123825"/>
            </a:xfrm>
            <a:custGeom>
              <a:avLst/>
              <a:gdLst>
                <a:gd name="T0" fmla="*/ 2147483647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2147483647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2147483647 w 24"/>
                <a:gd name="T11" fmla="*/ 2147483647 h 33"/>
                <a:gd name="T12" fmla="*/ 2147483647 w 24"/>
                <a:gd name="T13" fmla="*/ 2147483647 h 33"/>
                <a:gd name="T14" fmla="*/ 2147483647 w 24"/>
                <a:gd name="T15" fmla="*/ 2147483647 h 33"/>
                <a:gd name="T16" fmla="*/ 2147483647 w 24"/>
                <a:gd name="T17" fmla="*/ 2147483647 h 33"/>
                <a:gd name="T18" fmla="*/ 2147483647 w 24"/>
                <a:gd name="T19" fmla="*/ 2147483647 h 33"/>
                <a:gd name="T20" fmla="*/ 2147483647 w 24"/>
                <a:gd name="T21" fmla="*/ 2147483647 h 33"/>
                <a:gd name="T22" fmla="*/ 2147483647 w 24"/>
                <a:gd name="T23" fmla="*/ 2147483647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3"/>
                <a:gd name="T38" fmla="*/ 24 w 24"/>
                <a:gd name="T39" fmla="*/ 33 h 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3">
                  <a:moveTo>
                    <a:pt x="21" y="2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5" y="33"/>
                    <a:pt x="5" y="33"/>
                    <a:pt x="6" y="33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9"/>
                    <a:pt x="23" y="8"/>
                    <a:pt x="23" y="7"/>
                  </a:cubicBezTo>
                  <a:cubicBezTo>
                    <a:pt x="22" y="5"/>
                    <a:pt x="21" y="4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882"/>
            <p:cNvSpPr>
              <a:spLocks noEditPoints="1" noChangeArrowheads="1"/>
            </p:cNvSpPr>
            <p:nvPr/>
          </p:nvSpPr>
          <p:spPr bwMode="auto">
            <a:xfrm>
              <a:off x="158750" y="0"/>
              <a:ext cx="419100" cy="506413"/>
            </a:xfrm>
            <a:custGeom>
              <a:avLst/>
              <a:gdLst>
                <a:gd name="T0" fmla="*/ 2147483647 w 112"/>
                <a:gd name="T1" fmla="*/ 0 h 135"/>
                <a:gd name="T2" fmla="*/ 0 w 112"/>
                <a:gd name="T3" fmla="*/ 2147483647 h 135"/>
                <a:gd name="T4" fmla="*/ 2147483647 w 112"/>
                <a:gd name="T5" fmla="*/ 2147483647 h 135"/>
                <a:gd name="T6" fmla="*/ 2147483647 w 112"/>
                <a:gd name="T7" fmla="*/ 2147483647 h 135"/>
                <a:gd name="T8" fmla="*/ 2147483647 w 112"/>
                <a:gd name="T9" fmla="*/ 2147483647 h 135"/>
                <a:gd name="T10" fmla="*/ 2147483647 w 112"/>
                <a:gd name="T11" fmla="*/ 2147483647 h 135"/>
                <a:gd name="T12" fmla="*/ 2147483647 w 112"/>
                <a:gd name="T13" fmla="*/ 2147483647 h 135"/>
                <a:gd name="T14" fmla="*/ 2147483647 w 112"/>
                <a:gd name="T15" fmla="*/ 2147483647 h 135"/>
                <a:gd name="T16" fmla="*/ 2147483647 w 112"/>
                <a:gd name="T17" fmla="*/ 2147483647 h 135"/>
                <a:gd name="T18" fmla="*/ 2147483647 w 112"/>
                <a:gd name="T19" fmla="*/ 2147483647 h 135"/>
                <a:gd name="T20" fmla="*/ 2147483647 w 112"/>
                <a:gd name="T21" fmla="*/ 2147483647 h 135"/>
                <a:gd name="T22" fmla="*/ 2147483647 w 112"/>
                <a:gd name="T23" fmla="*/ 2147483647 h 135"/>
                <a:gd name="T24" fmla="*/ 2147483647 w 112"/>
                <a:gd name="T25" fmla="*/ 2147483647 h 135"/>
                <a:gd name="T26" fmla="*/ 2147483647 w 112"/>
                <a:gd name="T27" fmla="*/ 0 h 135"/>
                <a:gd name="T28" fmla="*/ 2147483647 w 112"/>
                <a:gd name="T29" fmla="*/ 2147483647 h 135"/>
                <a:gd name="T30" fmla="*/ 2147483647 w 112"/>
                <a:gd name="T31" fmla="*/ 2147483647 h 135"/>
                <a:gd name="T32" fmla="*/ 2147483647 w 112"/>
                <a:gd name="T33" fmla="*/ 2147483647 h 135"/>
                <a:gd name="T34" fmla="*/ 2147483647 w 112"/>
                <a:gd name="T35" fmla="*/ 2147483647 h 135"/>
                <a:gd name="T36" fmla="*/ 2147483647 w 112"/>
                <a:gd name="T37" fmla="*/ 2147483647 h 135"/>
                <a:gd name="T38" fmla="*/ 2147483647 w 112"/>
                <a:gd name="T39" fmla="*/ 2147483647 h 135"/>
                <a:gd name="T40" fmla="*/ 2147483647 w 112"/>
                <a:gd name="T41" fmla="*/ 2147483647 h 135"/>
                <a:gd name="T42" fmla="*/ 2147483647 w 112"/>
                <a:gd name="T43" fmla="*/ 2147483647 h 135"/>
                <a:gd name="T44" fmla="*/ 2147483647 w 112"/>
                <a:gd name="T45" fmla="*/ 2147483647 h 135"/>
                <a:gd name="T46" fmla="*/ 2147483647 w 112"/>
                <a:gd name="T47" fmla="*/ 2147483647 h 1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2"/>
                <a:gd name="T73" fmla="*/ 0 h 135"/>
                <a:gd name="T74" fmla="*/ 112 w 112"/>
                <a:gd name="T75" fmla="*/ 135 h 13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2" h="135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71"/>
                    <a:pt x="6" y="88"/>
                    <a:pt x="17" y="101"/>
                  </a:cubicBezTo>
                  <a:cubicBezTo>
                    <a:pt x="17" y="101"/>
                    <a:pt x="17" y="101"/>
                    <a:pt x="18" y="101"/>
                  </a:cubicBezTo>
                  <a:cubicBezTo>
                    <a:pt x="21" y="106"/>
                    <a:pt x="30" y="119"/>
                    <a:pt x="30" y="128"/>
                  </a:cubicBezTo>
                  <a:cubicBezTo>
                    <a:pt x="30" y="132"/>
                    <a:pt x="33" y="135"/>
                    <a:pt x="37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5"/>
                    <a:pt x="76" y="135"/>
                    <a:pt x="77" y="134"/>
                  </a:cubicBezTo>
                  <a:cubicBezTo>
                    <a:pt x="80" y="133"/>
                    <a:pt x="81" y="131"/>
                    <a:pt x="81" y="128"/>
                  </a:cubicBezTo>
                  <a:cubicBezTo>
                    <a:pt x="81" y="120"/>
                    <a:pt x="89" y="108"/>
                    <a:pt x="94" y="101"/>
                  </a:cubicBezTo>
                  <a:cubicBezTo>
                    <a:pt x="94" y="101"/>
                    <a:pt x="95" y="101"/>
                    <a:pt x="95" y="100"/>
                  </a:cubicBezTo>
                  <a:cubicBezTo>
                    <a:pt x="105" y="87"/>
                    <a:pt x="112" y="71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83" y="93"/>
                  </a:moveTo>
                  <a:cubicBezTo>
                    <a:pt x="83" y="93"/>
                    <a:pt x="83" y="94"/>
                    <a:pt x="82" y="94"/>
                  </a:cubicBezTo>
                  <a:cubicBezTo>
                    <a:pt x="79" y="98"/>
                    <a:pt x="71" y="110"/>
                    <a:pt x="68" y="121"/>
                  </a:cubicBezTo>
                  <a:cubicBezTo>
                    <a:pt x="43" y="121"/>
                    <a:pt x="43" y="121"/>
                    <a:pt x="43" y="121"/>
                  </a:cubicBezTo>
                  <a:cubicBezTo>
                    <a:pt x="40" y="109"/>
                    <a:pt x="31" y="97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19" y="82"/>
                    <a:pt x="14" y="68"/>
                    <a:pt x="14" y="56"/>
                  </a:cubicBezTo>
                  <a:cubicBezTo>
                    <a:pt x="14" y="33"/>
                    <a:pt x="32" y="14"/>
                    <a:pt x="56" y="14"/>
                  </a:cubicBezTo>
                  <a:cubicBezTo>
                    <a:pt x="79" y="14"/>
                    <a:pt x="98" y="33"/>
                    <a:pt x="98" y="56"/>
                  </a:cubicBezTo>
                  <a:cubicBezTo>
                    <a:pt x="98" y="68"/>
                    <a:pt x="92" y="82"/>
                    <a:pt x="83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883"/>
            <p:cNvSpPr>
              <a:spLocks noChangeArrowheads="1"/>
            </p:cNvSpPr>
            <p:nvPr/>
          </p:nvSpPr>
          <p:spPr bwMode="auto">
            <a:xfrm>
              <a:off x="288925" y="547687"/>
              <a:ext cx="158750" cy="142875"/>
            </a:xfrm>
            <a:custGeom>
              <a:avLst/>
              <a:gdLst>
                <a:gd name="T0" fmla="*/ 2147483647 w 42"/>
                <a:gd name="T1" fmla="*/ 0 h 38"/>
                <a:gd name="T2" fmla="*/ 2147483647 w 42"/>
                <a:gd name="T3" fmla="*/ 0 h 38"/>
                <a:gd name="T4" fmla="*/ 0 w 42"/>
                <a:gd name="T5" fmla="*/ 2147483647 h 38"/>
                <a:gd name="T6" fmla="*/ 0 w 42"/>
                <a:gd name="T7" fmla="*/ 2147483647 h 38"/>
                <a:gd name="T8" fmla="*/ 2147483647 w 42"/>
                <a:gd name="T9" fmla="*/ 2147483647 h 38"/>
                <a:gd name="T10" fmla="*/ 2147483647 w 42"/>
                <a:gd name="T11" fmla="*/ 2147483647 h 38"/>
                <a:gd name="T12" fmla="*/ 2147483647 w 42"/>
                <a:gd name="T13" fmla="*/ 2147483647 h 38"/>
                <a:gd name="T14" fmla="*/ 2147483647 w 42"/>
                <a:gd name="T15" fmla="*/ 2147483647 h 38"/>
                <a:gd name="T16" fmla="*/ 2147483647 w 42"/>
                <a:gd name="T17" fmla="*/ 2147483647 h 38"/>
                <a:gd name="T18" fmla="*/ 2147483647 w 42"/>
                <a:gd name="T19" fmla="*/ 2147483647 h 38"/>
                <a:gd name="T20" fmla="*/ 2147483647 w 42"/>
                <a:gd name="T21" fmla="*/ 2147483647 h 38"/>
                <a:gd name="T22" fmla="*/ 2147483647 w 42"/>
                <a:gd name="T23" fmla="*/ 2147483647 h 38"/>
                <a:gd name="T24" fmla="*/ 2147483647 w 42"/>
                <a:gd name="T25" fmla="*/ 2147483647 h 38"/>
                <a:gd name="T26" fmla="*/ 2147483647 w 42"/>
                <a:gd name="T27" fmla="*/ 2147483647 h 38"/>
                <a:gd name="T28" fmla="*/ 2147483647 w 42"/>
                <a:gd name="T29" fmla="*/ 0 h 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"/>
                <a:gd name="T46" fmla="*/ 0 h 38"/>
                <a:gd name="T47" fmla="*/ 42 w 42"/>
                <a:gd name="T48" fmla="*/ 38 h 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" h="38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3"/>
                    <a:pt x="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7"/>
                    <a:pt x="16" y="38"/>
                    <a:pt x="17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38"/>
                    <a:pt x="27" y="37"/>
                    <a:pt x="28" y="3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9" y="33"/>
                    <a:pt x="42" y="30"/>
                    <a:pt x="42" y="2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"/>
                    <a:pt x="39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7" name="椭圆 33"/>
          <p:cNvSpPr>
            <a:spLocks noChangeArrowheads="1"/>
          </p:cNvSpPr>
          <p:nvPr/>
        </p:nvSpPr>
        <p:spPr bwMode="auto">
          <a:xfrm>
            <a:off x="6946908" y="3518949"/>
            <a:ext cx="694135" cy="694134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98" name="椭圆 34"/>
          <p:cNvSpPr>
            <a:spLocks noChangeArrowheads="1"/>
          </p:cNvSpPr>
          <p:nvPr/>
        </p:nvSpPr>
        <p:spPr bwMode="auto">
          <a:xfrm>
            <a:off x="7000271" y="3572312"/>
            <a:ext cx="587409" cy="587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87" name="Freeform 755"/>
          <p:cNvSpPr>
            <a:spLocks noChangeArrowheads="1"/>
          </p:cNvSpPr>
          <p:nvPr/>
        </p:nvSpPr>
        <p:spPr bwMode="auto">
          <a:xfrm>
            <a:off x="7208845" y="3687978"/>
            <a:ext cx="182166" cy="355997"/>
          </a:xfrm>
          <a:custGeom>
            <a:avLst/>
            <a:gdLst>
              <a:gd name="T0" fmla="*/ 2147483647 w 101"/>
              <a:gd name="T1" fmla="*/ 2147483647 h 197"/>
              <a:gd name="T2" fmla="*/ 2147483647 w 101"/>
              <a:gd name="T3" fmla="*/ 0 h 197"/>
              <a:gd name="T4" fmla="*/ 0 w 101"/>
              <a:gd name="T5" fmla="*/ 2147483647 h 197"/>
              <a:gd name="T6" fmla="*/ 2147483647 w 101"/>
              <a:gd name="T7" fmla="*/ 2147483647 h 197"/>
              <a:gd name="T8" fmla="*/ 2147483647 w 101"/>
              <a:gd name="T9" fmla="*/ 2147483647 h 197"/>
              <a:gd name="T10" fmla="*/ 2147483647 w 101"/>
              <a:gd name="T11" fmla="*/ 2147483647 h 197"/>
              <a:gd name="T12" fmla="*/ 2147483647 w 101"/>
              <a:gd name="T13" fmla="*/ 2147483647 h 197"/>
              <a:gd name="T14" fmla="*/ 2147483647 w 101"/>
              <a:gd name="T15" fmla="*/ 2147483647 h 197"/>
              <a:gd name="T16" fmla="*/ 2147483647 w 101"/>
              <a:gd name="T17" fmla="*/ 2147483647 h 197"/>
              <a:gd name="T18" fmla="*/ 0 w 101"/>
              <a:gd name="T19" fmla="*/ 2147483647 h 197"/>
              <a:gd name="T20" fmla="*/ 0 w 101"/>
              <a:gd name="T21" fmla="*/ 2147483647 h 197"/>
              <a:gd name="T22" fmla="*/ 2147483647 w 101"/>
              <a:gd name="T23" fmla="*/ 2147483647 h 197"/>
              <a:gd name="T24" fmla="*/ 2147483647 w 101"/>
              <a:gd name="T25" fmla="*/ 2147483647 h 197"/>
              <a:gd name="T26" fmla="*/ 2147483647 w 101"/>
              <a:gd name="T27" fmla="*/ 2147483647 h 197"/>
              <a:gd name="T28" fmla="*/ 2147483647 w 101"/>
              <a:gd name="T29" fmla="*/ 2147483647 h 197"/>
              <a:gd name="T30" fmla="*/ 2147483647 w 101"/>
              <a:gd name="T31" fmla="*/ 2147483647 h 197"/>
              <a:gd name="T32" fmla="*/ 2147483647 w 101"/>
              <a:gd name="T33" fmla="*/ 2147483647 h 19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1"/>
              <a:gd name="T52" fmla="*/ 0 h 197"/>
              <a:gd name="T53" fmla="*/ 101 w 101"/>
              <a:gd name="T54" fmla="*/ 197 h 19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1" h="197">
                <a:moveTo>
                  <a:pt x="101" y="50"/>
                </a:moveTo>
                <a:cubicBezTo>
                  <a:pt x="101" y="22"/>
                  <a:pt x="78" y="0"/>
                  <a:pt x="50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57"/>
                  <a:pt x="6" y="63"/>
                  <a:pt x="14" y="63"/>
                </a:cubicBezTo>
                <a:cubicBezTo>
                  <a:pt x="22" y="63"/>
                  <a:pt x="28" y="57"/>
                  <a:pt x="28" y="50"/>
                </a:cubicBezTo>
                <a:cubicBezTo>
                  <a:pt x="28" y="37"/>
                  <a:pt x="38" y="27"/>
                  <a:pt x="50" y="27"/>
                </a:cubicBezTo>
                <a:cubicBezTo>
                  <a:pt x="63" y="27"/>
                  <a:pt x="73" y="37"/>
                  <a:pt x="73" y="50"/>
                </a:cubicBezTo>
                <a:cubicBezTo>
                  <a:pt x="73" y="63"/>
                  <a:pt x="63" y="75"/>
                  <a:pt x="50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33" y="80"/>
                  <a:pt x="0" y="86"/>
                  <a:pt x="0" y="12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91"/>
                  <a:pt x="6" y="197"/>
                  <a:pt x="14" y="197"/>
                </a:cubicBezTo>
                <a:cubicBezTo>
                  <a:pt x="87" y="197"/>
                  <a:pt x="87" y="197"/>
                  <a:pt x="87" y="197"/>
                </a:cubicBezTo>
                <a:cubicBezTo>
                  <a:pt x="94" y="197"/>
                  <a:pt x="101" y="191"/>
                  <a:pt x="101" y="183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50"/>
                  <a:pt x="101" y="50"/>
                  <a:pt x="101" y="50"/>
                </a:cubicBezTo>
                <a:close/>
              </a:path>
            </a:pathLst>
          </a:custGeom>
          <a:solidFill>
            <a:srgbClr val="E6AF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50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4" grpId="0" animBg="1"/>
      <p:bldP spid="65" grpId="0" animBg="1"/>
      <p:bldP spid="67" grpId="0" animBg="1"/>
      <p:bldP spid="68" grpId="0" animBg="1"/>
      <p:bldP spid="70" grpId="0" animBg="1"/>
      <p:bldP spid="71" grpId="0" animBg="1"/>
      <p:bldP spid="83" grpId="0" animBg="1"/>
      <p:bldP spid="97" grpId="0" animBg="1"/>
      <p:bldP spid="98" grpId="0" animBg="1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6"/>
          <p:cNvSpPr>
            <a:spLocks noChangeShapeType="1"/>
          </p:cNvSpPr>
          <p:nvPr/>
        </p:nvSpPr>
        <p:spPr bwMode="auto">
          <a:xfrm flipH="1">
            <a:off x="4889237" y="2277522"/>
            <a:ext cx="650357" cy="710700"/>
          </a:xfrm>
          <a:prstGeom prst="line">
            <a:avLst/>
          </a:prstGeom>
          <a:noFill/>
          <a:ln w="254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" name="直接连接符 15"/>
          <p:cNvSpPr>
            <a:spLocks noChangeShapeType="1"/>
          </p:cNvSpPr>
          <p:nvPr/>
        </p:nvSpPr>
        <p:spPr bwMode="auto">
          <a:xfrm flipH="1" flipV="1">
            <a:off x="4812132" y="1128782"/>
            <a:ext cx="2011413" cy="1859439"/>
          </a:xfrm>
          <a:prstGeom prst="line">
            <a:avLst/>
          </a:prstGeom>
          <a:noFill/>
          <a:ln w="254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直接连接符 11"/>
          <p:cNvSpPr>
            <a:spLocks noChangeShapeType="1"/>
          </p:cNvSpPr>
          <p:nvPr/>
        </p:nvSpPr>
        <p:spPr bwMode="auto">
          <a:xfrm flipH="1">
            <a:off x="2359326" y="1145545"/>
            <a:ext cx="1944366" cy="1831503"/>
          </a:xfrm>
          <a:prstGeom prst="line">
            <a:avLst/>
          </a:prstGeom>
          <a:noFill/>
          <a:ln w="25400">
            <a:solidFill>
              <a:srgbClr val="E6A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 useBgFill="1">
        <p:nvSpPr>
          <p:cNvPr id="5" name="椭圆 20"/>
          <p:cNvSpPr>
            <a:spLocks noChangeArrowheads="1"/>
          </p:cNvSpPr>
          <p:nvPr/>
        </p:nvSpPr>
        <p:spPr bwMode="auto">
          <a:xfrm>
            <a:off x="5106023" y="1262876"/>
            <a:ext cx="1500737" cy="150185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6" name="椭圆 22"/>
          <p:cNvSpPr>
            <a:spLocks noChangeArrowheads="1"/>
          </p:cNvSpPr>
          <p:nvPr/>
        </p:nvSpPr>
        <p:spPr bwMode="auto">
          <a:xfrm>
            <a:off x="3976279" y="2601584"/>
            <a:ext cx="1224727" cy="122472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7" name="椭圆 23"/>
          <p:cNvSpPr>
            <a:spLocks noChangeArrowheads="1"/>
          </p:cNvSpPr>
          <p:nvPr/>
        </p:nvSpPr>
        <p:spPr bwMode="auto">
          <a:xfrm>
            <a:off x="6487192" y="2604936"/>
            <a:ext cx="1224727" cy="1224727"/>
          </a:xfrm>
          <a:prstGeom prst="ellipse">
            <a:avLst/>
          </a:prstGeom>
          <a:ln w="25400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8" name="椭圆 24"/>
          <p:cNvSpPr>
            <a:spLocks noChangeArrowheads="1"/>
          </p:cNvSpPr>
          <p:nvPr/>
        </p:nvSpPr>
        <p:spPr bwMode="auto">
          <a:xfrm>
            <a:off x="1439664" y="2604936"/>
            <a:ext cx="1224727" cy="1224727"/>
          </a:xfrm>
          <a:prstGeom prst="ellipse">
            <a:avLst/>
          </a:prstGeom>
          <a:ln w="25400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9" name="椭圆 19"/>
          <p:cNvSpPr>
            <a:spLocks noChangeArrowheads="1"/>
          </p:cNvSpPr>
          <p:nvPr/>
        </p:nvSpPr>
        <p:spPr bwMode="auto">
          <a:xfrm>
            <a:off x="2564938" y="1262876"/>
            <a:ext cx="1500737" cy="1501855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 useBgFill="1">
        <p:nvSpPr>
          <p:cNvPr id="10" name="椭圆 21"/>
          <p:cNvSpPr>
            <a:spLocks noChangeArrowheads="1"/>
          </p:cNvSpPr>
          <p:nvPr/>
        </p:nvSpPr>
        <p:spPr bwMode="auto">
          <a:xfrm>
            <a:off x="3963987" y="357741"/>
            <a:ext cx="1224727" cy="1224727"/>
          </a:xfrm>
          <a:prstGeom prst="ellipse">
            <a:avLst/>
          </a:prstGeom>
          <a:ln w="25400">
            <a:solidFill>
              <a:srgbClr val="E6AF00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1" name="椭圆 3"/>
          <p:cNvSpPr>
            <a:spLocks noChangeArrowheads="1"/>
          </p:cNvSpPr>
          <p:nvPr/>
        </p:nvSpPr>
        <p:spPr bwMode="auto">
          <a:xfrm>
            <a:off x="4041091" y="433727"/>
            <a:ext cx="1071637" cy="1072753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2" name="椭圆 5"/>
          <p:cNvSpPr>
            <a:spLocks noChangeArrowheads="1"/>
          </p:cNvSpPr>
          <p:nvPr/>
        </p:nvSpPr>
        <p:spPr bwMode="auto">
          <a:xfrm>
            <a:off x="2648747" y="1342216"/>
            <a:ext cx="1343176" cy="1343176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3" name="椭圆 6"/>
          <p:cNvSpPr>
            <a:spLocks noChangeArrowheads="1"/>
          </p:cNvSpPr>
          <p:nvPr/>
        </p:nvSpPr>
        <p:spPr bwMode="auto">
          <a:xfrm>
            <a:off x="5185361" y="1342216"/>
            <a:ext cx="1343176" cy="1343176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4" name="椭圆 7"/>
          <p:cNvSpPr>
            <a:spLocks noChangeArrowheads="1"/>
          </p:cNvSpPr>
          <p:nvPr/>
        </p:nvSpPr>
        <p:spPr bwMode="auto">
          <a:xfrm>
            <a:off x="1520121" y="2685393"/>
            <a:ext cx="1071637" cy="1071636"/>
          </a:xfrm>
          <a:prstGeom prst="ellipse">
            <a:avLst/>
          </a:prstGeom>
          <a:solidFill>
            <a:srgbClr val="E6AF00"/>
          </a:solidFill>
          <a:ln w="25400">
            <a:noFill/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5" name="椭圆 8"/>
          <p:cNvSpPr>
            <a:spLocks noChangeArrowheads="1"/>
          </p:cNvSpPr>
          <p:nvPr/>
        </p:nvSpPr>
        <p:spPr bwMode="auto">
          <a:xfrm>
            <a:off x="6564296" y="2685393"/>
            <a:ext cx="1071637" cy="1071636"/>
          </a:xfrm>
          <a:prstGeom prst="ellipse">
            <a:avLst/>
          </a:prstGeom>
          <a:solidFill>
            <a:srgbClr val="E6AF00"/>
          </a:solidFill>
          <a:ln w="25400">
            <a:noFill/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sp>
        <p:nvSpPr>
          <p:cNvPr id="16" name="椭圆 9"/>
          <p:cNvSpPr>
            <a:spLocks noChangeArrowheads="1"/>
          </p:cNvSpPr>
          <p:nvPr/>
        </p:nvSpPr>
        <p:spPr bwMode="auto">
          <a:xfrm>
            <a:off x="4052265" y="2685393"/>
            <a:ext cx="1072753" cy="1071636"/>
          </a:xfrm>
          <a:prstGeom prst="ellipse">
            <a:avLst/>
          </a:prstGeom>
          <a:solidFill>
            <a:srgbClr val="E6AF0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 sz="1100" b="1">
              <a:solidFill>
                <a:srgbClr val="181818"/>
              </a:solidFill>
              <a:ea typeface="方正兰亭特黑简体" pitchFamily="2" charset="-122"/>
            </a:endParaRPr>
          </a:p>
        </p:txBody>
      </p:sp>
      <p:grpSp>
        <p:nvGrpSpPr>
          <p:cNvPr id="23" name="Group 28"/>
          <p:cNvGrpSpPr>
            <a:grpSpLocks/>
          </p:cNvGrpSpPr>
          <p:nvPr/>
        </p:nvGrpSpPr>
        <p:grpSpPr bwMode="auto">
          <a:xfrm>
            <a:off x="1792778" y="2961403"/>
            <a:ext cx="518497" cy="505089"/>
            <a:chOff x="0" y="0"/>
            <a:chExt cx="736600" cy="717550"/>
          </a:xfrm>
          <a:solidFill>
            <a:schemeClr val="bg1"/>
          </a:solidFill>
        </p:grpSpPr>
        <p:sp>
          <p:nvSpPr>
            <p:cNvPr id="24" name="Freeform 958"/>
            <p:cNvSpPr>
              <a:spLocks noChangeArrowheads="1"/>
            </p:cNvSpPr>
            <p:nvPr/>
          </p:nvSpPr>
          <p:spPr bwMode="auto">
            <a:xfrm>
              <a:off x="323850" y="571500"/>
              <a:ext cx="88900" cy="141288"/>
            </a:xfrm>
            <a:custGeom>
              <a:avLst/>
              <a:gdLst>
                <a:gd name="T0" fmla="*/ 2147483647 w 24"/>
                <a:gd name="T1" fmla="*/ 2147483647 h 38"/>
                <a:gd name="T2" fmla="*/ 2147483647 w 24"/>
                <a:gd name="T3" fmla="*/ 0 h 38"/>
                <a:gd name="T4" fmla="*/ 2147483647 w 24"/>
                <a:gd name="T5" fmla="*/ 2147483647 h 38"/>
                <a:gd name="T6" fmla="*/ 2147483647 w 24"/>
                <a:gd name="T7" fmla="*/ 2147483647 h 38"/>
                <a:gd name="T8" fmla="*/ 2147483647 w 24"/>
                <a:gd name="T9" fmla="*/ 2147483647 h 38"/>
                <a:gd name="T10" fmla="*/ 2147483647 w 24"/>
                <a:gd name="T11" fmla="*/ 0 h 38"/>
                <a:gd name="T12" fmla="*/ 2147483647 w 24"/>
                <a:gd name="T13" fmla="*/ 2147483647 h 38"/>
                <a:gd name="T14" fmla="*/ 0 w 24"/>
                <a:gd name="T15" fmla="*/ 2147483647 h 38"/>
                <a:gd name="T16" fmla="*/ 0 w 24"/>
                <a:gd name="T17" fmla="*/ 2147483647 h 38"/>
                <a:gd name="T18" fmla="*/ 2147483647 w 24"/>
                <a:gd name="T19" fmla="*/ 2147483647 h 38"/>
                <a:gd name="T20" fmla="*/ 2147483647 w 24"/>
                <a:gd name="T21" fmla="*/ 2147483647 h 38"/>
                <a:gd name="T22" fmla="*/ 2147483647 w 24"/>
                <a:gd name="T23" fmla="*/ 2147483647 h 38"/>
                <a:gd name="T24" fmla="*/ 2147483647 w 24"/>
                <a:gd name="T25" fmla="*/ 2147483647 h 38"/>
                <a:gd name="T26" fmla="*/ 2147483647 w 24"/>
                <a:gd name="T27" fmla="*/ 2147483647 h 38"/>
                <a:gd name="T28" fmla="*/ 2147483647 w 24"/>
                <a:gd name="T29" fmla="*/ 2147483647 h 38"/>
                <a:gd name="T30" fmla="*/ 2147483647 w 24"/>
                <a:gd name="T31" fmla="*/ 2147483647 h 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38"/>
                <a:gd name="T50" fmla="*/ 24 w 24"/>
                <a:gd name="T51" fmla="*/ 38 h 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38">
                  <a:moveTo>
                    <a:pt x="20" y="1"/>
                  </a:moveTo>
                  <a:cubicBezTo>
                    <a:pt x="19" y="1"/>
                    <a:pt x="19" y="0"/>
                    <a:pt x="18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1"/>
                    <a:pt x="12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5" y="38"/>
                    <a:pt x="5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20" y="38"/>
                    <a:pt x="20" y="3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6"/>
                    <a:pt x="24" y="16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959"/>
            <p:cNvSpPr>
              <a:spLocks noChangeArrowheads="1"/>
            </p:cNvSpPr>
            <p:nvPr/>
          </p:nvSpPr>
          <p:spPr bwMode="auto">
            <a:xfrm>
              <a:off x="434975" y="495300"/>
              <a:ext cx="301625" cy="222250"/>
            </a:xfrm>
            <a:custGeom>
              <a:avLst/>
              <a:gdLst>
                <a:gd name="T0" fmla="*/ 2147483647 w 80"/>
                <a:gd name="T1" fmla="*/ 2147483647 h 59"/>
                <a:gd name="T2" fmla="*/ 2147483647 w 80"/>
                <a:gd name="T3" fmla="*/ 2147483647 h 59"/>
                <a:gd name="T4" fmla="*/ 2147483647 w 80"/>
                <a:gd name="T5" fmla="*/ 0 h 59"/>
                <a:gd name="T6" fmla="*/ 2147483647 w 80"/>
                <a:gd name="T7" fmla="*/ 0 h 59"/>
                <a:gd name="T8" fmla="*/ 2147483647 w 80"/>
                <a:gd name="T9" fmla="*/ 0 h 59"/>
                <a:gd name="T10" fmla="*/ 2147483647 w 80"/>
                <a:gd name="T11" fmla="*/ 2147483647 h 59"/>
                <a:gd name="T12" fmla="*/ 0 w 80"/>
                <a:gd name="T13" fmla="*/ 2147483647 h 59"/>
                <a:gd name="T14" fmla="*/ 2147483647 w 80"/>
                <a:gd name="T15" fmla="*/ 2147483647 h 59"/>
                <a:gd name="T16" fmla="*/ 2147483647 w 80"/>
                <a:gd name="T17" fmla="*/ 2147483647 h 59"/>
                <a:gd name="T18" fmla="*/ 2147483647 w 80"/>
                <a:gd name="T19" fmla="*/ 2147483647 h 59"/>
                <a:gd name="T20" fmla="*/ 2147483647 w 80"/>
                <a:gd name="T21" fmla="*/ 2147483647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"/>
                <a:gd name="T34" fmla="*/ 0 h 59"/>
                <a:gd name="T35" fmla="*/ 80 w 80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" h="59">
                  <a:moveTo>
                    <a:pt x="79" y="37"/>
                  </a:moveTo>
                  <a:cubicBezTo>
                    <a:pt x="61" y="19"/>
                    <a:pt x="39" y="7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8" y="59"/>
                    <a:pt x="80" y="57"/>
                    <a:pt x="80" y="54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39"/>
                    <a:pt x="80" y="38"/>
                    <a:pt x="7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960"/>
            <p:cNvSpPr>
              <a:spLocks noChangeArrowheads="1"/>
            </p:cNvSpPr>
            <p:nvPr/>
          </p:nvSpPr>
          <p:spPr bwMode="auto">
            <a:xfrm>
              <a:off x="0" y="495300"/>
              <a:ext cx="296863" cy="222250"/>
            </a:xfrm>
            <a:custGeom>
              <a:avLst/>
              <a:gdLst>
                <a:gd name="T0" fmla="*/ 2147483647 w 79"/>
                <a:gd name="T1" fmla="*/ 0 h 59"/>
                <a:gd name="T2" fmla="*/ 2147483647 w 79"/>
                <a:gd name="T3" fmla="*/ 0 h 59"/>
                <a:gd name="T4" fmla="*/ 2147483647 w 79"/>
                <a:gd name="T5" fmla="*/ 0 h 59"/>
                <a:gd name="T6" fmla="*/ 2147483647 w 79"/>
                <a:gd name="T7" fmla="*/ 2147483647 h 59"/>
                <a:gd name="T8" fmla="*/ 2147483647 w 79"/>
                <a:gd name="T9" fmla="*/ 2147483647 h 59"/>
                <a:gd name="T10" fmla="*/ 0 w 79"/>
                <a:gd name="T11" fmla="*/ 2147483647 h 59"/>
                <a:gd name="T12" fmla="*/ 0 w 79"/>
                <a:gd name="T13" fmla="*/ 2147483647 h 59"/>
                <a:gd name="T14" fmla="*/ 2147483647 w 79"/>
                <a:gd name="T15" fmla="*/ 2147483647 h 59"/>
                <a:gd name="T16" fmla="*/ 2147483647 w 79"/>
                <a:gd name="T17" fmla="*/ 2147483647 h 59"/>
                <a:gd name="T18" fmla="*/ 2147483647 w 79"/>
                <a:gd name="T19" fmla="*/ 2147483647 h 59"/>
                <a:gd name="T20" fmla="*/ 2147483647 w 79"/>
                <a:gd name="T21" fmla="*/ 0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9"/>
                <a:gd name="T34" fmla="*/ 0 h 59"/>
                <a:gd name="T35" fmla="*/ 79 w 79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9" h="59">
                  <a:moveTo>
                    <a:pt x="69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1"/>
                  </a:cubicBezTo>
                  <a:cubicBezTo>
                    <a:pt x="42" y="6"/>
                    <a:pt x="20" y="19"/>
                    <a:pt x="1" y="37"/>
                  </a:cubicBezTo>
                  <a:cubicBezTo>
                    <a:pt x="1" y="38"/>
                    <a:pt x="0" y="39"/>
                    <a:pt x="0" y="4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60" y="22"/>
                    <a:pt x="60" y="22"/>
                    <a:pt x="60" y="22"/>
                  </a:cubicBez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961"/>
            <p:cNvSpPr>
              <a:spLocks noChangeArrowheads="1"/>
            </p:cNvSpPr>
            <p:nvPr/>
          </p:nvSpPr>
          <p:spPr bwMode="auto">
            <a:xfrm>
              <a:off x="195262" y="0"/>
              <a:ext cx="346075" cy="541338"/>
            </a:xfrm>
            <a:custGeom>
              <a:avLst/>
              <a:gdLst>
                <a:gd name="T0" fmla="*/ 2147483647 w 92"/>
                <a:gd name="T1" fmla="*/ 2147483647 h 144"/>
                <a:gd name="T2" fmla="*/ 2147483647 w 92"/>
                <a:gd name="T3" fmla="*/ 2147483647 h 144"/>
                <a:gd name="T4" fmla="*/ 2147483647 w 92"/>
                <a:gd name="T5" fmla="*/ 2147483647 h 144"/>
                <a:gd name="T6" fmla="*/ 2147483647 w 92"/>
                <a:gd name="T7" fmla="*/ 2147483647 h 144"/>
                <a:gd name="T8" fmla="*/ 2147483647 w 92"/>
                <a:gd name="T9" fmla="*/ 2147483647 h 144"/>
                <a:gd name="T10" fmla="*/ 2147483647 w 92"/>
                <a:gd name="T11" fmla="*/ 2147483647 h 144"/>
                <a:gd name="T12" fmla="*/ 2147483647 w 92"/>
                <a:gd name="T13" fmla="*/ 2147483647 h 144"/>
                <a:gd name="T14" fmla="*/ 2147483647 w 92"/>
                <a:gd name="T15" fmla="*/ 0 h 144"/>
                <a:gd name="T16" fmla="*/ 2147483647 w 92"/>
                <a:gd name="T17" fmla="*/ 2147483647 h 144"/>
                <a:gd name="T18" fmla="*/ 2147483647 w 92"/>
                <a:gd name="T19" fmla="*/ 2147483647 h 144"/>
                <a:gd name="T20" fmla="*/ 0 w 92"/>
                <a:gd name="T21" fmla="*/ 2147483647 h 144"/>
                <a:gd name="T22" fmla="*/ 2147483647 w 92"/>
                <a:gd name="T23" fmla="*/ 2147483647 h 144"/>
                <a:gd name="T24" fmla="*/ 2147483647 w 92"/>
                <a:gd name="T25" fmla="*/ 2147483647 h 144"/>
                <a:gd name="T26" fmla="*/ 2147483647 w 92"/>
                <a:gd name="T27" fmla="*/ 2147483647 h 144"/>
                <a:gd name="T28" fmla="*/ 2147483647 w 92"/>
                <a:gd name="T29" fmla="*/ 2147483647 h 144"/>
                <a:gd name="T30" fmla="*/ 2147483647 w 92"/>
                <a:gd name="T31" fmla="*/ 2147483647 h 144"/>
                <a:gd name="T32" fmla="*/ 2147483647 w 92"/>
                <a:gd name="T33" fmla="*/ 2147483647 h 144"/>
                <a:gd name="T34" fmla="*/ 2147483647 w 92"/>
                <a:gd name="T35" fmla="*/ 2147483647 h 144"/>
                <a:gd name="T36" fmla="*/ 2147483647 w 92"/>
                <a:gd name="T37" fmla="*/ 2147483647 h 144"/>
                <a:gd name="T38" fmla="*/ 2147483647 w 92"/>
                <a:gd name="T39" fmla="*/ 2147483647 h 144"/>
                <a:gd name="T40" fmla="*/ 2147483647 w 92"/>
                <a:gd name="T41" fmla="*/ 2147483647 h 1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44"/>
                <a:gd name="T65" fmla="*/ 92 w 92"/>
                <a:gd name="T66" fmla="*/ 144 h 14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44">
                  <a:moveTo>
                    <a:pt x="70" y="122"/>
                  </a:moveTo>
                  <a:cubicBezTo>
                    <a:pt x="70" y="109"/>
                    <a:pt x="70" y="109"/>
                    <a:pt x="70" y="109"/>
                  </a:cubicBezTo>
                  <a:cubicBezTo>
                    <a:pt x="78" y="101"/>
                    <a:pt x="84" y="89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89" y="77"/>
                    <a:pt x="92" y="74"/>
                    <a:pt x="92" y="69"/>
                  </a:cubicBezTo>
                  <a:cubicBezTo>
                    <a:pt x="92" y="66"/>
                    <a:pt x="91" y="63"/>
                    <a:pt x="88" y="62"/>
                  </a:cubicBezTo>
                  <a:cubicBezTo>
                    <a:pt x="89" y="57"/>
                    <a:pt x="90" y="52"/>
                    <a:pt x="90" y="47"/>
                  </a:cubicBezTo>
                  <a:cubicBezTo>
                    <a:pt x="90" y="21"/>
                    <a:pt x="71" y="0"/>
                    <a:pt x="46" y="0"/>
                  </a:cubicBezTo>
                  <a:cubicBezTo>
                    <a:pt x="22" y="0"/>
                    <a:pt x="2" y="21"/>
                    <a:pt x="2" y="47"/>
                  </a:cubicBezTo>
                  <a:cubicBezTo>
                    <a:pt x="2" y="52"/>
                    <a:pt x="3" y="57"/>
                    <a:pt x="4" y="62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7" y="77"/>
                    <a:pt x="7" y="77"/>
                    <a:pt x="8" y="77"/>
                  </a:cubicBezTo>
                  <a:cubicBezTo>
                    <a:pt x="8" y="89"/>
                    <a:pt x="14" y="101"/>
                    <a:pt x="22" y="109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2" y="122"/>
                    <a:pt x="22" y="123"/>
                    <a:pt x="22" y="123"/>
                  </a:cubicBezTo>
                  <a:cubicBezTo>
                    <a:pt x="23" y="125"/>
                    <a:pt x="33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59" y="144"/>
                    <a:pt x="68" y="125"/>
                    <a:pt x="70" y="123"/>
                  </a:cubicBezTo>
                  <a:cubicBezTo>
                    <a:pt x="70" y="123"/>
                    <a:pt x="70" y="122"/>
                    <a:pt x="70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Group 33"/>
          <p:cNvGrpSpPr>
            <a:grpSpLocks/>
          </p:cNvGrpSpPr>
          <p:nvPr/>
        </p:nvGrpSpPr>
        <p:grpSpPr bwMode="auto">
          <a:xfrm>
            <a:off x="6836955" y="2977047"/>
            <a:ext cx="517381" cy="476034"/>
            <a:chOff x="0" y="0"/>
            <a:chExt cx="735013" cy="676275"/>
          </a:xfrm>
          <a:solidFill>
            <a:schemeClr val="bg1"/>
          </a:solidFill>
        </p:grpSpPr>
        <p:sp>
          <p:nvSpPr>
            <p:cNvPr id="29" name="Freeform 999"/>
            <p:cNvSpPr>
              <a:spLocks noChangeArrowheads="1"/>
            </p:cNvSpPr>
            <p:nvPr/>
          </p:nvSpPr>
          <p:spPr bwMode="auto">
            <a:xfrm>
              <a:off x="50641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4" y="5"/>
                  </a:moveTo>
                  <a:cubicBezTo>
                    <a:pt x="0" y="10"/>
                    <a:pt x="5" y="26"/>
                    <a:pt x="20" y="33"/>
                  </a:cubicBezTo>
                  <a:cubicBezTo>
                    <a:pt x="34" y="39"/>
                    <a:pt x="38" y="39"/>
                    <a:pt x="43" y="37"/>
                  </a:cubicBezTo>
                  <a:cubicBezTo>
                    <a:pt x="49" y="35"/>
                    <a:pt x="48" y="26"/>
                    <a:pt x="35" y="15"/>
                  </a:cubicBezTo>
                  <a:cubicBezTo>
                    <a:pt x="22" y="4"/>
                    <a:pt x="9" y="0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00"/>
            <p:cNvSpPr>
              <a:spLocks noChangeArrowheads="1"/>
            </p:cNvSpPr>
            <p:nvPr/>
          </p:nvSpPr>
          <p:spPr bwMode="auto">
            <a:xfrm>
              <a:off x="5556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6" y="37"/>
                  </a:moveTo>
                  <a:cubicBezTo>
                    <a:pt x="11" y="39"/>
                    <a:pt x="15" y="39"/>
                    <a:pt x="29" y="33"/>
                  </a:cubicBezTo>
                  <a:cubicBezTo>
                    <a:pt x="44" y="26"/>
                    <a:pt x="49" y="10"/>
                    <a:pt x="45" y="5"/>
                  </a:cubicBezTo>
                  <a:cubicBezTo>
                    <a:pt x="40" y="0"/>
                    <a:pt x="27" y="4"/>
                    <a:pt x="14" y="15"/>
                  </a:cubicBezTo>
                  <a:cubicBezTo>
                    <a:pt x="1" y="26"/>
                    <a:pt x="0" y="35"/>
                    <a:pt x="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01"/>
            <p:cNvSpPr>
              <a:spLocks noChangeArrowheads="1"/>
            </p:cNvSpPr>
            <p:nvPr/>
          </p:nvSpPr>
          <p:spPr bwMode="auto">
            <a:xfrm>
              <a:off x="0" y="458787"/>
              <a:ext cx="735013" cy="217488"/>
            </a:xfrm>
            <a:custGeom>
              <a:avLst/>
              <a:gdLst>
                <a:gd name="T0" fmla="*/ 2147483647 w 196"/>
                <a:gd name="T1" fmla="*/ 2147483647 h 58"/>
                <a:gd name="T2" fmla="*/ 2147483647 w 196"/>
                <a:gd name="T3" fmla="*/ 0 h 58"/>
                <a:gd name="T4" fmla="*/ 2147483647 w 196"/>
                <a:gd name="T5" fmla="*/ 0 h 58"/>
                <a:gd name="T6" fmla="*/ 2147483647 w 196"/>
                <a:gd name="T7" fmla="*/ 2147483647 h 58"/>
                <a:gd name="T8" fmla="*/ 2147483647 w 196"/>
                <a:gd name="T9" fmla="*/ 0 h 58"/>
                <a:gd name="T10" fmla="*/ 2147483647 w 196"/>
                <a:gd name="T11" fmla="*/ 0 h 58"/>
                <a:gd name="T12" fmla="*/ 2147483647 w 196"/>
                <a:gd name="T13" fmla="*/ 2147483647 h 58"/>
                <a:gd name="T14" fmla="*/ 0 w 196"/>
                <a:gd name="T15" fmla="*/ 2147483647 h 58"/>
                <a:gd name="T16" fmla="*/ 0 w 196"/>
                <a:gd name="T17" fmla="*/ 2147483647 h 58"/>
                <a:gd name="T18" fmla="*/ 2147483647 w 196"/>
                <a:gd name="T19" fmla="*/ 2147483647 h 58"/>
                <a:gd name="T20" fmla="*/ 2147483647 w 196"/>
                <a:gd name="T21" fmla="*/ 2147483647 h 58"/>
                <a:gd name="T22" fmla="*/ 2147483647 w 196"/>
                <a:gd name="T23" fmla="*/ 2147483647 h 58"/>
                <a:gd name="T24" fmla="*/ 2147483647 w 196"/>
                <a:gd name="T25" fmla="*/ 2147483647 h 58"/>
                <a:gd name="T26" fmla="*/ 2147483647 w 196"/>
                <a:gd name="T27" fmla="*/ 2147483647 h 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6"/>
                <a:gd name="T43" fmla="*/ 0 h 58"/>
                <a:gd name="T44" fmla="*/ 196 w 196"/>
                <a:gd name="T45" fmla="*/ 58 h 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6" h="58">
                  <a:moveTo>
                    <a:pt x="195" y="36"/>
                  </a:moveTo>
                  <a:cubicBezTo>
                    <a:pt x="177" y="18"/>
                    <a:pt x="155" y="6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25"/>
                    <a:pt x="116" y="45"/>
                    <a:pt x="99" y="45"/>
                  </a:cubicBezTo>
                  <a:cubicBezTo>
                    <a:pt x="82" y="45"/>
                    <a:pt x="69" y="25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3" y="5"/>
                    <a:pt x="20" y="18"/>
                    <a:pt x="2" y="36"/>
                  </a:cubicBezTo>
                  <a:cubicBezTo>
                    <a:pt x="1" y="37"/>
                    <a:pt x="0" y="38"/>
                    <a:pt x="0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5" y="58"/>
                    <a:pt x="196" y="56"/>
                    <a:pt x="196" y="53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96" y="38"/>
                    <a:pt x="196" y="37"/>
                    <a:pt x="19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02"/>
            <p:cNvSpPr>
              <a:spLocks noChangeArrowheads="1"/>
            </p:cNvSpPr>
            <p:nvPr/>
          </p:nvSpPr>
          <p:spPr bwMode="auto">
            <a:xfrm>
              <a:off x="195263" y="0"/>
              <a:ext cx="352425" cy="522288"/>
            </a:xfrm>
            <a:custGeom>
              <a:avLst/>
              <a:gdLst>
                <a:gd name="T0" fmla="*/ 2147483647 w 94"/>
                <a:gd name="T1" fmla="*/ 2147483647 h 139"/>
                <a:gd name="T2" fmla="*/ 2147483647 w 94"/>
                <a:gd name="T3" fmla="*/ 2147483647 h 139"/>
                <a:gd name="T4" fmla="*/ 2147483647 w 94"/>
                <a:gd name="T5" fmla="*/ 2147483647 h 139"/>
                <a:gd name="T6" fmla="*/ 2147483647 w 94"/>
                <a:gd name="T7" fmla="*/ 2147483647 h 139"/>
                <a:gd name="T8" fmla="*/ 2147483647 w 94"/>
                <a:gd name="T9" fmla="*/ 2147483647 h 139"/>
                <a:gd name="T10" fmla="*/ 2147483647 w 94"/>
                <a:gd name="T11" fmla="*/ 2147483647 h 139"/>
                <a:gd name="T12" fmla="*/ 2147483647 w 94"/>
                <a:gd name="T13" fmla="*/ 2147483647 h 139"/>
                <a:gd name="T14" fmla="*/ 2147483647 w 94"/>
                <a:gd name="T15" fmla="*/ 2147483647 h 139"/>
                <a:gd name="T16" fmla="*/ 2147483647 w 94"/>
                <a:gd name="T17" fmla="*/ 2147483647 h 139"/>
                <a:gd name="T18" fmla="*/ 2147483647 w 94"/>
                <a:gd name="T19" fmla="*/ 2147483647 h 139"/>
                <a:gd name="T20" fmla="*/ 2147483647 w 94"/>
                <a:gd name="T21" fmla="*/ 2147483647 h 139"/>
                <a:gd name="T22" fmla="*/ 2147483647 w 94"/>
                <a:gd name="T23" fmla="*/ 2147483647 h 139"/>
                <a:gd name="T24" fmla="*/ 2147483647 w 94"/>
                <a:gd name="T25" fmla="*/ 2147483647 h 139"/>
                <a:gd name="T26" fmla="*/ 2147483647 w 94"/>
                <a:gd name="T27" fmla="*/ 2147483647 h 139"/>
                <a:gd name="T28" fmla="*/ 2147483647 w 94"/>
                <a:gd name="T29" fmla="*/ 2147483647 h 139"/>
                <a:gd name="T30" fmla="*/ 2147483647 w 94"/>
                <a:gd name="T31" fmla="*/ 2147483647 h 139"/>
                <a:gd name="T32" fmla="*/ 2147483647 w 94"/>
                <a:gd name="T33" fmla="*/ 2147483647 h 139"/>
                <a:gd name="T34" fmla="*/ 2147483647 w 94"/>
                <a:gd name="T35" fmla="*/ 0 h 139"/>
                <a:gd name="T36" fmla="*/ 0 w 94"/>
                <a:gd name="T37" fmla="*/ 2147483647 h 139"/>
                <a:gd name="T38" fmla="*/ 2147483647 w 94"/>
                <a:gd name="T39" fmla="*/ 2147483647 h 139"/>
                <a:gd name="T40" fmla="*/ 2147483647 w 94"/>
                <a:gd name="T41" fmla="*/ 2147483647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"/>
                <a:gd name="T64" fmla="*/ 0 h 139"/>
                <a:gd name="T65" fmla="*/ 94 w 94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" h="139">
                  <a:moveTo>
                    <a:pt x="1" y="71"/>
                  </a:moveTo>
                  <a:cubicBezTo>
                    <a:pt x="1" y="75"/>
                    <a:pt x="4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90"/>
                    <a:pt x="15" y="102"/>
                    <a:pt x="23" y="110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17"/>
                    <a:pt x="23" y="117"/>
                    <a:pt x="23" y="118"/>
                  </a:cubicBezTo>
                  <a:cubicBezTo>
                    <a:pt x="25" y="120"/>
                    <a:pt x="35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60" y="139"/>
                    <a:pt x="70" y="120"/>
                    <a:pt x="71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9" y="102"/>
                    <a:pt x="85" y="90"/>
                    <a:pt x="86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0" y="79"/>
                    <a:pt x="93" y="75"/>
                    <a:pt x="93" y="71"/>
                  </a:cubicBezTo>
                  <a:cubicBezTo>
                    <a:pt x="93" y="68"/>
                    <a:pt x="92" y="66"/>
                    <a:pt x="90" y="64"/>
                  </a:cubicBezTo>
                  <a:cubicBezTo>
                    <a:pt x="92" y="59"/>
                    <a:pt x="94" y="5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53"/>
                    <a:pt x="1" y="59"/>
                    <a:pt x="3" y="64"/>
                  </a:cubicBezTo>
                  <a:cubicBezTo>
                    <a:pt x="2" y="66"/>
                    <a:pt x="1" y="68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Group 38"/>
          <p:cNvGrpSpPr>
            <a:grpSpLocks/>
          </p:cNvGrpSpPr>
          <p:nvPr/>
        </p:nvGrpSpPr>
        <p:grpSpPr bwMode="auto">
          <a:xfrm>
            <a:off x="4340568" y="2939054"/>
            <a:ext cx="514028" cy="507323"/>
            <a:chOff x="0" y="0"/>
            <a:chExt cx="728663" cy="719138"/>
          </a:xfrm>
        </p:grpSpPr>
        <p:sp>
          <p:nvSpPr>
            <p:cNvPr id="34" name="Freeform 351"/>
            <p:cNvSpPr>
              <a:spLocks noEditPoints="1" noChangeArrowheads="1"/>
            </p:cNvSpPr>
            <p:nvPr/>
          </p:nvSpPr>
          <p:spPr bwMode="auto">
            <a:xfrm>
              <a:off x="169862" y="0"/>
              <a:ext cx="385763" cy="479425"/>
            </a:xfrm>
            <a:custGeom>
              <a:avLst/>
              <a:gdLst>
                <a:gd name="T0" fmla="*/ 2147483647 w 103"/>
                <a:gd name="T1" fmla="*/ 2147483647 h 128"/>
                <a:gd name="T2" fmla="*/ 2147483647 w 103"/>
                <a:gd name="T3" fmla="*/ 2147483647 h 128"/>
                <a:gd name="T4" fmla="*/ 2147483647 w 103"/>
                <a:gd name="T5" fmla="*/ 2147483647 h 128"/>
                <a:gd name="T6" fmla="*/ 2147483647 w 103"/>
                <a:gd name="T7" fmla="*/ 2147483647 h 128"/>
                <a:gd name="T8" fmla="*/ 2147483647 w 103"/>
                <a:gd name="T9" fmla="*/ 2147483647 h 128"/>
                <a:gd name="T10" fmla="*/ 2147483647 w 103"/>
                <a:gd name="T11" fmla="*/ 2147483647 h 128"/>
                <a:gd name="T12" fmla="*/ 2147483647 w 103"/>
                <a:gd name="T13" fmla="*/ 0 h 128"/>
                <a:gd name="T14" fmla="*/ 2147483647 w 103"/>
                <a:gd name="T15" fmla="*/ 2147483647 h 128"/>
                <a:gd name="T16" fmla="*/ 2147483647 w 103"/>
                <a:gd name="T17" fmla="*/ 2147483647 h 128"/>
                <a:gd name="T18" fmla="*/ 0 w 103"/>
                <a:gd name="T19" fmla="*/ 2147483647 h 128"/>
                <a:gd name="T20" fmla="*/ 2147483647 w 103"/>
                <a:gd name="T21" fmla="*/ 2147483647 h 128"/>
                <a:gd name="T22" fmla="*/ 2147483647 w 103"/>
                <a:gd name="T23" fmla="*/ 2147483647 h 128"/>
                <a:gd name="T24" fmla="*/ 2147483647 w 103"/>
                <a:gd name="T25" fmla="*/ 2147483647 h 128"/>
                <a:gd name="T26" fmla="*/ 2147483647 w 103"/>
                <a:gd name="T27" fmla="*/ 2147483647 h 128"/>
                <a:gd name="T28" fmla="*/ 2147483647 w 103"/>
                <a:gd name="T29" fmla="*/ 2147483647 h 128"/>
                <a:gd name="T30" fmla="*/ 2147483647 w 103"/>
                <a:gd name="T31" fmla="*/ 2147483647 h 128"/>
                <a:gd name="T32" fmla="*/ 2147483647 w 103"/>
                <a:gd name="T33" fmla="*/ 2147483647 h 128"/>
                <a:gd name="T34" fmla="*/ 2147483647 w 103"/>
                <a:gd name="T35" fmla="*/ 2147483647 h 128"/>
                <a:gd name="T36" fmla="*/ 2147483647 w 103"/>
                <a:gd name="T37" fmla="*/ 2147483647 h 128"/>
                <a:gd name="T38" fmla="*/ 2147483647 w 103"/>
                <a:gd name="T39" fmla="*/ 2147483647 h 128"/>
                <a:gd name="T40" fmla="*/ 2147483647 w 103"/>
                <a:gd name="T41" fmla="*/ 2147483647 h 128"/>
                <a:gd name="T42" fmla="*/ 2147483647 w 103"/>
                <a:gd name="T43" fmla="*/ 2147483647 h 128"/>
                <a:gd name="T44" fmla="*/ 2147483647 w 103"/>
                <a:gd name="T45" fmla="*/ 2147483647 h 128"/>
                <a:gd name="T46" fmla="*/ 2147483647 w 103"/>
                <a:gd name="T47" fmla="*/ 2147483647 h 128"/>
                <a:gd name="T48" fmla="*/ 2147483647 w 103"/>
                <a:gd name="T49" fmla="*/ 2147483647 h 128"/>
                <a:gd name="T50" fmla="*/ 2147483647 w 103"/>
                <a:gd name="T51" fmla="*/ 2147483647 h 128"/>
                <a:gd name="T52" fmla="*/ 2147483647 w 103"/>
                <a:gd name="T53" fmla="*/ 2147483647 h 128"/>
                <a:gd name="T54" fmla="*/ 2147483647 w 103"/>
                <a:gd name="T55" fmla="*/ 2147483647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3"/>
                <a:gd name="T85" fmla="*/ 0 h 128"/>
                <a:gd name="T86" fmla="*/ 103 w 103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3" h="128">
                  <a:moveTo>
                    <a:pt x="8" y="86"/>
                  </a:moveTo>
                  <a:cubicBezTo>
                    <a:pt x="12" y="107"/>
                    <a:pt x="29" y="128"/>
                    <a:pt x="52" y="128"/>
                  </a:cubicBezTo>
                  <a:cubicBezTo>
                    <a:pt x="74" y="128"/>
                    <a:pt x="91" y="107"/>
                    <a:pt x="95" y="86"/>
                  </a:cubicBezTo>
                  <a:cubicBezTo>
                    <a:pt x="99" y="84"/>
                    <a:pt x="103" y="79"/>
                    <a:pt x="103" y="73"/>
                  </a:cubicBezTo>
                  <a:cubicBezTo>
                    <a:pt x="103" y="69"/>
                    <a:pt x="101" y="66"/>
                    <a:pt x="99" y="64"/>
                  </a:cubicBezTo>
                  <a:cubicBezTo>
                    <a:pt x="100" y="60"/>
                    <a:pt x="101" y="55"/>
                    <a:pt x="101" y="51"/>
                  </a:cubicBezTo>
                  <a:cubicBezTo>
                    <a:pt x="101" y="23"/>
                    <a:pt x="79" y="0"/>
                    <a:pt x="52" y="0"/>
                  </a:cubicBezTo>
                  <a:cubicBezTo>
                    <a:pt x="24" y="0"/>
                    <a:pt x="2" y="23"/>
                    <a:pt x="2" y="51"/>
                  </a:cubicBezTo>
                  <a:cubicBezTo>
                    <a:pt x="2" y="55"/>
                    <a:pt x="3" y="60"/>
                    <a:pt x="4" y="64"/>
                  </a:cubicBezTo>
                  <a:cubicBezTo>
                    <a:pt x="2" y="66"/>
                    <a:pt x="0" y="69"/>
                    <a:pt x="0" y="73"/>
                  </a:cubicBezTo>
                  <a:cubicBezTo>
                    <a:pt x="0" y="79"/>
                    <a:pt x="4" y="84"/>
                    <a:pt x="8" y="86"/>
                  </a:cubicBezTo>
                  <a:close/>
                  <a:moveTo>
                    <a:pt x="14" y="72"/>
                  </a:moveTo>
                  <a:cubicBezTo>
                    <a:pt x="17" y="70"/>
                    <a:pt x="19" y="67"/>
                    <a:pt x="18" y="64"/>
                  </a:cubicBezTo>
                  <a:cubicBezTo>
                    <a:pt x="16" y="60"/>
                    <a:pt x="16" y="56"/>
                    <a:pt x="16" y="51"/>
                  </a:cubicBezTo>
                  <a:cubicBezTo>
                    <a:pt x="16" y="30"/>
                    <a:pt x="32" y="13"/>
                    <a:pt x="52" y="13"/>
                  </a:cubicBezTo>
                  <a:cubicBezTo>
                    <a:pt x="71" y="13"/>
                    <a:pt x="87" y="30"/>
                    <a:pt x="87" y="51"/>
                  </a:cubicBezTo>
                  <a:cubicBezTo>
                    <a:pt x="87" y="56"/>
                    <a:pt x="87" y="60"/>
                    <a:pt x="86" y="64"/>
                  </a:cubicBezTo>
                  <a:cubicBezTo>
                    <a:pt x="84" y="67"/>
                    <a:pt x="86" y="70"/>
                    <a:pt x="89" y="72"/>
                  </a:cubicBezTo>
                  <a:cubicBezTo>
                    <a:pt x="89" y="72"/>
                    <a:pt x="90" y="72"/>
                    <a:pt x="90" y="73"/>
                  </a:cubicBezTo>
                  <a:cubicBezTo>
                    <a:pt x="90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5" y="74"/>
                    <a:pt x="82" y="77"/>
                    <a:pt x="82" y="80"/>
                  </a:cubicBezTo>
                  <a:cubicBezTo>
                    <a:pt x="81" y="97"/>
                    <a:pt x="68" y="115"/>
                    <a:pt x="52" y="115"/>
                  </a:cubicBezTo>
                  <a:cubicBezTo>
                    <a:pt x="35" y="115"/>
                    <a:pt x="22" y="97"/>
                    <a:pt x="21" y="80"/>
                  </a:cubicBezTo>
                  <a:cubicBezTo>
                    <a:pt x="21" y="77"/>
                    <a:pt x="18" y="74"/>
                    <a:pt x="14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14" y="74"/>
                    <a:pt x="14" y="73"/>
                  </a:cubicBezTo>
                  <a:cubicBezTo>
                    <a:pt x="14" y="72"/>
                    <a:pt x="14" y="72"/>
                    <a:pt x="14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52"/>
            <p:cNvSpPr>
              <a:spLocks noEditPoints="1" noChangeArrowheads="1"/>
            </p:cNvSpPr>
            <p:nvPr/>
          </p:nvSpPr>
          <p:spPr bwMode="auto">
            <a:xfrm>
              <a:off x="0" y="509588"/>
              <a:ext cx="728663" cy="209550"/>
            </a:xfrm>
            <a:custGeom>
              <a:avLst/>
              <a:gdLst>
                <a:gd name="T0" fmla="*/ 2147483647 w 194"/>
                <a:gd name="T1" fmla="*/ 2147483647 h 56"/>
                <a:gd name="T2" fmla="*/ 2147483647 w 194"/>
                <a:gd name="T3" fmla="*/ 2147483647 h 56"/>
                <a:gd name="T4" fmla="*/ 2147483647 w 194"/>
                <a:gd name="T5" fmla="*/ 0 h 56"/>
                <a:gd name="T6" fmla="*/ 2147483647 w 194"/>
                <a:gd name="T7" fmla="*/ 0 h 56"/>
                <a:gd name="T8" fmla="*/ 2147483647 w 194"/>
                <a:gd name="T9" fmla="*/ 2147483647 h 56"/>
                <a:gd name="T10" fmla="*/ 2147483647 w 194"/>
                <a:gd name="T11" fmla="*/ 2147483647 h 56"/>
                <a:gd name="T12" fmla="*/ 2147483647 w 194"/>
                <a:gd name="T13" fmla="*/ 2147483647 h 56"/>
                <a:gd name="T14" fmla="*/ 2147483647 w 194"/>
                <a:gd name="T15" fmla="*/ 0 h 56"/>
                <a:gd name="T16" fmla="*/ 2147483647 w 194"/>
                <a:gd name="T17" fmla="*/ 0 h 56"/>
                <a:gd name="T18" fmla="*/ 2147483647 w 194"/>
                <a:gd name="T19" fmla="*/ 2147483647 h 56"/>
                <a:gd name="T20" fmla="*/ 2147483647 w 194"/>
                <a:gd name="T21" fmla="*/ 2147483647 h 56"/>
                <a:gd name="T22" fmla="*/ 0 w 194"/>
                <a:gd name="T23" fmla="*/ 2147483647 h 56"/>
                <a:gd name="T24" fmla="*/ 0 w 194"/>
                <a:gd name="T25" fmla="*/ 2147483647 h 56"/>
                <a:gd name="T26" fmla="*/ 2147483647 w 194"/>
                <a:gd name="T27" fmla="*/ 2147483647 h 56"/>
                <a:gd name="T28" fmla="*/ 2147483647 w 194"/>
                <a:gd name="T29" fmla="*/ 2147483647 h 56"/>
                <a:gd name="T30" fmla="*/ 2147483647 w 194"/>
                <a:gd name="T31" fmla="*/ 2147483647 h 56"/>
                <a:gd name="T32" fmla="*/ 2147483647 w 194"/>
                <a:gd name="T33" fmla="*/ 2147483647 h 56"/>
                <a:gd name="T34" fmla="*/ 2147483647 w 194"/>
                <a:gd name="T35" fmla="*/ 2147483647 h 56"/>
                <a:gd name="T36" fmla="*/ 2147483647 w 194"/>
                <a:gd name="T37" fmla="*/ 2147483647 h 56"/>
                <a:gd name="T38" fmla="*/ 2147483647 w 194"/>
                <a:gd name="T39" fmla="*/ 2147483647 h 56"/>
                <a:gd name="T40" fmla="*/ 2147483647 w 194"/>
                <a:gd name="T41" fmla="*/ 2147483647 h 56"/>
                <a:gd name="T42" fmla="*/ 2147483647 w 194"/>
                <a:gd name="T43" fmla="*/ 2147483647 h 56"/>
                <a:gd name="T44" fmla="*/ 2147483647 w 194"/>
                <a:gd name="T45" fmla="*/ 2147483647 h 56"/>
                <a:gd name="T46" fmla="*/ 2147483647 w 194"/>
                <a:gd name="T47" fmla="*/ 2147483647 h 56"/>
                <a:gd name="T48" fmla="*/ 2147483647 w 194"/>
                <a:gd name="T49" fmla="*/ 2147483647 h 56"/>
                <a:gd name="T50" fmla="*/ 2147483647 w 194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4"/>
                <a:gd name="T79" fmla="*/ 0 h 56"/>
                <a:gd name="T80" fmla="*/ 194 w 194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4" h="56">
                  <a:moveTo>
                    <a:pt x="191" y="32"/>
                  </a:moveTo>
                  <a:cubicBezTo>
                    <a:pt x="174" y="17"/>
                    <a:pt x="152" y="6"/>
                    <a:pt x="129" y="1"/>
                  </a:cubicBezTo>
                  <a:cubicBezTo>
                    <a:pt x="128" y="1"/>
                    <a:pt x="127" y="0"/>
                    <a:pt x="126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3" y="0"/>
                    <a:pt x="122" y="1"/>
                    <a:pt x="121" y="1"/>
                  </a:cubicBezTo>
                  <a:cubicBezTo>
                    <a:pt x="115" y="4"/>
                    <a:pt x="106" y="6"/>
                    <a:pt x="97" y="6"/>
                  </a:cubicBezTo>
                  <a:cubicBezTo>
                    <a:pt x="87" y="6"/>
                    <a:pt x="78" y="4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6" y="0"/>
                    <a:pt x="66" y="1"/>
                  </a:cubicBezTo>
                  <a:cubicBezTo>
                    <a:pt x="42" y="6"/>
                    <a:pt x="20" y="16"/>
                    <a:pt x="2" y="32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6"/>
                    <a:pt x="6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91" y="56"/>
                    <a:pt x="194" y="53"/>
                    <a:pt x="194" y="50"/>
                  </a:cubicBezTo>
                  <a:cubicBezTo>
                    <a:pt x="194" y="37"/>
                    <a:pt x="194" y="37"/>
                    <a:pt x="194" y="37"/>
                  </a:cubicBezTo>
                  <a:cubicBezTo>
                    <a:pt x="194" y="35"/>
                    <a:pt x="193" y="33"/>
                    <a:pt x="191" y="32"/>
                  </a:cubicBezTo>
                  <a:close/>
                  <a:moveTo>
                    <a:pt x="180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8" y="27"/>
                    <a:pt x="47" y="18"/>
                    <a:pt x="68" y="14"/>
                  </a:cubicBezTo>
                  <a:cubicBezTo>
                    <a:pt x="76" y="17"/>
                    <a:pt x="86" y="19"/>
                    <a:pt x="97" y="19"/>
                  </a:cubicBezTo>
                  <a:cubicBezTo>
                    <a:pt x="107" y="19"/>
                    <a:pt x="117" y="17"/>
                    <a:pt x="126" y="14"/>
                  </a:cubicBezTo>
                  <a:cubicBezTo>
                    <a:pt x="146" y="18"/>
                    <a:pt x="165" y="27"/>
                    <a:pt x="180" y="40"/>
                  </a:cubicBezTo>
                  <a:lnTo>
                    <a:pt x="180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TextBox 59"/>
          <p:cNvSpPr txBox="1">
            <a:spLocks noChangeArrowheads="1"/>
          </p:cNvSpPr>
          <p:nvPr/>
        </p:nvSpPr>
        <p:spPr bwMode="auto">
          <a:xfrm>
            <a:off x="1239033" y="4116273"/>
            <a:ext cx="6673519" cy="71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41" name="矩形 40"/>
          <p:cNvSpPr/>
          <p:nvPr/>
        </p:nvSpPr>
        <p:spPr>
          <a:xfrm>
            <a:off x="2832908" y="1613134"/>
            <a:ext cx="919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396748" y="1613134"/>
            <a:ext cx="919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116149" y="649200"/>
            <a:ext cx="9192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05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2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9" grpId="0"/>
      <p:bldP spid="41" grpId="0"/>
      <p:bldP spid="42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2657661" y="1491047"/>
            <a:ext cx="38286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altLang="zh-CN" sz="6000" dirty="0" smtClean="0">
                <a:solidFill>
                  <a:srgbClr val="FFC000"/>
                </a:solidFill>
                <a:latin typeface="Bernard MT Condensed" pitchFamily="18" charset="0"/>
                <a:ea typeface="微软雅黑" pitchFamily="34" charset="-122"/>
              </a:rPr>
              <a:t>PART 02</a:t>
            </a:r>
            <a:endParaRPr lang="zh-CN" altLang="en-US" sz="6000" dirty="0">
              <a:solidFill>
                <a:srgbClr val="FFC000"/>
              </a:solidFill>
              <a:latin typeface="Bernard MT Condensed" pitchFamily="18" charset="0"/>
              <a:ea typeface="微软雅黑" pitchFamily="34" charset="-122"/>
            </a:endParaRPr>
          </a:p>
        </p:txBody>
      </p:sp>
      <p:sp>
        <p:nvSpPr>
          <p:cNvPr id="23" name="TextBox 59"/>
          <p:cNvSpPr txBox="1">
            <a:spLocks noChangeArrowheads="1"/>
          </p:cNvSpPr>
          <p:nvPr/>
        </p:nvSpPr>
        <p:spPr bwMode="auto">
          <a:xfrm>
            <a:off x="2365323" y="2616657"/>
            <a:ext cx="4408715" cy="4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6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2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2496679" y="2548417"/>
            <a:ext cx="160982" cy="1609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2497540" y="2548417"/>
            <a:ext cx="4094328" cy="57691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12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3677" y="0"/>
            <a:ext cx="5470323" cy="51435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 bwMode="auto">
          <a:xfrm>
            <a:off x="0" y="-4178"/>
            <a:ext cx="3673677" cy="5147678"/>
          </a:xfrm>
          <a:prstGeom prst="rect">
            <a:avLst/>
          </a:prstGeom>
          <a:solidFill>
            <a:srgbClr val="E6A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14" name="Group 31"/>
          <p:cNvGrpSpPr>
            <a:grpSpLocks/>
          </p:cNvGrpSpPr>
          <p:nvPr/>
        </p:nvGrpSpPr>
        <p:grpSpPr bwMode="auto">
          <a:xfrm>
            <a:off x="762258" y="811943"/>
            <a:ext cx="2139736" cy="2015428"/>
            <a:chOff x="0" y="0"/>
            <a:chExt cx="727075" cy="715962"/>
          </a:xfrm>
        </p:grpSpPr>
        <p:sp>
          <p:nvSpPr>
            <p:cNvPr id="15" name="Freeform 715"/>
            <p:cNvSpPr>
              <a:spLocks noChangeArrowheads="1"/>
            </p:cNvSpPr>
            <p:nvPr/>
          </p:nvSpPr>
          <p:spPr bwMode="auto">
            <a:xfrm>
              <a:off x="0" y="668337"/>
              <a:ext cx="727075" cy="47625"/>
            </a:xfrm>
            <a:custGeom>
              <a:avLst/>
              <a:gdLst>
                <a:gd name="T0" fmla="*/ 2147483647 w 194"/>
                <a:gd name="T1" fmla="*/ 0 h 13"/>
                <a:gd name="T2" fmla="*/ 2147483647 w 194"/>
                <a:gd name="T3" fmla="*/ 0 h 13"/>
                <a:gd name="T4" fmla="*/ 0 w 194"/>
                <a:gd name="T5" fmla="*/ 2147483647 h 13"/>
                <a:gd name="T6" fmla="*/ 2147483647 w 194"/>
                <a:gd name="T7" fmla="*/ 2147483647 h 13"/>
                <a:gd name="T8" fmla="*/ 2147483647 w 194"/>
                <a:gd name="T9" fmla="*/ 2147483647 h 13"/>
                <a:gd name="T10" fmla="*/ 2147483647 w 194"/>
                <a:gd name="T11" fmla="*/ 2147483647 h 13"/>
                <a:gd name="T12" fmla="*/ 2147483647 w 19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4"/>
                <a:gd name="T22" fmla="*/ 0 h 13"/>
                <a:gd name="T23" fmla="*/ 194 w 19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4" h="13">
                  <a:moveTo>
                    <a:pt x="18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7" y="13"/>
                  </a:cubicBezTo>
                  <a:cubicBezTo>
                    <a:pt x="187" y="13"/>
                    <a:pt x="187" y="13"/>
                    <a:pt x="187" y="13"/>
                  </a:cubicBezTo>
                  <a:cubicBezTo>
                    <a:pt x="191" y="13"/>
                    <a:pt x="194" y="10"/>
                    <a:pt x="194" y="6"/>
                  </a:cubicBezTo>
                  <a:cubicBezTo>
                    <a:pt x="194" y="3"/>
                    <a:pt x="191" y="0"/>
                    <a:pt x="1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716"/>
            <p:cNvSpPr>
              <a:spLocks noChangeArrowheads="1"/>
            </p:cNvSpPr>
            <p:nvPr/>
          </p:nvSpPr>
          <p:spPr bwMode="auto">
            <a:xfrm>
              <a:off x="490538" y="476250"/>
              <a:ext cx="134938" cy="150813"/>
            </a:xfrm>
            <a:custGeom>
              <a:avLst/>
              <a:gdLst>
                <a:gd name="T0" fmla="*/ 2147483647 w 36"/>
                <a:gd name="T1" fmla="*/ 0 h 40"/>
                <a:gd name="T2" fmla="*/ 0 w 36"/>
                <a:gd name="T3" fmla="*/ 2147483647 h 40"/>
                <a:gd name="T4" fmla="*/ 0 w 36"/>
                <a:gd name="T5" fmla="*/ 2147483647 h 40"/>
                <a:gd name="T6" fmla="*/ 2147483647 w 36"/>
                <a:gd name="T7" fmla="*/ 2147483647 h 40"/>
                <a:gd name="T8" fmla="*/ 2147483647 w 36"/>
                <a:gd name="T9" fmla="*/ 2147483647 h 40"/>
                <a:gd name="T10" fmla="*/ 2147483647 w 36"/>
                <a:gd name="T11" fmla="*/ 2147483647 h 40"/>
                <a:gd name="T12" fmla="*/ 2147483647 w 36"/>
                <a:gd name="T13" fmla="*/ 2147483647 h 40"/>
                <a:gd name="T14" fmla="*/ 2147483647 w 36"/>
                <a:gd name="T15" fmla="*/ 0 h 40"/>
                <a:gd name="T16" fmla="*/ 2147483647 w 36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40"/>
                <a:gd name="T29" fmla="*/ 36 w 36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40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4" y="40"/>
                    <a:pt x="36" y="38"/>
                    <a:pt x="36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717"/>
            <p:cNvSpPr>
              <a:spLocks noChangeArrowheads="1"/>
            </p:cNvSpPr>
            <p:nvPr/>
          </p:nvSpPr>
          <p:spPr bwMode="auto">
            <a:xfrm>
              <a:off x="295275" y="258762"/>
              <a:ext cx="131763" cy="368300"/>
            </a:xfrm>
            <a:custGeom>
              <a:avLst/>
              <a:gdLst>
                <a:gd name="T0" fmla="*/ 2147483647 w 35"/>
                <a:gd name="T1" fmla="*/ 0 h 98"/>
                <a:gd name="T2" fmla="*/ 0 w 35"/>
                <a:gd name="T3" fmla="*/ 2147483647 h 98"/>
                <a:gd name="T4" fmla="*/ 0 w 35"/>
                <a:gd name="T5" fmla="*/ 2147483647 h 98"/>
                <a:gd name="T6" fmla="*/ 2147483647 w 35"/>
                <a:gd name="T7" fmla="*/ 2147483647 h 98"/>
                <a:gd name="T8" fmla="*/ 2147483647 w 35"/>
                <a:gd name="T9" fmla="*/ 2147483647 h 98"/>
                <a:gd name="T10" fmla="*/ 2147483647 w 35"/>
                <a:gd name="T11" fmla="*/ 2147483647 h 98"/>
                <a:gd name="T12" fmla="*/ 2147483647 w 35"/>
                <a:gd name="T13" fmla="*/ 2147483647 h 98"/>
                <a:gd name="T14" fmla="*/ 2147483647 w 35"/>
                <a:gd name="T15" fmla="*/ 0 h 98"/>
                <a:gd name="T16" fmla="*/ 2147483647 w 35"/>
                <a:gd name="T17" fmla="*/ 0 h 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98"/>
                <a:gd name="T29" fmla="*/ 35 w 35"/>
                <a:gd name="T30" fmla="*/ 98 h 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9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6"/>
                    <a:pt x="2" y="98"/>
                    <a:pt x="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4" y="98"/>
                    <a:pt x="35" y="96"/>
                    <a:pt x="35" y="9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0"/>
                    <a:pt x="3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718"/>
            <p:cNvSpPr>
              <a:spLocks noChangeArrowheads="1"/>
            </p:cNvSpPr>
            <p:nvPr/>
          </p:nvSpPr>
          <p:spPr bwMode="auto">
            <a:xfrm>
              <a:off x="100013" y="360362"/>
              <a:ext cx="131763" cy="266700"/>
            </a:xfrm>
            <a:custGeom>
              <a:avLst/>
              <a:gdLst>
                <a:gd name="T0" fmla="*/ 2147483647 w 35"/>
                <a:gd name="T1" fmla="*/ 2147483647 h 71"/>
                <a:gd name="T2" fmla="*/ 2147483647 w 35"/>
                <a:gd name="T3" fmla="*/ 2147483647 h 71"/>
                <a:gd name="T4" fmla="*/ 2147483647 w 35"/>
                <a:gd name="T5" fmla="*/ 2147483647 h 71"/>
                <a:gd name="T6" fmla="*/ 2147483647 w 35"/>
                <a:gd name="T7" fmla="*/ 2147483647 h 71"/>
                <a:gd name="T8" fmla="*/ 2147483647 w 35"/>
                <a:gd name="T9" fmla="*/ 0 h 71"/>
                <a:gd name="T10" fmla="*/ 2147483647 w 35"/>
                <a:gd name="T11" fmla="*/ 0 h 71"/>
                <a:gd name="T12" fmla="*/ 0 w 35"/>
                <a:gd name="T13" fmla="*/ 2147483647 h 71"/>
                <a:gd name="T14" fmla="*/ 0 w 35"/>
                <a:gd name="T15" fmla="*/ 2147483647 h 71"/>
                <a:gd name="T16" fmla="*/ 2147483647 w 35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71"/>
                <a:gd name="T29" fmla="*/ 35 w 35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71">
                  <a:moveTo>
                    <a:pt x="4" y="71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3" y="71"/>
                    <a:pt x="35" y="69"/>
                    <a:pt x="35" y="6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2" y="71"/>
                    <a:pt x="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719"/>
            <p:cNvSpPr>
              <a:spLocks noChangeArrowheads="1"/>
            </p:cNvSpPr>
            <p:nvPr/>
          </p:nvSpPr>
          <p:spPr bwMode="auto">
            <a:xfrm>
              <a:off x="146050" y="0"/>
              <a:ext cx="506413" cy="371475"/>
            </a:xfrm>
            <a:custGeom>
              <a:avLst/>
              <a:gdLst>
                <a:gd name="T0" fmla="*/ 2147483647 w 135"/>
                <a:gd name="T1" fmla="*/ 2147483647 h 99"/>
                <a:gd name="T2" fmla="*/ 2147483647 w 135"/>
                <a:gd name="T3" fmla="*/ 2147483647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2147483647 w 135"/>
                <a:gd name="T11" fmla="*/ 2147483647 h 99"/>
                <a:gd name="T12" fmla="*/ 2147483647 w 135"/>
                <a:gd name="T13" fmla="*/ 2147483647 h 99"/>
                <a:gd name="T14" fmla="*/ 2147483647 w 135"/>
                <a:gd name="T15" fmla="*/ 2147483647 h 99"/>
                <a:gd name="T16" fmla="*/ 2147483647 w 135"/>
                <a:gd name="T17" fmla="*/ 2147483647 h 99"/>
                <a:gd name="T18" fmla="*/ 2147483647 w 135"/>
                <a:gd name="T19" fmla="*/ 2147483647 h 99"/>
                <a:gd name="T20" fmla="*/ 2147483647 w 135"/>
                <a:gd name="T21" fmla="*/ 2147483647 h 99"/>
                <a:gd name="T22" fmla="*/ 2147483647 w 135"/>
                <a:gd name="T23" fmla="*/ 2147483647 h 99"/>
                <a:gd name="T24" fmla="*/ 2147483647 w 135"/>
                <a:gd name="T25" fmla="*/ 2147483647 h 99"/>
                <a:gd name="T26" fmla="*/ 2147483647 w 135"/>
                <a:gd name="T27" fmla="*/ 2147483647 h 99"/>
                <a:gd name="T28" fmla="*/ 2147483647 w 135"/>
                <a:gd name="T29" fmla="*/ 2147483647 h 99"/>
                <a:gd name="T30" fmla="*/ 2147483647 w 135"/>
                <a:gd name="T31" fmla="*/ 2147483647 h 99"/>
                <a:gd name="T32" fmla="*/ 2147483647 w 135"/>
                <a:gd name="T33" fmla="*/ 2147483647 h 99"/>
                <a:gd name="T34" fmla="*/ 2147483647 w 135"/>
                <a:gd name="T35" fmla="*/ 2147483647 h 99"/>
                <a:gd name="T36" fmla="*/ 2147483647 w 135"/>
                <a:gd name="T37" fmla="*/ 2147483647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5"/>
                <a:gd name="T58" fmla="*/ 0 h 99"/>
                <a:gd name="T59" fmla="*/ 135 w 135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5" h="99">
                  <a:moveTo>
                    <a:pt x="9" y="48"/>
                  </a:moveTo>
                  <a:cubicBezTo>
                    <a:pt x="52" y="13"/>
                    <a:pt x="52" y="13"/>
                    <a:pt x="52" y="13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1" y="85"/>
                    <a:pt x="101" y="85"/>
                    <a:pt x="101" y="85"/>
                  </a:cubicBezTo>
                  <a:cubicBezTo>
                    <a:pt x="99" y="86"/>
                    <a:pt x="99" y="87"/>
                    <a:pt x="99" y="89"/>
                  </a:cubicBezTo>
                  <a:cubicBezTo>
                    <a:pt x="100" y="90"/>
                    <a:pt x="101" y="91"/>
                    <a:pt x="102" y="92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1" y="99"/>
                  </a:cubicBezTo>
                  <a:cubicBezTo>
                    <a:pt x="132" y="99"/>
                    <a:pt x="133" y="99"/>
                    <a:pt x="133" y="98"/>
                  </a:cubicBezTo>
                  <a:cubicBezTo>
                    <a:pt x="134" y="97"/>
                    <a:pt x="135" y="96"/>
                    <a:pt x="135" y="94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3" y="65"/>
                    <a:pt x="132" y="63"/>
                    <a:pt x="130" y="63"/>
                  </a:cubicBezTo>
                  <a:cubicBezTo>
                    <a:pt x="129" y="62"/>
                    <a:pt x="127" y="62"/>
                    <a:pt x="126" y="63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41"/>
                    <a:pt x="0" y="45"/>
                    <a:pt x="2" y="47"/>
                  </a:cubicBezTo>
                  <a:cubicBezTo>
                    <a:pt x="4" y="50"/>
                    <a:pt x="7" y="50"/>
                    <a:pt x="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TextBox 59"/>
          <p:cNvSpPr txBox="1">
            <a:spLocks noChangeArrowheads="1"/>
          </p:cNvSpPr>
          <p:nvPr/>
        </p:nvSpPr>
        <p:spPr bwMode="auto">
          <a:xfrm>
            <a:off x="336917" y="3343367"/>
            <a:ext cx="2926545" cy="100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国粹京剧传承与发展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30680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国粹京剧传承与发展PPT"/>
</p:tagLst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Pages>0</Pages>
  <Words>1556</Words>
  <Characters>0</Characters>
  <Application>Microsoft Office PowerPoint</Application>
  <DocSecurity>0</DocSecurity>
  <PresentationFormat>全屏显示(16:9)</PresentationFormat>
  <Lines>0</Lines>
  <Paragraphs>141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国粹京剧传承与发展PPT</dc:title>
  <dc:creator>第一PPT</dc:creator>
  <cp:keywords>www.1ppt.com</cp:keywords>
  <cp:lastModifiedBy>Windows User</cp:lastModifiedBy>
  <cp:revision>85</cp:revision>
  <dcterms:created xsi:type="dcterms:W3CDTF">2015-07-30T01:13:05Z</dcterms:created>
  <dcterms:modified xsi:type="dcterms:W3CDTF">2019-06-18T09:42:07Z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