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6" r:id="rId2"/>
  </p:sldMasterIdLst>
  <p:notesMasterIdLst>
    <p:notesMasterId r:id="rId30"/>
  </p:notesMasterIdLst>
  <p:sldIdLst>
    <p:sldId id="256" r:id="rId3"/>
    <p:sldId id="257" r:id="rId4"/>
    <p:sldId id="258" r:id="rId5"/>
    <p:sldId id="349" r:id="rId6"/>
    <p:sldId id="351" r:id="rId7"/>
    <p:sldId id="369" r:id="rId8"/>
    <p:sldId id="353" r:id="rId9"/>
    <p:sldId id="341" r:id="rId10"/>
    <p:sldId id="356" r:id="rId11"/>
    <p:sldId id="364" r:id="rId12"/>
    <p:sldId id="368" r:id="rId13"/>
    <p:sldId id="358" r:id="rId14"/>
    <p:sldId id="343" r:id="rId15"/>
    <p:sldId id="371" r:id="rId16"/>
    <p:sldId id="365" r:id="rId17"/>
    <p:sldId id="359" r:id="rId18"/>
    <p:sldId id="344" r:id="rId19"/>
    <p:sldId id="374" r:id="rId20"/>
    <p:sldId id="373" r:id="rId21"/>
    <p:sldId id="362" r:id="rId22"/>
    <p:sldId id="322" r:id="rId23"/>
    <p:sldId id="372" r:id="rId24"/>
    <p:sldId id="363" r:id="rId25"/>
    <p:sldId id="367" r:id="rId26"/>
    <p:sldId id="366" r:id="rId27"/>
    <p:sldId id="308" r:id="rId28"/>
    <p:sldId id="375" r:id="rId29"/>
  </p:sldIdLst>
  <p:sldSz cx="9144000" cy="5143500" type="screen16x9"/>
  <p:notesSz cx="6858000" cy="9144000"/>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3429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685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0287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1714500" algn="l" defTabSz="685800" rtl="0" eaLnBrk="1" latinLnBrk="0" hangingPunct="1">
      <a:defRPr kern="1200">
        <a:solidFill>
          <a:schemeClr val="tx1"/>
        </a:solidFill>
        <a:latin typeface="Calibri" pitchFamily="34" charset="0"/>
        <a:ea typeface="宋体" pitchFamily="2" charset="-122"/>
        <a:cs typeface="+mn-cs"/>
      </a:defRPr>
    </a:lvl6pPr>
    <a:lvl7pPr marL="2057400" algn="l" defTabSz="685800" rtl="0" eaLnBrk="1" latinLnBrk="0" hangingPunct="1">
      <a:defRPr kern="1200">
        <a:solidFill>
          <a:schemeClr val="tx1"/>
        </a:solidFill>
        <a:latin typeface="Calibri" pitchFamily="34" charset="0"/>
        <a:ea typeface="宋体" pitchFamily="2" charset="-122"/>
        <a:cs typeface="+mn-cs"/>
      </a:defRPr>
    </a:lvl7pPr>
    <a:lvl8pPr marL="2400300" algn="l" defTabSz="685800" rtl="0" eaLnBrk="1" latinLnBrk="0" hangingPunct="1">
      <a:defRPr kern="1200">
        <a:solidFill>
          <a:schemeClr val="tx1"/>
        </a:solidFill>
        <a:latin typeface="Calibri" pitchFamily="34" charset="0"/>
        <a:ea typeface="宋体" pitchFamily="2" charset="-122"/>
        <a:cs typeface="+mn-cs"/>
      </a:defRPr>
    </a:lvl8pPr>
    <a:lvl9pPr marL="2743200" algn="l" defTabSz="6858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66B5E"/>
    <a:srgbClr val="C0483F"/>
    <a:srgbClr val="DE4477"/>
    <a:srgbClr val="513087"/>
    <a:srgbClr val="961A43"/>
    <a:srgbClr val="442872"/>
    <a:srgbClr val="140C22"/>
    <a:srgbClr val="2BA854"/>
    <a:srgbClr val="F4BB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65" autoAdjust="0"/>
    <p:restoredTop sz="93002" autoAdjust="0"/>
  </p:normalViewPr>
  <p:slideViewPr>
    <p:cSldViewPr snapToGrid="0">
      <p:cViewPr>
        <p:scale>
          <a:sx n="70" d="100"/>
          <a:sy n="70" d="100"/>
        </p:scale>
        <p:origin x="-420" y="-151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4338" name="页眉占位符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zh-CN" altLang="en-US"/>
          </a:p>
        </p:txBody>
      </p:sp>
      <p:sp>
        <p:nvSpPr>
          <p:cNvPr id="14339"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562C5B1C-1ADE-445A-8161-1B6C093A2C29}" type="datetimeFigureOut">
              <a:rPr lang="zh-CN" altLang="en-US"/>
              <a:pPr>
                <a:defRPr/>
              </a:pPr>
              <a:t>2019/6/9</a:t>
            </a:fld>
            <a:endParaRPr lang="zh-CN" altLang="en-US"/>
          </a:p>
        </p:txBody>
      </p:sp>
      <p:sp>
        <p:nvSpPr>
          <p:cNvPr id="51204"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14341" name="备注占位符 4"/>
          <p:cNvSpPr>
            <a:spLocks noGrp="1" noChangeArrowheads="1"/>
          </p:cNvSpPr>
          <p:nvPr>
            <p:ph type="body" sz="quarter" idx="3"/>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4342"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zh-CN" altLang="en-US"/>
          </a:p>
        </p:txBody>
      </p:sp>
      <p:sp>
        <p:nvSpPr>
          <p:cNvPr id="14343"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CFE3FF8-11E2-4583-B2F8-69A064B9DDE9}" type="slidenum">
              <a:rPr lang="zh-CN" altLang="en-US"/>
              <a:pPr>
                <a:defRPr/>
              </a:pPr>
              <a:t>‹#›</a:t>
            </a:fld>
            <a:endParaRPr lang="zh-CN" altLang="en-US"/>
          </a:p>
        </p:txBody>
      </p:sp>
    </p:spTree>
    <p:extLst>
      <p:ext uri="{BB962C8B-B14F-4D97-AF65-F5344CB8AC3E}">
        <p14:creationId xmlns:p14="http://schemas.microsoft.com/office/powerpoint/2010/main" val="40558341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1pPr>
    <a:lvl2pPr marL="342900"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2pPr>
    <a:lvl3pPr marL="685800"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3pPr>
    <a:lvl4pPr marL="1028700"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4pPr>
    <a:lvl5pPr marL="1371600"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5534468C-12ED-4F0F-92C4-E6C904EE9AAE}" type="datetimeFigureOut">
              <a:rPr lang="zh-CN" altLang="en-US"/>
              <a:pPr>
                <a:defRPr/>
              </a:pPr>
              <a:t>2019/6/9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5719818-F0F7-4A95-A58A-B2195AA81FBA}" type="slidenum">
              <a:rPr lang="zh-CN" altLang="en-US"/>
              <a:pPr>
                <a:defRPr/>
              </a:pPr>
              <a:t>‹#›</a:t>
            </a:fld>
            <a:endParaRPr lang="zh-CN" altLang="en-US"/>
          </a:p>
        </p:txBody>
      </p:sp>
    </p:spTree>
    <p:extLst>
      <p:ext uri="{BB962C8B-B14F-4D97-AF65-F5344CB8AC3E}">
        <p14:creationId xmlns:p14="http://schemas.microsoft.com/office/powerpoint/2010/main" val="2139811214"/>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4B428590-BDB2-4176-A5A6-235281FFC846}" type="datetimeFigureOut">
              <a:rPr lang="zh-CN" altLang="en-US"/>
              <a:pPr>
                <a:defRPr/>
              </a:pPr>
              <a:t>2019/6/9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217201B-742B-4427-92B2-087C489A1523}" type="slidenum">
              <a:rPr lang="zh-CN" altLang="en-US"/>
              <a:pPr>
                <a:defRPr/>
              </a:pPr>
              <a:t>‹#›</a:t>
            </a:fld>
            <a:endParaRPr lang="zh-CN" altLang="en-US"/>
          </a:p>
        </p:txBody>
      </p:sp>
    </p:spTree>
    <p:extLst>
      <p:ext uri="{BB962C8B-B14F-4D97-AF65-F5344CB8AC3E}">
        <p14:creationId xmlns:p14="http://schemas.microsoft.com/office/powerpoint/2010/main" val="2889129595"/>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C21D0ECF-D28F-482F-B7EA-9E708B826803}" type="datetimeFigureOut">
              <a:rPr lang="zh-CN" altLang="en-US"/>
              <a:pPr>
                <a:defRPr/>
              </a:pPr>
              <a:t>2019/6/9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38B54B0-E2C6-4C30-8A9A-A6671CC48358}" type="slidenum">
              <a:rPr lang="zh-CN" altLang="en-US"/>
              <a:pPr>
                <a:defRPr/>
              </a:pPr>
              <a:t>‹#›</a:t>
            </a:fld>
            <a:endParaRPr lang="zh-CN" altLang="en-US"/>
          </a:p>
        </p:txBody>
      </p:sp>
    </p:spTree>
    <p:extLst>
      <p:ext uri="{BB962C8B-B14F-4D97-AF65-F5344CB8AC3E}">
        <p14:creationId xmlns:p14="http://schemas.microsoft.com/office/powerpoint/2010/main" val="381290987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16972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59211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92492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6042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90969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88928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4648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4222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60A878BC-2910-47C5-8546-A995B2B64F2C}" type="datetimeFigureOut">
              <a:rPr lang="zh-CN" altLang="en-US"/>
              <a:pPr>
                <a:defRPr/>
              </a:pPr>
              <a:t>2019/6/9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76C0E53-7A0F-4FFA-999F-EF148E64E1C0}" type="slidenum">
              <a:rPr lang="zh-CN" altLang="en-US"/>
              <a:pPr>
                <a:defRPr/>
              </a:pPr>
              <a:t>‹#›</a:t>
            </a:fld>
            <a:endParaRPr lang="zh-CN" altLang="en-US"/>
          </a:p>
        </p:txBody>
      </p:sp>
    </p:spTree>
    <p:extLst>
      <p:ext uri="{BB962C8B-B14F-4D97-AF65-F5344CB8AC3E}">
        <p14:creationId xmlns:p14="http://schemas.microsoft.com/office/powerpoint/2010/main" val="2317278471"/>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07545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68555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6436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710" y="3305176"/>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710" y="2180035"/>
            <a:ext cx="7772400" cy="1125140"/>
          </a:xfrm>
        </p:spPr>
        <p:txBody>
          <a:bodyPr anchor="b"/>
          <a:lstStyle>
            <a:lvl1pPr marL="0" indent="0">
              <a:buNone/>
              <a:defRPr sz="1500"/>
            </a:lvl1pPr>
            <a:lvl2pPr marL="342900" indent="0">
              <a:buNone/>
              <a:defRPr sz="1400"/>
            </a:lvl2pPr>
            <a:lvl3pPr marL="685800" indent="0">
              <a:buNone/>
              <a:defRPr sz="1200"/>
            </a:lvl3pPr>
            <a:lvl4pPr marL="1028700" indent="0">
              <a:buNone/>
              <a:defRPr sz="1100"/>
            </a:lvl4pPr>
            <a:lvl5pPr marL="1371600" indent="0">
              <a:buNone/>
              <a:defRPr sz="1100"/>
            </a:lvl5pPr>
            <a:lvl6pPr marL="1714500" indent="0">
              <a:buNone/>
              <a:defRPr sz="1100"/>
            </a:lvl6pPr>
            <a:lvl7pPr marL="2057400" indent="0">
              <a:buNone/>
              <a:defRPr sz="1100"/>
            </a:lvl7pPr>
            <a:lvl8pPr marL="2400300" indent="0">
              <a:buNone/>
              <a:defRPr sz="1100"/>
            </a:lvl8pPr>
            <a:lvl9pPr marL="2743200" indent="0">
              <a:buNone/>
              <a:defRPr sz="11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59038D74-754E-41FD-8B0A-E5BC32252EF5}" type="datetimeFigureOut">
              <a:rPr lang="zh-CN" altLang="en-US"/>
              <a:pPr>
                <a:defRPr/>
              </a:pPr>
              <a:t>2019/6/9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997DDA3-C33D-4F83-B653-4F0545068170}" type="slidenum">
              <a:rPr lang="zh-CN" altLang="en-US"/>
              <a:pPr>
                <a:defRPr/>
              </a:pPr>
              <a:t>‹#›</a:t>
            </a:fld>
            <a:endParaRPr lang="zh-CN" altLang="en-US"/>
          </a:p>
        </p:txBody>
      </p:sp>
    </p:spTree>
    <p:extLst>
      <p:ext uri="{BB962C8B-B14F-4D97-AF65-F5344CB8AC3E}">
        <p14:creationId xmlns:p14="http://schemas.microsoft.com/office/powerpoint/2010/main" val="157808335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7F34350B-3067-44DE-8C25-D6C1B9B0B9E6}" type="datetimeFigureOut">
              <a:rPr lang="zh-CN" altLang="en-US"/>
              <a:pPr>
                <a:defRPr/>
              </a:pPr>
              <a:t>2019/6/9</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E92AE1CC-244D-4B06-B789-586EA12A4B35}" type="slidenum">
              <a:rPr lang="zh-CN" altLang="en-US"/>
              <a:pPr>
                <a:defRPr/>
              </a:pPr>
              <a:t>‹#›</a:t>
            </a:fld>
            <a:endParaRPr lang="zh-CN" altLang="en-US"/>
          </a:p>
        </p:txBody>
      </p:sp>
    </p:spTree>
    <p:extLst>
      <p:ext uri="{BB962C8B-B14F-4D97-AF65-F5344CB8AC3E}">
        <p14:creationId xmlns:p14="http://schemas.microsoft.com/office/powerpoint/2010/main" val="405926029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39791"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39791"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4628" y="1151335"/>
            <a:ext cx="4042172"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4628" y="1631156"/>
            <a:ext cx="4042172"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612A666F-001B-4A4C-BF15-B17B18901B13}" type="datetimeFigureOut">
              <a:rPr lang="zh-CN" altLang="en-US"/>
              <a:pPr>
                <a:defRPr/>
              </a:pPr>
              <a:t>2019/6/9</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0D2E54A5-8365-4D72-9182-FDBB63FAE8A5}" type="slidenum">
              <a:rPr lang="zh-CN" altLang="en-US"/>
              <a:pPr>
                <a:defRPr/>
              </a:pPr>
              <a:t>‹#›</a:t>
            </a:fld>
            <a:endParaRPr lang="zh-CN" altLang="en-US"/>
          </a:p>
        </p:txBody>
      </p:sp>
      <p:sp>
        <p:nvSpPr>
          <p:cNvPr id="11" name="矩形 10"/>
          <p:cNvSpPr/>
          <p:nvPr userDrawn="1"/>
        </p:nvSpPr>
        <p:spPr>
          <a:xfrm>
            <a:off x="7028691" y="4771216"/>
            <a:ext cx="775136" cy="246221"/>
          </a:xfrm>
          <a:prstGeom prst="rect">
            <a:avLst/>
          </a:prstGeom>
        </p:spPr>
        <p:txBody>
          <a:bodyPr wrap="square">
            <a:spAutoFit/>
          </a:bodyPr>
          <a:lstStyle/>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959107555"/>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C9FBDFC7-9500-4623-880F-2804ED790633}" type="datetimeFigureOut">
              <a:rPr lang="zh-CN" altLang="en-US"/>
              <a:pPr>
                <a:defRPr/>
              </a:pPr>
              <a:t>2019/6/9</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222D4BFC-0B1D-4642-8790-92686A0155C8}" type="slidenum">
              <a:rPr lang="zh-CN" altLang="en-US"/>
              <a:pPr>
                <a:defRPr/>
              </a:pPr>
              <a:t>‹#›</a:t>
            </a:fld>
            <a:endParaRPr lang="zh-CN" altLang="en-US"/>
          </a:p>
        </p:txBody>
      </p:sp>
    </p:spTree>
    <p:extLst>
      <p:ext uri="{BB962C8B-B14F-4D97-AF65-F5344CB8AC3E}">
        <p14:creationId xmlns:p14="http://schemas.microsoft.com/office/powerpoint/2010/main" val="852764247"/>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47B922AF-2D79-44DC-8887-05E5D10022BF}" type="datetimeFigureOut">
              <a:rPr lang="zh-CN" altLang="en-US"/>
              <a:pPr>
                <a:defRPr/>
              </a:pPr>
              <a:t>2019/6/9</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80E1403C-2ACC-4EA5-B3F6-D5A6709EB2A9}" type="slidenum">
              <a:rPr lang="zh-CN" altLang="en-US"/>
              <a:pPr>
                <a:defRPr/>
              </a:pPr>
              <a:t>‹#›</a:t>
            </a:fld>
            <a:endParaRPr lang="zh-CN" altLang="en-US"/>
          </a:p>
        </p:txBody>
      </p:sp>
    </p:spTree>
    <p:extLst>
      <p:ext uri="{BB962C8B-B14F-4D97-AF65-F5344CB8AC3E}">
        <p14:creationId xmlns:p14="http://schemas.microsoft.com/office/powerpoint/2010/main" val="116503395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7"/>
            <a:ext cx="3008710"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448" y="204788"/>
            <a:ext cx="5111353"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6"/>
            <a:ext cx="3008710"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2CBC02F-52A8-460A-BCE4-6E6F0EAB917B}" type="datetimeFigureOut">
              <a:rPr lang="zh-CN" altLang="en-US"/>
              <a:pPr>
                <a:defRPr/>
              </a:pPr>
              <a:t>2019/6/9</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2AF1367-FA5E-4FAF-A1F3-21F244A20448}" type="slidenum">
              <a:rPr lang="zh-CN" altLang="en-US"/>
              <a:pPr>
                <a:defRPr/>
              </a:pPr>
              <a:t>‹#›</a:t>
            </a:fld>
            <a:endParaRPr lang="zh-CN" altLang="en-US"/>
          </a:p>
        </p:txBody>
      </p:sp>
    </p:spTree>
    <p:extLst>
      <p:ext uri="{BB962C8B-B14F-4D97-AF65-F5344CB8AC3E}">
        <p14:creationId xmlns:p14="http://schemas.microsoft.com/office/powerpoint/2010/main" val="151300020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891"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189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smtClean="0"/>
          </a:p>
        </p:txBody>
      </p:sp>
      <p:sp>
        <p:nvSpPr>
          <p:cNvPr id="4" name="文本占位符 3"/>
          <p:cNvSpPr>
            <a:spLocks noGrp="1"/>
          </p:cNvSpPr>
          <p:nvPr>
            <p:ph type="body" sz="half" idx="2"/>
          </p:nvPr>
        </p:nvSpPr>
        <p:spPr>
          <a:xfrm>
            <a:off x="1791891"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959F6EE-1198-4592-8FEC-E9DAF3FC5372}" type="datetimeFigureOut">
              <a:rPr lang="zh-CN" altLang="en-US"/>
              <a:pPr>
                <a:defRPr/>
              </a:pPr>
              <a:t>2019/6/9</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01BB656-BB5C-445B-BEB3-459FDCC37CEE}" type="slidenum">
              <a:rPr lang="zh-CN" altLang="en-US"/>
              <a:pPr>
                <a:defRPr/>
              </a:pPr>
              <a:t>‹#›</a:t>
            </a:fld>
            <a:endParaRPr lang="zh-CN" altLang="en-US"/>
          </a:p>
        </p:txBody>
      </p:sp>
    </p:spTree>
    <p:extLst>
      <p:ext uri="{BB962C8B-B14F-4D97-AF65-F5344CB8AC3E}">
        <p14:creationId xmlns:p14="http://schemas.microsoft.com/office/powerpoint/2010/main" val="380511117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smtClean="0"/>
              <a:t>单击此处编辑母版标题样式</a:t>
            </a:r>
          </a:p>
        </p:txBody>
      </p:sp>
      <p:sp>
        <p:nvSpPr>
          <p:cNvPr id="1027" name="文本占位符 2"/>
          <p:cNvSpPr>
            <a:spLocks noGrp="1" noChangeArrowheads="1"/>
          </p:cNvSpPr>
          <p:nvPr>
            <p:ph type="body" idx="1"/>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日期占位符 3"/>
          <p:cNvSpPr>
            <a:spLocks noGrp="1" noChangeArrowheads="1"/>
          </p:cNvSpPr>
          <p:nvPr>
            <p:ph type="dt" sz="half" idx="2"/>
          </p:nvPr>
        </p:nvSpPr>
        <p:spPr bwMode="auto">
          <a:xfrm>
            <a:off x="628650" y="4767263"/>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eaLnBrk="1" hangingPunct="1">
              <a:defRPr sz="900">
                <a:solidFill>
                  <a:srgbClr val="898989"/>
                </a:solidFill>
              </a:defRPr>
            </a:lvl1pPr>
          </a:lstStyle>
          <a:p>
            <a:pPr>
              <a:defRPr/>
            </a:pPr>
            <a:fld id="{7F378FFD-BE70-47B1-BFEE-E03EB0084A1F}" type="datetimeFigureOut">
              <a:rPr lang="zh-CN" altLang="en-US"/>
              <a:pPr>
                <a:defRPr/>
              </a:pPr>
              <a:t>2019/6/9</a:t>
            </a:fld>
            <a:endParaRPr lang="zh-CN" altLang="en-US"/>
          </a:p>
        </p:txBody>
      </p:sp>
      <p:sp>
        <p:nvSpPr>
          <p:cNvPr id="1029" name="页脚占位符 4"/>
          <p:cNvSpPr>
            <a:spLocks noGrp="1" noChangeArrowheads="1"/>
          </p:cNvSpPr>
          <p:nvPr>
            <p:ph type="ftr" sz="quarter" idx="3"/>
          </p:nvPr>
        </p:nvSpPr>
        <p:spPr bwMode="auto">
          <a:xfrm>
            <a:off x="3028950" y="4767263"/>
            <a:ext cx="30861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eaLnBrk="1" hangingPunct="1">
              <a:defRPr sz="90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6457950" y="4767263"/>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r" eaLnBrk="1" hangingPunct="1">
              <a:defRPr sz="900">
                <a:solidFill>
                  <a:srgbClr val="898989"/>
                </a:solidFill>
              </a:defRPr>
            </a:lvl1pPr>
          </a:lstStyle>
          <a:p>
            <a:pPr>
              <a:defRPr/>
            </a:pPr>
            <a:fld id="{50040B58-9208-4C2A-B907-9E8222C2711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xStyles>
    <p:titleStyle>
      <a:lvl1pPr algn="l" rtl="0" eaLnBrk="0" fontAlgn="base" hangingPunct="0">
        <a:lnSpc>
          <a:spcPct val="90000"/>
        </a:lnSpc>
        <a:spcBef>
          <a:spcPct val="0"/>
        </a:spcBef>
        <a:spcAft>
          <a:spcPct val="0"/>
        </a:spcAft>
        <a:defRPr sz="33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5pPr>
      <a:lvl6pPr marL="342900" algn="l" rtl="0" fontAlgn="base">
        <a:lnSpc>
          <a:spcPct val="90000"/>
        </a:lnSpc>
        <a:spcBef>
          <a:spcPct val="0"/>
        </a:spcBef>
        <a:spcAft>
          <a:spcPct val="0"/>
        </a:spcAft>
        <a:defRPr sz="3300">
          <a:solidFill>
            <a:schemeClr val="tx1"/>
          </a:solidFill>
          <a:latin typeface="Calibri Light" pitchFamily="34" charset="0"/>
          <a:ea typeface="宋体" pitchFamily="2" charset="-122"/>
        </a:defRPr>
      </a:lvl6pPr>
      <a:lvl7pPr marL="685800" algn="l" rtl="0" fontAlgn="base">
        <a:lnSpc>
          <a:spcPct val="90000"/>
        </a:lnSpc>
        <a:spcBef>
          <a:spcPct val="0"/>
        </a:spcBef>
        <a:spcAft>
          <a:spcPct val="0"/>
        </a:spcAft>
        <a:defRPr sz="3300">
          <a:solidFill>
            <a:schemeClr val="tx1"/>
          </a:solidFill>
          <a:latin typeface="Calibri Light" pitchFamily="34" charset="0"/>
          <a:ea typeface="宋体" pitchFamily="2" charset="-122"/>
        </a:defRPr>
      </a:lvl7pPr>
      <a:lvl8pPr marL="1028700" algn="l" rtl="0" fontAlgn="base">
        <a:lnSpc>
          <a:spcPct val="90000"/>
        </a:lnSpc>
        <a:spcBef>
          <a:spcPct val="0"/>
        </a:spcBef>
        <a:spcAft>
          <a:spcPct val="0"/>
        </a:spcAft>
        <a:defRPr sz="3300">
          <a:solidFill>
            <a:schemeClr val="tx1"/>
          </a:solidFill>
          <a:latin typeface="Calibri Light" pitchFamily="34" charset="0"/>
          <a:ea typeface="宋体" pitchFamily="2" charset="-122"/>
        </a:defRPr>
      </a:lvl8pPr>
      <a:lvl9pPr marL="1371600" algn="l" rtl="0" fontAlgn="base">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defRPr>
      </a:lvl1pPr>
      <a:lvl2pPr marL="514350" indent="-171450" algn="l" rtl="0" eaLnBrk="0" fontAlgn="base" hangingPunct="0">
        <a:lnSpc>
          <a:spcPct val="90000"/>
        </a:lnSpc>
        <a:spcBef>
          <a:spcPts val="375"/>
        </a:spcBef>
        <a:spcAft>
          <a:spcPct val="0"/>
        </a:spcAft>
        <a:buFont typeface="Arial" pitchFamily="34" charset="0"/>
        <a:buChar char="•"/>
        <a:defRPr sz="1800">
          <a:solidFill>
            <a:schemeClr val="tx1"/>
          </a:solidFill>
          <a:latin typeface="+mn-lt"/>
          <a:ea typeface="+mn-ea"/>
        </a:defRPr>
      </a:lvl2pPr>
      <a:lvl3pPr marL="857250" indent="-171450" algn="l"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defRPr>
      </a:lvl3pPr>
      <a:lvl4pPr marL="1200150" indent="-171450" algn="l"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4pPr>
      <a:lvl5pPr marL="1543050" indent="-171450" algn="l"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5pPr>
      <a:lvl6pPr marL="18859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6pPr>
      <a:lvl7pPr marL="22288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7pPr>
      <a:lvl8pPr marL="25717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8pPr>
      <a:lvl9pPr marL="29146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buFontTx/>
                <a:buNone/>
              </a:pPr>
              <a:t>2019/6/9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70365654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09" y="0"/>
            <a:ext cx="9144000" cy="5143500"/>
          </a:xfrm>
          <a:prstGeom prst="rect">
            <a:avLst/>
          </a:prstGeom>
        </p:spPr>
      </p:pic>
      <p:sp>
        <p:nvSpPr>
          <p:cNvPr id="4" name="矩形 3"/>
          <p:cNvSpPr/>
          <p:nvPr/>
        </p:nvSpPr>
        <p:spPr bwMode="auto">
          <a:xfrm>
            <a:off x="-4018" y="1514417"/>
            <a:ext cx="5517714" cy="1433015"/>
          </a:xfrm>
          <a:prstGeom prst="rect">
            <a:avLst/>
          </a:prstGeom>
          <a:solidFill>
            <a:srgbClr val="008000">
              <a:alpha val="7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13315" name="文本框 4"/>
          <p:cNvSpPr txBox="1">
            <a:spLocks noChangeArrowheads="1"/>
          </p:cNvSpPr>
          <p:nvPr/>
        </p:nvSpPr>
        <p:spPr bwMode="auto">
          <a:xfrm>
            <a:off x="201358" y="1677509"/>
            <a:ext cx="2040232"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dirty="0" smtClean="0">
                <a:solidFill>
                  <a:schemeClr val="bg1"/>
                </a:solidFill>
                <a:latin typeface="微软雅黑" pitchFamily="34" charset="-122"/>
                <a:ea typeface="微软雅黑" pitchFamily="34" charset="-122"/>
              </a:rPr>
              <a:t>中国青少年</a:t>
            </a:r>
            <a:endParaRPr lang="zh-CN" altLang="en-US" sz="2400" dirty="0">
              <a:solidFill>
                <a:schemeClr val="bg1"/>
              </a:solidFill>
              <a:latin typeface="微软雅黑" pitchFamily="34" charset="-122"/>
              <a:ea typeface="微软雅黑" pitchFamily="34" charset="-122"/>
            </a:endParaRPr>
          </a:p>
        </p:txBody>
      </p:sp>
      <p:sp>
        <p:nvSpPr>
          <p:cNvPr id="8" name="文本框 4"/>
          <p:cNvSpPr txBox="1">
            <a:spLocks noChangeArrowheads="1"/>
          </p:cNvSpPr>
          <p:nvPr/>
        </p:nvSpPr>
        <p:spPr bwMode="auto">
          <a:xfrm>
            <a:off x="201358" y="2184331"/>
            <a:ext cx="4752779"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4000" b="1" dirty="0">
                <a:solidFill>
                  <a:schemeClr val="bg1"/>
                </a:solidFill>
                <a:latin typeface="微软雅黑" pitchFamily="34" charset="-122"/>
                <a:ea typeface="微软雅黑" pitchFamily="34" charset="-122"/>
              </a:rPr>
              <a:t>足球发展总结及计划</a:t>
            </a:r>
          </a:p>
        </p:txBody>
      </p:sp>
      <p:sp>
        <p:nvSpPr>
          <p:cNvPr id="9" name="文本框 4"/>
          <p:cNvSpPr txBox="1">
            <a:spLocks noChangeArrowheads="1"/>
          </p:cNvSpPr>
          <p:nvPr/>
        </p:nvSpPr>
        <p:spPr bwMode="auto">
          <a:xfrm>
            <a:off x="228654" y="3336288"/>
            <a:ext cx="2460620" cy="31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600" dirty="0" smtClean="0">
                <a:solidFill>
                  <a:schemeClr val="bg1"/>
                </a:solidFill>
                <a:latin typeface="微软雅黑" pitchFamily="34" charset="-122"/>
                <a:ea typeface="微软雅黑" pitchFamily="34" charset="-122"/>
              </a:rPr>
              <a:t>第一</a:t>
            </a:r>
            <a:r>
              <a:rPr lang="en-US" altLang="zh-CN" sz="1600" dirty="0" smtClean="0">
                <a:solidFill>
                  <a:schemeClr val="bg1"/>
                </a:solidFill>
                <a:latin typeface="微软雅黑" pitchFamily="34" charset="-122"/>
                <a:ea typeface="微软雅黑" pitchFamily="34" charset="-122"/>
              </a:rPr>
              <a:t>PPT</a:t>
            </a:r>
            <a:r>
              <a:rPr lang="zh-CN" altLang="en-US" sz="1600" dirty="0" smtClean="0">
                <a:solidFill>
                  <a:schemeClr val="bg1"/>
                </a:solidFill>
                <a:latin typeface="微软雅黑" pitchFamily="34" charset="-122"/>
                <a:ea typeface="微软雅黑" pitchFamily="34" charset="-122"/>
              </a:rPr>
              <a:t> </a:t>
            </a:r>
            <a:r>
              <a:rPr lang="en-US" altLang="zh-CN" sz="1600" dirty="0" smtClean="0">
                <a:solidFill>
                  <a:schemeClr val="bg1"/>
                </a:solidFill>
                <a:latin typeface="微软雅黑" pitchFamily="34" charset="-122"/>
                <a:ea typeface="微软雅黑" pitchFamily="34" charset="-122"/>
              </a:rPr>
              <a:t>20XX</a:t>
            </a:r>
            <a:r>
              <a:rPr lang="zh-CN" altLang="en-US" sz="1600" dirty="0" smtClean="0">
                <a:solidFill>
                  <a:schemeClr val="bg1"/>
                </a:solidFill>
                <a:latin typeface="微软雅黑" pitchFamily="34" charset="-122"/>
                <a:ea typeface="微软雅黑" pitchFamily="34" charset="-122"/>
              </a:rPr>
              <a:t>年</a:t>
            </a:r>
            <a:endParaRPr lang="zh-CN" altLang="en-US" sz="1600" dirty="0">
              <a:solidFill>
                <a:schemeClr val="bg1"/>
              </a:solidFill>
              <a:latin typeface="微软雅黑" pitchFamily="34" charset="-122"/>
              <a:ea typeface="微软雅黑" pitchFamily="34" charset="-122"/>
            </a:endParaRPr>
          </a:p>
        </p:txBody>
      </p:sp>
      <p:sp>
        <p:nvSpPr>
          <p:cNvPr id="5" name="矩形 4"/>
          <p:cNvSpPr/>
          <p:nvPr/>
        </p:nvSpPr>
        <p:spPr bwMode="auto">
          <a:xfrm>
            <a:off x="5309094" y="1514417"/>
            <a:ext cx="204602" cy="18600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3315"/>
                                        </p:tgtEl>
                                        <p:attrNameLst>
                                          <p:attrName>style.visibility</p:attrName>
                                        </p:attrNameLst>
                                      </p:cBhvr>
                                      <p:to>
                                        <p:strVal val="visible"/>
                                      </p:to>
                                    </p:set>
                                    <p:animEffect transition="in" filter="fade">
                                      <p:cBhvr>
                                        <p:cTn id="23" dur="1000"/>
                                        <p:tgtEl>
                                          <p:spTgt spid="13315"/>
                                        </p:tgtEl>
                                      </p:cBhvr>
                                    </p:animEffect>
                                    <p:anim calcmode="lin" valueType="num">
                                      <p:cBhvr>
                                        <p:cTn id="24" dur="1000" fill="hold"/>
                                        <p:tgtEl>
                                          <p:spTgt spid="13315"/>
                                        </p:tgtEl>
                                        <p:attrNameLst>
                                          <p:attrName>ppt_x</p:attrName>
                                        </p:attrNameLst>
                                      </p:cBhvr>
                                      <p:tavLst>
                                        <p:tav tm="0">
                                          <p:val>
                                            <p:strVal val="#ppt_x"/>
                                          </p:val>
                                        </p:tav>
                                        <p:tav tm="100000">
                                          <p:val>
                                            <p:strVal val="#ppt_x"/>
                                          </p:val>
                                        </p:tav>
                                      </p:tavLst>
                                    </p:anim>
                                    <p:anim calcmode="lin" valueType="num">
                                      <p:cBhvr>
                                        <p:cTn id="25" dur="1000" fill="hold"/>
                                        <p:tgtEl>
                                          <p:spTgt spid="1331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31"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1000" fill="hold"/>
                                        <p:tgtEl>
                                          <p:spTgt spid="8"/>
                                        </p:tgtEl>
                                        <p:attrNameLst>
                                          <p:attrName>ppt_w</p:attrName>
                                        </p:attrNameLst>
                                      </p:cBhvr>
                                      <p:tavLst>
                                        <p:tav tm="0">
                                          <p:val>
                                            <p:fltVal val="0"/>
                                          </p:val>
                                        </p:tav>
                                        <p:tav tm="100000">
                                          <p:val>
                                            <p:strVal val="#ppt_w"/>
                                          </p:val>
                                        </p:tav>
                                      </p:tavLst>
                                    </p:anim>
                                    <p:anim calcmode="lin" valueType="num">
                                      <p:cBhvr>
                                        <p:cTn id="30" dur="1000" fill="hold"/>
                                        <p:tgtEl>
                                          <p:spTgt spid="8"/>
                                        </p:tgtEl>
                                        <p:attrNameLst>
                                          <p:attrName>ppt_h</p:attrName>
                                        </p:attrNameLst>
                                      </p:cBhvr>
                                      <p:tavLst>
                                        <p:tav tm="0">
                                          <p:val>
                                            <p:fltVal val="0"/>
                                          </p:val>
                                        </p:tav>
                                        <p:tav tm="100000">
                                          <p:val>
                                            <p:strVal val="#ppt_h"/>
                                          </p:val>
                                        </p:tav>
                                      </p:tavLst>
                                    </p:anim>
                                    <p:anim calcmode="lin" valueType="num">
                                      <p:cBhvr>
                                        <p:cTn id="31" dur="1000" fill="hold"/>
                                        <p:tgtEl>
                                          <p:spTgt spid="8"/>
                                        </p:tgtEl>
                                        <p:attrNameLst>
                                          <p:attrName>style.rotation</p:attrName>
                                        </p:attrNameLst>
                                      </p:cBhvr>
                                      <p:tavLst>
                                        <p:tav tm="0">
                                          <p:val>
                                            <p:fltVal val="90"/>
                                          </p:val>
                                        </p:tav>
                                        <p:tav tm="100000">
                                          <p:val>
                                            <p:fltVal val="0"/>
                                          </p:val>
                                        </p:tav>
                                      </p:tavLst>
                                    </p:anim>
                                    <p:animEffect transition="in" filter="fade">
                                      <p:cBhvr>
                                        <p:cTn id="32" dur="1000"/>
                                        <p:tgtEl>
                                          <p:spTgt spid="8"/>
                                        </p:tgtEl>
                                      </p:cBhvr>
                                    </p:animEffect>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315" grpId="0"/>
      <p:bldP spid="8" grpId="0"/>
      <p:bldP spid="9" grpId="0"/>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10" name="Freeform 3"/>
          <p:cNvSpPr>
            <a:spLocks/>
          </p:cNvSpPr>
          <p:nvPr/>
        </p:nvSpPr>
        <p:spPr bwMode="auto">
          <a:xfrm rot="-2202532">
            <a:off x="3500241" y="1296641"/>
            <a:ext cx="1297781" cy="1316831"/>
          </a:xfrm>
          <a:custGeom>
            <a:avLst/>
            <a:gdLst>
              <a:gd name="T0" fmla="*/ 93390709 w 10688"/>
              <a:gd name="T1" fmla="*/ 185134039 h 10844"/>
              <a:gd name="T2" fmla="*/ 93390709 w 10688"/>
              <a:gd name="T3" fmla="*/ 185134039 h 10844"/>
              <a:gd name="T4" fmla="*/ 119601810 w 10688"/>
              <a:gd name="T5" fmla="*/ 281790716 h 10844"/>
              <a:gd name="T6" fmla="*/ 208038576 w 10688"/>
              <a:gd name="T7" fmla="*/ 257226866 h 10844"/>
              <a:gd name="T8" fmla="*/ 237526187 w 10688"/>
              <a:gd name="T9" fmla="*/ 72931694 h 10844"/>
              <a:gd name="T10" fmla="*/ 53261163 w 10688"/>
              <a:gd name="T11" fmla="*/ 42626441 h 10844"/>
              <a:gd name="T12" fmla="*/ 0 w 10688"/>
              <a:gd name="T13" fmla="*/ 128639663 h 10844"/>
              <a:gd name="T14" fmla="*/ 93390709 w 10688"/>
              <a:gd name="T15" fmla="*/ 185134039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008000"/>
          </a:solidFill>
          <a:ln>
            <a:noFill/>
          </a:ln>
          <a:extLst/>
        </p:spPr>
        <p:txBody>
          <a:bodyPr wrap="none" lIns="68580" tIns="34290" rIns="68580" bIns="34290" anchor="ctr"/>
          <a:lstStyle/>
          <a:p>
            <a:endParaRPr lang="zh-CN" altLang="en-US"/>
          </a:p>
        </p:txBody>
      </p:sp>
      <p:sp>
        <p:nvSpPr>
          <p:cNvPr id="11" name="Freeform 3"/>
          <p:cNvSpPr>
            <a:spLocks/>
          </p:cNvSpPr>
          <p:nvPr/>
        </p:nvSpPr>
        <p:spPr bwMode="auto">
          <a:xfrm rot="3202081">
            <a:off x="4415831" y="1602632"/>
            <a:ext cx="1297781" cy="1316831"/>
          </a:xfrm>
          <a:custGeom>
            <a:avLst/>
            <a:gdLst>
              <a:gd name="T0" fmla="*/ 93390709 w 10688"/>
              <a:gd name="T1" fmla="*/ 185134039 h 10844"/>
              <a:gd name="T2" fmla="*/ 93390709 w 10688"/>
              <a:gd name="T3" fmla="*/ 185134039 h 10844"/>
              <a:gd name="T4" fmla="*/ 119601810 w 10688"/>
              <a:gd name="T5" fmla="*/ 281790716 h 10844"/>
              <a:gd name="T6" fmla="*/ 208038576 w 10688"/>
              <a:gd name="T7" fmla="*/ 257226866 h 10844"/>
              <a:gd name="T8" fmla="*/ 237526187 w 10688"/>
              <a:gd name="T9" fmla="*/ 72931694 h 10844"/>
              <a:gd name="T10" fmla="*/ 53261163 w 10688"/>
              <a:gd name="T11" fmla="*/ 42626441 h 10844"/>
              <a:gd name="T12" fmla="*/ 0 w 10688"/>
              <a:gd name="T13" fmla="*/ 128639663 h 10844"/>
              <a:gd name="T14" fmla="*/ 93390709 w 10688"/>
              <a:gd name="T15" fmla="*/ 185134039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008000"/>
          </a:solidFill>
          <a:ln>
            <a:noFill/>
          </a:ln>
          <a:extLst/>
        </p:spPr>
        <p:txBody>
          <a:bodyPr wrap="none" lIns="68580" tIns="34290" rIns="68580" bIns="34290" anchor="ctr"/>
          <a:lstStyle/>
          <a:p>
            <a:endParaRPr lang="zh-CN" altLang="en-US"/>
          </a:p>
        </p:txBody>
      </p:sp>
      <p:sp>
        <p:nvSpPr>
          <p:cNvPr id="12" name="Freeform 3"/>
          <p:cNvSpPr>
            <a:spLocks/>
          </p:cNvSpPr>
          <p:nvPr/>
        </p:nvSpPr>
        <p:spPr bwMode="auto">
          <a:xfrm rot="8579122">
            <a:off x="4106269" y="2520604"/>
            <a:ext cx="1297781" cy="1316831"/>
          </a:xfrm>
          <a:custGeom>
            <a:avLst/>
            <a:gdLst>
              <a:gd name="T0" fmla="*/ 93390709 w 10688"/>
              <a:gd name="T1" fmla="*/ 185134039 h 10844"/>
              <a:gd name="T2" fmla="*/ 93390709 w 10688"/>
              <a:gd name="T3" fmla="*/ 185134039 h 10844"/>
              <a:gd name="T4" fmla="*/ 119601810 w 10688"/>
              <a:gd name="T5" fmla="*/ 281790716 h 10844"/>
              <a:gd name="T6" fmla="*/ 208038576 w 10688"/>
              <a:gd name="T7" fmla="*/ 257226866 h 10844"/>
              <a:gd name="T8" fmla="*/ 237526187 w 10688"/>
              <a:gd name="T9" fmla="*/ 72931694 h 10844"/>
              <a:gd name="T10" fmla="*/ 53261163 w 10688"/>
              <a:gd name="T11" fmla="*/ 42626441 h 10844"/>
              <a:gd name="T12" fmla="*/ 0 w 10688"/>
              <a:gd name="T13" fmla="*/ 128639663 h 10844"/>
              <a:gd name="T14" fmla="*/ 93390709 w 10688"/>
              <a:gd name="T15" fmla="*/ 185134039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008000"/>
          </a:solidFill>
          <a:ln w="9525" cmpd="sng">
            <a:solidFill>
              <a:srgbClr val="FFFFFF"/>
            </a:solidFill>
            <a:round/>
            <a:headEnd/>
            <a:tailEnd/>
          </a:ln>
        </p:spPr>
        <p:txBody>
          <a:bodyPr wrap="none" lIns="68580" tIns="34290" rIns="68580" bIns="34290" anchor="ctr"/>
          <a:lstStyle/>
          <a:p>
            <a:endParaRPr lang="zh-CN" altLang="en-US"/>
          </a:p>
        </p:txBody>
      </p:sp>
      <p:sp>
        <p:nvSpPr>
          <p:cNvPr id="13" name="Freeform 3"/>
          <p:cNvSpPr>
            <a:spLocks/>
          </p:cNvSpPr>
          <p:nvPr/>
        </p:nvSpPr>
        <p:spPr bwMode="auto">
          <a:xfrm rot="-7621736">
            <a:off x="3191273" y="2221161"/>
            <a:ext cx="1297781" cy="1315641"/>
          </a:xfrm>
          <a:custGeom>
            <a:avLst/>
            <a:gdLst>
              <a:gd name="T0" fmla="*/ 93390709 w 10688"/>
              <a:gd name="T1" fmla="*/ 184799597 h 10844"/>
              <a:gd name="T2" fmla="*/ 93390709 w 10688"/>
              <a:gd name="T3" fmla="*/ 184799597 h 10844"/>
              <a:gd name="T4" fmla="*/ 119601810 w 10688"/>
              <a:gd name="T5" fmla="*/ 281281555 h 10844"/>
              <a:gd name="T6" fmla="*/ 208038576 w 10688"/>
              <a:gd name="T7" fmla="*/ 256762070 h 10844"/>
              <a:gd name="T8" fmla="*/ 237526187 w 10688"/>
              <a:gd name="T9" fmla="*/ 72799773 h 10844"/>
              <a:gd name="T10" fmla="*/ 53261163 w 10688"/>
              <a:gd name="T11" fmla="*/ 42549412 h 10844"/>
              <a:gd name="T12" fmla="*/ 0 w 10688"/>
              <a:gd name="T13" fmla="*/ 128407241 h 10844"/>
              <a:gd name="T14" fmla="*/ 93390709 w 10688"/>
              <a:gd name="T15" fmla="*/ 18479959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008000"/>
          </a:solidFill>
          <a:ln>
            <a:noFill/>
          </a:ln>
          <a:extLst/>
        </p:spPr>
        <p:txBody>
          <a:bodyPr wrap="none" lIns="68580" tIns="34290" rIns="68580" bIns="34290" anchor="ctr"/>
          <a:lstStyle/>
          <a:p>
            <a:endParaRPr lang="zh-CN" altLang="en-US"/>
          </a:p>
        </p:txBody>
      </p:sp>
      <p:sp>
        <p:nvSpPr>
          <p:cNvPr id="14" name="TextBox 19"/>
          <p:cNvSpPr txBox="1">
            <a:spLocks noChangeArrowheads="1"/>
          </p:cNvSpPr>
          <p:nvPr/>
        </p:nvSpPr>
        <p:spPr bwMode="auto">
          <a:xfrm>
            <a:off x="3747891" y="1552625"/>
            <a:ext cx="820340" cy="7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5" tIns="34282" rIns="68565" bIns="34282">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4100" b="1">
                <a:solidFill>
                  <a:srgbClr val="FFFFFF"/>
                </a:solidFill>
                <a:latin typeface="Arial" pitchFamily="34" charset="0"/>
                <a:ea typeface="微软雅黑" pitchFamily="34" charset="-122"/>
                <a:sym typeface="Arial" pitchFamily="34" charset="0"/>
              </a:rPr>
              <a:t>S</a:t>
            </a:r>
            <a:endParaRPr lang="ru-RU" altLang="en-US" sz="4100" b="1">
              <a:solidFill>
                <a:srgbClr val="FFFFFF"/>
              </a:solidFill>
              <a:latin typeface="Arial" pitchFamily="34" charset="0"/>
              <a:ea typeface="微软雅黑" pitchFamily="34" charset="-122"/>
              <a:sym typeface="Arial" pitchFamily="34" charset="0"/>
            </a:endParaRPr>
          </a:p>
        </p:txBody>
      </p:sp>
      <p:sp>
        <p:nvSpPr>
          <p:cNvPr id="15" name="TextBox 20"/>
          <p:cNvSpPr txBox="1">
            <a:spLocks noChangeArrowheads="1"/>
          </p:cNvSpPr>
          <p:nvPr/>
        </p:nvSpPr>
        <p:spPr bwMode="auto">
          <a:xfrm>
            <a:off x="4698010" y="1934816"/>
            <a:ext cx="820340" cy="7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5" tIns="34282" rIns="68565" bIns="34282">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id-ID" altLang="en-US" sz="4100" b="1">
                <a:solidFill>
                  <a:srgbClr val="FFFFFF"/>
                </a:solidFill>
                <a:latin typeface="Arial" pitchFamily="34" charset="0"/>
                <a:ea typeface="微软雅黑" pitchFamily="34" charset="-122"/>
                <a:sym typeface="Arial" pitchFamily="34" charset="0"/>
              </a:rPr>
              <a:t>O</a:t>
            </a:r>
            <a:endParaRPr lang="ru-RU" altLang="en-US" sz="4100" b="1">
              <a:solidFill>
                <a:srgbClr val="FFFFFF"/>
              </a:solidFill>
              <a:latin typeface="Arial" pitchFamily="34" charset="0"/>
              <a:ea typeface="微软雅黑" pitchFamily="34" charset="-122"/>
              <a:sym typeface="Arial" pitchFamily="34" charset="0"/>
            </a:endParaRPr>
          </a:p>
        </p:txBody>
      </p:sp>
      <p:sp>
        <p:nvSpPr>
          <p:cNvPr id="16" name="TextBox 21"/>
          <p:cNvSpPr txBox="1">
            <a:spLocks noChangeArrowheads="1"/>
          </p:cNvSpPr>
          <p:nvPr/>
        </p:nvSpPr>
        <p:spPr bwMode="auto">
          <a:xfrm>
            <a:off x="4337249" y="2939704"/>
            <a:ext cx="820341" cy="7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5" tIns="34282" rIns="68565" bIns="34282">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4100" b="1">
                <a:solidFill>
                  <a:srgbClr val="FFFFFF"/>
                </a:solidFill>
                <a:latin typeface="Arial" pitchFamily="34" charset="0"/>
                <a:ea typeface="微软雅黑" pitchFamily="34" charset="-122"/>
                <a:sym typeface="Arial" pitchFamily="34" charset="0"/>
              </a:rPr>
              <a:t>T</a:t>
            </a:r>
            <a:endParaRPr lang="ru-RU" altLang="en-US" sz="4100" b="1">
              <a:solidFill>
                <a:srgbClr val="FFFFFF"/>
              </a:solidFill>
              <a:latin typeface="Arial" pitchFamily="34" charset="0"/>
              <a:ea typeface="微软雅黑" pitchFamily="34" charset="-122"/>
              <a:sym typeface="Arial" pitchFamily="34" charset="0"/>
            </a:endParaRPr>
          </a:p>
        </p:txBody>
      </p:sp>
      <p:sp>
        <p:nvSpPr>
          <p:cNvPr id="17" name="TextBox 22"/>
          <p:cNvSpPr txBox="1">
            <a:spLocks noChangeArrowheads="1"/>
          </p:cNvSpPr>
          <p:nvPr/>
        </p:nvSpPr>
        <p:spPr bwMode="auto">
          <a:xfrm>
            <a:off x="3370462" y="2522985"/>
            <a:ext cx="820341" cy="7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5" tIns="34282" rIns="68565" bIns="34282">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4100" b="1">
                <a:solidFill>
                  <a:srgbClr val="FFFFFF"/>
                </a:solidFill>
                <a:latin typeface="Arial" pitchFamily="34" charset="0"/>
                <a:ea typeface="微软雅黑" pitchFamily="34" charset="-122"/>
                <a:sym typeface="Arial" pitchFamily="34" charset="0"/>
              </a:rPr>
              <a:t>W</a:t>
            </a:r>
            <a:endParaRPr lang="ru-RU" altLang="en-US" sz="4100" b="1">
              <a:solidFill>
                <a:srgbClr val="FFFFFF"/>
              </a:solidFill>
              <a:latin typeface="Arial" pitchFamily="34" charset="0"/>
              <a:ea typeface="微软雅黑" pitchFamily="34" charset="-122"/>
              <a:sym typeface="Arial" pitchFamily="34" charset="0"/>
            </a:endParaRPr>
          </a:p>
        </p:txBody>
      </p:sp>
      <p:sp>
        <p:nvSpPr>
          <p:cNvPr id="20" name="TextBox 83"/>
          <p:cNvSpPr txBox="1">
            <a:spLocks noChangeArrowheads="1"/>
          </p:cNvSpPr>
          <p:nvPr/>
        </p:nvSpPr>
        <p:spPr bwMode="auto">
          <a:xfrm>
            <a:off x="6225910" y="2208209"/>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21" name="文本框 180"/>
          <p:cNvSpPr txBox="1">
            <a:spLocks noChangeArrowheads="1"/>
          </p:cNvSpPr>
          <p:nvPr/>
        </p:nvSpPr>
        <p:spPr bwMode="auto">
          <a:xfrm>
            <a:off x="5938780" y="2464380"/>
            <a:ext cx="2288813"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
        <p:nvSpPr>
          <p:cNvPr id="22" name="TextBox 83"/>
          <p:cNvSpPr txBox="1">
            <a:spLocks noChangeArrowheads="1"/>
          </p:cNvSpPr>
          <p:nvPr/>
        </p:nvSpPr>
        <p:spPr bwMode="auto">
          <a:xfrm>
            <a:off x="998816" y="2208209"/>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23" name="文本框 180"/>
          <p:cNvSpPr txBox="1">
            <a:spLocks noChangeArrowheads="1"/>
          </p:cNvSpPr>
          <p:nvPr/>
        </p:nvSpPr>
        <p:spPr bwMode="auto">
          <a:xfrm>
            <a:off x="711686" y="2464380"/>
            <a:ext cx="2288813"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
        <p:nvSpPr>
          <p:cNvPr id="24" name="TextBox 83"/>
          <p:cNvSpPr txBox="1">
            <a:spLocks noChangeArrowheads="1"/>
          </p:cNvSpPr>
          <p:nvPr/>
        </p:nvSpPr>
        <p:spPr bwMode="auto">
          <a:xfrm>
            <a:off x="3750424" y="484928"/>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25" name="文本框 180"/>
          <p:cNvSpPr txBox="1">
            <a:spLocks noChangeArrowheads="1"/>
          </p:cNvSpPr>
          <p:nvPr/>
        </p:nvSpPr>
        <p:spPr bwMode="auto">
          <a:xfrm>
            <a:off x="3222969" y="741099"/>
            <a:ext cx="2769463"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
        <p:nvSpPr>
          <p:cNvPr id="26" name="TextBox 83"/>
          <p:cNvSpPr txBox="1">
            <a:spLocks noChangeArrowheads="1"/>
          </p:cNvSpPr>
          <p:nvPr/>
        </p:nvSpPr>
        <p:spPr bwMode="auto">
          <a:xfrm>
            <a:off x="3750424" y="3839226"/>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27" name="文本框 180"/>
          <p:cNvSpPr txBox="1">
            <a:spLocks noChangeArrowheads="1"/>
          </p:cNvSpPr>
          <p:nvPr/>
        </p:nvSpPr>
        <p:spPr bwMode="auto">
          <a:xfrm>
            <a:off x="3222969" y="4095397"/>
            <a:ext cx="2769463"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6806740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2" presetClass="entr" presetSubtype="4"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150" fill="hold"/>
                                        <p:tgtEl>
                                          <p:spTgt spid="20"/>
                                        </p:tgtEl>
                                        <p:attrNameLst>
                                          <p:attrName>ppt_x</p:attrName>
                                        </p:attrNameLst>
                                      </p:cBhvr>
                                      <p:tavLst>
                                        <p:tav tm="0">
                                          <p:val>
                                            <p:strVal val="#ppt_x"/>
                                          </p:val>
                                        </p:tav>
                                        <p:tav tm="100000">
                                          <p:val>
                                            <p:strVal val="#ppt_x"/>
                                          </p:val>
                                        </p:tav>
                                      </p:tavLst>
                                    </p:anim>
                                    <p:anim calcmode="lin" valueType="num">
                                      <p:cBhvr additive="base">
                                        <p:cTn id="47" dur="150" fill="hold"/>
                                        <p:tgtEl>
                                          <p:spTgt spid="20"/>
                                        </p:tgtEl>
                                        <p:attrNameLst>
                                          <p:attrName>ppt_y</p:attrName>
                                        </p:attrNameLst>
                                      </p:cBhvr>
                                      <p:tavLst>
                                        <p:tav tm="0">
                                          <p:val>
                                            <p:strVal val="1+#ppt_h/2"/>
                                          </p:val>
                                        </p:tav>
                                        <p:tav tm="100000">
                                          <p:val>
                                            <p:strVal val="#ppt_y"/>
                                          </p:val>
                                        </p:tav>
                                      </p:tavLst>
                                    </p:anim>
                                  </p:childTnLst>
                                </p:cTn>
                              </p:par>
                            </p:childTnLst>
                          </p:cTn>
                        </p:par>
                        <p:par>
                          <p:cTn id="48" fill="hold">
                            <p:stCondLst>
                              <p:cond delay="650"/>
                            </p:stCondLst>
                            <p:childTnLst>
                              <p:par>
                                <p:cTn id="49" presetID="2" presetClass="entr" presetSubtype="4"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150" fill="hold"/>
                                        <p:tgtEl>
                                          <p:spTgt spid="21"/>
                                        </p:tgtEl>
                                        <p:attrNameLst>
                                          <p:attrName>ppt_x</p:attrName>
                                        </p:attrNameLst>
                                      </p:cBhvr>
                                      <p:tavLst>
                                        <p:tav tm="0">
                                          <p:val>
                                            <p:strVal val="#ppt_x"/>
                                          </p:val>
                                        </p:tav>
                                        <p:tav tm="100000">
                                          <p:val>
                                            <p:strVal val="#ppt_x"/>
                                          </p:val>
                                        </p:tav>
                                      </p:tavLst>
                                    </p:anim>
                                    <p:anim calcmode="lin" valueType="num">
                                      <p:cBhvr additive="base">
                                        <p:cTn id="52" dur="150" fill="hold"/>
                                        <p:tgtEl>
                                          <p:spTgt spid="21"/>
                                        </p:tgtEl>
                                        <p:attrNameLst>
                                          <p:attrName>ppt_y</p:attrName>
                                        </p:attrNameLst>
                                      </p:cBhvr>
                                      <p:tavLst>
                                        <p:tav tm="0">
                                          <p:val>
                                            <p:strVal val="1+#ppt_h/2"/>
                                          </p:val>
                                        </p:tav>
                                        <p:tav tm="100000">
                                          <p:val>
                                            <p:strVal val="#ppt_y"/>
                                          </p:val>
                                        </p:tav>
                                      </p:tavLst>
                                    </p:anim>
                                  </p:childTnLst>
                                </p:cTn>
                              </p:par>
                            </p:childTnLst>
                          </p:cTn>
                        </p:par>
                        <p:par>
                          <p:cTn id="53" fill="hold">
                            <p:stCondLst>
                              <p:cond delay="800"/>
                            </p:stCondLst>
                            <p:childTnLst>
                              <p:par>
                                <p:cTn id="54" presetID="2" presetClass="entr" presetSubtype="4"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150" fill="hold"/>
                                        <p:tgtEl>
                                          <p:spTgt spid="22"/>
                                        </p:tgtEl>
                                        <p:attrNameLst>
                                          <p:attrName>ppt_x</p:attrName>
                                        </p:attrNameLst>
                                      </p:cBhvr>
                                      <p:tavLst>
                                        <p:tav tm="0">
                                          <p:val>
                                            <p:strVal val="#ppt_x"/>
                                          </p:val>
                                        </p:tav>
                                        <p:tav tm="100000">
                                          <p:val>
                                            <p:strVal val="#ppt_x"/>
                                          </p:val>
                                        </p:tav>
                                      </p:tavLst>
                                    </p:anim>
                                    <p:anim calcmode="lin" valueType="num">
                                      <p:cBhvr additive="base">
                                        <p:cTn id="57" dur="150" fill="hold"/>
                                        <p:tgtEl>
                                          <p:spTgt spid="22"/>
                                        </p:tgtEl>
                                        <p:attrNameLst>
                                          <p:attrName>ppt_y</p:attrName>
                                        </p:attrNameLst>
                                      </p:cBhvr>
                                      <p:tavLst>
                                        <p:tav tm="0">
                                          <p:val>
                                            <p:strVal val="1+#ppt_h/2"/>
                                          </p:val>
                                        </p:tav>
                                        <p:tav tm="100000">
                                          <p:val>
                                            <p:strVal val="#ppt_y"/>
                                          </p:val>
                                        </p:tav>
                                      </p:tavLst>
                                    </p:anim>
                                  </p:childTnLst>
                                </p:cTn>
                              </p:par>
                            </p:childTnLst>
                          </p:cTn>
                        </p:par>
                        <p:par>
                          <p:cTn id="58" fill="hold">
                            <p:stCondLst>
                              <p:cond delay="950"/>
                            </p:stCondLst>
                            <p:childTnLst>
                              <p:par>
                                <p:cTn id="59" presetID="2" presetClass="entr" presetSubtype="4"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150" fill="hold"/>
                                        <p:tgtEl>
                                          <p:spTgt spid="23"/>
                                        </p:tgtEl>
                                        <p:attrNameLst>
                                          <p:attrName>ppt_x</p:attrName>
                                        </p:attrNameLst>
                                      </p:cBhvr>
                                      <p:tavLst>
                                        <p:tav tm="0">
                                          <p:val>
                                            <p:strVal val="#ppt_x"/>
                                          </p:val>
                                        </p:tav>
                                        <p:tav tm="100000">
                                          <p:val>
                                            <p:strVal val="#ppt_x"/>
                                          </p:val>
                                        </p:tav>
                                      </p:tavLst>
                                    </p:anim>
                                    <p:anim calcmode="lin" valueType="num">
                                      <p:cBhvr additive="base">
                                        <p:cTn id="62" dur="150" fill="hold"/>
                                        <p:tgtEl>
                                          <p:spTgt spid="23"/>
                                        </p:tgtEl>
                                        <p:attrNameLst>
                                          <p:attrName>ppt_y</p:attrName>
                                        </p:attrNameLst>
                                      </p:cBhvr>
                                      <p:tavLst>
                                        <p:tav tm="0">
                                          <p:val>
                                            <p:strVal val="1+#ppt_h/2"/>
                                          </p:val>
                                        </p:tav>
                                        <p:tav tm="100000">
                                          <p:val>
                                            <p:strVal val="#ppt_y"/>
                                          </p:val>
                                        </p:tav>
                                      </p:tavLst>
                                    </p:anim>
                                  </p:childTnLst>
                                </p:cTn>
                              </p:par>
                            </p:childTnLst>
                          </p:cTn>
                        </p:par>
                        <p:par>
                          <p:cTn id="63" fill="hold">
                            <p:stCondLst>
                              <p:cond delay="1100"/>
                            </p:stCondLst>
                            <p:childTnLst>
                              <p:par>
                                <p:cTn id="64" presetID="2" presetClass="entr" presetSubtype="4"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150" fill="hold"/>
                                        <p:tgtEl>
                                          <p:spTgt spid="24"/>
                                        </p:tgtEl>
                                        <p:attrNameLst>
                                          <p:attrName>ppt_x</p:attrName>
                                        </p:attrNameLst>
                                      </p:cBhvr>
                                      <p:tavLst>
                                        <p:tav tm="0">
                                          <p:val>
                                            <p:strVal val="#ppt_x"/>
                                          </p:val>
                                        </p:tav>
                                        <p:tav tm="100000">
                                          <p:val>
                                            <p:strVal val="#ppt_x"/>
                                          </p:val>
                                        </p:tav>
                                      </p:tavLst>
                                    </p:anim>
                                    <p:anim calcmode="lin" valueType="num">
                                      <p:cBhvr additive="base">
                                        <p:cTn id="67" dur="150" fill="hold"/>
                                        <p:tgtEl>
                                          <p:spTgt spid="24"/>
                                        </p:tgtEl>
                                        <p:attrNameLst>
                                          <p:attrName>ppt_y</p:attrName>
                                        </p:attrNameLst>
                                      </p:cBhvr>
                                      <p:tavLst>
                                        <p:tav tm="0">
                                          <p:val>
                                            <p:strVal val="1+#ppt_h/2"/>
                                          </p:val>
                                        </p:tav>
                                        <p:tav tm="100000">
                                          <p:val>
                                            <p:strVal val="#ppt_y"/>
                                          </p:val>
                                        </p:tav>
                                      </p:tavLst>
                                    </p:anim>
                                  </p:childTnLst>
                                </p:cTn>
                              </p:par>
                            </p:childTnLst>
                          </p:cTn>
                        </p:par>
                        <p:par>
                          <p:cTn id="68" fill="hold">
                            <p:stCondLst>
                              <p:cond delay="1250"/>
                            </p:stCondLst>
                            <p:childTnLst>
                              <p:par>
                                <p:cTn id="69" presetID="2" presetClass="entr" presetSubtype="4"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150" fill="hold"/>
                                        <p:tgtEl>
                                          <p:spTgt spid="25"/>
                                        </p:tgtEl>
                                        <p:attrNameLst>
                                          <p:attrName>ppt_x</p:attrName>
                                        </p:attrNameLst>
                                      </p:cBhvr>
                                      <p:tavLst>
                                        <p:tav tm="0">
                                          <p:val>
                                            <p:strVal val="#ppt_x"/>
                                          </p:val>
                                        </p:tav>
                                        <p:tav tm="100000">
                                          <p:val>
                                            <p:strVal val="#ppt_x"/>
                                          </p:val>
                                        </p:tav>
                                      </p:tavLst>
                                    </p:anim>
                                    <p:anim calcmode="lin" valueType="num">
                                      <p:cBhvr additive="base">
                                        <p:cTn id="72" dur="150" fill="hold"/>
                                        <p:tgtEl>
                                          <p:spTgt spid="25"/>
                                        </p:tgtEl>
                                        <p:attrNameLst>
                                          <p:attrName>ppt_y</p:attrName>
                                        </p:attrNameLst>
                                      </p:cBhvr>
                                      <p:tavLst>
                                        <p:tav tm="0">
                                          <p:val>
                                            <p:strVal val="1+#ppt_h/2"/>
                                          </p:val>
                                        </p:tav>
                                        <p:tav tm="100000">
                                          <p:val>
                                            <p:strVal val="#ppt_y"/>
                                          </p:val>
                                        </p:tav>
                                      </p:tavLst>
                                    </p:anim>
                                  </p:childTnLst>
                                </p:cTn>
                              </p:par>
                            </p:childTnLst>
                          </p:cTn>
                        </p:par>
                        <p:par>
                          <p:cTn id="73" fill="hold">
                            <p:stCondLst>
                              <p:cond delay="1400"/>
                            </p:stCondLst>
                            <p:childTnLst>
                              <p:par>
                                <p:cTn id="74" presetID="2" presetClass="entr" presetSubtype="4"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additive="base">
                                        <p:cTn id="76" dur="150" fill="hold"/>
                                        <p:tgtEl>
                                          <p:spTgt spid="26"/>
                                        </p:tgtEl>
                                        <p:attrNameLst>
                                          <p:attrName>ppt_x</p:attrName>
                                        </p:attrNameLst>
                                      </p:cBhvr>
                                      <p:tavLst>
                                        <p:tav tm="0">
                                          <p:val>
                                            <p:strVal val="#ppt_x"/>
                                          </p:val>
                                        </p:tav>
                                        <p:tav tm="100000">
                                          <p:val>
                                            <p:strVal val="#ppt_x"/>
                                          </p:val>
                                        </p:tav>
                                      </p:tavLst>
                                    </p:anim>
                                    <p:anim calcmode="lin" valueType="num">
                                      <p:cBhvr additive="base">
                                        <p:cTn id="77" dur="150" fill="hold"/>
                                        <p:tgtEl>
                                          <p:spTgt spid="26"/>
                                        </p:tgtEl>
                                        <p:attrNameLst>
                                          <p:attrName>ppt_y</p:attrName>
                                        </p:attrNameLst>
                                      </p:cBhvr>
                                      <p:tavLst>
                                        <p:tav tm="0">
                                          <p:val>
                                            <p:strVal val="1+#ppt_h/2"/>
                                          </p:val>
                                        </p:tav>
                                        <p:tav tm="100000">
                                          <p:val>
                                            <p:strVal val="#ppt_y"/>
                                          </p:val>
                                        </p:tav>
                                      </p:tavLst>
                                    </p:anim>
                                  </p:childTnLst>
                                </p:cTn>
                              </p:par>
                            </p:childTnLst>
                          </p:cTn>
                        </p:par>
                        <p:par>
                          <p:cTn id="78" fill="hold">
                            <p:stCondLst>
                              <p:cond delay="1550"/>
                            </p:stCondLst>
                            <p:childTnLst>
                              <p:par>
                                <p:cTn id="79" presetID="2" presetClass="entr" presetSubtype="4" fill="hold" grpId="0" nodeType="afterEffect">
                                  <p:stCondLst>
                                    <p:cond delay="0"/>
                                  </p:stCondLst>
                                  <p:childTnLst>
                                    <p:set>
                                      <p:cBhvr>
                                        <p:cTn id="80" dur="1" fill="hold">
                                          <p:stCondLst>
                                            <p:cond delay="0"/>
                                          </p:stCondLst>
                                        </p:cTn>
                                        <p:tgtEl>
                                          <p:spTgt spid="27"/>
                                        </p:tgtEl>
                                        <p:attrNameLst>
                                          <p:attrName>style.visibility</p:attrName>
                                        </p:attrNameLst>
                                      </p:cBhvr>
                                      <p:to>
                                        <p:strVal val="visible"/>
                                      </p:to>
                                    </p:set>
                                    <p:anim calcmode="lin" valueType="num">
                                      <p:cBhvr additive="base">
                                        <p:cTn id="81" dur="150" fill="hold"/>
                                        <p:tgtEl>
                                          <p:spTgt spid="27"/>
                                        </p:tgtEl>
                                        <p:attrNameLst>
                                          <p:attrName>ppt_x</p:attrName>
                                        </p:attrNameLst>
                                      </p:cBhvr>
                                      <p:tavLst>
                                        <p:tav tm="0">
                                          <p:val>
                                            <p:strVal val="#ppt_x"/>
                                          </p:val>
                                        </p:tav>
                                        <p:tav tm="100000">
                                          <p:val>
                                            <p:strVal val="#ppt_x"/>
                                          </p:val>
                                        </p:tav>
                                      </p:tavLst>
                                    </p:anim>
                                    <p:anim calcmode="lin" valueType="num">
                                      <p:cBhvr additive="base">
                                        <p:cTn id="82" dur="1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1" grpId="0" animBg="1"/>
      <p:bldP spid="12" grpId="0" animBg="1"/>
      <p:bldP spid="13" grpId="0" animBg="1"/>
      <p:bldP spid="14" grpId="0"/>
      <p:bldP spid="15" grpId="0"/>
      <p:bldP spid="16" grpId="0"/>
      <p:bldP spid="17" grpId="0"/>
      <p:bldP spid="20" grpId="0"/>
      <p:bldP spid="21" grpId="0"/>
      <p:bldP spid="22" grpId="0"/>
      <p:bldP spid="23" grpId="0"/>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191069" y="181059"/>
            <a:ext cx="3643952" cy="4636602"/>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39236" y="181059"/>
            <a:ext cx="5500047" cy="4639638"/>
          </a:xfrm>
          <a:prstGeom prst="rect">
            <a:avLst/>
          </a:prstGeom>
        </p:spPr>
      </p:pic>
      <p:sp>
        <p:nvSpPr>
          <p:cNvPr id="5" name="Freeform 54@|5FFC:14657585|FBC:16777215|LFC:11765543|LBC:16777215"/>
          <p:cNvSpPr>
            <a:spLocks/>
          </p:cNvSpPr>
          <p:nvPr/>
        </p:nvSpPr>
        <p:spPr bwMode="auto">
          <a:xfrm>
            <a:off x="1039161" y="1235615"/>
            <a:ext cx="1308497" cy="1308497"/>
          </a:xfrm>
          <a:custGeom>
            <a:avLst/>
            <a:gdLst>
              <a:gd name="T0" fmla="*/ 0 w 661361"/>
              <a:gd name="T1" fmla="*/ 2301201 h 661361"/>
              <a:gd name="T2" fmla="*/ 674011 w 661361"/>
              <a:gd name="T3" fmla="*/ 674006 h 661361"/>
              <a:gd name="T4" fmla="*/ 2301209 w 661361"/>
              <a:gd name="T5" fmla="*/ 0 h 661361"/>
              <a:gd name="T6" fmla="*/ 3928406 w 661361"/>
              <a:gd name="T7" fmla="*/ 674011 h 661361"/>
              <a:gd name="T8" fmla="*/ 4602410 w 661361"/>
              <a:gd name="T9" fmla="*/ 2301209 h 661361"/>
              <a:gd name="T10" fmla="*/ 3928406 w 661361"/>
              <a:gd name="T11" fmla="*/ 3928406 h 661361"/>
              <a:gd name="T12" fmla="*/ 2301209 w 661361"/>
              <a:gd name="T13" fmla="*/ 4602410 h 661361"/>
              <a:gd name="T14" fmla="*/ 674011 w 661361"/>
              <a:gd name="T15" fmla="*/ 3928406 h 661361"/>
              <a:gd name="T16" fmla="*/ 8 w 661361"/>
              <a:gd name="T17" fmla="*/ 2301209 h 661361"/>
              <a:gd name="T18" fmla="*/ 0 w 661361"/>
              <a:gd name="T19" fmla="*/ 2301201 h 6613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bg1"/>
          </a:solidFill>
          <a:ln>
            <a:noFill/>
          </a:ln>
          <a:extLst/>
        </p:spPr>
        <p:txBody>
          <a:bodyPr lIns="106172" tIns="106172" rIns="106172" bIns="106172" anchor="ctr"/>
          <a:lstStyle/>
          <a:p>
            <a:endParaRPr lang="zh-CN" altLang="en-US"/>
          </a:p>
        </p:txBody>
      </p:sp>
      <p:sp>
        <p:nvSpPr>
          <p:cNvPr id="8" name="TextBox 83"/>
          <p:cNvSpPr txBox="1">
            <a:spLocks noChangeArrowheads="1"/>
          </p:cNvSpPr>
          <p:nvPr/>
        </p:nvSpPr>
        <p:spPr bwMode="auto">
          <a:xfrm>
            <a:off x="844988" y="2754842"/>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solidFill>
                  <a:schemeClr val="bg1"/>
                </a:solidFill>
                <a:ea typeface="微软雅黑" panose="020B0503020204020204" pitchFamily="34" charset="-122"/>
              </a:rPr>
              <a:t>单击</a:t>
            </a:r>
            <a:r>
              <a:rPr lang="zh-CN" altLang="en-US" sz="1600" b="1" dirty="0" smtClean="0">
                <a:solidFill>
                  <a:schemeClr val="bg1"/>
                </a:solidFill>
                <a:ea typeface="微软雅黑" panose="020B0503020204020204" pitchFamily="34" charset="-122"/>
              </a:rPr>
              <a:t>添加标题</a:t>
            </a:r>
            <a:endParaRPr lang="en-US" altLang="zh-CN" sz="1600" b="1" dirty="0" smtClean="0">
              <a:solidFill>
                <a:schemeClr val="bg1"/>
              </a:solidFill>
              <a:ea typeface="微软雅黑" panose="020B0503020204020204" pitchFamily="34" charset="-122"/>
            </a:endParaRPr>
          </a:p>
        </p:txBody>
      </p:sp>
      <p:sp>
        <p:nvSpPr>
          <p:cNvPr id="9" name="文本框 180"/>
          <p:cNvSpPr txBox="1">
            <a:spLocks noChangeArrowheads="1"/>
          </p:cNvSpPr>
          <p:nvPr/>
        </p:nvSpPr>
        <p:spPr bwMode="auto">
          <a:xfrm>
            <a:off x="557858" y="3011013"/>
            <a:ext cx="2288813"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10" name="Freeform 135"/>
          <p:cNvSpPr>
            <a:spLocks noEditPoints="1"/>
          </p:cNvSpPr>
          <p:nvPr/>
        </p:nvSpPr>
        <p:spPr bwMode="auto">
          <a:xfrm>
            <a:off x="1369349" y="1585937"/>
            <a:ext cx="648119" cy="607852"/>
          </a:xfrm>
          <a:custGeom>
            <a:avLst/>
            <a:gdLst>
              <a:gd name="T0" fmla="*/ 702354624 w 73"/>
              <a:gd name="T1" fmla="*/ 2135952444 h 68"/>
              <a:gd name="T2" fmla="*/ 432222188 w 73"/>
              <a:gd name="T3" fmla="*/ 2135952444 h 68"/>
              <a:gd name="T4" fmla="*/ 0 w 73"/>
              <a:gd name="T5" fmla="*/ 1807346083 h 68"/>
              <a:gd name="T6" fmla="*/ 270139786 w 73"/>
              <a:gd name="T7" fmla="*/ 1040590508 h 68"/>
              <a:gd name="T8" fmla="*/ 810412009 w 73"/>
              <a:gd name="T9" fmla="*/ 1204897389 h 68"/>
              <a:gd name="T10" fmla="*/ 1080551795 w 73"/>
              <a:gd name="T11" fmla="*/ 1150125962 h 68"/>
              <a:gd name="T12" fmla="*/ 1080551795 w 73"/>
              <a:gd name="T13" fmla="*/ 1314432842 h 68"/>
              <a:gd name="T14" fmla="*/ 1242634197 w 73"/>
              <a:gd name="T15" fmla="*/ 1862117510 h 68"/>
              <a:gd name="T16" fmla="*/ 702354624 w 73"/>
              <a:gd name="T17" fmla="*/ 2135952444 h 68"/>
              <a:gd name="T18" fmla="*/ 810412009 w 73"/>
              <a:gd name="T19" fmla="*/ 1040590508 h 68"/>
              <a:gd name="T20" fmla="*/ 270139786 w 73"/>
              <a:gd name="T21" fmla="*/ 492913241 h 68"/>
              <a:gd name="T22" fmla="*/ 810412009 w 73"/>
              <a:gd name="T23" fmla="*/ 0 h 68"/>
              <a:gd name="T24" fmla="*/ 1350691581 w 73"/>
              <a:gd name="T25" fmla="*/ 492913241 h 68"/>
              <a:gd name="T26" fmla="*/ 810412009 w 73"/>
              <a:gd name="T27" fmla="*/ 1040590508 h 68"/>
              <a:gd name="T28" fmla="*/ 2147483647 w 73"/>
              <a:gd name="T29" fmla="*/ 2147483647 h 68"/>
              <a:gd name="T30" fmla="*/ 1080551795 w 73"/>
              <a:gd name="T31" fmla="*/ 2147483647 h 68"/>
              <a:gd name="T32" fmla="*/ 540272222 w 73"/>
              <a:gd name="T33" fmla="*/ 2147483647 h 68"/>
              <a:gd name="T34" fmla="*/ 1242634197 w 73"/>
              <a:gd name="T35" fmla="*/ 1971652964 h 68"/>
              <a:gd name="T36" fmla="*/ 1999021188 w 73"/>
              <a:gd name="T37" fmla="*/ 2147483647 h 68"/>
              <a:gd name="T38" fmla="*/ 2147483647 w 73"/>
              <a:gd name="T39" fmla="*/ 1971652964 h 68"/>
              <a:gd name="T40" fmla="*/ 2147483647 w 73"/>
              <a:gd name="T41" fmla="*/ 2147483647 h 68"/>
              <a:gd name="T42" fmla="*/ 2147483647 w 73"/>
              <a:gd name="T43" fmla="*/ 2147483647 h 68"/>
              <a:gd name="T44" fmla="*/ 1999021188 w 73"/>
              <a:gd name="T45" fmla="*/ 2135952444 h 68"/>
              <a:gd name="T46" fmla="*/ 1188609179 w 73"/>
              <a:gd name="T47" fmla="*/ 1314432842 h 68"/>
              <a:gd name="T48" fmla="*/ 1999021188 w 73"/>
              <a:gd name="T49" fmla="*/ 492913241 h 68"/>
              <a:gd name="T50" fmla="*/ 2147483647 w 73"/>
              <a:gd name="T51" fmla="*/ 1314432842 h 68"/>
              <a:gd name="T52" fmla="*/ 1999021188 w 73"/>
              <a:gd name="T53" fmla="*/ 2135952444 h 68"/>
              <a:gd name="T54" fmla="*/ 2147483647 w 73"/>
              <a:gd name="T55" fmla="*/ 1040590508 h 68"/>
              <a:gd name="T56" fmla="*/ 2147483647 w 73"/>
              <a:gd name="T57" fmla="*/ 492913241 h 68"/>
              <a:gd name="T58" fmla="*/ 2147483647 w 73"/>
              <a:gd name="T59" fmla="*/ 0 h 68"/>
              <a:gd name="T60" fmla="*/ 2147483647 w 73"/>
              <a:gd name="T61" fmla="*/ 492913241 h 68"/>
              <a:gd name="T62" fmla="*/ 2147483647 w 73"/>
              <a:gd name="T63" fmla="*/ 1040590508 h 68"/>
              <a:gd name="T64" fmla="*/ 2147483647 w 73"/>
              <a:gd name="T65" fmla="*/ 2135952444 h 68"/>
              <a:gd name="T66" fmla="*/ 2147483647 w 73"/>
              <a:gd name="T67" fmla="*/ 2135952444 h 68"/>
              <a:gd name="T68" fmla="*/ 2147483647 w 73"/>
              <a:gd name="T69" fmla="*/ 1862117510 h 68"/>
              <a:gd name="T70" fmla="*/ 2147483647 w 73"/>
              <a:gd name="T71" fmla="*/ 1314432842 h 68"/>
              <a:gd name="T72" fmla="*/ 2147483647 w 73"/>
              <a:gd name="T73" fmla="*/ 1150125962 h 68"/>
              <a:gd name="T74" fmla="*/ 2147483647 w 73"/>
              <a:gd name="T75" fmla="*/ 1204897389 h 68"/>
              <a:gd name="T76" fmla="*/ 2147483647 w 73"/>
              <a:gd name="T77" fmla="*/ 1040590508 h 68"/>
              <a:gd name="T78" fmla="*/ 2147483647 w 73"/>
              <a:gd name="T79" fmla="*/ 1807346083 h 68"/>
              <a:gd name="T80" fmla="*/ 2147483647 w 73"/>
              <a:gd name="T81" fmla="*/ 2135952444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008000"/>
          </a:solidFill>
          <a:ln>
            <a:noFill/>
          </a:ln>
          <a:extLst/>
        </p:spPr>
        <p:txBody>
          <a:bodyPr lIns="91262" tIns="45631" rIns="91262" bIns="45631"/>
          <a:lstStyle/>
          <a:p>
            <a:endParaRPr lang="zh-CN" altLang="en-US"/>
          </a:p>
        </p:txBody>
      </p:sp>
    </p:spTree>
    <p:extLst>
      <p:ext uri="{BB962C8B-B14F-4D97-AF65-F5344CB8AC3E}">
        <p14:creationId xmlns:p14="http://schemas.microsoft.com/office/powerpoint/2010/main" val="371249114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20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randombar(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500"/>
                            </p:stCondLst>
                            <p:childTnLst>
                              <p:par>
                                <p:cTn id="27" presetID="2" presetClass="entr" presetSubtype="4"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150" fill="hold"/>
                                        <p:tgtEl>
                                          <p:spTgt spid="8"/>
                                        </p:tgtEl>
                                        <p:attrNameLst>
                                          <p:attrName>ppt_x</p:attrName>
                                        </p:attrNameLst>
                                      </p:cBhvr>
                                      <p:tavLst>
                                        <p:tav tm="0">
                                          <p:val>
                                            <p:strVal val="#ppt_x"/>
                                          </p:val>
                                        </p:tav>
                                        <p:tav tm="100000">
                                          <p:val>
                                            <p:strVal val="#ppt_x"/>
                                          </p:val>
                                        </p:tav>
                                      </p:tavLst>
                                    </p:anim>
                                    <p:anim calcmode="lin" valueType="num">
                                      <p:cBhvr additive="base">
                                        <p:cTn id="30" dur="150" fill="hold"/>
                                        <p:tgtEl>
                                          <p:spTgt spid="8"/>
                                        </p:tgtEl>
                                        <p:attrNameLst>
                                          <p:attrName>ppt_y</p:attrName>
                                        </p:attrNameLst>
                                      </p:cBhvr>
                                      <p:tavLst>
                                        <p:tav tm="0">
                                          <p:val>
                                            <p:strVal val="1+#ppt_h/2"/>
                                          </p:val>
                                        </p:tav>
                                        <p:tav tm="100000">
                                          <p:val>
                                            <p:strVal val="#ppt_y"/>
                                          </p:val>
                                        </p:tav>
                                      </p:tavLst>
                                    </p:anim>
                                  </p:childTnLst>
                                </p:cTn>
                              </p:par>
                            </p:childTnLst>
                          </p:cTn>
                        </p:par>
                        <p:par>
                          <p:cTn id="31" fill="hold">
                            <p:stCondLst>
                              <p:cond delay="650"/>
                            </p:stCondLst>
                            <p:childTnLst>
                              <p:par>
                                <p:cTn id="32" presetID="2" presetClass="entr" presetSubtype="4"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150" fill="hold"/>
                                        <p:tgtEl>
                                          <p:spTgt spid="9"/>
                                        </p:tgtEl>
                                        <p:attrNameLst>
                                          <p:attrName>ppt_x</p:attrName>
                                        </p:attrNameLst>
                                      </p:cBhvr>
                                      <p:tavLst>
                                        <p:tav tm="0">
                                          <p:val>
                                            <p:strVal val="#ppt_x"/>
                                          </p:val>
                                        </p:tav>
                                        <p:tav tm="100000">
                                          <p:val>
                                            <p:strVal val="#ppt_x"/>
                                          </p:val>
                                        </p:tav>
                                      </p:tavLst>
                                    </p:anim>
                                    <p:anim calcmode="lin" valueType="num">
                                      <p:cBhvr additive="base">
                                        <p:cTn id="35" dur="150" fill="hold"/>
                                        <p:tgtEl>
                                          <p:spTgt spid="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ppt_x"/>
                                          </p:val>
                                        </p:tav>
                                        <p:tav tm="100000">
                                          <p:val>
                                            <p:strVal val="#ppt_x"/>
                                          </p:val>
                                        </p:tav>
                                      </p:tavLst>
                                    </p:anim>
                                    <p:anim calcmode="lin" valueType="num">
                                      <p:cBhvr additive="base">
                                        <p:cTn id="3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animBg="1"/>
      <p:bldP spid="8" grpId="0"/>
      <p:bldP spid="9"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3" name="矩形 2"/>
          <p:cNvSpPr>
            <a:spLocks noChangeArrowheads="1"/>
          </p:cNvSpPr>
          <p:nvPr/>
        </p:nvSpPr>
        <p:spPr bwMode="auto">
          <a:xfrm>
            <a:off x="3622849" y="2708674"/>
            <a:ext cx="4937974" cy="1159669"/>
          </a:xfrm>
          <a:prstGeom prst="rect">
            <a:avLst/>
          </a:prstGeom>
          <a:solidFill>
            <a:srgbClr val="008000"/>
          </a:solidFill>
          <a:ln>
            <a:noFill/>
          </a:ln>
        </p:spPr>
        <p:txBody>
          <a:bodyPr lIns="68562" tIns="34281" rIns="68562" bIns="34281"/>
          <a:lstStyle/>
          <a:p>
            <a:pPr eaLnBrk="1" hangingPunct="1"/>
            <a:endParaRPr lang="zh-CN" altLang="en-US"/>
          </a:p>
        </p:txBody>
      </p:sp>
      <p:sp>
        <p:nvSpPr>
          <p:cNvPr id="4" name="Freeform 6"/>
          <p:cNvSpPr>
            <a:spLocks/>
          </p:cNvSpPr>
          <p:nvPr/>
        </p:nvSpPr>
        <p:spPr bwMode="auto">
          <a:xfrm>
            <a:off x="4808248" y="3524251"/>
            <a:ext cx="142819" cy="344091"/>
          </a:xfrm>
          <a:custGeom>
            <a:avLst/>
            <a:gdLst>
              <a:gd name="T0" fmla="*/ 2147483647 w 501"/>
              <a:gd name="T1" fmla="*/ 2147483647 h 1207"/>
              <a:gd name="T2" fmla="*/ 2147483647 w 501"/>
              <a:gd name="T3" fmla="*/ 2147483647 h 1207"/>
              <a:gd name="T4" fmla="*/ 2147483647 w 501"/>
              <a:gd name="T5" fmla="*/ 2147483647 h 1207"/>
              <a:gd name="T6" fmla="*/ 2147483647 w 501"/>
              <a:gd name="T7" fmla="*/ 2147483647 h 1207"/>
              <a:gd name="T8" fmla="*/ 2147483647 w 501"/>
              <a:gd name="T9" fmla="*/ 2147483647 h 1207"/>
              <a:gd name="T10" fmla="*/ 2147483647 w 501"/>
              <a:gd name="T11" fmla="*/ 2147483647 h 1207"/>
              <a:gd name="T12" fmla="*/ 2147483647 w 501"/>
              <a:gd name="T13" fmla="*/ 2147483647 h 1207"/>
              <a:gd name="T14" fmla="*/ 2147483647 w 501"/>
              <a:gd name="T15" fmla="*/ 2147483647 h 1207"/>
              <a:gd name="T16" fmla="*/ 2147483647 w 501"/>
              <a:gd name="T17" fmla="*/ 2147483647 h 1207"/>
              <a:gd name="T18" fmla="*/ 2147483647 w 501"/>
              <a:gd name="T19" fmla="*/ 2147483647 h 1207"/>
              <a:gd name="T20" fmla="*/ 2147483647 w 501"/>
              <a:gd name="T21" fmla="*/ 2147483647 h 1207"/>
              <a:gd name="T22" fmla="*/ 2147483647 w 501"/>
              <a:gd name="T23" fmla="*/ 2147483647 h 1207"/>
              <a:gd name="T24" fmla="*/ 2147483647 w 501"/>
              <a:gd name="T25" fmla="*/ 2147483647 h 1207"/>
              <a:gd name="T26" fmla="*/ 2147483647 w 501"/>
              <a:gd name="T27" fmla="*/ 2147483647 h 1207"/>
              <a:gd name="T28" fmla="*/ 2147483647 w 501"/>
              <a:gd name="T29" fmla="*/ 2147483647 h 1207"/>
              <a:gd name="T30" fmla="*/ 2147483647 w 501"/>
              <a:gd name="T31" fmla="*/ 2147483647 h 1207"/>
              <a:gd name="T32" fmla="*/ 2147483647 w 501"/>
              <a:gd name="T33" fmla="*/ 2147483647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5" name="Freeform 7"/>
          <p:cNvSpPr>
            <a:spLocks/>
          </p:cNvSpPr>
          <p:nvPr/>
        </p:nvSpPr>
        <p:spPr bwMode="auto">
          <a:xfrm>
            <a:off x="3763288" y="4073129"/>
            <a:ext cx="221370" cy="176213"/>
          </a:xfrm>
          <a:custGeom>
            <a:avLst/>
            <a:gdLst>
              <a:gd name="T0" fmla="*/ 2147483647 w 776"/>
              <a:gd name="T1" fmla="*/ 2147483647 h 619"/>
              <a:gd name="T2" fmla="*/ 2147483647 w 776"/>
              <a:gd name="T3" fmla="*/ 2147483647 h 619"/>
              <a:gd name="T4" fmla="*/ 2147483647 w 776"/>
              <a:gd name="T5" fmla="*/ 2147483647 h 619"/>
              <a:gd name="T6" fmla="*/ 2147483647 w 776"/>
              <a:gd name="T7" fmla="*/ 2147483647 h 619"/>
              <a:gd name="T8" fmla="*/ 2147483647 w 776"/>
              <a:gd name="T9" fmla="*/ 2147483647 h 619"/>
              <a:gd name="T10" fmla="*/ 2147483647 w 776"/>
              <a:gd name="T11" fmla="*/ 2147483647 h 619"/>
              <a:gd name="T12" fmla="*/ 2147483647 w 776"/>
              <a:gd name="T13" fmla="*/ 2147483647 h 619"/>
              <a:gd name="T14" fmla="*/ 2147483647 w 776"/>
              <a:gd name="T15" fmla="*/ 2147483647 h 619"/>
              <a:gd name="T16" fmla="*/ 2147483647 w 776"/>
              <a:gd name="T17" fmla="*/ 2147483647 h 619"/>
              <a:gd name="T18" fmla="*/ 2147483647 w 776"/>
              <a:gd name="T19" fmla="*/ 0 h 619"/>
              <a:gd name="T20" fmla="*/ 2147483647 w 776"/>
              <a:gd name="T21" fmla="*/ 2147483647 h 619"/>
              <a:gd name="T22" fmla="*/ 2147483647 w 776"/>
              <a:gd name="T23" fmla="*/ 2147483647 h 619"/>
              <a:gd name="T24" fmla="*/ 2147483647 w 776"/>
              <a:gd name="T25" fmla="*/ 2147483647 h 619"/>
              <a:gd name="T26" fmla="*/ 2147483647 w 776"/>
              <a:gd name="T27" fmla="*/ 2147483647 h 619"/>
              <a:gd name="T28" fmla="*/ 2147483647 w 776"/>
              <a:gd name="T29" fmla="*/ 2147483647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6" name="Freeform 8"/>
          <p:cNvSpPr>
            <a:spLocks/>
          </p:cNvSpPr>
          <p:nvPr/>
        </p:nvSpPr>
        <p:spPr bwMode="auto">
          <a:xfrm>
            <a:off x="2782596" y="3099199"/>
            <a:ext cx="761702" cy="839390"/>
          </a:xfrm>
          <a:custGeom>
            <a:avLst/>
            <a:gdLst>
              <a:gd name="T0" fmla="*/ 2147483647 w 2678"/>
              <a:gd name="T1" fmla="*/ 2147483647 h 2954"/>
              <a:gd name="T2" fmla="*/ 2147483647 w 2678"/>
              <a:gd name="T3" fmla="*/ 2147483647 h 2954"/>
              <a:gd name="T4" fmla="*/ 2147483647 w 2678"/>
              <a:gd name="T5" fmla="*/ 2147483647 h 2954"/>
              <a:gd name="T6" fmla="*/ 2147483647 w 2678"/>
              <a:gd name="T7" fmla="*/ 2147483647 h 2954"/>
              <a:gd name="T8" fmla="*/ 2147483647 w 2678"/>
              <a:gd name="T9" fmla="*/ 2147483647 h 2954"/>
              <a:gd name="T10" fmla="*/ 2147483647 w 2678"/>
              <a:gd name="T11" fmla="*/ 2147483647 h 2954"/>
              <a:gd name="T12" fmla="*/ 2147483647 w 2678"/>
              <a:gd name="T13" fmla="*/ 2147483647 h 2954"/>
              <a:gd name="T14" fmla="*/ 2147483647 w 2678"/>
              <a:gd name="T15" fmla="*/ 2147483647 h 2954"/>
              <a:gd name="T16" fmla="*/ 2147483647 w 2678"/>
              <a:gd name="T17" fmla="*/ 2147483647 h 2954"/>
              <a:gd name="T18" fmla="*/ 2147483647 w 2678"/>
              <a:gd name="T19" fmla="*/ 2147483647 h 2954"/>
              <a:gd name="T20" fmla="*/ 2147483647 w 2678"/>
              <a:gd name="T21" fmla="*/ 2147483647 h 2954"/>
              <a:gd name="T22" fmla="*/ 2147483647 w 2678"/>
              <a:gd name="T23" fmla="*/ 2147483647 h 2954"/>
              <a:gd name="T24" fmla="*/ 2147483647 w 2678"/>
              <a:gd name="T25" fmla="*/ 2147483647 h 2954"/>
              <a:gd name="T26" fmla="*/ 2147483647 w 2678"/>
              <a:gd name="T27" fmla="*/ 2147483647 h 2954"/>
              <a:gd name="T28" fmla="*/ 2147483647 w 2678"/>
              <a:gd name="T29" fmla="*/ 2147483647 h 2954"/>
              <a:gd name="T30" fmla="*/ 2147483647 w 2678"/>
              <a:gd name="T31" fmla="*/ 2147483647 h 2954"/>
              <a:gd name="T32" fmla="*/ 2147483647 w 2678"/>
              <a:gd name="T33" fmla="*/ 2147483647 h 2954"/>
              <a:gd name="T34" fmla="*/ 2147483647 w 2678"/>
              <a:gd name="T35" fmla="*/ 2147483647 h 2954"/>
              <a:gd name="T36" fmla="*/ 2147483647 w 2678"/>
              <a:gd name="T37" fmla="*/ 2147483647 h 2954"/>
              <a:gd name="T38" fmla="*/ 2147483647 w 2678"/>
              <a:gd name="T39" fmla="*/ 2147483647 h 2954"/>
              <a:gd name="T40" fmla="*/ 2147483647 w 2678"/>
              <a:gd name="T41" fmla="*/ 2147483647 h 2954"/>
              <a:gd name="T42" fmla="*/ 2147483647 w 2678"/>
              <a:gd name="T43" fmla="*/ 2147483647 h 2954"/>
              <a:gd name="T44" fmla="*/ 2147483647 w 2678"/>
              <a:gd name="T45" fmla="*/ 2147483647 h 2954"/>
              <a:gd name="T46" fmla="*/ 2147483647 w 2678"/>
              <a:gd name="T47" fmla="*/ 2147483647 h 2954"/>
              <a:gd name="T48" fmla="*/ 2147483647 w 2678"/>
              <a:gd name="T49" fmla="*/ 2147483647 h 2954"/>
              <a:gd name="T50" fmla="*/ 2147483647 w 2678"/>
              <a:gd name="T51" fmla="*/ 2147483647 h 2954"/>
              <a:gd name="T52" fmla="*/ 2147483647 w 2678"/>
              <a:gd name="T53" fmla="*/ 2147483647 h 2954"/>
              <a:gd name="T54" fmla="*/ 2147483647 w 2678"/>
              <a:gd name="T55" fmla="*/ 2147483647 h 2954"/>
              <a:gd name="T56" fmla="*/ 2147483647 w 2678"/>
              <a:gd name="T57" fmla="*/ 2147483647 h 2954"/>
              <a:gd name="T58" fmla="*/ 2147483647 w 2678"/>
              <a:gd name="T59" fmla="*/ 2147483647 h 2954"/>
              <a:gd name="T60" fmla="*/ 2147483647 w 2678"/>
              <a:gd name="T61" fmla="*/ 2147483647 h 2954"/>
              <a:gd name="T62" fmla="*/ 2147483647 w 2678"/>
              <a:gd name="T63" fmla="*/ 2147483647 h 2954"/>
              <a:gd name="T64" fmla="*/ 2147483647 w 2678"/>
              <a:gd name="T65" fmla="*/ 2147483647 h 2954"/>
              <a:gd name="T66" fmla="*/ 2147483647 w 2678"/>
              <a:gd name="T67" fmla="*/ 2147483647 h 2954"/>
              <a:gd name="T68" fmla="*/ 2147483647 w 2678"/>
              <a:gd name="T69" fmla="*/ 2147483647 h 2954"/>
              <a:gd name="T70" fmla="*/ 2147483647 w 2678"/>
              <a:gd name="T71" fmla="*/ 2147483647 h 2954"/>
              <a:gd name="T72" fmla="*/ 2147483647 w 2678"/>
              <a:gd name="T73" fmla="*/ 2147483647 h 2954"/>
              <a:gd name="T74" fmla="*/ 2147483647 w 2678"/>
              <a:gd name="T75" fmla="*/ 2147483647 h 2954"/>
              <a:gd name="T76" fmla="*/ 2147483647 w 2678"/>
              <a:gd name="T77" fmla="*/ 2147483647 h 2954"/>
              <a:gd name="T78" fmla="*/ 2147483647 w 2678"/>
              <a:gd name="T79" fmla="*/ 2147483647 h 2954"/>
              <a:gd name="T80" fmla="*/ 2147483647 w 2678"/>
              <a:gd name="T81" fmla="*/ 2147483647 h 2954"/>
              <a:gd name="T82" fmla="*/ 2147483647 w 2678"/>
              <a:gd name="T83" fmla="*/ 2147483647 h 2954"/>
              <a:gd name="T84" fmla="*/ 2147483647 w 2678"/>
              <a:gd name="T85" fmla="*/ 2147483647 h 2954"/>
              <a:gd name="T86" fmla="*/ 2147483647 w 2678"/>
              <a:gd name="T87" fmla="*/ 2147483647 h 2954"/>
              <a:gd name="T88" fmla="*/ 2147483647 w 2678"/>
              <a:gd name="T89" fmla="*/ 2147483647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7" name="Freeform 9"/>
          <p:cNvSpPr>
            <a:spLocks/>
          </p:cNvSpPr>
          <p:nvPr/>
        </p:nvSpPr>
        <p:spPr bwMode="auto">
          <a:xfrm>
            <a:off x="3424092" y="3430192"/>
            <a:ext cx="647447" cy="491728"/>
          </a:xfrm>
          <a:custGeom>
            <a:avLst/>
            <a:gdLst>
              <a:gd name="T0" fmla="*/ 2147483647 w 2275"/>
              <a:gd name="T1" fmla="*/ 2147483647 h 1731"/>
              <a:gd name="T2" fmla="*/ 2147483647 w 2275"/>
              <a:gd name="T3" fmla="*/ 2147483647 h 1731"/>
              <a:gd name="T4" fmla="*/ 2147483647 w 2275"/>
              <a:gd name="T5" fmla="*/ 2147483647 h 1731"/>
              <a:gd name="T6" fmla="*/ 2147483647 w 2275"/>
              <a:gd name="T7" fmla="*/ 2147483647 h 1731"/>
              <a:gd name="T8" fmla="*/ 2147483647 w 2275"/>
              <a:gd name="T9" fmla="*/ 2147483647 h 1731"/>
              <a:gd name="T10" fmla="*/ 2147483647 w 2275"/>
              <a:gd name="T11" fmla="*/ 2147483647 h 1731"/>
              <a:gd name="T12" fmla="*/ 2147483647 w 2275"/>
              <a:gd name="T13" fmla="*/ 2147483647 h 1731"/>
              <a:gd name="T14" fmla="*/ 2147483647 w 2275"/>
              <a:gd name="T15" fmla="*/ 2147483647 h 1731"/>
              <a:gd name="T16" fmla="*/ 2147483647 w 2275"/>
              <a:gd name="T17" fmla="*/ 2147483647 h 1731"/>
              <a:gd name="T18" fmla="*/ 2147483647 w 2275"/>
              <a:gd name="T19" fmla="*/ 2147483647 h 1731"/>
              <a:gd name="T20" fmla="*/ 2147483647 w 2275"/>
              <a:gd name="T21" fmla="*/ 2147483647 h 1731"/>
              <a:gd name="T22" fmla="*/ 2147483647 w 2275"/>
              <a:gd name="T23" fmla="*/ 2147483647 h 1731"/>
              <a:gd name="T24" fmla="*/ 2147483647 w 2275"/>
              <a:gd name="T25" fmla="*/ 2147483647 h 1731"/>
              <a:gd name="T26" fmla="*/ 2147483647 w 2275"/>
              <a:gd name="T27" fmla="*/ 2147483647 h 1731"/>
              <a:gd name="T28" fmla="*/ 2147483647 w 2275"/>
              <a:gd name="T29" fmla="*/ 2147483647 h 1731"/>
              <a:gd name="T30" fmla="*/ 2147483647 w 2275"/>
              <a:gd name="T31" fmla="*/ 2147483647 h 1731"/>
              <a:gd name="T32" fmla="*/ 2147483647 w 2275"/>
              <a:gd name="T33" fmla="*/ 2147483647 h 1731"/>
              <a:gd name="T34" fmla="*/ 2147483647 w 2275"/>
              <a:gd name="T35" fmla="*/ 2147483647 h 1731"/>
              <a:gd name="T36" fmla="*/ 2147483647 w 2275"/>
              <a:gd name="T37" fmla="*/ 2147483647 h 1731"/>
              <a:gd name="T38" fmla="*/ 2147483647 w 2275"/>
              <a:gd name="T39" fmla="*/ 2147483647 h 1731"/>
              <a:gd name="T40" fmla="*/ 2147483647 w 2275"/>
              <a:gd name="T41" fmla="*/ 2147483647 h 1731"/>
              <a:gd name="T42" fmla="*/ 2147483647 w 2275"/>
              <a:gd name="T43" fmla="*/ 2147483647 h 1731"/>
              <a:gd name="T44" fmla="*/ 2147483647 w 2275"/>
              <a:gd name="T45" fmla="*/ 2147483647 h 1731"/>
              <a:gd name="T46" fmla="*/ 2147483647 w 2275"/>
              <a:gd name="T47" fmla="*/ 2147483647 h 1731"/>
              <a:gd name="T48" fmla="*/ 2147483647 w 2275"/>
              <a:gd name="T49" fmla="*/ 2147483647 h 1731"/>
              <a:gd name="T50" fmla="*/ 2147483647 w 2275"/>
              <a:gd name="T51" fmla="*/ 2147483647 h 1731"/>
              <a:gd name="T52" fmla="*/ 2147483647 w 2275"/>
              <a:gd name="T53" fmla="*/ 2147483647 h 1731"/>
              <a:gd name="T54" fmla="*/ 2147483647 w 2275"/>
              <a:gd name="T55" fmla="*/ 2147483647 h 1731"/>
              <a:gd name="T56" fmla="*/ 2147483647 w 2275"/>
              <a:gd name="T57" fmla="*/ 2147483647 h 1731"/>
              <a:gd name="T58" fmla="*/ 2147483647 w 2275"/>
              <a:gd name="T59" fmla="*/ 2147483647 h 1731"/>
              <a:gd name="T60" fmla="*/ 2147483647 w 2275"/>
              <a:gd name="T61" fmla="*/ 2147483647 h 1731"/>
              <a:gd name="T62" fmla="*/ 2147483647 w 2275"/>
              <a:gd name="T63" fmla="*/ 2147483647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8" name="Freeform 10"/>
          <p:cNvSpPr>
            <a:spLocks/>
          </p:cNvSpPr>
          <p:nvPr/>
        </p:nvSpPr>
        <p:spPr bwMode="auto">
          <a:xfrm>
            <a:off x="4433349" y="3180161"/>
            <a:ext cx="362998" cy="478631"/>
          </a:xfrm>
          <a:custGeom>
            <a:avLst/>
            <a:gdLst>
              <a:gd name="T0" fmla="*/ 2147483647 w 1277"/>
              <a:gd name="T1" fmla="*/ 2147483647 h 1680"/>
              <a:gd name="T2" fmla="*/ 2147483647 w 1277"/>
              <a:gd name="T3" fmla="*/ 2147483647 h 1680"/>
              <a:gd name="T4" fmla="*/ 2147483647 w 1277"/>
              <a:gd name="T5" fmla="*/ 2147483647 h 1680"/>
              <a:gd name="T6" fmla="*/ 2147483647 w 1277"/>
              <a:gd name="T7" fmla="*/ 2147483647 h 1680"/>
              <a:gd name="T8" fmla="*/ 2147483647 w 1277"/>
              <a:gd name="T9" fmla="*/ 2147483647 h 1680"/>
              <a:gd name="T10" fmla="*/ 2147483647 w 1277"/>
              <a:gd name="T11" fmla="*/ 2147483647 h 1680"/>
              <a:gd name="T12" fmla="*/ 2147483647 w 1277"/>
              <a:gd name="T13" fmla="*/ 2147483647 h 1680"/>
              <a:gd name="T14" fmla="*/ 2147483647 w 1277"/>
              <a:gd name="T15" fmla="*/ 2147483647 h 1680"/>
              <a:gd name="T16" fmla="*/ 2147483647 w 1277"/>
              <a:gd name="T17" fmla="*/ 2147483647 h 1680"/>
              <a:gd name="T18" fmla="*/ 2147483647 w 1277"/>
              <a:gd name="T19" fmla="*/ 2147483647 h 1680"/>
              <a:gd name="T20" fmla="*/ 2147483647 w 1277"/>
              <a:gd name="T21" fmla="*/ 2147483647 h 1680"/>
              <a:gd name="T22" fmla="*/ 2147483647 w 1277"/>
              <a:gd name="T23" fmla="*/ 2147483647 h 1680"/>
              <a:gd name="T24" fmla="*/ 2147483647 w 1277"/>
              <a:gd name="T25" fmla="*/ 2147483647 h 1680"/>
              <a:gd name="T26" fmla="*/ 2147483647 w 1277"/>
              <a:gd name="T27" fmla="*/ 2147483647 h 1680"/>
              <a:gd name="T28" fmla="*/ 2147483647 w 1277"/>
              <a:gd name="T29" fmla="*/ 2147483647 h 1680"/>
              <a:gd name="T30" fmla="*/ 2147483647 w 1277"/>
              <a:gd name="T31" fmla="*/ 2147483647 h 1680"/>
              <a:gd name="T32" fmla="*/ 2147483647 w 1277"/>
              <a:gd name="T33" fmla="*/ 2147483647 h 1680"/>
              <a:gd name="T34" fmla="*/ 2147483647 w 1277"/>
              <a:gd name="T35" fmla="*/ 2147483647 h 1680"/>
              <a:gd name="T36" fmla="*/ 2147483647 w 1277"/>
              <a:gd name="T37" fmla="*/ 2147483647 h 1680"/>
              <a:gd name="T38" fmla="*/ 2147483647 w 1277"/>
              <a:gd name="T39" fmla="*/ 2147483647 h 1680"/>
              <a:gd name="T40" fmla="*/ 2147483647 w 1277"/>
              <a:gd name="T41" fmla="*/ 2147483647 h 1680"/>
              <a:gd name="T42" fmla="*/ 2147483647 w 1277"/>
              <a:gd name="T43" fmla="*/ 2147483647 h 1680"/>
              <a:gd name="T44" fmla="*/ 2147483647 w 1277"/>
              <a:gd name="T45" fmla="*/ 2147483647 h 1680"/>
              <a:gd name="T46" fmla="*/ 2147483647 w 1277"/>
              <a:gd name="T47" fmla="*/ 2147483647 h 1680"/>
              <a:gd name="T48" fmla="*/ 2147483647 w 1277"/>
              <a:gd name="T49" fmla="*/ 2147483647 h 1680"/>
              <a:gd name="T50" fmla="*/ 2147483647 w 1277"/>
              <a:gd name="T51" fmla="*/ 2147483647 h 1680"/>
              <a:gd name="T52" fmla="*/ 2147483647 w 1277"/>
              <a:gd name="T53" fmla="*/ 2147483647 h 1680"/>
              <a:gd name="T54" fmla="*/ 2147483647 w 1277"/>
              <a:gd name="T55" fmla="*/ 2147483647 h 1680"/>
              <a:gd name="T56" fmla="*/ 2147483647 w 1277"/>
              <a:gd name="T57" fmla="*/ 2147483647 h 1680"/>
              <a:gd name="T58" fmla="*/ 2147483647 w 1277"/>
              <a:gd name="T59" fmla="*/ 2147483647 h 1680"/>
              <a:gd name="T60" fmla="*/ 2147483647 w 1277"/>
              <a:gd name="T61" fmla="*/ 2147483647 h 1680"/>
              <a:gd name="T62" fmla="*/ 2147483647 w 1277"/>
              <a:gd name="T63" fmla="*/ 2147483647 h 1680"/>
              <a:gd name="T64" fmla="*/ 2147483647 w 1277"/>
              <a:gd name="T65" fmla="*/ 2147483647 h 1680"/>
              <a:gd name="T66" fmla="*/ 2147483647 w 1277"/>
              <a:gd name="T67" fmla="*/ 2147483647 h 1680"/>
              <a:gd name="T68" fmla="*/ 2147483647 w 1277"/>
              <a:gd name="T69" fmla="*/ 2147483647 h 1680"/>
              <a:gd name="T70" fmla="*/ 2147483647 w 1277"/>
              <a:gd name="T71" fmla="*/ 2147483647 h 1680"/>
              <a:gd name="T72" fmla="*/ 2147483647 w 1277"/>
              <a:gd name="T73" fmla="*/ 2147483647 h 1680"/>
              <a:gd name="T74" fmla="*/ 2147483647 w 1277"/>
              <a:gd name="T75" fmla="*/ 2147483647 h 1680"/>
              <a:gd name="T76" fmla="*/ 2147483647 w 1277"/>
              <a:gd name="T77" fmla="*/ 2147483647 h 1680"/>
              <a:gd name="T78" fmla="*/ 2147483647 w 1277"/>
              <a:gd name="T79" fmla="*/ 2147483647 h 1680"/>
              <a:gd name="T80" fmla="*/ 2147483647 w 1277"/>
              <a:gd name="T81" fmla="*/ 2147483647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9" name="Freeform 11"/>
          <p:cNvSpPr>
            <a:spLocks/>
          </p:cNvSpPr>
          <p:nvPr/>
        </p:nvSpPr>
        <p:spPr bwMode="auto">
          <a:xfrm>
            <a:off x="3337210" y="3112295"/>
            <a:ext cx="522481" cy="470297"/>
          </a:xfrm>
          <a:custGeom>
            <a:avLst/>
            <a:gdLst>
              <a:gd name="T0" fmla="*/ 2147483647 w 1839"/>
              <a:gd name="T1" fmla="*/ 2147483647 h 1648"/>
              <a:gd name="T2" fmla="*/ 2147483647 w 1839"/>
              <a:gd name="T3" fmla="*/ 2147483647 h 1648"/>
              <a:gd name="T4" fmla="*/ 2147483647 w 1839"/>
              <a:gd name="T5" fmla="*/ 2147483647 h 1648"/>
              <a:gd name="T6" fmla="*/ 2147483647 w 1839"/>
              <a:gd name="T7" fmla="*/ 2147483647 h 1648"/>
              <a:gd name="T8" fmla="*/ 2147483647 w 1839"/>
              <a:gd name="T9" fmla="*/ 2147483647 h 1648"/>
              <a:gd name="T10" fmla="*/ 2147483647 w 1839"/>
              <a:gd name="T11" fmla="*/ 2147483647 h 1648"/>
              <a:gd name="T12" fmla="*/ 2147483647 w 1839"/>
              <a:gd name="T13" fmla="*/ 2147483647 h 1648"/>
              <a:gd name="T14" fmla="*/ 2147483647 w 1839"/>
              <a:gd name="T15" fmla="*/ 2147483647 h 1648"/>
              <a:gd name="T16" fmla="*/ 2147483647 w 1839"/>
              <a:gd name="T17" fmla="*/ 2147483647 h 1648"/>
              <a:gd name="T18" fmla="*/ 2147483647 w 1839"/>
              <a:gd name="T19" fmla="*/ 2147483647 h 1648"/>
              <a:gd name="T20" fmla="*/ 2147483647 w 1839"/>
              <a:gd name="T21" fmla="*/ 2147483647 h 1648"/>
              <a:gd name="T22" fmla="*/ 2147483647 w 1839"/>
              <a:gd name="T23" fmla="*/ 2147483647 h 1648"/>
              <a:gd name="T24" fmla="*/ 2147483647 w 1839"/>
              <a:gd name="T25" fmla="*/ 2147483647 h 1648"/>
              <a:gd name="T26" fmla="*/ 2147483647 w 1839"/>
              <a:gd name="T27" fmla="*/ 2147483647 h 1648"/>
              <a:gd name="T28" fmla="*/ 0 w 1839"/>
              <a:gd name="T29" fmla="*/ 2147483647 h 1648"/>
              <a:gd name="T30" fmla="*/ 2147483647 w 1839"/>
              <a:gd name="T31" fmla="*/ 2147483647 h 1648"/>
              <a:gd name="T32" fmla="*/ 2147483647 w 1839"/>
              <a:gd name="T33" fmla="*/ 2147483647 h 1648"/>
              <a:gd name="T34" fmla="*/ 2147483647 w 1839"/>
              <a:gd name="T35" fmla="*/ 2147483647 h 1648"/>
              <a:gd name="T36" fmla="*/ 2147483647 w 1839"/>
              <a:gd name="T37" fmla="*/ 2147483647 h 1648"/>
              <a:gd name="T38" fmla="*/ 2147483647 w 1839"/>
              <a:gd name="T39" fmla="*/ 2147483647 h 1648"/>
              <a:gd name="T40" fmla="*/ 2147483647 w 1839"/>
              <a:gd name="T41" fmla="*/ 2147483647 h 1648"/>
              <a:gd name="T42" fmla="*/ 2147483647 w 1839"/>
              <a:gd name="T43" fmla="*/ 2147483647 h 1648"/>
              <a:gd name="T44" fmla="*/ 2147483647 w 1839"/>
              <a:gd name="T45" fmla="*/ 2147483647 h 1648"/>
              <a:gd name="T46" fmla="*/ 2147483647 w 1839"/>
              <a:gd name="T47" fmla="*/ 2147483647 h 1648"/>
              <a:gd name="T48" fmla="*/ 2147483647 w 1839"/>
              <a:gd name="T49" fmla="*/ 2147483647 h 1648"/>
              <a:gd name="T50" fmla="*/ 2147483647 w 1839"/>
              <a:gd name="T51" fmla="*/ 2147483647 h 1648"/>
              <a:gd name="T52" fmla="*/ 2147483647 w 1839"/>
              <a:gd name="T53" fmla="*/ 2147483647 h 1648"/>
              <a:gd name="T54" fmla="*/ 2147483647 w 1839"/>
              <a:gd name="T55" fmla="*/ 2147483647 h 1648"/>
              <a:gd name="T56" fmla="*/ 2147483647 w 1839"/>
              <a:gd name="T57" fmla="*/ 2147483647 h 1648"/>
              <a:gd name="T58" fmla="*/ 2147483647 w 1839"/>
              <a:gd name="T59" fmla="*/ 2147483647 h 1648"/>
              <a:gd name="T60" fmla="*/ 2147483647 w 1839"/>
              <a:gd name="T61" fmla="*/ 2147483647 h 1648"/>
              <a:gd name="T62" fmla="*/ 2147483647 w 1839"/>
              <a:gd name="T63" fmla="*/ 2147483647 h 1648"/>
              <a:gd name="T64" fmla="*/ 2147483647 w 1839"/>
              <a:gd name="T65" fmla="*/ 2147483647 h 1648"/>
              <a:gd name="T66" fmla="*/ 2147483647 w 1839"/>
              <a:gd name="T67" fmla="*/ 2147483647 h 1648"/>
              <a:gd name="T68" fmla="*/ 2147483647 w 1839"/>
              <a:gd name="T69" fmla="*/ 2147483647 h 1648"/>
              <a:gd name="T70" fmla="*/ 2147483647 w 1839"/>
              <a:gd name="T71" fmla="*/ 2147483647 h 1648"/>
              <a:gd name="T72" fmla="*/ 2147483647 w 1839"/>
              <a:gd name="T73" fmla="*/ 2147483647 h 1648"/>
              <a:gd name="T74" fmla="*/ 2147483647 w 1839"/>
              <a:gd name="T75" fmla="*/ 2147483647 h 1648"/>
              <a:gd name="T76" fmla="*/ 2147483647 w 1839"/>
              <a:gd name="T77" fmla="*/ 2147483647 h 1648"/>
              <a:gd name="T78" fmla="*/ 2147483647 w 1839"/>
              <a:gd name="T79" fmla="*/ 2147483647 h 1648"/>
              <a:gd name="T80" fmla="*/ 2147483647 w 1839"/>
              <a:gd name="T81" fmla="*/ 2147483647 h 1648"/>
              <a:gd name="T82" fmla="*/ 2147483647 w 1839"/>
              <a:gd name="T83" fmla="*/ 2147483647 h 1648"/>
              <a:gd name="T84" fmla="*/ 2147483647 w 1839"/>
              <a:gd name="T85" fmla="*/ 2147483647 h 1648"/>
              <a:gd name="T86" fmla="*/ 2147483647 w 1839"/>
              <a:gd name="T87" fmla="*/ 2147483647 h 1648"/>
              <a:gd name="T88" fmla="*/ 2147483647 w 1839"/>
              <a:gd name="T89" fmla="*/ 2147483647 h 1648"/>
              <a:gd name="T90" fmla="*/ 2147483647 w 1839"/>
              <a:gd name="T91" fmla="*/ 2147483647 h 1648"/>
              <a:gd name="T92" fmla="*/ 2147483647 w 1839"/>
              <a:gd name="T93" fmla="*/ 2147483647 h 1648"/>
              <a:gd name="T94" fmla="*/ 2147483647 w 1839"/>
              <a:gd name="T95" fmla="*/ 2147483647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10" name="Freeform 12"/>
          <p:cNvSpPr>
            <a:spLocks/>
          </p:cNvSpPr>
          <p:nvPr/>
        </p:nvSpPr>
        <p:spPr bwMode="auto">
          <a:xfrm>
            <a:off x="3782331" y="3014663"/>
            <a:ext cx="464162" cy="576263"/>
          </a:xfrm>
          <a:custGeom>
            <a:avLst/>
            <a:gdLst>
              <a:gd name="T0" fmla="*/ 2147483647 w 1633"/>
              <a:gd name="T1" fmla="*/ 2147483647 h 2024"/>
              <a:gd name="T2" fmla="*/ 2147483647 w 1633"/>
              <a:gd name="T3" fmla="*/ 2147483647 h 2024"/>
              <a:gd name="T4" fmla="*/ 2147483647 w 1633"/>
              <a:gd name="T5" fmla="*/ 2147483647 h 2024"/>
              <a:gd name="T6" fmla="*/ 2147483647 w 1633"/>
              <a:gd name="T7" fmla="*/ 2147483647 h 2024"/>
              <a:gd name="T8" fmla="*/ 2147483647 w 1633"/>
              <a:gd name="T9" fmla="*/ 2147483647 h 2024"/>
              <a:gd name="T10" fmla="*/ 2147483647 w 1633"/>
              <a:gd name="T11" fmla="*/ 2147483647 h 2024"/>
              <a:gd name="T12" fmla="*/ 2147483647 w 1633"/>
              <a:gd name="T13" fmla="*/ 2147483647 h 2024"/>
              <a:gd name="T14" fmla="*/ 2147483647 w 1633"/>
              <a:gd name="T15" fmla="*/ 2147483647 h 2024"/>
              <a:gd name="T16" fmla="*/ 2147483647 w 1633"/>
              <a:gd name="T17" fmla="*/ 2147483647 h 2024"/>
              <a:gd name="T18" fmla="*/ 2147483647 w 1633"/>
              <a:gd name="T19" fmla="*/ 2147483647 h 2024"/>
              <a:gd name="T20" fmla="*/ 2147483647 w 1633"/>
              <a:gd name="T21" fmla="*/ 2147483647 h 2024"/>
              <a:gd name="T22" fmla="*/ 2147483647 w 1633"/>
              <a:gd name="T23" fmla="*/ 2147483647 h 2024"/>
              <a:gd name="T24" fmla="*/ 2147483647 w 1633"/>
              <a:gd name="T25" fmla="*/ 2147483647 h 2024"/>
              <a:gd name="T26" fmla="*/ 2147483647 w 1633"/>
              <a:gd name="T27" fmla="*/ 2147483647 h 2024"/>
              <a:gd name="T28" fmla="*/ 0 w 1633"/>
              <a:gd name="T29" fmla="*/ 2147483647 h 2024"/>
              <a:gd name="T30" fmla="*/ 2147483647 w 1633"/>
              <a:gd name="T31" fmla="*/ 2147483647 h 2024"/>
              <a:gd name="T32" fmla="*/ 2147483647 w 1633"/>
              <a:gd name="T33" fmla="*/ 2147483647 h 2024"/>
              <a:gd name="T34" fmla="*/ 2147483647 w 1633"/>
              <a:gd name="T35" fmla="*/ 2147483647 h 2024"/>
              <a:gd name="T36" fmla="*/ 2147483647 w 1633"/>
              <a:gd name="T37" fmla="*/ 2147483647 h 2024"/>
              <a:gd name="T38" fmla="*/ 2147483647 w 1633"/>
              <a:gd name="T39" fmla="*/ 2147483647 h 2024"/>
              <a:gd name="T40" fmla="*/ 2147483647 w 1633"/>
              <a:gd name="T41" fmla="*/ 2147483647 h 2024"/>
              <a:gd name="T42" fmla="*/ 2147483647 w 1633"/>
              <a:gd name="T43" fmla="*/ 2147483647 h 2024"/>
              <a:gd name="T44" fmla="*/ 2147483647 w 1633"/>
              <a:gd name="T45" fmla="*/ 2147483647 h 2024"/>
              <a:gd name="T46" fmla="*/ 2147483647 w 1633"/>
              <a:gd name="T47" fmla="*/ 2147483647 h 2024"/>
              <a:gd name="T48" fmla="*/ 2147483647 w 1633"/>
              <a:gd name="T49" fmla="*/ 2147483647 h 2024"/>
              <a:gd name="T50" fmla="*/ 2147483647 w 1633"/>
              <a:gd name="T51" fmla="*/ 2147483647 h 2024"/>
              <a:gd name="T52" fmla="*/ 2147483647 w 1633"/>
              <a:gd name="T53" fmla="*/ 2147483647 h 2024"/>
              <a:gd name="T54" fmla="*/ 2147483647 w 1633"/>
              <a:gd name="T55" fmla="*/ 2147483647 h 2024"/>
              <a:gd name="T56" fmla="*/ 2147483647 w 1633"/>
              <a:gd name="T57" fmla="*/ 2147483647 h 2024"/>
              <a:gd name="T58" fmla="*/ 2147483647 w 1633"/>
              <a:gd name="T59" fmla="*/ 2147483647 h 2024"/>
              <a:gd name="T60" fmla="*/ 2147483647 w 1633"/>
              <a:gd name="T61" fmla="*/ 2147483647 h 2024"/>
              <a:gd name="T62" fmla="*/ 2147483647 w 1633"/>
              <a:gd name="T63" fmla="*/ 2147483647 h 2024"/>
              <a:gd name="T64" fmla="*/ 2147483647 w 1633"/>
              <a:gd name="T65" fmla="*/ 2147483647 h 2024"/>
              <a:gd name="T66" fmla="*/ 2147483647 w 1633"/>
              <a:gd name="T67" fmla="*/ 2147483647 h 2024"/>
              <a:gd name="T68" fmla="*/ 2147483647 w 1633"/>
              <a:gd name="T69" fmla="*/ 2147483647 h 2024"/>
              <a:gd name="T70" fmla="*/ 2147483647 w 1633"/>
              <a:gd name="T71" fmla="*/ 2147483647 h 2024"/>
              <a:gd name="T72" fmla="*/ 2147483647 w 1633"/>
              <a:gd name="T73" fmla="*/ 2147483647 h 2024"/>
              <a:gd name="T74" fmla="*/ 2147483647 w 1633"/>
              <a:gd name="T75" fmla="*/ 2147483647 h 2024"/>
              <a:gd name="T76" fmla="*/ 2147483647 w 1633"/>
              <a:gd name="T77" fmla="*/ 2147483647 h 2024"/>
              <a:gd name="T78" fmla="*/ 2147483647 w 1633"/>
              <a:gd name="T79" fmla="*/ 2147483647 h 2024"/>
              <a:gd name="T80" fmla="*/ 2147483647 w 1633"/>
              <a:gd name="T81" fmla="*/ 2147483647 h 2024"/>
              <a:gd name="T82" fmla="*/ 2147483647 w 1633"/>
              <a:gd name="T83" fmla="*/ 2147483647 h 2024"/>
              <a:gd name="T84" fmla="*/ 2147483647 w 1633"/>
              <a:gd name="T85" fmla="*/ 2147483647 h 2024"/>
              <a:gd name="T86" fmla="*/ 2147483647 w 1633"/>
              <a:gd name="T87" fmla="*/ 2147483647 h 2024"/>
              <a:gd name="T88" fmla="*/ 2147483647 w 1633"/>
              <a:gd name="T89" fmla="*/ 2147483647 h 2024"/>
              <a:gd name="T90" fmla="*/ 2147483647 w 1633"/>
              <a:gd name="T91" fmla="*/ 2147483647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11" name="Freeform 13"/>
          <p:cNvSpPr>
            <a:spLocks/>
          </p:cNvSpPr>
          <p:nvPr/>
        </p:nvSpPr>
        <p:spPr bwMode="auto">
          <a:xfrm>
            <a:off x="4202457" y="3000376"/>
            <a:ext cx="408225" cy="589360"/>
          </a:xfrm>
          <a:custGeom>
            <a:avLst/>
            <a:gdLst>
              <a:gd name="T0" fmla="*/ 2147483647 w 1437"/>
              <a:gd name="T1" fmla="*/ 2147483647 h 2065"/>
              <a:gd name="T2" fmla="*/ 2147483647 w 1437"/>
              <a:gd name="T3" fmla="*/ 2147483647 h 2065"/>
              <a:gd name="T4" fmla="*/ 2147483647 w 1437"/>
              <a:gd name="T5" fmla="*/ 2147483647 h 2065"/>
              <a:gd name="T6" fmla="*/ 2147483647 w 1437"/>
              <a:gd name="T7" fmla="*/ 2147483647 h 2065"/>
              <a:gd name="T8" fmla="*/ 2147483647 w 1437"/>
              <a:gd name="T9" fmla="*/ 2147483647 h 2065"/>
              <a:gd name="T10" fmla="*/ 2147483647 w 1437"/>
              <a:gd name="T11" fmla="*/ 2147483647 h 2065"/>
              <a:gd name="T12" fmla="*/ 2147483647 w 1437"/>
              <a:gd name="T13" fmla="*/ 2147483647 h 2065"/>
              <a:gd name="T14" fmla="*/ 2147483647 w 1437"/>
              <a:gd name="T15" fmla="*/ 2147483647 h 2065"/>
              <a:gd name="T16" fmla="*/ 2147483647 w 1437"/>
              <a:gd name="T17" fmla="*/ 2147483647 h 2065"/>
              <a:gd name="T18" fmla="*/ 2147483647 w 1437"/>
              <a:gd name="T19" fmla="*/ 2147483647 h 2065"/>
              <a:gd name="T20" fmla="*/ 2147483647 w 1437"/>
              <a:gd name="T21" fmla="*/ 2147483647 h 2065"/>
              <a:gd name="T22" fmla="*/ 2147483647 w 1437"/>
              <a:gd name="T23" fmla="*/ 2147483647 h 2065"/>
              <a:gd name="T24" fmla="*/ 2147483647 w 1437"/>
              <a:gd name="T25" fmla="*/ 2147483647 h 2065"/>
              <a:gd name="T26" fmla="*/ 2147483647 w 1437"/>
              <a:gd name="T27" fmla="*/ 2147483647 h 2065"/>
              <a:gd name="T28" fmla="*/ 2147483647 w 1437"/>
              <a:gd name="T29" fmla="*/ 2147483647 h 2065"/>
              <a:gd name="T30" fmla="*/ 2147483647 w 1437"/>
              <a:gd name="T31" fmla="*/ 2147483647 h 2065"/>
              <a:gd name="T32" fmla="*/ 2147483647 w 1437"/>
              <a:gd name="T33" fmla="*/ 2147483647 h 2065"/>
              <a:gd name="T34" fmla="*/ 2147483647 w 1437"/>
              <a:gd name="T35" fmla="*/ 2147483647 h 2065"/>
              <a:gd name="T36" fmla="*/ 2147483647 w 1437"/>
              <a:gd name="T37" fmla="*/ 2147483647 h 2065"/>
              <a:gd name="T38" fmla="*/ 2147483647 w 1437"/>
              <a:gd name="T39" fmla="*/ 2147483647 h 2065"/>
              <a:gd name="T40" fmla="*/ 2147483647 w 1437"/>
              <a:gd name="T41" fmla="*/ 2147483647 h 2065"/>
              <a:gd name="T42" fmla="*/ 2147483647 w 1437"/>
              <a:gd name="T43" fmla="*/ 2147483647 h 2065"/>
              <a:gd name="T44" fmla="*/ 2147483647 w 1437"/>
              <a:gd name="T45" fmla="*/ 2147483647 h 2065"/>
              <a:gd name="T46" fmla="*/ 2147483647 w 1437"/>
              <a:gd name="T47" fmla="*/ 2147483647 h 2065"/>
              <a:gd name="T48" fmla="*/ 2147483647 w 1437"/>
              <a:gd name="T49" fmla="*/ 2147483647 h 2065"/>
              <a:gd name="T50" fmla="*/ 2147483647 w 1437"/>
              <a:gd name="T51" fmla="*/ 2147483647 h 2065"/>
              <a:gd name="T52" fmla="*/ 2147483647 w 1437"/>
              <a:gd name="T53" fmla="*/ 2147483647 h 2065"/>
              <a:gd name="T54" fmla="*/ 2147483647 w 1437"/>
              <a:gd name="T55" fmla="*/ 2147483647 h 2065"/>
              <a:gd name="T56" fmla="*/ 2147483647 w 1437"/>
              <a:gd name="T57" fmla="*/ 2147483647 h 2065"/>
              <a:gd name="T58" fmla="*/ 2147483647 w 1437"/>
              <a:gd name="T59" fmla="*/ 2147483647 h 2065"/>
              <a:gd name="T60" fmla="*/ 2147483647 w 1437"/>
              <a:gd name="T61" fmla="*/ 2147483647 h 2065"/>
              <a:gd name="T62" fmla="*/ 2147483647 w 1437"/>
              <a:gd name="T63" fmla="*/ 2147483647 h 2065"/>
              <a:gd name="T64" fmla="*/ 2147483647 w 1437"/>
              <a:gd name="T65" fmla="*/ 2147483647 h 2065"/>
              <a:gd name="T66" fmla="*/ 2147483647 w 1437"/>
              <a:gd name="T67" fmla="*/ 2147483647 h 2065"/>
              <a:gd name="T68" fmla="*/ 2147483647 w 1437"/>
              <a:gd name="T69" fmla="*/ 2147483647 h 2065"/>
              <a:gd name="T70" fmla="*/ 2147483647 w 1437"/>
              <a:gd name="T71" fmla="*/ 2147483647 h 2065"/>
              <a:gd name="T72" fmla="*/ 2147483647 w 1437"/>
              <a:gd name="T73" fmla="*/ 2147483647 h 2065"/>
              <a:gd name="T74" fmla="*/ 2147483647 w 1437"/>
              <a:gd name="T75" fmla="*/ 2147483647 h 2065"/>
              <a:gd name="T76" fmla="*/ 2147483647 w 1437"/>
              <a:gd name="T77" fmla="*/ 2147483647 h 2065"/>
              <a:gd name="T78" fmla="*/ 2147483647 w 1437"/>
              <a:gd name="T79" fmla="*/ 2147483647 h 2065"/>
              <a:gd name="T80" fmla="*/ 2147483647 w 1437"/>
              <a:gd name="T81" fmla="*/ 2147483647 h 2065"/>
              <a:gd name="T82" fmla="*/ 2147483647 w 1437"/>
              <a:gd name="T83" fmla="*/ 2147483647 h 2065"/>
              <a:gd name="T84" fmla="*/ 2147483647 w 1437"/>
              <a:gd name="T85" fmla="*/ 2147483647 h 2065"/>
              <a:gd name="T86" fmla="*/ 2147483647 w 1437"/>
              <a:gd name="T87" fmla="*/ 2147483647 h 2065"/>
              <a:gd name="T88" fmla="*/ 2147483647 w 1437"/>
              <a:gd name="T89" fmla="*/ 2147483647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12" name="Freeform 14"/>
          <p:cNvSpPr>
            <a:spLocks/>
          </p:cNvSpPr>
          <p:nvPr/>
        </p:nvSpPr>
        <p:spPr bwMode="auto">
          <a:xfrm>
            <a:off x="2825441" y="2588420"/>
            <a:ext cx="842633" cy="856060"/>
          </a:xfrm>
          <a:custGeom>
            <a:avLst/>
            <a:gdLst>
              <a:gd name="T0" fmla="*/ 2147483647 w 2963"/>
              <a:gd name="T1" fmla="*/ 2147483647 h 3007"/>
              <a:gd name="T2" fmla="*/ 2147483647 w 2963"/>
              <a:gd name="T3" fmla="*/ 2147483647 h 3007"/>
              <a:gd name="T4" fmla="*/ 2147483647 w 2963"/>
              <a:gd name="T5" fmla="*/ 2147483647 h 3007"/>
              <a:gd name="T6" fmla="*/ 2147483647 w 2963"/>
              <a:gd name="T7" fmla="*/ 2147483647 h 3007"/>
              <a:gd name="T8" fmla="*/ 2147483647 w 2963"/>
              <a:gd name="T9" fmla="*/ 2147483647 h 3007"/>
              <a:gd name="T10" fmla="*/ 2147483647 w 2963"/>
              <a:gd name="T11" fmla="*/ 2147483647 h 3007"/>
              <a:gd name="T12" fmla="*/ 2147483647 w 2963"/>
              <a:gd name="T13" fmla="*/ 2147483647 h 3007"/>
              <a:gd name="T14" fmla="*/ 2147483647 w 2963"/>
              <a:gd name="T15" fmla="*/ 2147483647 h 3007"/>
              <a:gd name="T16" fmla="*/ 2147483647 w 2963"/>
              <a:gd name="T17" fmla="*/ 2147483647 h 3007"/>
              <a:gd name="T18" fmla="*/ 2147483647 w 2963"/>
              <a:gd name="T19" fmla="*/ 2147483647 h 3007"/>
              <a:gd name="T20" fmla="*/ 2147483647 w 2963"/>
              <a:gd name="T21" fmla="*/ 2147483647 h 3007"/>
              <a:gd name="T22" fmla="*/ 2147483647 w 2963"/>
              <a:gd name="T23" fmla="*/ 2147483647 h 3007"/>
              <a:gd name="T24" fmla="*/ 2147483647 w 2963"/>
              <a:gd name="T25" fmla="*/ 2147483647 h 3007"/>
              <a:gd name="T26" fmla="*/ 2147483647 w 2963"/>
              <a:gd name="T27" fmla="*/ 2147483647 h 3007"/>
              <a:gd name="T28" fmla="*/ 2147483647 w 2963"/>
              <a:gd name="T29" fmla="*/ 2147483647 h 3007"/>
              <a:gd name="T30" fmla="*/ 2147483647 w 2963"/>
              <a:gd name="T31" fmla="*/ 2147483647 h 3007"/>
              <a:gd name="T32" fmla="*/ 2147483647 w 2963"/>
              <a:gd name="T33" fmla="*/ 2147483647 h 3007"/>
              <a:gd name="T34" fmla="*/ 2147483647 w 2963"/>
              <a:gd name="T35" fmla="*/ 2147483647 h 3007"/>
              <a:gd name="T36" fmla="*/ 2147483647 w 2963"/>
              <a:gd name="T37" fmla="*/ 2147483647 h 3007"/>
              <a:gd name="T38" fmla="*/ 2147483647 w 2963"/>
              <a:gd name="T39" fmla="*/ 2147483647 h 3007"/>
              <a:gd name="T40" fmla="*/ 2147483647 w 2963"/>
              <a:gd name="T41" fmla="*/ 2147483647 h 3007"/>
              <a:gd name="T42" fmla="*/ 2147483647 w 2963"/>
              <a:gd name="T43" fmla="*/ 2147483647 h 3007"/>
              <a:gd name="T44" fmla="*/ 2147483647 w 2963"/>
              <a:gd name="T45" fmla="*/ 2147483647 h 3007"/>
              <a:gd name="T46" fmla="*/ 2147483647 w 2963"/>
              <a:gd name="T47" fmla="*/ 2147483647 h 3007"/>
              <a:gd name="T48" fmla="*/ 2147483647 w 2963"/>
              <a:gd name="T49" fmla="*/ 2147483647 h 3007"/>
              <a:gd name="T50" fmla="*/ 2147483647 w 2963"/>
              <a:gd name="T51" fmla="*/ 2147483647 h 3007"/>
              <a:gd name="T52" fmla="*/ 2147483647 w 2963"/>
              <a:gd name="T53" fmla="*/ 2147483647 h 3007"/>
              <a:gd name="T54" fmla="*/ 2147483647 w 2963"/>
              <a:gd name="T55" fmla="*/ 2147483647 h 3007"/>
              <a:gd name="T56" fmla="*/ 2147483647 w 2963"/>
              <a:gd name="T57" fmla="*/ 2147483647 h 3007"/>
              <a:gd name="T58" fmla="*/ 2147483647 w 2963"/>
              <a:gd name="T59" fmla="*/ 2147483647 h 3007"/>
              <a:gd name="T60" fmla="*/ 2147483647 w 2963"/>
              <a:gd name="T61" fmla="*/ 2147483647 h 3007"/>
              <a:gd name="T62" fmla="*/ 2147483647 w 2963"/>
              <a:gd name="T63" fmla="*/ 2147483647 h 3007"/>
              <a:gd name="T64" fmla="*/ 2147483647 w 2963"/>
              <a:gd name="T65" fmla="*/ 2147483647 h 3007"/>
              <a:gd name="T66" fmla="*/ 2147483647 w 2963"/>
              <a:gd name="T67" fmla="*/ 2147483647 h 3007"/>
              <a:gd name="T68" fmla="*/ 2147483647 w 2963"/>
              <a:gd name="T69" fmla="*/ 2147483647 h 3007"/>
              <a:gd name="T70" fmla="*/ 2147483647 w 2963"/>
              <a:gd name="T71" fmla="*/ 2147483647 h 3007"/>
              <a:gd name="T72" fmla="*/ 2147483647 w 2963"/>
              <a:gd name="T73" fmla="*/ 2147483647 h 3007"/>
              <a:gd name="T74" fmla="*/ 2147483647 w 2963"/>
              <a:gd name="T75" fmla="*/ 2147483647 h 3007"/>
              <a:gd name="T76" fmla="*/ 2147483647 w 2963"/>
              <a:gd name="T77" fmla="*/ 2147483647 h 3007"/>
              <a:gd name="T78" fmla="*/ 2147483647 w 2963"/>
              <a:gd name="T79" fmla="*/ 2147483647 h 3007"/>
              <a:gd name="T80" fmla="*/ 2147483647 w 2963"/>
              <a:gd name="T81" fmla="*/ 2147483647 h 3007"/>
              <a:gd name="T82" fmla="*/ 2147483647 w 2963"/>
              <a:gd name="T83" fmla="*/ 2147483647 h 3007"/>
              <a:gd name="T84" fmla="*/ 2147483647 w 2963"/>
              <a:gd name="T85" fmla="*/ 2147483647 h 3007"/>
              <a:gd name="T86" fmla="*/ 2147483647 w 2963"/>
              <a:gd name="T87" fmla="*/ 2147483647 h 3007"/>
              <a:gd name="T88" fmla="*/ 2147483647 w 2963"/>
              <a:gd name="T89" fmla="*/ 2147483647 h 3007"/>
              <a:gd name="T90" fmla="*/ 2147483647 w 2963"/>
              <a:gd name="T91" fmla="*/ 2147483647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rgbClr val="C00000"/>
          </a:solidFill>
          <a:ln w="8" cap="flat" cmpd="sng">
            <a:solidFill>
              <a:srgbClr val="FFFFFF"/>
            </a:solidFill>
            <a:round/>
            <a:headEnd/>
            <a:tailEnd/>
          </a:ln>
        </p:spPr>
        <p:txBody>
          <a:bodyPr lIns="68562" tIns="34281" rIns="68562" bIns="34281"/>
          <a:lstStyle/>
          <a:p>
            <a:endParaRPr lang="zh-CN" altLang="en-US"/>
          </a:p>
        </p:txBody>
      </p:sp>
      <p:sp>
        <p:nvSpPr>
          <p:cNvPr id="13" name="Freeform 15"/>
          <p:cNvSpPr>
            <a:spLocks/>
          </p:cNvSpPr>
          <p:nvPr/>
        </p:nvSpPr>
        <p:spPr bwMode="auto">
          <a:xfrm>
            <a:off x="1252050" y="2185989"/>
            <a:ext cx="1694788" cy="1083469"/>
          </a:xfrm>
          <a:custGeom>
            <a:avLst/>
            <a:gdLst>
              <a:gd name="T0" fmla="*/ 2147483647 w 5957"/>
              <a:gd name="T1" fmla="*/ 2147483647 h 3807"/>
              <a:gd name="T2" fmla="*/ 2147483647 w 5957"/>
              <a:gd name="T3" fmla="*/ 2147483647 h 3807"/>
              <a:gd name="T4" fmla="*/ 2147483647 w 5957"/>
              <a:gd name="T5" fmla="*/ 2147483647 h 3807"/>
              <a:gd name="T6" fmla="*/ 2147483647 w 5957"/>
              <a:gd name="T7" fmla="*/ 2147483647 h 3807"/>
              <a:gd name="T8" fmla="*/ 2147483647 w 5957"/>
              <a:gd name="T9" fmla="*/ 2147483647 h 3807"/>
              <a:gd name="T10" fmla="*/ 2147483647 w 5957"/>
              <a:gd name="T11" fmla="*/ 2147483647 h 3807"/>
              <a:gd name="T12" fmla="*/ 2147483647 w 5957"/>
              <a:gd name="T13" fmla="*/ 2147483647 h 3807"/>
              <a:gd name="T14" fmla="*/ 2147483647 w 5957"/>
              <a:gd name="T15" fmla="*/ 2147483647 h 3807"/>
              <a:gd name="T16" fmla="*/ 2147483647 w 5957"/>
              <a:gd name="T17" fmla="*/ 2147483647 h 3807"/>
              <a:gd name="T18" fmla="*/ 2147483647 w 5957"/>
              <a:gd name="T19" fmla="*/ 2147483647 h 3807"/>
              <a:gd name="T20" fmla="*/ 2147483647 w 5957"/>
              <a:gd name="T21" fmla="*/ 2147483647 h 3807"/>
              <a:gd name="T22" fmla="*/ 2147483647 w 5957"/>
              <a:gd name="T23" fmla="*/ 2147483647 h 3807"/>
              <a:gd name="T24" fmla="*/ 2147483647 w 5957"/>
              <a:gd name="T25" fmla="*/ 2147483647 h 3807"/>
              <a:gd name="T26" fmla="*/ 2147483647 w 5957"/>
              <a:gd name="T27" fmla="*/ 2147483647 h 3807"/>
              <a:gd name="T28" fmla="*/ 2147483647 w 5957"/>
              <a:gd name="T29" fmla="*/ 2147483647 h 3807"/>
              <a:gd name="T30" fmla="*/ 2147483647 w 5957"/>
              <a:gd name="T31" fmla="*/ 2147483647 h 3807"/>
              <a:gd name="T32" fmla="*/ 2147483647 w 5957"/>
              <a:gd name="T33" fmla="*/ 2147483647 h 3807"/>
              <a:gd name="T34" fmla="*/ 2147483647 w 5957"/>
              <a:gd name="T35" fmla="*/ 2147483647 h 3807"/>
              <a:gd name="T36" fmla="*/ 2147483647 w 5957"/>
              <a:gd name="T37" fmla="*/ 2147483647 h 3807"/>
              <a:gd name="T38" fmla="*/ 2147483647 w 5957"/>
              <a:gd name="T39" fmla="*/ 2147483647 h 3807"/>
              <a:gd name="T40" fmla="*/ 2147483647 w 5957"/>
              <a:gd name="T41" fmla="*/ 2147483647 h 3807"/>
              <a:gd name="T42" fmla="*/ 2147483647 w 5957"/>
              <a:gd name="T43" fmla="*/ 2147483647 h 3807"/>
              <a:gd name="T44" fmla="*/ 2147483647 w 5957"/>
              <a:gd name="T45" fmla="*/ 2147483647 h 3807"/>
              <a:gd name="T46" fmla="*/ 2147483647 w 5957"/>
              <a:gd name="T47" fmla="*/ 2147483647 h 3807"/>
              <a:gd name="T48" fmla="*/ 2147483647 w 5957"/>
              <a:gd name="T49" fmla="*/ 2147483647 h 3807"/>
              <a:gd name="T50" fmla="*/ 2147483647 w 5957"/>
              <a:gd name="T51" fmla="*/ 2147483647 h 3807"/>
              <a:gd name="T52" fmla="*/ 2147483647 w 5957"/>
              <a:gd name="T53" fmla="*/ 2147483647 h 3807"/>
              <a:gd name="T54" fmla="*/ 2147483647 w 5957"/>
              <a:gd name="T55" fmla="*/ 2147483647 h 3807"/>
              <a:gd name="T56" fmla="*/ 2147483647 w 5957"/>
              <a:gd name="T57" fmla="*/ 2147483647 h 3807"/>
              <a:gd name="T58" fmla="*/ 2147483647 w 5957"/>
              <a:gd name="T59" fmla="*/ 2147483647 h 3807"/>
              <a:gd name="T60" fmla="*/ 2147483647 w 5957"/>
              <a:gd name="T61" fmla="*/ 2147483647 h 3807"/>
              <a:gd name="T62" fmla="*/ 2147483647 w 5957"/>
              <a:gd name="T63" fmla="*/ 2147483647 h 3807"/>
              <a:gd name="T64" fmla="*/ 2147483647 w 5957"/>
              <a:gd name="T65" fmla="*/ 2147483647 h 3807"/>
              <a:gd name="T66" fmla="*/ 2147483647 w 5957"/>
              <a:gd name="T67" fmla="*/ 2147483647 h 3807"/>
              <a:gd name="T68" fmla="*/ 2147483647 w 5957"/>
              <a:gd name="T69" fmla="*/ 2147483647 h 3807"/>
              <a:gd name="T70" fmla="*/ 2147483647 w 5957"/>
              <a:gd name="T71" fmla="*/ 2147483647 h 3807"/>
              <a:gd name="T72" fmla="*/ 2147483647 w 5957"/>
              <a:gd name="T73" fmla="*/ 2147483647 h 3807"/>
              <a:gd name="T74" fmla="*/ 2147483647 w 5957"/>
              <a:gd name="T75" fmla="*/ 2147483647 h 3807"/>
              <a:gd name="T76" fmla="*/ 2147483647 w 5957"/>
              <a:gd name="T77" fmla="*/ 2147483647 h 3807"/>
              <a:gd name="T78" fmla="*/ 2147483647 w 5957"/>
              <a:gd name="T79" fmla="*/ 2147483647 h 3807"/>
              <a:gd name="T80" fmla="*/ 2147483647 w 5957"/>
              <a:gd name="T81" fmla="*/ 2147483647 h 3807"/>
              <a:gd name="T82" fmla="*/ 2147483647 w 5957"/>
              <a:gd name="T83" fmla="*/ 2147483647 h 3807"/>
              <a:gd name="T84" fmla="*/ 2147483647 w 5957"/>
              <a:gd name="T85" fmla="*/ 2147483647 h 3807"/>
              <a:gd name="T86" fmla="*/ 2147483647 w 5957"/>
              <a:gd name="T87" fmla="*/ 2147483647 h 3807"/>
              <a:gd name="T88" fmla="*/ 2147483647 w 5957"/>
              <a:gd name="T89" fmla="*/ 2147483647 h 3807"/>
              <a:gd name="T90" fmla="*/ 2147483647 w 5957"/>
              <a:gd name="T91" fmla="*/ 2147483647 h 3807"/>
              <a:gd name="T92" fmla="*/ 2147483647 w 5957"/>
              <a:gd name="T93" fmla="*/ 2147483647 h 3807"/>
              <a:gd name="T94" fmla="*/ 2147483647 w 5957"/>
              <a:gd name="T95" fmla="*/ 2147483647 h 3807"/>
              <a:gd name="T96" fmla="*/ 2147483647 w 5957"/>
              <a:gd name="T97" fmla="*/ 2147483647 h 3807"/>
              <a:gd name="T98" fmla="*/ 2147483647 w 5957"/>
              <a:gd name="T99" fmla="*/ 2147483647 h 3807"/>
              <a:gd name="T100" fmla="*/ 2147483647 w 5957"/>
              <a:gd name="T101" fmla="*/ 2147483647 h 3807"/>
              <a:gd name="T102" fmla="*/ 2147483647 w 5957"/>
              <a:gd name="T103" fmla="*/ 2147483647 h 3807"/>
              <a:gd name="T104" fmla="*/ 2147483647 w 5957"/>
              <a:gd name="T105" fmla="*/ 2147483647 h 3807"/>
              <a:gd name="T106" fmla="*/ 2147483647 w 5957"/>
              <a:gd name="T107" fmla="*/ 2147483647 h 3807"/>
              <a:gd name="T108" fmla="*/ 2147483647 w 5957"/>
              <a:gd name="T109" fmla="*/ 2147483647 h 3807"/>
              <a:gd name="T110" fmla="*/ 2147483647 w 5957"/>
              <a:gd name="T111" fmla="*/ 2147483647 h 3807"/>
              <a:gd name="T112" fmla="*/ 2147483647 w 5957"/>
              <a:gd name="T113" fmla="*/ 2147483647 h 3807"/>
              <a:gd name="T114" fmla="*/ 2147483647 w 5957"/>
              <a:gd name="T115" fmla="*/ 2147483647 h 3807"/>
              <a:gd name="T116" fmla="*/ 2147483647 w 5957"/>
              <a:gd name="T117" fmla="*/ 2147483647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14" name="Freeform 16"/>
          <p:cNvSpPr>
            <a:spLocks/>
          </p:cNvSpPr>
          <p:nvPr/>
        </p:nvSpPr>
        <p:spPr bwMode="auto">
          <a:xfrm>
            <a:off x="4576167" y="2939655"/>
            <a:ext cx="320153" cy="326231"/>
          </a:xfrm>
          <a:custGeom>
            <a:avLst/>
            <a:gdLst>
              <a:gd name="T0" fmla="*/ 2147483647 w 1119"/>
              <a:gd name="T1" fmla="*/ 2147483647 h 1150"/>
              <a:gd name="T2" fmla="*/ 2147483647 w 1119"/>
              <a:gd name="T3" fmla="*/ 2147483647 h 1150"/>
              <a:gd name="T4" fmla="*/ 2147483647 w 1119"/>
              <a:gd name="T5" fmla="*/ 2147483647 h 1150"/>
              <a:gd name="T6" fmla="*/ 2147483647 w 1119"/>
              <a:gd name="T7" fmla="*/ 2147483647 h 1150"/>
              <a:gd name="T8" fmla="*/ 2147483647 w 1119"/>
              <a:gd name="T9" fmla="*/ 2147483647 h 1150"/>
              <a:gd name="T10" fmla="*/ 0 w 1119"/>
              <a:gd name="T11" fmla="*/ 2147483647 h 1150"/>
              <a:gd name="T12" fmla="*/ 2147483647 w 1119"/>
              <a:gd name="T13" fmla="*/ 2147483647 h 1150"/>
              <a:gd name="T14" fmla="*/ 2147483647 w 1119"/>
              <a:gd name="T15" fmla="*/ 2147483647 h 1150"/>
              <a:gd name="T16" fmla="*/ 2147483647 w 1119"/>
              <a:gd name="T17" fmla="*/ 2147483647 h 1150"/>
              <a:gd name="T18" fmla="*/ 2147483647 w 1119"/>
              <a:gd name="T19" fmla="*/ 2147483647 h 1150"/>
              <a:gd name="T20" fmla="*/ 2147483647 w 1119"/>
              <a:gd name="T21" fmla="*/ 2147483647 h 1150"/>
              <a:gd name="T22" fmla="*/ 2147483647 w 1119"/>
              <a:gd name="T23" fmla="*/ 2147483647 h 1150"/>
              <a:gd name="T24" fmla="*/ 2147483647 w 1119"/>
              <a:gd name="T25" fmla="*/ 2147483647 h 1150"/>
              <a:gd name="T26" fmla="*/ 2147483647 w 1119"/>
              <a:gd name="T27" fmla="*/ 2147483647 h 1150"/>
              <a:gd name="T28" fmla="*/ 2147483647 w 1119"/>
              <a:gd name="T29" fmla="*/ 2147483647 h 1150"/>
              <a:gd name="T30" fmla="*/ 2147483647 w 1119"/>
              <a:gd name="T31" fmla="*/ 2147483647 h 1150"/>
              <a:gd name="T32" fmla="*/ 2147483647 w 1119"/>
              <a:gd name="T33" fmla="*/ 2147483647 h 1150"/>
              <a:gd name="T34" fmla="*/ 2147483647 w 1119"/>
              <a:gd name="T35" fmla="*/ 2147483647 h 1150"/>
              <a:gd name="T36" fmla="*/ 2147483647 w 1119"/>
              <a:gd name="T37" fmla="*/ 2147483647 h 1150"/>
              <a:gd name="T38" fmla="*/ 2147483647 w 1119"/>
              <a:gd name="T39" fmla="*/ 2147483647 h 1150"/>
              <a:gd name="T40" fmla="*/ 2147483647 w 1119"/>
              <a:gd name="T41" fmla="*/ 2147483647 h 1150"/>
              <a:gd name="T42" fmla="*/ 2147483647 w 1119"/>
              <a:gd name="T43" fmla="*/ 2147483647 h 1150"/>
              <a:gd name="T44" fmla="*/ 2147483647 w 1119"/>
              <a:gd name="T45" fmla="*/ 2147483647 h 1150"/>
              <a:gd name="T46" fmla="*/ 2147483647 w 1119"/>
              <a:gd name="T47" fmla="*/ 2147483647 h 1150"/>
              <a:gd name="T48" fmla="*/ 2147483647 w 1119"/>
              <a:gd name="T49" fmla="*/ 2147483647 h 1150"/>
              <a:gd name="T50" fmla="*/ 2147483647 w 1119"/>
              <a:gd name="T51" fmla="*/ 2147483647 h 1150"/>
              <a:gd name="T52" fmla="*/ 2147483647 w 1119"/>
              <a:gd name="T53" fmla="*/ 2147483647 h 1150"/>
              <a:gd name="T54" fmla="*/ 2147483647 w 1119"/>
              <a:gd name="T55" fmla="*/ 2147483647 h 1150"/>
              <a:gd name="T56" fmla="*/ 2147483647 w 1119"/>
              <a:gd name="T57" fmla="*/ 2147483647 h 1150"/>
              <a:gd name="T58" fmla="*/ 2147483647 w 1119"/>
              <a:gd name="T59" fmla="*/ 2147483647 h 1150"/>
              <a:gd name="T60" fmla="*/ 2147483647 w 1119"/>
              <a:gd name="T61" fmla="*/ 2147483647 h 1150"/>
              <a:gd name="T62" fmla="*/ 2147483647 w 1119"/>
              <a:gd name="T63" fmla="*/ 2147483647 h 1150"/>
              <a:gd name="T64" fmla="*/ 2147483647 w 1119"/>
              <a:gd name="T65" fmla="*/ 2147483647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15" name="Freeform 17"/>
          <p:cNvSpPr>
            <a:spLocks/>
          </p:cNvSpPr>
          <p:nvPr/>
        </p:nvSpPr>
        <p:spPr bwMode="auto">
          <a:xfrm>
            <a:off x="3493122" y="2796780"/>
            <a:ext cx="401084" cy="434578"/>
          </a:xfrm>
          <a:custGeom>
            <a:avLst/>
            <a:gdLst>
              <a:gd name="T0" fmla="*/ 2147483647 w 1411"/>
              <a:gd name="T1" fmla="*/ 2147483647 h 1526"/>
              <a:gd name="T2" fmla="*/ 2147483647 w 1411"/>
              <a:gd name="T3" fmla="*/ 2147483647 h 1526"/>
              <a:gd name="T4" fmla="*/ 2147483647 w 1411"/>
              <a:gd name="T5" fmla="*/ 2147483647 h 1526"/>
              <a:gd name="T6" fmla="*/ 2147483647 w 1411"/>
              <a:gd name="T7" fmla="*/ 2147483647 h 1526"/>
              <a:gd name="T8" fmla="*/ 2147483647 w 1411"/>
              <a:gd name="T9" fmla="*/ 2147483647 h 1526"/>
              <a:gd name="T10" fmla="*/ 2147483647 w 1411"/>
              <a:gd name="T11" fmla="*/ 2147483647 h 1526"/>
              <a:gd name="T12" fmla="*/ 2147483647 w 1411"/>
              <a:gd name="T13" fmla="*/ 2147483647 h 1526"/>
              <a:gd name="T14" fmla="*/ 2147483647 w 1411"/>
              <a:gd name="T15" fmla="*/ 2147483647 h 1526"/>
              <a:gd name="T16" fmla="*/ 2147483647 w 1411"/>
              <a:gd name="T17" fmla="*/ 2147483647 h 1526"/>
              <a:gd name="T18" fmla="*/ 2147483647 w 1411"/>
              <a:gd name="T19" fmla="*/ 2147483647 h 1526"/>
              <a:gd name="T20" fmla="*/ 2147483647 w 1411"/>
              <a:gd name="T21" fmla="*/ 2147483647 h 1526"/>
              <a:gd name="T22" fmla="*/ 2147483647 w 1411"/>
              <a:gd name="T23" fmla="*/ 2147483647 h 1526"/>
              <a:gd name="T24" fmla="*/ 2147483647 w 1411"/>
              <a:gd name="T25" fmla="*/ 2147483647 h 1526"/>
              <a:gd name="T26" fmla="*/ 2147483647 w 1411"/>
              <a:gd name="T27" fmla="*/ 2147483647 h 1526"/>
              <a:gd name="T28" fmla="*/ 2147483647 w 1411"/>
              <a:gd name="T29" fmla="*/ 2147483647 h 1526"/>
              <a:gd name="T30" fmla="*/ 2147483647 w 1411"/>
              <a:gd name="T31" fmla="*/ 2147483647 h 1526"/>
              <a:gd name="T32" fmla="*/ 2147483647 w 1411"/>
              <a:gd name="T33" fmla="*/ 2147483647 h 1526"/>
              <a:gd name="T34" fmla="*/ 2147483647 w 1411"/>
              <a:gd name="T35" fmla="*/ 2147483647 h 1526"/>
              <a:gd name="T36" fmla="*/ 2147483647 w 1411"/>
              <a:gd name="T37" fmla="*/ 2147483647 h 1526"/>
              <a:gd name="T38" fmla="*/ 2147483647 w 1411"/>
              <a:gd name="T39" fmla="*/ 2147483647 h 1526"/>
              <a:gd name="T40" fmla="*/ 2147483647 w 1411"/>
              <a:gd name="T41" fmla="*/ 2147483647 h 1526"/>
              <a:gd name="T42" fmla="*/ 2147483647 w 1411"/>
              <a:gd name="T43" fmla="*/ 2147483647 h 1526"/>
              <a:gd name="T44" fmla="*/ 2147483647 w 1411"/>
              <a:gd name="T45" fmla="*/ 2147483647 h 1526"/>
              <a:gd name="T46" fmla="*/ 2147483647 w 1411"/>
              <a:gd name="T47" fmla="*/ 2147483647 h 1526"/>
              <a:gd name="T48" fmla="*/ 2147483647 w 1411"/>
              <a:gd name="T49" fmla="*/ 2147483647 h 1526"/>
              <a:gd name="T50" fmla="*/ 2147483647 w 1411"/>
              <a:gd name="T51" fmla="*/ 2147483647 h 1526"/>
              <a:gd name="T52" fmla="*/ 2147483647 w 1411"/>
              <a:gd name="T53" fmla="*/ 2147483647 h 1526"/>
              <a:gd name="T54" fmla="*/ 2147483647 w 1411"/>
              <a:gd name="T55" fmla="*/ 2147483647 h 1526"/>
              <a:gd name="T56" fmla="*/ 2147483647 w 1411"/>
              <a:gd name="T57" fmla="*/ 2147483647 h 1526"/>
              <a:gd name="T58" fmla="*/ 2147483647 w 1411"/>
              <a:gd name="T59" fmla="*/ 2147483647 h 1526"/>
              <a:gd name="T60" fmla="*/ 2147483647 w 1411"/>
              <a:gd name="T61" fmla="*/ 2147483647 h 1526"/>
              <a:gd name="T62" fmla="*/ 2147483647 w 1411"/>
              <a:gd name="T63" fmla="*/ 2147483647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16" name="Freeform 18"/>
          <p:cNvSpPr>
            <a:spLocks/>
          </p:cNvSpPr>
          <p:nvPr/>
        </p:nvSpPr>
        <p:spPr bwMode="auto">
          <a:xfrm>
            <a:off x="3746625" y="2711054"/>
            <a:ext cx="652208" cy="413147"/>
          </a:xfrm>
          <a:custGeom>
            <a:avLst/>
            <a:gdLst>
              <a:gd name="T0" fmla="*/ 2147483647 w 2294"/>
              <a:gd name="T1" fmla="*/ 2147483647 h 1452"/>
              <a:gd name="T2" fmla="*/ 2147483647 w 2294"/>
              <a:gd name="T3" fmla="*/ 2147483647 h 1452"/>
              <a:gd name="T4" fmla="*/ 2147483647 w 2294"/>
              <a:gd name="T5" fmla="*/ 2147483647 h 1452"/>
              <a:gd name="T6" fmla="*/ 2147483647 w 2294"/>
              <a:gd name="T7" fmla="*/ 2147483647 h 1452"/>
              <a:gd name="T8" fmla="*/ 0 w 2294"/>
              <a:gd name="T9" fmla="*/ 2147483647 h 1452"/>
              <a:gd name="T10" fmla="*/ 2147483647 w 2294"/>
              <a:gd name="T11" fmla="*/ 2147483647 h 1452"/>
              <a:gd name="T12" fmla="*/ 2147483647 w 2294"/>
              <a:gd name="T13" fmla="*/ 2147483647 h 1452"/>
              <a:gd name="T14" fmla="*/ 2147483647 w 2294"/>
              <a:gd name="T15" fmla="*/ 2147483647 h 1452"/>
              <a:gd name="T16" fmla="*/ 2147483647 w 2294"/>
              <a:gd name="T17" fmla="*/ 2147483647 h 1452"/>
              <a:gd name="T18" fmla="*/ 2147483647 w 2294"/>
              <a:gd name="T19" fmla="*/ 2147483647 h 1452"/>
              <a:gd name="T20" fmla="*/ 2147483647 w 2294"/>
              <a:gd name="T21" fmla="*/ 2147483647 h 1452"/>
              <a:gd name="T22" fmla="*/ 2147483647 w 2294"/>
              <a:gd name="T23" fmla="*/ 2147483647 h 1452"/>
              <a:gd name="T24" fmla="*/ 2147483647 w 2294"/>
              <a:gd name="T25" fmla="*/ 2147483647 h 1452"/>
              <a:gd name="T26" fmla="*/ 2147483647 w 2294"/>
              <a:gd name="T27" fmla="*/ 2147483647 h 1452"/>
              <a:gd name="T28" fmla="*/ 2147483647 w 2294"/>
              <a:gd name="T29" fmla="*/ 0 h 1452"/>
              <a:gd name="T30" fmla="*/ 2147483647 w 2294"/>
              <a:gd name="T31" fmla="*/ 2147483647 h 1452"/>
              <a:gd name="T32" fmla="*/ 2147483647 w 2294"/>
              <a:gd name="T33" fmla="*/ 2147483647 h 1452"/>
              <a:gd name="T34" fmla="*/ 2147483647 w 2294"/>
              <a:gd name="T35" fmla="*/ 2147483647 h 1452"/>
              <a:gd name="T36" fmla="*/ 2147483647 w 2294"/>
              <a:gd name="T37" fmla="*/ 2147483647 h 1452"/>
              <a:gd name="T38" fmla="*/ 2147483647 w 2294"/>
              <a:gd name="T39" fmla="*/ 2147483647 h 1452"/>
              <a:gd name="T40" fmla="*/ 2147483647 w 2294"/>
              <a:gd name="T41" fmla="*/ 2147483647 h 1452"/>
              <a:gd name="T42" fmla="*/ 2147483647 w 2294"/>
              <a:gd name="T43" fmla="*/ 2147483647 h 1452"/>
              <a:gd name="T44" fmla="*/ 2147483647 w 2294"/>
              <a:gd name="T45" fmla="*/ 2147483647 h 1452"/>
              <a:gd name="T46" fmla="*/ 2147483647 w 2294"/>
              <a:gd name="T47" fmla="*/ 2147483647 h 1452"/>
              <a:gd name="T48" fmla="*/ 2147483647 w 2294"/>
              <a:gd name="T49" fmla="*/ 2147483647 h 1452"/>
              <a:gd name="T50" fmla="*/ 2147483647 w 2294"/>
              <a:gd name="T51" fmla="*/ 2147483647 h 1452"/>
              <a:gd name="T52" fmla="*/ 2147483647 w 2294"/>
              <a:gd name="T53" fmla="*/ 2147483647 h 1452"/>
              <a:gd name="T54" fmla="*/ 2147483647 w 2294"/>
              <a:gd name="T55" fmla="*/ 2147483647 h 1452"/>
              <a:gd name="T56" fmla="*/ 2147483647 w 2294"/>
              <a:gd name="T57" fmla="*/ 2147483647 h 1452"/>
              <a:gd name="T58" fmla="*/ 2147483647 w 2294"/>
              <a:gd name="T59" fmla="*/ 2147483647 h 1452"/>
              <a:gd name="T60" fmla="*/ 2147483647 w 2294"/>
              <a:gd name="T61" fmla="*/ 2147483647 h 1452"/>
              <a:gd name="T62" fmla="*/ 2147483647 w 2294"/>
              <a:gd name="T63" fmla="*/ 2147483647 h 1452"/>
              <a:gd name="T64" fmla="*/ 2147483647 w 2294"/>
              <a:gd name="T65" fmla="*/ 2147483647 h 1452"/>
              <a:gd name="T66" fmla="*/ 2147483647 w 2294"/>
              <a:gd name="T67" fmla="*/ 2147483647 h 1452"/>
              <a:gd name="T68" fmla="*/ 2147483647 w 2294"/>
              <a:gd name="T69" fmla="*/ 2147483647 h 1452"/>
              <a:gd name="T70" fmla="*/ 2147483647 w 2294"/>
              <a:gd name="T71" fmla="*/ 2147483647 h 1452"/>
              <a:gd name="T72" fmla="*/ 2147483647 w 2294"/>
              <a:gd name="T73" fmla="*/ 2147483647 h 1452"/>
              <a:gd name="T74" fmla="*/ 2147483647 w 2294"/>
              <a:gd name="T75" fmla="*/ 2147483647 h 1452"/>
              <a:gd name="T76" fmla="*/ 2147483647 w 2294"/>
              <a:gd name="T77" fmla="*/ 2147483647 h 1452"/>
              <a:gd name="T78" fmla="*/ 2147483647 w 2294"/>
              <a:gd name="T79" fmla="*/ 2147483647 h 1452"/>
              <a:gd name="T80" fmla="*/ 2147483647 w 2294"/>
              <a:gd name="T81" fmla="*/ 2147483647 h 1452"/>
              <a:gd name="T82" fmla="*/ 2147483647 w 2294"/>
              <a:gd name="T83" fmla="*/ 2147483647 h 1452"/>
              <a:gd name="T84" fmla="*/ 2147483647 w 2294"/>
              <a:gd name="T85" fmla="*/ 2147483647 h 1452"/>
              <a:gd name="T86" fmla="*/ 2147483647 w 2294"/>
              <a:gd name="T87" fmla="*/ 2147483647 h 1452"/>
              <a:gd name="T88" fmla="*/ 2147483647 w 2294"/>
              <a:gd name="T89" fmla="*/ 2147483647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17" name="Freeform 19"/>
          <p:cNvSpPr>
            <a:spLocks/>
          </p:cNvSpPr>
          <p:nvPr/>
        </p:nvSpPr>
        <p:spPr bwMode="auto">
          <a:xfrm>
            <a:off x="4286958" y="2533651"/>
            <a:ext cx="401084" cy="511969"/>
          </a:xfrm>
          <a:custGeom>
            <a:avLst/>
            <a:gdLst>
              <a:gd name="T0" fmla="*/ 2147483647 w 1411"/>
              <a:gd name="T1" fmla="*/ 2147483647 h 1801"/>
              <a:gd name="T2" fmla="*/ 2147483647 w 1411"/>
              <a:gd name="T3" fmla="*/ 2147483647 h 1801"/>
              <a:gd name="T4" fmla="*/ 2147483647 w 1411"/>
              <a:gd name="T5" fmla="*/ 2147483647 h 1801"/>
              <a:gd name="T6" fmla="*/ 2147483647 w 1411"/>
              <a:gd name="T7" fmla="*/ 2147483647 h 1801"/>
              <a:gd name="T8" fmla="*/ 2147483647 w 1411"/>
              <a:gd name="T9" fmla="*/ 2147483647 h 1801"/>
              <a:gd name="T10" fmla="*/ 2147483647 w 1411"/>
              <a:gd name="T11" fmla="*/ 2147483647 h 1801"/>
              <a:gd name="T12" fmla="*/ 2147483647 w 1411"/>
              <a:gd name="T13" fmla="*/ 2147483647 h 1801"/>
              <a:gd name="T14" fmla="*/ 2147483647 w 1411"/>
              <a:gd name="T15" fmla="*/ 2147483647 h 1801"/>
              <a:gd name="T16" fmla="*/ 2147483647 w 1411"/>
              <a:gd name="T17" fmla="*/ 2147483647 h 1801"/>
              <a:gd name="T18" fmla="*/ 2147483647 w 1411"/>
              <a:gd name="T19" fmla="*/ 2147483647 h 1801"/>
              <a:gd name="T20" fmla="*/ 2147483647 w 1411"/>
              <a:gd name="T21" fmla="*/ 2147483647 h 1801"/>
              <a:gd name="T22" fmla="*/ 2147483647 w 1411"/>
              <a:gd name="T23" fmla="*/ 2147483647 h 1801"/>
              <a:gd name="T24" fmla="*/ 2147483647 w 1411"/>
              <a:gd name="T25" fmla="*/ 2147483647 h 1801"/>
              <a:gd name="T26" fmla="*/ 2147483647 w 1411"/>
              <a:gd name="T27" fmla="*/ 2147483647 h 1801"/>
              <a:gd name="T28" fmla="*/ 2147483647 w 1411"/>
              <a:gd name="T29" fmla="*/ 2147483647 h 1801"/>
              <a:gd name="T30" fmla="*/ 2147483647 w 1411"/>
              <a:gd name="T31" fmla="*/ 2147483647 h 1801"/>
              <a:gd name="T32" fmla="*/ 2147483647 w 1411"/>
              <a:gd name="T33" fmla="*/ 2147483647 h 1801"/>
              <a:gd name="T34" fmla="*/ 2147483647 w 1411"/>
              <a:gd name="T35" fmla="*/ 2147483647 h 1801"/>
              <a:gd name="T36" fmla="*/ 2147483647 w 1411"/>
              <a:gd name="T37" fmla="*/ 2147483647 h 1801"/>
              <a:gd name="T38" fmla="*/ 2147483647 w 1411"/>
              <a:gd name="T39" fmla="*/ 2147483647 h 1801"/>
              <a:gd name="T40" fmla="*/ 2147483647 w 1411"/>
              <a:gd name="T41" fmla="*/ 2147483647 h 1801"/>
              <a:gd name="T42" fmla="*/ 0 w 1411"/>
              <a:gd name="T43" fmla="*/ 2147483647 h 1801"/>
              <a:gd name="T44" fmla="*/ 2147483647 w 1411"/>
              <a:gd name="T45" fmla="*/ 2147483647 h 1801"/>
              <a:gd name="T46" fmla="*/ 2147483647 w 1411"/>
              <a:gd name="T47" fmla="*/ 2147483647 h 1801"/>
              <a:gd name="T48" fmla="*/ 2147483647 w 1411"/>
              <a:gd name="T49" fmla="*/ 2147483647 h 1801"/>
              <a:gd name="T50" fmla="*/ 2147483647 w 1411"/>
              <a:gd name="T51" fmla="*/ 2147483647 h 1801"/>
              <a:gd name="T52" fmla="*/ 2147483647 w 1411"/>
              <a:gd name="T53" fmla="*/ 2147483647 h 1801"/>
              <a:gd name="T54" fmla="*/ 2147483647 w 1411"/>
              <a:gd name="T55" fmla="*/ 2147483647 h 1801"/>
              <a:gd name="T56" fmla="*/ 2147483647 w 1411"/>
              <a:gd name="T57" fmla="*/ 2147483647 h 1801"/>
              <a:gd name="T58" fmla="*/ 2147483647 w 1411"/>
              <a:gd name="T59" fmla="*/ 2147483647 h 1801"/>
              <a:gd name="T60" fmla="*/ 2147483647 w 1411"/>
              <a:gd name="T61" fmla="*/ 2147483647 h 1801"/>
              <a:gd name="T62" fmla="*/ 2147483647 w 1411"/>
              <a:gd name="T63" fmla="*/ 0 h 1801"/>
              <a:gd name="T64" fmla="*/ 2147483647 w 1411"/>
              <a:gd name="T65" fmla="*/ 0 h 1801"/>
              <a:gd name="T66" fmla="*/ 2147483647 w 1411"/>
              <a:gd name="T67" fmla="*/ 2147483647 h 1801"/>
              <a:gd name="T68" fmla="*/ 2147483647 w 1411"/>
              <a:gd name="T69" fmla="*/ 2147483647 h 1801"/>
              <a:gd name="T70" fmla="*/ 2147483647 w 1411"/>
              <a:gd name="T71" fmla="*/ 2147483647 h 1801"/>
              <a:gd name="T72" fmla="*/ 2147483647 w 1411"/>
              <a:gd name="T73" fmla="*/ 2147483647 h 1801"/>
              <a:gd name="T74" fmla="*/ 2147483647 w 1411"/>
              <a:gd name="T75" fmla="*/ 2147483647 h 1801"/>
              <a:gd name="T76" fmla="*/ 2147483647 w 1411"/>
              <a:gd name="T77" fmla="*/ 2147483647 h 1801"/>
              <a:gd name="T78" fmla="*/ 2147483647 w 1411"/>
              <a:gd name="T79" fmla="*/ 2147483647 h 1801"/>
              <a:gd name="T80" fmla="*/ 2147483647 w 1411"/>
              <a:gd name="T81" fmla="*/ 2147483647 h 1801"/>
              <a:gd name="T82" fmla="*/ 2147483647 w 1411"/>
              <a:gd name="T83" fmla="*/ 2147483647 h 1801"/>
              <a:gd name="T84" fmla="*/ 2147483647 w 1411"/>
              <a:gd name="T85" fmla="*/ 2147483647 h 1801"/>
              <a:gd name="T86" fmla="*/ 2147483647 w 1411"/>
              <a:gd name="T87" fmla="*/ 2147483647 h 1801"/>
              <a:gd name="T88" fmla="*/ 2147483647 w 1411"/>
              <a:gd name="T89" fmla="*/ 2147483647 h 1801"/>
              <a:gd name="T90" fmla="*/ 2147483647 w 1411"/>
              <a:gd name="T91" fmla="*/ 2147483647 h 1801"/>
              <a:gd name="T92" fmla="*/ 2147483647 w 1411"/>
              <a:gd name="T93" fmla="*/ 2147483647 h 1801"/>
              <a:gd name="T94" fmla="*/ 2147483647 w 1411"/>
              <a:gd name="T95" fmla="*/ 2147483647 h 1801"/>
              <a:gd name="T96" fmla="*/ 2147483647 w 1411"/>
              <a:gd name="T97" fmla="*/ 2147483647 h 1801"/>
              <a:gd name="T98" fmla="*/ 2147483647 w 1411"/>
              <a:gd name="T99" fmla="*/ 2147483647 h 1801"/>
              <a:gd name="T100" fmla="*/ 2147483647 w 1411"/>
              <a:gd name="T101" fmla="*/ 2147483647 h 1801"/>
              <a:gd name="T102" fmla="*/ 2147483647 w 1411"/>
              <a:gd name="T103" fmla="*/ 2147483647 h 1801"/>
              <a:gd name="T104" fmla="*/ 2147483647 w 1411"/>
              <a:gd name="T105" fmla="*/ 2147483647 h 1801"/>
              <a:gd name="T106" fmla="*/ 2147483647 w 1411"/>
              <a:gd name="T107" fmla="*/ 2147483647 h 1801"/>
              <a:gd name="T108" fmla="*/ 2147483647 w 1411"/>
              <a:gd name="T109" fmla="*/ 2147483647 h 1801"/>
              <a:gd name="T110" fmla="*/ 2147483647 w 1411"/>
              <a:gd name="T111" fmla="*/ 2147483647 h 1801"/>
              <a:gd name="T112" fmla="*/ 2147483647 w 1411"/>
              <a:gd name="T113" fmla="*/ 2147483647 h 1801"/>
              <a:gd name="T114" fmla="*/ 2147483647 w 1411"/>
              <a:gd name="T115" fmla="*/ 2147483647 h 1801"/>
              <a:gd name="T116" fmla="*/ 2147483647 w 1411"/>
              <a:gd name="T117" fmla="*/ 2147483647 h 1801"/>
              <a:gd name="T118" fmla="*/ 2147483647 w 1411"/>
              <a:gd name="T119" fmla="*/ 2147483647 h 1801"/>
              <a:gd name="T120" fmla="*/ 2147483647 w 1411"/>
              <a:gd name="T121" fmla="*/ 2147483647 h 1801"/>
              <a:gd name="T122" fmla="*/ 2147483647 w 1411"/>
              <a:gd name="T123" fmla="*/ 2147483647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18" name="Freeform 20"/>
          <p:cNvSpPr>
            <a:spLocks/>
          </p:cNvSpPr>
          <p:nvPr/>
        </p:nvSpPr>
        <p:spPr bwMode="auto">
          <a:xfrm>
            <a:off x="4388122" y="2466976"/>
            <a:ext cx="474873" cy="482204"/>
          </a:xfrm>
          <a:custGeom>
            <a:avLst/>
            <a:gdLst>
              <a:gd name="T0" fmla="*/ 2147483647 w 1669"/>
              <a:gd name="T1" fmla="*/ 2147483647 h 1690"/>
              <a:gd name="T2" fmla="*/ 2147483647 w 1669"/>
              <a:gd name="T3" fmla="*/ 2147483647 h 1690"/>
              <a:gd name="T4" fmla="*/ 2147483647 w 1669"/>
              <a:gd name="T5" fmla="*/ 2147483647 h 1690"/>
              <a:gd name="T6" fmla="*/ 2147483647 w 1669"/>
              <a:gd name="T7" fmla="*/ 2147483647 h 1690"/>
              <a:gd name="T8" fmla="*/ 2147483647 w 1669"/>
              <a:gd name="T9" fmla="*/ 2147483647 h 1690"/>
              <a:gd name="T10" fmla="*/ 2147483647 w 1669"/>
              <a:gd name="T11" fmla="*/ 2147483647 h 1690"/>
              <a:gd name="T12" fmla="*/ 2147483647 w 1669"/>
              <a:gd name="T13" fmla="*/ 2147483647 h 1690"/>
              <a:gd name="T14" fmla="*/ 2147483647 w 1669"/>
              <a:gd name="T15" fmla="*/ 2147483647 h 1690"/>
              <a:gd name="T16" fmla="*/ 2147483647 w 1669"/>
              <a:gd name="T17" fmla="*/ 2147483647 h 1690"/>
              <a:gd name="T18" fmla="*/ 2147483647 w 1669"/>
              <a:gd name="T19" fmla="*/ 2147483647 h 1690"/>
              <a:gd name="T20" fmla="*/ 2147483647 w 1669"/>
              <a:gd name="T21" fmla="*/ 2147483647 h 1690"/>
              <a:gd name="T22" fmla="*/ 2147483647 w 1669"/>
              <a:gd name="T23" fmla="*/ 2147483647 h 1690"/>
              <a:gd name="T24" fmla="*/ 2147483647 w 1669"/>
              <a:gd name="T25" fmla="*/ 2147483647 h 1690"/>
              <a:gd name="T26" fmla="*/ 2147483647 w 1669"/>
              <a:gd name="T27" fmla="*/ 2147483647 h 1690"/>
              <a:gd name="T28" fmla="*/ 2147483647 w 1669"/>
              <a:gd name="T29" fmla="*/ 2147483647 h 1690"/>
              <a:gd name="T30" fmla="*/ 2147483647 w 1669"/>
              <a:gd name="T31" fmla="*/ 2147483647 h 1690"/>
              <a:gd name="T32" fmla="*/ 2147483647 w 1669"/>
              <a:gd name="T33" fmla="*/ 2147483647 h 1690"/>
              <a:gd name="T34" fmla="*/ 2147483647 w 1669"/>
              <a:gd name="T35" fmla="*/ 2147483647 h 1690"/>
              <a:gd name="T36" fmla="*/ 2147483647 w 1669"/>
              <a:gd name="T37" fmla="*/ 2147483647 h 1690"/>
              <a:gd name="T38" fmla="*/ 2147483647 w 1669"/>
              <a:gd name="T39" fmla="*/ 2147483647 h 1690"/>
              <a:gd name="T40" fmla="*/ 2147483647 w 1669"/>
              <a:gd name="T41" fmla="*/ 2147483647 h 1690"/>
              <a:gd name="T42" fmla="*/ 2147483647 w 1669"/>
              <a:gd name="T43" fmla="*/ 2147483647 h 1690"/>
              <a:gd name="T44" fmla="*/ 2147483647 w 1669"/>
              <a:gd name="T45" fmla="*/ 2147483647 h 1690"/>
              <a:gd name="T46" fmla="*/ 2147483647 w 1669"/>
              <a:gd name="T47" fmla="*/ 2147483647 h 1690"/>
              <a:gd name="T48" fmla="*/ 2147483647 w 1669"/>
              <a:gd name="T49" fmla="*/ 2147483647 h 1690"/>
              <a:gd name="T50" fmla="*/ 2147483647 w 1669"/>
              <a:gd name="T51" fmla="*/ 2147483647 h 1690"/>
              <a:gd name="T52" fmla="*/ 2147483647 w 1669"/>
              <a:gd name="T53" fmla="*/ 2147483647 h 1690"/>
              <a:gd name="T54" fmla="*/ 2147483647 w 1669"/>
              <a:gd name="T55" fmla="*/ 2147483647 h 1690"/>
              <a:gd name="T56" fmla="*/ 2147483647 w 1669"/>
              <a:gd name="T57" fmla="*/ 2147483647 h 1690"/>
              <a:gd name="T58" fmla="*/ 2147483647 w 1669"/>
              <a:gd name="T59" fmla="*/ 2147483647 h 1690"/>
              <a:gd name="T60" fmla="*/ 2147483647 w 1669"/>
              <a:gd name="T61" fmla="*/ 2147483647 h 1690"/>
              <a:gd name="T62" fmla="*/ 2147483647 w 1669"/>
              <a:gd name="T63" fmla="*/ 2147483647 h 1690"/>
              <a:gd name="T64" fmla="*/ 2147483647 w 1669"/>
              <a:gd name="T65" fmla="*/ 2147483647 h 1690"/>
              <a:gd name="T66" fmla="*/ 2147483647 w 1669"/>
              <a:gd name="T67" fmla="*/ 2147483647 h 1690"/>
              <a:gd name="T68" fmla="*/ 2147483647 w 1669"/>
              <a:gd name="T69" fmla="*/ 2147483647 h 1690"/>
              <a:gd name="T70" fmla="*/ 2147483647 w 1669"/>
              <a:gd name="T71" fmla="*/ 2147483647 h 1690"/>
              <a:gd name="T72" fmla="*/ 2147483647 w 1669"/>
              <a:gd name="T73" fmla="*/ 2147483647 h 1690"/>
              <a:gd name="T74" fmla="*/ 2147483647 w 1669"/>
              <a:gd name="T75" fmla="*/ 2147483647 h 1690"/>
              <a:gd name="T76" fmla="*/ 2147483647 w 1669"/>
              <a:gd name="T77" fmla="*/ 2147483647 h 1690"/>
              <a:gd name="T78" fmla="*/ 2147483647 w 1669"/>
              <a:gd name="T79" fmla="*/ 2147483647 h 1690"/>
              <a:gd name="T80" fmla="*/ 2147483647 w 1669"/>
              <a:gd name="T81" fmla="*/ 2147483647 h 1690"/>
              <a:gd name="T82" fmla="*/ 2147483647 w 1669"/>
              <a:gd name="T83" fmla="*/ 2147483647 h 1690"/>
              <a:gd name="T84" fmla="*/ 2147483647 w 1669"/>
              <a:gd name="T85" fmla="*/ 2147483647 h 1690"/>
              <a:gd name="T86" fmla="*/ 2147483647 w 1669"/>
              <a:gd name="T87" fmla="*/ 2147483647 h 1690"/>
              <a:gd name="T88" fmla="*/ 2147483647 w 1669"/>
              <a:gd name="T89" fmla="*/ 2147483647 h 1690"/>
              <a:gd name="T90" fmla="*/ 2147483647 w 1669"/>
              <a:gd name="T91" fmla="*/ 2147483647 h 1690"/>
              <a:gd name="T92" fmla="*/ 2147483647 w 1669"/>
              <a:gd name="T93" fmla="*/ 2147483647 h 1690"/>
              <a:gd name="T94" fmla="*/ 2147483647 w 1669"/>
              <a:gd name="T95" fmla="*/ 2147483647 h 1690"/>
              <a:gd name="T96" fmla="*/ 2147483647 w 1669"/>
              <a:gd name="T97" fmla="*/ 2147483647 h 1690"/>
              <a:gd name="T98" fmla="*/ 2147483647 w 1669"/>
              <a:gd name="T99" fmla="*/ 2147483647 h 1690"/>
              <a:gd name="T100" fmla="*/ 2147483647 w 1669"/>
              <a:gd name="T101" fmla="*/ 2147483647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19" name="Freeform 21"/>
          <p:cNvSpPr>
            <a:spLocks/>
          </p:cNvSpPr>
          <p:nvPr/>
        </p:nvSpPr>
        <p:spPr bwMode="auto">
          <a:xfrm>
            <a:off x="3907297" y="2375298"/>
            <a:ext cx="484395" cy="484584"/>
          </a:xfrm>
          <a:custGeom>
            <a:avLst/>
            <a:gdLst>
              <a:gd name="T0" fmla="*/ 2147483647 w 1700"/>
              <a:gd name="T1" fmla="*/ 2147483647 h 1701"/>
              <a:gd name="T2" fmla="*/ 2147483647 w 1700"/>
              <a:gd name="T3" fmla="*/ 2147483647 h 1701"/>
              <a:gd name="T4" fmla="*/ 2147483647 w 1700"/>
              <a:gd name="T5" fmla="*/ 2147483647 h 1701"/>
              <a:gd name="T6" fmla="*/ 2147483647 w 1700"/>
              <a:gd name="T7" fmla="*/ 2147483647 h 1701"/>
              <a:gd name="T8" fmla="*/ 2147483647 w 1700"/>
              <a:gd name="T9" fmla="*/ 2147483647 h 1701"/>
              <a:gd name="T10" fmla="*/ 2147483647 w 1700"/>
              <a:gd name="T11" fmla="*/ 2147483647 h 1701"/>
              <a:gd name="T12" fmla="*/ 2147483647 w 1700"/>
              <a:gd name="T13" fmla="*/ 2147483647 h 1701"/>
              <a:gd name="T14" fmla="*/ 2147483647 w 1700"/>
              <a:gd name="T15" fmla="*/ 2147483647 h 1701"/>
              <a:gd name="T16" fmla="*/ 2147483647 w 1700"/>
              <a:gd name="T17" fmla="*/ 2147483647 h 1701"/>
              <a:gd name="T18" fmla="*/ 2147483647 w 1700"/>
              <a:gd name="T19" fmla="*/ 2147483647 h 1701"/>
              <a:gd name="T20" fmla="*/ 2147483647 w 1700"/>
              <a:gd name="T21" fmla="*/ 2147483647 h 1701"/>
              <a:gd name="T22" fmla="*/ 2147483647 w 1700"/>
              <a:gd name="T23" fmla="*/ 2147483647 h 1701"/>
              <a:gd name="T24" fmla="*/ 2147483647 w 1700"/>
              <a:gd name="T25" fmla="*/ 2147483647 h 1701"/>
              <a:gd name="T26" fmla="*/ 2147483647 w 1700"/>
              <a:gd name="T27" fmla="*/ 2147483647 h 1701"/>
              <a:gd name="T28" fmla="*/ 2147483647 w 1700"/>
              <a:gd name="T29" fmla="*/ 2147483647 h 1701"/>
              <a:gd name="T30" fmla="*/ 2147483647 w 1700"/>
              <a:gd name="T31" fmla="*/ 2147483647 h 1701"/>
              <a:gd name="T32" fmla="*/ 2147483647 w 1700"/>
              <a:gd name="T33" fmla="*/ 2147483647 h 1701"/>
              <a:gd name="T34" fmla="*/ 2147483647 w 1700"/>
              <a:gd name="T35" fmla="*/ 0 h 1701"/>
              <a:gd name="T36" fmla="*/ 2147483647 w 1700"/>
              <a:gd name="T37" fmla="*/ 2147483647 h 1701"/>
              <a:gd name="T38" fmla="*/ 2147483647 w 1700"/>
              <a:gd name="T39" fmla="*/ 2147483647 h 1701"/>
              <a:gd name="T40" fmla="*/ 2147483647 w 1700"/>
              <a:gd name="T41" fmla="*/ 2147483647 h 1701"/>
              <a:gd name="T42" fmla="*/ 2147483647 w 1700"/>
              <a:gd name="T43" fmla="*/ 2147483647 h 1701"/>
              <a:gd name="T44" fmla="*/ 2147483647 w 1700"/>
              <a:gd name="T45" fmla="*/ 2147483647 h 1701"/>
              <a:gd name="T46" fmla="*/ 2147483647 w 1700"/>
              <a:gd name="T47" fmla="*/ 2147483647 h 1701"/>
              <a:gd name="T48" fmla="*/ 2147483647 w 1700"/>
              <a:gd name="T49" fmla="*/ 2147483647 h 1701"/>
              <a:gd name="T50" fmla="*/ 2147483647 w 1700"/>
              <a:gd name="T51" fmla="*/ 2147483647 h 1701"/>
              <a:gd name="T52" fmla="*/ 2147483647 w 1700"/>
              <a:gd name="T53" fmla="*/ 2147483647 h 1701"/>
              <a:gd name="T54" fmla="*/ 2147483647 w 1700"/>
              <a:gd name="T55" fmla="*/ 2147483647 h 1701"/>
              <a:gd name="T56" fmla="*/ 2147483647 w 1700"/>
              <a:gd name="T57" fmla="*/ 2147483647 h 1701"/>
              <a:gd name="T58" fmla="*/ 2147483647 w 1700"/>
              <a:gd name="T59" fmla="*/ 2147483647 h 1701"/>
              <a:gd name="T60" fmla="*/ 2147483647 w 1700"/>
              <a:gd name="T61" fmla="*/ 2147483647 h 1701"/>
              <a:gd name="T62" fmla="*/ 2147483647 w 1700"/>
              <a:gd name="T63" fmla="*/ 2147483647 h 1701"/>
              <a:gd name="T64" fmla="*/ 2147483647 w 1700"/>
              <a:gd name="T65" fmla="*/ 2147483647 h 1701"/>
              <a:gd name="T66" fmla="*/ 2147483647 w 1700"/>
              <a:gd name="T67" fmla="*/ 2147483647 h 1701"/>
              <a:gd name="T68" fmla="*/ 2147483647 w 1700"/>
              <a:gd name="T69" fmla="*/ 2147483647 h 1701"/>
              <a:gd name="T70" fmla="*/ 2147483647 w 1700"/>
              <a:gd name="T71" fmla="*/ 2147483647 h 1701"/>
              <a:gd name="T72" fmla="*/ 2147483647 w 1700"/>
              <a:gd name="T73" fmla="*/ 2147483647 h 1701"/>
              <a:gd name="T74" fmla="*/ 2147483647 w 1700"/>
              <a:gd name="T75" fmla="*/ 2147483647 h 1701"/>
              <a:gd name="T76" fmla="*/ 2147483647 w 1700"/>
              <a:gd name="T77" fmla="*/ 2147483647 h 1701"/>
              <a:gd name="T78" fmla="*/ 2147483647 w 1700"/>
              <a:gd name="T79" fmla="*/ 2147483647 h 1701"/>
              <a:gd name="T80" fmla="*/ 2147483647 w 1700"/>
              <a:gd name="T81" fmla="*/ 2147483647 h 1701"/>
              <a:gd name="T82" fmla="*/ 2147483647 w 1700"/>
              <a:gd name="T83" fmla="*/ 2147483647 h 1701"/>
              <a:gd name="T84" fmla="*/ 2147483647 w 1700"/>
              <a:gd name="T85" fmla="*/ 2147483647 h 1701"/>
              <a:gd name="T86" fmla="*/ 2147483647 w 1700"/>
              <a:gd name="T87" fmla="*/ 2147483647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20" name="Freeform 22"/>
          <p:cNvSpPr>
            <a:spLocks/>
          </p:cNvSpPr>
          <p:nvPr/>
        </p:nvSpPr>
        <p:spPr bwMode="auto">
          <a:xfrm>
            <a:off x="3521685" y="2059782"/>
            <a:ext cx="427267" cy="785813"/>
          </a:xfrm>
          <a:custGeom>
            <a:avLst/>
            <a:gdLst>
              <a:gd name="T0" fmla="*/ 2147483647 w 1498"/>
              <a:gd name="T1" fmla="*/ 2147483647 h 2761"/>
              <a:gd name="T2" fmla="*/ 2147483647 w 1498"/>
              <a:gd name="T3" fmla="*/ 2147483647 h 2761"/>
              <a:gd name="T4" fmla="*/ 2147483647 w 1498"/>
              <a:gd name="T5" fmla="*/ 2147483647 h 2761"/>
              <a:gd name="T6" fmla="*/ 2147483647 w 1498"/>
              <a:gd name="T7" fmla="*/ 2147483647 h 2761"/>
              <a:gd name="T8" fmla="*/ 2147483647 w 1498"/>
              <a:gd name="T9" fmla="*/ 2147483647 h 2761"/>
              <a:gd name="T10" fmla="*/ 2147483647 w 1498"/>
              <a:gd name="T11" fmla="*/ 2147483647 h 2761"/>
              <a:gd name="T12" fmla="*/ 2147483647 w 1498"/>
              <a:gd name="T13" fmla="*/ 2147483647 h 2761"/>
              <a:gd name="T14" fmla="*/ 2147483647 w 1498"/>
              <a:gd name="T15" fmla="*/ 2147483647 h 2761"/>
              <a:gd name="T16" fmla="*/ 2147483647 w 1498"/>
              <a:gd name="T17" fmla="*/ 2147483647 h 2761"/>
              <a:gd name="T18" fmla="*/ 2147483647 w 1498"/>
              <a:gd name="T19" fmla="*/ 2147483647 h 2761"/>
              <a:gd name="T20" fmla="*/ 2147483647 w 1498"/>
              <a:gd name="T21" fmla="*/ 2147483647 h 2761"/>
              <a:gd name="T22" fmla="*/ 2147483647 w 1498"/>
              <a:gd name="T23" fmla="*/ 2147483647 h 2761"/>
              <a:gd name="T24" fmla="*/ 2147483647 w 1498"/>
              <a:gd name="T25" fmla="*/ 2147483647 h 2761"/>
              <a:gd name="T26" fmla="*/ 2147483647 w 1498"/>
              <a:gd name="T27" fmla="*/ 2147483647 h 2761"/>
              <a:gd name="T28" fmla="*/ 2147483647 w 1498"/>
              <a:gd name="T29" fmla="*/ 2147483647 h 2761"/>
              <a:gd name="T30" fmla="*/ 2147483647 w 1498"/>
              <a:gd name="T31" fmla="*/ 2147483647 h 2761"/>
              <a:gd name="T32" fmla="*/ 2147483647 w 1498"/>
              <a:gd name="T33" fmla="*/ 2147483647 h 2761"/>
              <a:gd name="T34" fmla="*/ 2147483647 w 1498"/>
              <a:gd name="T35" fmla="*/ 2147483647 h 2761"/>
              <a:gd name="T36" fmla="*/ 2147483647 w 1498"/>
              <a:gd name="T37" fmla="*/ 2147483647 h 2761"/>
              <a:gd name="T38" fmla="*/ 2147483647 w 1498"/>
              <a:gd name="T39" fmla="*/ 2147483647 h 2761"/>
              <a:gd name="T40" fmla="*/ 2147483647 w 1498"/>
              <a:gd name="T41" fmla="*/ 2147483647 h 2761"/>
              <a:gd name="T42" fmla="*/ 2147483647 w 1498"/>
              <a:gd name="T43" fmla="*/ 2147483647 h 2761"/>
              <a:gd name="T44" fmla="*/ 2147483647 w 1498"/>
              <a:gd name="T45" fmla="*/ 2147483647 h 2761"/>
              <a:gd name="T46" fmla="*/ 2147483647 w 1498"/>
              <a:gd name="T47" fmla="*/ 2147483647 h 2761"/>
              <a:gd name="T48" fmla="*/ 2147483647 w 1498"/>
              <a:gd name="T49" fmla="*/ 2147483647 h 2761"/>
              <a:gd name="T50" fmla="*/ 2147483647 w 1498"/>
              <a:gd name="T51" fmla="*/ 2147483647 h 2761"/>
              <a:gd name="T52" fmla="*/ 2147483647 w 1498"/>
              <a:gd name="T53" fmla="*/ 2147483647 h 2761"/>
              <a:gd name="T54" fmla="*/ 2147483647 w 1498"/>
              <a:gd name="T55" fmla="*/ 2147483647 h 2761"/>
              <a:gd name="T56" fmla="*/ 2147483647 w 1498"/>
              <a:gd name="T57" fmla="*/ 2147483647 h 2761"/>
              <a:gd name="T58" fmla="*/ 2147483647 w 1498"/>
              <a:gd name="T59" fmla="*/ 2147483647 h 2761"/>
              <a:gd name="T60" fmla="*/ 2147483647 w 1498"/>
              <a:gd name="T61" fmla="*/ 2147483647 h 2761"/>
              <a:gd name="T62" fmla="*/ 2147483647 w 1498"/>
              <a:gd name="T63" fmla="*/ 2147483647 h 2761"/>
              <a:gd name="T64" fmla="*/ 2147483647 w 1498"/>
              <a:gd name="T65" fmla="*/ 2147483647 h 2761"/>
              <a:gd name="T66" fmla="*/ 2147483647 w 1498"/>
              <a:gd name="T67" fmla="*/ 2147483647 h 2761"/>
              <a:gd name="T68" fmla="*/ 2147483647 w 1498"/>
              <a:gd name="T69" fmla="*/ 2147483647 h 2761"/>
              <a:gd name="T70" fmla="*/ 2147483647 w 1498"/>
              <a:gd name="T71" fmla="*/ 2147483647 h 2761"/>
              <a:gd name="T72" fmla="*/ 2147483647 w 1498"/>
              <a:gd name="T73" fmla="*/ 2147483647 h 2761"/>
              <a:gd name="T74" fmla="*/ 2147483647 w 1498"/>
              <a:gd name="T75" fmla="*/ 2147483647 h 2761"/>
              <a:gd name="T76" fmla="*/ 2147483647 w 1498"/>
              <a:gd name="T77" fmla="*/ 0 h 2761"/>
              <a:gd name="T78" fmla="*/ 2147483647 w 1498"/>
              <a:gd name="T79" fmla="*/ 2147483647 h 2761"/>
              <a:gd name="T80" fmla="*/ 2147483647 w 1498"/>
              <a:gd name="T81" fmla="*/ 2147483647 h 2761"/>
              <a:gd name="T82" fmla="*/ 2147483647 w 1498"/>
              <a:gd name="T83" fmla="*/ 2147483647 h 2761"/>
              <a:gd name="T84" fmla="*/ 2147483647 w 1498"/>
              <a:gd name="T85" fmla="*/ 2147483647 h 2761"/>
              <a:gd name="T86" fmla="*/ 2147483647 w 1498"/>
              <a:gd name="T87" fmla="*/ 2147483647 h 2761"/>
              <a:gd name="T88" fmla="*/ 2147483647 w 1498"/>
              <a:gd name="T89" fmla="*/ 2147483647 h 2761"/>
              <a:gd name="T90" fmla="*/ 2147483647 w 1498"/>
              <a:gd name="T91" fmla="*/ 2147483647 h 2761"/>
              <a:gd name="T92" fmla="*/ 2147483647 w 1498"/>
              <a:gd name="T93" fmla="*/ 2147483647 h 2761"/>
              <a:gd name="T94" fmla="*/ 2147483647 w 1498"/>
              <a:gd name="T95" fmla="*/ 2147483647 h 2761"/>
              <a:gd name="T96" fmla="*/ 2147483647 w 1498"/>
              <a:gd name="T97" fmla="*/ 2147483647 h 2761"/>
              <a:gd name="T98" fmla="*/ 2147483647 w 1498"/>
              <a:gd name="T99" fmla="*/ 2147483647 h 2761"/>
              <a:gd name="T100" fmla="*/ 2147483647 w 1498"/>
              <a:gd name="T101" fmla="*/ 2147483647 h 2761"/>
              <a:gd name="T102" fmla="*/ 2147483647 w 1498"/>
              <a:gd name="T103" fmla="*/ 2147483647 h 2761"/>
              <a:gd name="T104" fmla="*/ 2147483647 w 1498"/>
              <a:gd name="T105" fmla="*/ 2147483647 h 2761"/>
              <a:gd name="T106" fmla="*/ 2147483647 w 1498"/>
              <a:gd name="T107" fmla="*/ 2147483647 h 2761"/>
              <a:gd name="T108" fmla="*/ 2147483647 w 1498"/>
              <a:gd name="T109" fmla="*/ 2147483647 h 2761"/>
              <a:gd name="T110" fmla="*/ 2147483647 w 1498"/>
              <a:gd name="T111" fmla="*/ 2147483647 h 2761"/>
              <a:gd name="T112" fmla="*/ 2147483647 w 1498"/>
              <a:gd name="T113" fmla="*/ 2147483647 h 2761"/>
              <a:gd name="T114" fmla="*/ 2147483647 w 1498"/>
              <a:gd name="T115" fmla="*/ 2147483647 h 2761"/>
              <a:gd name="T116" fmla="*/ 2147483647 w 1498"/>
              <a:gd name="T117" fmla="*/ 2147483647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21" name="Freeform 23"/>
          <p:cNvSpPr>
            <a:spLocks/>
          </p:cNvSpPr>
          <p:nvPr/>
        </p:nvSpPr>
        <p:spPr bwMode="auto">
          <a:xfrm>
            <a:off x="2217271" y="2010967"/>
            <a:ext cx="1077094" cy="803672"/>
          </a:xfrm>
          <a:custGeom>
            <a:avLst/>
            <a:gdLst>
              <a:gd name="T0" fmla="*/ 2147483647 w 3788"/>
              <a:gd name="T1" fmla="*/ 2147483647 h 2823"/>
              <a:gd name="T2" fmla="*/ 2147483647 w 3788"/>
              <a:gd name="T3" fmla="*/ 2147483647 h 2823"/>
              <a:gd name="T4" fmla="*/ 2147483647 w 3788"/>
              <a:gd name="T5" fmla="*/ 2147483647 h 2823"/>
              <a:gd name="T6" fmla="*/ 2147483647 w 3788"/>
              <a:gd name="T7" fmla="*/ 2147483647 h 2823"/>
              <a:gd name="T8" fmla="*/ 2147483647 w 3788"/>
              <a:gd name="T9" fmla="*/ 2147483647 h 2823"/>
              <a:gd name="T10" fmla="*/ 0 w 3788"/>
              <a:gd name="T11" fmla="*/ 2147483647 h 2823"/>
              <a:gd name="T12" fmla="*/ 2147483647 w 3788"/>
              <a:gd name="T13" fmla="*/ 2147483647 h 2823"/>
              <a:gd name="T14" fmla="*/ 2147483647 w 3788"/>
              <a:gd name="T15" fmla="*/ 2147483647 h 2823"/>
              <a:gd name="T16" fmla="*/ 2147483647 w 3788"/>
              <a:gd name="T17" fmla="*/ 2147483647 h 2823"/>
              <a:gd name="T18" fmla="*/ 2147483647 w 3788"/>
              <a:gd name="T19" fmla="*/ 2147483647 h 2823"/>
              <a:gd name="T20" fmla="*/ 2147483647 w 3788"/>
              <a:gd name="T21" fmla="*/ 2147483647 h 2823"/>
              <a:gd name="T22" fmla="*/ 2147483647 w 3788"/>
              <a:gd name="T23" fmla="*/ 2147483647 h 2823"/>
              <a:gd name="T24" fmla="*/ 2147483647 w 3788"/>
              <a:gd name="T25" fmla="*/ 2147483647 h 2823"/>
              <a:gd name="T26" fmla="*/ 2147483647 w 3788"/>
              <a:gd name="T27" fmla="*/ 2147483647 h 2823"/>
              <a:gd name="T28" fmla="*/ 2147483647 w 3788"/>
              <a:gd name="T29" fmla="*/ 2147483647 h 2823"/>
              <a:gd name="T30" fmla="*/ 2147483647 w 3788"/>
              <a:gd name="T31" fmla="*/ 2147483647 h 2823"/>
              <a:gd name="T32" fmla="*/ 2147483647 w 3788"/>
              <a:gd name="T33" fmla="*/ 2147483647 h 2823"/>
              <a:gd name="T34" fmla="*/ 2147483647 w 3788"/>
              <a:gd name="T35" fmla="*/ 2147483647 h 2823"/>
              <a:gd name="T36" fmla="*/ 2147483647 w 3788"/>
              <a:gd name="T37" fmla="*/ 2147483647 h 2823"/>
              <a:gd name="T38" fmla="*/ 2147483647 w 3788"/>
              <a:gd name="T39" fmla="*/ 2147483647 h 2823"/>
              <a:gd name="T40" fmla="*/ 2147483647 w 3788"/>
              <a:gd name="T41" fmla="*/ 2147483647 h 2823"/>
              <a:gd name="T42" fmla="*/ 2147483647 w 3788"/>
              <a:gd name="T43" fmla="*/ 2147483647 h 2823"/>
              <a:gd name="T44" fmla="*/ 2147483647 w 3788"/>
              <a:gd name="T45" fmla="*/ 2147483647 h 2823"/>
              <a:gd name="T46" fmla="*/ 2147483647 w 3788"/>
              <a:gd name="T47" fmla="*/ 2147483647 h 2823"/>
              <a:gd name="T48" fmla="*/ 2147483647 w 3788"/>
              <a:gd name="T49" fmla="*/ 2147483647 h 2823"/>
              <a:gd name="T50" fmla="*/ 2147483647 w 3788"/>
              <a:gd name="T51" fmla="*/ 2147483647 h 2823"/>
              <a:gd name="T52" fmla="*/ 2147483647 w 3788"/>
              <a:gd name="T53" fmla="*/ 2147483647 h 2823"/>
              <a:gd name="T54" fmla="*/ 2147483647 w 3788"/>
              <a:gd name="T55" fmla="*/ 2147483647 h 2823"/>
              <a:gd name="T56" fmla="*/ 2147483647 w 3788"/>
              <a:gd name="T57" fmla="*/ 2147483647 h 2823"/>
              <a:gd name="T58" fmla="*/ 2147483647 w 3788"/>
              <a:gd name="T59" fmla="*/ 2147483647 h 2823"/>
              <a:gd name="T60" fmla="*/ 2147483647 w 3788"/>
              <a:gd name="T61" fmla="*/ 2147483647 h 2823"/>
              <a:gd name="T62" fmla="*/ 2147483647 w 3788"/>
              <a:gd name="T63" fmla="*/ 2147483647 h 2823"/>
              <a:gd name="T64" fmla="*/ 2147483647 w 3788"/>
              <a:gd name="T65" fmla="*/ 2147483647 h 2823"/>
              <a:gd name="T66" fmla="*/ 2147483647 w 3788"/>
              <a:gd name="T67" fmla="*/ 2147483647 h 2823"/>
              <a:gd name="T68" fmla="*/ 2147483647 w 3788"/>
              <a:gd name="T69" fmla="*/ 2147483647 h 2823"/>
              <a:gd name="T70" fmla="*/ 2147483647 w 3788"/>
              <a:gd name="T71" fmla="*/ 2147483647 h 2823"/>
              <a:gd name="T72" fmla="*/ 2147483647 w 3788"/>
              <a:gd name="T73" fmla="*/ 2147483647 h 2823"/>
              <a:gd name="T74" fmla="*/ 2147483647 w 3788"/>
              <a:gd name="T75" fmla="*/ 2147483647 h 2823"/>
              <a:gd name="T76" fmla="*/ 2147483647 w 3788"/>
              <a:gd name="T77" fmla="*/ 2147483647 h 2823"/>
              <a:gd name="T78" fmla="*/ 2147483647 w 3788"/>
              <a:gd name="T79" fmla="*/ 2147483647 h 2823"/>
              <a:gd name="T80" fmla="*/ 2147483647 w 3788"/>
              <a:gd name="T81" fmla="*/ 2147483647 h 2823"/>
              <a:gd name="T82" fmla="*/ 2147483647 w 3788"/>
              <a:gd name="T83" fmla="*/ 2147483647 h 2823"/>
              <a:gd name="T84" fmla="*/ 2147483647 w 3788"/>
              <a:gd name="T85" fmla="*/ 2147483647 h 2823"/>
              <a:gd name="T86" fmla="*/ 2147483647 w 3788"/>
              <a:gd name="T87" fmla="*/ 2147483647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22" name="Freeform 24"/>
          <p:cNvSpPr>
            <a:spLocks/>
          </p:cNvSpPr>
          <p:nvPr/>
        </p:nvSpPr>
        <p:spPr bwMode="auto">
          <a:xfrm>
            <a:off x="3881114" y="1943101"/>
            <a:ext cx="296349" cy="601266"/>
          </a:xfrm>
          <a:custGeom>
            <a:avLst/>
            <a:gdLst>
              <a:gd name="T0" fmla="*/ 2147483647 w 1042"/>
              <a:gd name="T1" fmla="*/ 2147483647 h 2109"/>
              <a:gd name="T2" fmla="*/ 2147483647 w 1042"/>
              <a:gd name="T3" fmla="*/ 2147483647 h 2109"/>
              <a:gd name="T4" fmla="*/ 2147483647 w 1042"/>
              <a:gd name="T5" fmla="*/ 2147483647 h 2109"/>
              <a:gd name="T6" fmla="*/ 2147483647 w 1042"/>
              <a:gd name="T7" fmla="*/ 2147483647 h 2109"/>
              <a:gd name="T8" fmla="*/ 0 w 1042"/>
              <a:gd name="T9" fmla="*/ 2147483647 h 2109"/>
              <a:gd name="T10" fmla="*/ 2147483647 w 1042"/>
              <a:gd name="T11" fmla="*/ 2147483647 h 2109"/>
              <a:gd name="T12" fmla="*/ 2147483647 w 1042"/>
              <a:gd name="T13" fmla="*/ 2147483647 h 2109"/>
              <a:gd name="T14" fmla="*/ 2147483647 w 1042"/>
              <a:gd name="T15" fmla="*/ 2147483647 h 2109"/>
              <a:gd name="T16" fmla="*/ 2147483647 w 1042"/>
              <a:gd name="T17" fmla="*/ 2147483647 h 2109"/>
              <a:gd name="T18" fmla="*/ 2147483647 w 1042"/>
              <a:gd name="T19" fmla="*/ 2147483647 h 2109"/>
              <a:gd name="T20" fmla="*/ 2147483647 w 1042"/>
              <a:gd name="T21" fmla="*/ 2147483647 h 2109"/>
              <a:gd name="T22" fmla="*/ 2147483647 w 1042"/>
              <a:gd name="T23" fmla="*/ 2147483647 h 2109"/>
              <a:gd name="T24" fmla="*/ 2147483647 w 1042"/>
              <a:gd name="T25" fmla="*/ 2147483647 h 2109"/>
              <a:gd name="T26" fmla="*/ 2147483647 w 1042"/>
              <a:gd name="T27" fmla="*/ 2147483647 h 2109"/>
              <a:gd name="T28" fmla="*/ 2147483647 w 1042"/>
              <a:gd name="T29" fmla="*/ 2147483647 h 2109"/>
              <a:gd name="T30" fmla="*/ 2147483647 w 1042"/>
              <a:gd name="T31" fmla="*/ 2147483647 h 2109"/>
              <a:gd name="T32" fmla="*/ 2147483647 w 1042"/>
              <a:gd name="T33" fmla="*/ 0 h 2109"/>
              <a:gd name="T34" fmla="*/ 2147483647 w 1042"/>
              <a:gd name="T35" fmla="*/ 2147483647 h 2109"/>
              <a:gd name="T36" fmla="*/ 2147483647 w 1042"/>
              <a:gd name="T37" fmla="*/ 2147483647 h 2109"/>
              <a:gd name="T38" fmla="*/ 2147483647 w 1042"/>
              <a:gd name="T39" fmla="*/ 2147483647 h 2109"/>
              <a:gd name="T40" fmla="*/ 2147483647 w 1042"/>
              <a:gd name="T41" fmla="*/ 2147483647 h 2109"/>
              <a:gd name="T42" fmla="*/ 2147483647 w 1042"/>
              <a:gd name="T43" fmla="*/ 2147483647 h 2109"/>
              <a:gd name="T44" fmla="*/ 2147483647 w 1042"/>
              <a:gd name="T45" fmla="*/ 2147483647 h 2109"/>
              <a:gd name="T46" fmla="*/ 2147483647 w 1042"/>
              <a:gd name="T47" fmla="*/ 2147483647 h 2109"/>
              <a:gd name="T48" fmla="*/ 2147483647 w 1042"/>
              <a:gd name="T49" fmla="*/ 2147483647 h 2109"/>
              <a:gd name="T50" fmla="*/ 2147483647 w 1042"/>
              <a:gd name="T51" fmla="*/ 2147483647 h 2109"/>
              <a:gd name="T52" fmla="*/ 2147483647 w 1042"/>
              <a:gd name="T53" fmla="*/ 2147483647 h 2109"/>
              <a:gd name="T54" fmla="*/ 2147483647 w 1042"/>
              <a:gd name="T55" fmla="*/ 2147483647 h 2109"/>
              <a:gd name="T56" fmla="*/ 2147483647 w 1042"/>
              <a:gd name="T57" fmla="*/ 2147483647 h 2109"/>
              <a:gd name="T58" fmla="*/ 2147483647 w 1042"/>
              <a:gd name="T59" fmla="*/ 2147483647 h 2109"/>
              <a:gd name="T60" fmla="*/ 2147483647 w 1042"/>
              <a:gd name="T61" fmla="*/ 2147483647 h 2109"/>
              <a:gd name="T62" fmla="*/ 2147483647 w 1042"/>
              <a:gd name="T63" fmla="*/ 2147483647 h 2109"/>
              <a:gd name="T64" fmla="*/ 2147483647 w 1042"/>
              <a:gd name="T65" fmla="*/ 2147483647 h 2109"/>
              <a:gd name="T66" fmla="*/ 2147483647 w 1042"/>
              <a:gd name="T67" fmla="*/ 2147483647 h 2109"/>
              <a:gd name="T68" fmla="*/ 2147483647 w 1042"/>
              <a:gd name="T69" fmla="*/ 2147483647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23" name="Freeform 25"/>
          <p:cNvSpPr>
            <a:spLocks/>
          </p:cNvSpPr>
          <p:nvPr/>
        </p:nvSpPr>
        <p:spPr bwMode="auto">
          <a:xfrm>
            <a:off x="4265535" y="2166938"/>
            <a:ext cx="554615" cy="377429"/>
          </a:xfrm>
          <a:custGeom>
            <a:avLst/>
            <a:gdLst>
              <a:gd name="T0" fmla="*/ 2147483647 w 1952"/>
              <a:gd name="T1" fmla="*/ 2147483647 h 1326"/>
              <a:gd name="T2" fmla="*/ 2147483647 w 1952"/>
              <a:gd name="T3" fmla="*/ 2147483647 h 1326"/>
              <a:gd name="T4" fmla="*/ 0 w 1952"/>
              <a:gd name="T5" fmla="*/ 2147483647 h 1326"/>
              <a:gd name="T6" fmla="*/ 2147483647 w 1952"/>
              <a:gd name="T7" fmla="*/ 2147483647 h 1326"/>
              <a:gd name="T8" fmla="*/ 2147483647 w 1952"/>
              <a:gd name="T9" fmla="*/ 2147483647 h 1326"/>
              <a:gd name="T10" fmla="*/ 2147483647 w 1952"/>
              <a:gd name="T11" fmla="*/ 2147483647 h 1326"/>
              <a:gd name="T12" fmla="*/ 2147483647 w 1952"/>
              <a:gd name="T13" fmla="*/ 2147483647 h 1326"/>
              <a:gd name="T14" fmla="*/ 2147483647 w 1952"/>
              <a:gd name="T15" fmla="*/ 2147483647 h 1326"/>
              <a:gd name="T16" fmla="*/ 2147483647 w 1952"/>
              <a:gd name="T17" fmla="*/ 2147483647 h 1326"/>
              <a:gd name="T18" fmla="*/ 2147483647 w 1952"/>
              <a:gd name="T19" fmla="*/ 2147483647 h 1326"/>
              <a:gd name="T20" fmla="*/ 2147483647 w 1952"/>
              <a:gd name="T21" fmla="*/ 0 h 1326"/>
              <a:gd name="T22" fmla="*/ 2147483647 w 1952"/>
              <a:gd name="T23" fmla="*/ 2147483647 h 1326"/>
              <a:gd name="T24" fmla="*/ 2147483647 w 1952"/>
              <a:gd name="T25" fmla="*/ 2147483647 h 1326"/>
              <a:gd name="T26" fmla="*/ 2147483647 w 1952"/>
              <a:gd name="T27" fmla="*/ 2147483647 h 1326"/>
              <a:gd name="T28" fmla="*/ 2147483647 w 1952"/>
              <a:gd name="T29" fmla="*/ 2147483647 h 1326"/>
              <a:gd name="T30" fmla="*/ 2147483647 w 1952"/>
              <a:gd name="T31" fmla="*/ 2147483647 h 1326"/>
              <a:gd name="T32" fmla="*/ 2147483647 w 1952"/>
              <a:gd name="T33" fmla="*/ 2147483647 h 1326"/>
              <a:gd name="T34" fmla="*/ 2147483647 w 1952"/>
              <a:gd name="T35" fmla="*/ 2147483647 h 1326"/>
              <a:gd name="T36" fmla="*/ 2147483647 w 1952"/>
              <a:gd name="T37" fmla="*/ 2147483647 h 1326"/>
              <a:gd name="T38" fmla="*/ 2147483647 w 1952"/>
              <a:gd name="T39" fmla="*/ 2147483647 h 1326"/>
              <a:gd name="T40" fmla="*/ 2147483647 w 1952"/>
              <a:gd name="T41" fmla="*/ 2147483647 h 1326"/>
              <a:gd name="T42" fmla="*/ 2147483647 w 1952"/>
              <a:gd name="T43" fmla="*/ 2147483647 h 1326"/>
              <a:gd name="T44" fmla="*/ 2147483647 w 1952"/>
              <a:gd name="T45" fmla="*/ 2147483647 h 1326"/>
              <a:gd name="T46" fmla="*/ 2147483647 w 1952"/>
              <a:gd name="T47" fmla="*/ 2147483647 h 1326"/>
              <a:gd name="T48" fmla="*/ 2147483647 w 1952"/>
              <a:gd name="T49" fmla="*/ 2147483647 h 1326"/>
              <a:gd name="T50" fmla="*/ 2147483647 w 1952"/>
              <a:gd name="T51" fmla="*/ 2147483647 h 1326"/>
              <a:gd name="T52" fmla="*/ 2147483647 w 1952"/>
              <a:gd name="T53" fmla="*/ 2147483647 h 1326"/>
              <a:gd name="T54" fmla="*/ 2147483647 w 1952"/>
              <a:gd name="T55" fmla="*/ 2147483647 h 1326"/>
              <a:gd name="T56" fmla="*/ 2147483647 w 1952"/>
              <a:gd name="T57" fmla="*/ 2147483647 h 1326"/>
              <a:gd name="T58" fmla="*/ 2147483647 w 1952"/>
              <a:gd name="T59" fmla="*/ 2147483647 h 1326"/>
              <a:gd name="T60" fmla="*/ 2147483647 w 1952"/>
              <a:gd name="T61" fmla="*/ 2147483647 h 1326"/>
              <a:gd name="T62" fmla="*/ 2147483647 w 1952"/>
              <a:gd name="T63" fmla="*/ 2147483647 h 1326"/>
              <a:gd name="T64" fmla="*/ 2147483647 w 1952"/>
              <a:gd name="T65" fmla="*/ 2147483647 h 1326"/>
              <a:gd name="T66" fmla="*/ 2147483647 w 1952"/>
              <a:gd name="T67" fmla="*/ 2147483647 h 1326"/>
              <a:gd name="T68" fmla="*/ 2147483647 w 1952"/>
              <a:gd name="T69" fmla="*/ 2147483647 h 1326"/>
              <a:gd name="T70" fmla="*/ 2147483647 w 1952"/>
              <a:gd name="T71" fmla="*/ 2147483647 h 1326"/>
              <a:gd name="T72" fmla="*/ 2147483647 w 1952"/>
              <a:gd name="T73" fmla="*/ 2147483647 h 1326"/>
              <a:gd name="T74" fmla="*/ 2147483647 w 1952"/>
              <a:gd name="T75" fmla="*/ 2147483647 h 1326"/>
              <a:gd name="T76" fmla="*/ 2147483647 w 1952"/>
              <a:gd name="T77" fmla="*/ 2147483647 h 1326"/>
              <a:gd name="T78" fmla="*/ 2147483647 w 1952"/>
              <a:gd name="T79" fmla="*/ 2147483647 h 1326"/>
              <a:gd name="T80" fmla="*/ 2147483647 w 1952"/>
              <a:gd name="T81" fmla="*/ 2147483647 h 1326"/>
              <a:gd name="T82" fmla="*/ 2147483647 w 1952"/>
              <a:gd name="T83" fmla="*/ 2147483647 h 1326"/>
              <a:gd name="T84" fmla="*/ 2147483647 w 1952"/>
              <a:gd name="T85" fmla="*/ 2147483647 h 1326"/>
              <a:gd name="T86" fmla="*/ 2147483647 w 1952"/>
              <a:gd name="T87" fmla="*/ 2147483647 h 1326"/>
              <a:gd name="T88" fmla="*/ 2147483647 w 1952"/>
              <a:gd name="T89" fmla="*/ 2147483647 h 1326"/>
              <a:gd name="T90" fmla="*/ 2147483647 w 1952"/>
              <a:gd name="T91" fmla="*/ 2147483647 h 1326"/>
              <a:gd name="T92" fmla="*/ 2147483647 w 1952"/>
              <a:gd name="T93" fmla="*/ 2147483647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rgbClr val="C00000"/>
          </a:solidFill>
          <a:ln w="8" cap="flat" cmpd="sng">
            <a:solidFill>
              <a:srgbClr val="FFFFFF"/>
            </a:solidFill>
            <a:round/>
            <a:headEnd/>
            <a:tailEnd/>
          </a:ln>
        </p:spPr>
        <p:txBody>
          <a:bodyPr lIns="68562" tIns="34281" rIns="68562" bIns="34281"/>
          <a:lstStyle/>
          <a:p>
            <a:endParaRPr lang="zh-CN" altLang="en-US"/>
          </a:p>
        </p:txBody>
      </p:sp>
      <p:sp>
        <p:nvSpPr>
          <p:cNvPr id="24" name="Freeform 26"/>
          <p:cNvSpPr>
            <a:spLocks/>
          </p:cNvSpPr>
          <p:nvPr/>
        </p:nvSpPr>
        <p:spPr bwMode="auto">
          <a:xfrm>
            <a:off x="3407430" y="2078833"/>
            <a:ext cx="238032" cy="398860"/>
          </a:xfrm>
          <a:custGeom>
            <a:avLst/>
            <a:gdLst>
              <a:gd name="T0" fmla="*/ 2147483647 w 840"/>
              <a:gd name="T1" fmla="*/ 2147483647 h 1400"/>
              <a:gd name="T2" fmla="*/ 2147483647 w 840"/>
              <a:gd name="T3" fmla="*/ 2147483647 h 1400"/>
              <a:gd name="T4" fmla="*/ 2147483647 w 840"/>
              <a:gd name="T5" fmla="*/ 2147483647 h 1400"/>
              <a:gd name="T6" fmla="*/ 2147483647 w 840"/>
              <a:gd name="T7" fmla="*/ 2147483647 h 1400"/>
              <a:gd name="T8" fmla="*/ 0 w 840"/>
              <a:gd name="T9" fmla="*/ 2147483647 h 1400"/>
              <a:gd name="T10" fmla="*/ 2147483647 w 840"/>
              <a:gd name="T11" fmla="*/ 2147483647 h 1400"/>
              <a:gd name="T12" fmla="*/ 2147483647 w 840"/>
              <a:gd name="T13" fmla="*/ 2147483647 h 1400"/>
              <a:gd name="T14" fmla="*/ 2147483647 w 840"/>
              <a:gd name="T15" fmla="*/ 2147483647 h 1400"/>
              <a:gd name="T16" fmla="*/ 2147483647 w 840"/>
              <a:gd name="T17" fmla="*/ 2147483647 h 1400"/>
              <a:gd name="T18" fmla="*/ 2147483647 w 840"/>
              <a:gd name="T19" fmla="*/ 2147483647 h 1400"/>
              <a:gd name="T20" fmla="*/ 2147483647 w 840"/>
              <a:gd name="T21" fmla="*/ 2147483647 h 1400"/>
              <a:gd name="T22" fmla="*/ 2147483647 w 840"/>
              <a:gd name="T23" fmla="*/ 2147483647 h 1400"/>
              <a:gd name="T24" fmla="*/ 2147483647 w 840"/>
              <a:gd name="T25" fmla="*/ 2147483647 h 1400"/>
              <a:gd name="T26" fmla="*/ 2147483647 w 840"/>
              <a:gd name="T27" fmla="*/ 2147483647 h 1400"/>
              <a:gd name="T28" fmla="*/ 2147483647 w 840"/>
              <a:gd name="T29" fmla="*/ 2147483647 h 1400"/>
              <a:gd name="T30" fmla="*/ 2147483647 w 840"/>
              <a:gd name="T31" fmla="*/ 2147483647 h 1400"/>
              <a:gd name="T32" fmla="*/ 2147483647 w 840"/>
              <a:gd name="T33" fmla="*/ 2147483647 h 1400"/>
              <a:gd name="T34" fmla="*/ 2147483647 w 840"/>
              <a:gd name="T35" fmla="*/ 2147483647 h 1400"/>
              <a:gd name="T36" fmla="*/ 2147483647 w 840"/>
              <a:gd name="T37" fmla="*/ 2147483647 h 1400"/>
              <a:gd name="T38" fmla="*/ 2147483647 w 840"/>
              <a:gd name="T39" fmla="*/ 2147483647 h 1400"/>
              <a:gd name="T40" fmla="*/ 2147483647 w 840"/>
              <a:gd name="T41" fmla="*/ 2147483647 h 1400"/>
              <a:gd name="T42" fmla="*/ 2147483647 w 840"/>
              <a:gd name="T43" fmla="*/ 2147483647 h 1400"/>
              <a:gd name="T44" fmla="*/ 2147483647 w 840"/>
              <a:gd name="T45" fmla="*/ 2147483647 h 1400"/>
              <a:gd name="T46" fmla="*/ 2147483647 w 840"/>
              <a:gd name="T47" fmla="*/ 2147483647 h 1400"/>
              <a:gd name="T48" fmla="*/ 2147483647 w 840"/>
              <a:gd name="T49" fmla="*/ 2147483647 h 1400"/>
              <a:gd name="T50" fmla="*/ 2147483647 w 840"/>
              <a:gd name="T51" fmla="*/ 2147483647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25" name="Freeform 27"/>
          <p:cNvSpPr>
            <a:spLocks/>
          </p:cNvSpPr>
          <p:nvPr/>
        </p:nvSpPr>
        <p:spPr bwMode="auto">
          <a:xfrm>
            <a:off x="4119146" y="1700214"/>
            <a:ext cx="462972" cy="692944"/>
          </a:xfrm>
          <a:custGeom>
            <a:avLst/>
            <a:gdLst>
              <a:gd name="T0" fmla="*/ 2147483647 w 1625"/>
              <a:gd name="T1" fmla="*/ 2147483647 h 2434"/>
              <a:gd name="T2" fmla="*/ 2147483647 w 1625"/>
              <a:gd name="T3" fmla="*/ 2147483647 h 2434"/>
              <a:gd name="T4" fmla="*/ 2147483647 w 1625"/>
              <a:gd name="T5" fmla="*/ 2147483647 h 2434"/>
              <a:gd name="T6" fmla="*/ 2147483647 w 1625"/>
              <a:gd name="T7" fmla="*/ 2147483647 h 2434"/>
              <a:gd name="T8" fmla="*/ 2147483647 w 1625"/>
              <a:gd name="T9" fmla="*/ 2147483647 h 2434"/>
              <a:gd name="T10" fmla="*/ 2147483647 w 1625"/>
              <a:gd name="T11" fmla="*/ 2147483647 h 2434"/>
              <a:gd name="T12" fmla="*/ 2147483647 w 1625"/>
              <a:gd name="T13" fmla="*/ 2147483647 h 2434"/>
              <a:gd name="T14" fmla="*/ 2147483647 w 1625"/>
              <a:gd name="T15" fmla="*/ 2147483647 h 2434"/>
              <a:gd name="T16" fmla="*/ 2147483647 w 1625"/>
              <a:gd name="T17" fmla="*/ 2147483647 h 2434"/>
              <a:gd name="T18" fmla="*/ 2147483647 w 1625"/>
              <a:gd name="T19" fmla="*/ 2147483647 h 2434"/>
              <a:gd name="T20" fmla="*/ 2147483647 w 1625"/>
              <a:gd name="T21" fmla="*/ 2147483647 h 2434"/>
              <a:gd name="T22" fmla="*/ 2147483647 w 1625"/>
              <a:gd name="T23" fmla="*/ 2147483647 h 2434"/>
              <a:gd name="T24" fmla="*/ 2147483647 w 1625"/>
              <a:gd name="T25" fmla="*/ 2147483647 h 2434"/>
              <a:gd name="T26" fmla="*/ 2147483647 w 1625"/>
              <a:gd name="T27" fmla="*/ 2147483647 h 2434"/>
              <a:gd name="T28" fmla="*/ 2147483647 w 1625"/>
              <a:gd name="T29" fmla="*/ 2147483647 h 2434"/>
              <a:gd name="T30" fmla="*/ 2147483647 w 1625"/>
              <a:gd name="T31" fmla="*/ 2147483647 h 2434"/>
              <a:gd name="T32" fmla="*/ 2147483647 w 1625"/>
              <a:gd name="T33" fmla="*/ 2147483647 h 2434"/>
              <a:gd name="T34" fmla="*/ 2147483647 w 1625"/>
              <a:gd name="T35" fmla="*/ 2147483647 h 2434"/>
              <a:gd name="T36" fmla="*/ 2147483647 w 1625"/>
              <a:gd name="T37" fmla="*/ 2147483647 h 2434"/>
              <a:gd name="T38" fmla="*/ 2147483647 w 1625"/>
              <a:gd name="T39" fmla="*/ 2147483647 h 2434"/>
              <a:gd name="T40" fmla="*/ 2147483647 w 1625"/>
              <a:gd name="T41" fmla="*/ 2147483647 h 2434"/>
              <a:gd name="T42" fmla="*/ 2147483647 w 1625"/>
              <a:gd name="T43" fmla="*/ 2147483647 h 2434"/>
              <a:gd name="T44" fmla="*/ 2147483647 w 1625"/>
              <a:gd name="T45" fmla="*/ 2147483647 h 2434"/>
              <a:gd name="T46" fmla="*/ 2147483647 w 1625"/>
              <a:gd name="T47" fmla="*/ 2147483647 h 2434"/>
              <a:gd name="T48" fmla="*/ 2147483647 w 1625"/>
              <a:gd name="T49" fmla="*/ 2147483647 h 2434"/>
              <a:gd name="T50" fmla="*/ 2147483647 w 1625"/>
              <a:gd name="T51" fmla="*/ 2147483647 h 2434"/>
              <a:gd name="T52" fmla="*/ 2147483647 w 1625"/>
              <a:gd name="T53" fmla="*/ 2147483647 h 2434"/>
              <a:gd name="T54" fmla="*/ 2147483647 w 1625"/>
              <a:gd name="T55" fmla="*/ 2147483647 h 2434"/>
              <a:gd name="T56" fmla="*/ 2147483647 w 1625"/>
              <a:gd name="T57" fmla="*/ 2147483647 h 2434"/>
              <a:gd name="T58" fmla="*/ 2147483647 w 1625"/>
              <a:gd name="T59" fmla="*/ 2147483647 h 2434"/>
              <a:gd name="T60" fmla="*/ 2147483647 w 1625"/>
              <a:gd name="T61" fmla="*/ 2147483647 h 2434"/>
              <a:gd name="T62" fmla="*/ 2147483647 w 1625"/>
              <a:gd name="T63" fmla="*/ 2147483647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26" name="Freeform 28"/>
          <p:cNvSpPr>
            <a:spLocks/>
          </p:cNvSpPr>
          <p:nvPr/>
        </p:nvSpPr>
        <p:spPr bwMode="auto">
          <a:xfrm>
            <a:off x="1092568" y="956074"/>
            <a:ext cx="1715021" cy="1345406"/>
          </a:xfrm>
          <a:custGeom>
            <a:avLst/>
            <a:gdLst>
              <a:gd name="T0" fmla="*/ 2147483647 w 6029"/>
              <a:gd name="T1" fmla="*/ 2147483647 h 4727"/>
              <a:gd name="T2" fmla="*/ 2147483647 w 6029"/>
              <a:gd name="T3" fmla="*/ 2147483647 h 4727"/>
              <a:gd name="T4" fmla="*/ 2147483647 w 6029"/>
              <a:gd name="T5" fmla="*/ 2147483647 h 4727"/>
              <a:gd name="T6" fmla="*/ 2147483647 w 6029"/>
              <a:gd name="T7" fmla="*/ 2147483647 h 4727"/>
              <a:gd name="T8" fmla="*/ 2147483647 w 6029"/>
              <a:gd name="T9" fmla="*/ 2147483647 h 4727"/>
              <a:gd name="T10" fmla="*/ 2147483647 w 6029"/>
              <a:gd name="T11" fmla="*/ 2147483647 h 4727"/>
              <a:gd name="T12" fmla="*/ 2147483647 w 6029"/>
              <a:gd name="T13" fmla="*/ 2147483647 h 4727"/>
              <a:gd name="T14" fmla="*/ 2147483647 w 6029"/>
              <a:gd name="T15" fmla="*/ 2147483647 h 4727"/>
              <a:gd name="T16" fmla="*/ 2147483647 w 6029"/>
              <a:gd name="T17" fmla="*/ 2147483647 h 4727"/>
              <a:gd name="T18" fmla="*/ 2147483647 w 6029"/>
              <a:gd name="T19" fmla="*/ 2147483647 h 4727"/>
              <a:gd name="T20" fmla="*/ 2147483647 w 6029"/>
              <a:gd name="T21" fmla="*/ 2147483647 h 4727"/>
              <a:gd name="T22" fmla="*/ 2147483647 w 6029"/>
              <a:gd name="T23" fmla="*/ 2147483647 h 4727"/>
              <a:gd name="T24" fmla="*/ 2147483647 w 6029"/>
              <a:gd name="T25" fmla="*/ 2147483647 h 4727"/>
              <a:gd name="T26" fmla="*/ 2147483647 w 6029"/>
              <a:gd name="T27" fmla="*/ 2147483647 h 4727"/>
              <a:gd name="T28" fmla="*/ 2147483647 w 6029"/>
              <a:gd name="T29" fmla="*/ 2147483647 h 4727"/>
              <a:gd name="T30" fmla="*/ 2147483647 w 6029"/>
              <a:gd name="T31" fmla="*/ 2147483647 h 4727"/>
              <a:gd name="T32" fmla="*/ 2147483647 w 6029"/>
              <a:gd name="T33" fmla="*/ 2147483647 h 4727"/>
              <a:gd name="T34" fmla="*/ 2147483647 w 6029"/>
              <a:gd name="T35" fmla="*/ 2147483647 h 4727"/>
              <a:gd name="T36" fmla="*/ 2147483647 w 6029"/>
              <a:gd name="T37" fmla="*/ 2147483647 h 4727"/>
              <a:gd name="T38" fmla="*/ 2147483647 w 6029"/>
              <a:gd name="T39" fmla="*/ 2147483647 h 4727"/>
              <a:gd name="T40" fmla="*/ 2147483647 w 6029"/>
              <a:gd name="T41" fmla="*/ 2147483647 h 4727"/>
              <a:gd name="T42" fmla="*/ 2147483647 w 6029"/>
              <a:gd name="T43" fmla="*/ 2147483647 h 4727"/>
              <a:gd name="T44" fmla="*/ 2147483647 w 6029"/>
              <a:gd name="T45" fmla="*/ 2147483647 h 4727"/>
              <a:gd name="T46" fmla="*/ 2147483647 w 6029"/>
              <a:gd name="T47" fmla="*/ 2147483647 h 4727"/>
              <a:gd name="T48" fmla="*/ 2147483647 w 6029"/>
              <a:gd name="T49" fmla="*/ 2147483647 h 4727"/>
              <a:gd name="T50" fmla="*/ 2147483647 w 6029"/>
              <a:gd name="T51" fmla="*/ 2147483647 h 4727"/>
              <a:gd name="T52" fmla="*/ 2147483647 w 6029"/>
              <a:gd name="T53" fmla="*/ 2147483647 h 4727"/>
              <a:gd name="T54" fmla="*/ 2147483647 w 6029"/>
              <a:gd name="T55" fmla="*/ 2147483647 h 4727"/>
              <a:gd name="T56" fmla="*/ 2147483647 w 6029"/>
              <a:gd name="T57" fmla="*/ 2147483647 h 4727"/>
              <a:gd name="T58" fmla="*/ 2147483647 w 6029"/>
              <a:gd name="T59" fmla="*/ 2147483647 h 4727"/>
              <a:gd name="T60" fmla="*/ 2147483647 w 6029"/>
              <a:gd name="T61" fmla="*/ 2147483647 h 4727"/>
              <a:gd name="T62" fmla="*/ 2147483647 w 6029"/>
              <a:gd name="T63" fmla="*/ 2147483647 h 4727"/>
              <a:gd name="T64" fmla="*/ 2147483647 w 6029"/>
              <a:gd name="T65" fmla="*/ 2147483647 h 4727"/>
              <a:gd name="T66" fmla="*/ 2147483647 w 6029"/>
              <a:gd name="T67" fmla="*/ 2147483647 h 4727"/>
              <a:gd name="T68" fmla="*/ 2147483647 w 6029"/>
              <a:gd name="T69" fmla="*/ 2147483647 h 4727"/>
              <a:gd name="T70" fmla="*/ 2147483647 w 6029"/>
              <a:gd name="T71" fmla="*/ 2147483647 h 4727"/>
              <a:gd name="T72" fmla="*/ 2147483647 w 6029"/>
              <a:gd name="T73" fmla="*/ 2147483647 h 4727"/>
              <a:gd name="T74" fmla="*/ 2147483647 w 6029"/>
              <a:gd name="T75" fmla="*/ 2147483647 h 4727"/>
              <a:gd name="T76" fmla="*/ 2147483647 w 6029"/>
              <a:gd name="T77" fmla="*/ 2147483647 h 4727"/>
              <a:gd name="T78" fmla="*/ 2147483647 w 6029"/>
              <a:gd name="T79" fmla="*/ 2147483647 h 4727"/>
              <a:gd name="T80" fmla="*/ 2147483647 w 6029"/>
              <a:gd name="T81" fmla="*/ 2147483647 h 4727"/>
              <a:gd name="T82" fmla="*/ 2147483647 w 6029"/>
              <a:gd name="T83" fmla="*/ 2147483647 h 4727"/>
              <a:gd name="T84" fmla="*/ 2147483647 w 6029"/>
              <a:gd name="T85" fmla="*/ 2147483647 h 4727"/>
              <a:gd name="T86" fmla="*/ 2147483647 w 6029"/>
              <a:gd name="T87" fmla="*/ 2147483647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27" name="Freeform 29"/>
          <p:cNvSpPr>
            <a:spLocks/>
          </p:cNvSpPr>
          <p:nvPr/>
        </p:nvSpPr>
        <p:spPr bwMode="auto">
          <a:xfrm>
            <a:off x="2906372" y="635795"/>
            <a:ext cx="1889974" cy="1629966"/>
          </a:xfrm>
          <a:custGeom>
            <a:avLst/>
            <a:gdLst>
              <a:gd name="T0" fmla="*/ 2147483647 w 6642"/>
              <a:gd name="T1" fmla="*/ 2147483647 h 5728"/>
              <a:gd name="T2" fmla="*/ 2147483647 w 6642"/>
              <a:gd name="T3" fmla="*/ 2147483647 h 5728"/>
              <a:gd name="T4" fmla="*/ 2147483647 w 6642"/>
              <a:gd name="T5" fmla="*/ 2147483647 h 5728"/>
              <a:gd name="T6" fmla="*/ 2147483647 w 6642"/>
              <a:gd name="T7" fmla="*/ 2147483647 h 5728"/>
              <a:gd name="T8" fmla="*/ 2147483647 w 6642"/>
              <a:gd name="T9" fmla="*/ 2147483647 h 5728"/>
              <a:gd name="T10" fmla="*/ 2147483647 w 6642"/>
              <a:gd name="T11" fmla="*/ 2147483647 h 5728"/>
              <a:gd name="T12" fmla="*/ 0 w 6642"/>
              <a:gd name="T13" fmla="*/ 2147483647 h 5728"/>
              <a:gd name="T14" fmla="*/ 2147483647 w 6642"/>
              <a:gd name="T15" fmla="*/ 2147483647 h 5728"/>
              <a:gd name="T16" fmla="*/ 2147483647 w 6642"/>
              <a:gd name="T17" fmla="*/ 2147483647 h 5728"/>
              <a:gd name="T18" fmla="*/ 2147483647 w 6642"/>
              <a:gd name="T19" fmla="*/ 2147483647 h 5728"/>
              <a:gd name="T20" fmla="*/ 2147483647 w 6642"/>
              <a:gd name="T21" fmla="*/ 2147483647 h 5728"/>
              <a:gd name="T22" fmla="*/ 2147483647 w 6642"/>
              <a:gd name="T23" fmla="*/ 2147483647 h 5728"/>
              <a:gd name="T24" fmla="*/ 2147483647 w 6642"/>
              <a:gd name="T25" fmla="*/ 2147483647 h 5728"/>
              <a:gd name="T26" fmla="*/ 2147483647 w 6642"/>
              <a:gd name="T27" fmla="*/ 2147483647 h 5728"/>
              <a:gd name="T28" fmla="*/ 2147483647 w 6642"/>
              <a:gd name="T29" fmla="*/ 2147483647 h 5728"/>
              <a:gd name="T30" fmla="*/ 2147483647 w 6642"/>
              <a:gd name="T31" fmla="*/ 2147483647 h 5728"/>
              <a:gd name="T32" fmla="*/ 2147483647 w 6642"/>
              <a:gd name="T33" fmla="*/ 2147483647 h 5728"/>
              <a:gd name="T34" fmla="*/ 2147483647 w 6642"/>
              <a:gd name="T35" fmla="*/ 2147483647 h 5728"/>
              <a:gd name="T36" fmla="*/ 2147483647 w 6642"/>
              <a:gd name="T37" fmla="*/ 2147483647 h 5728"/>
              <a:gd name="T38" fmla="*/ 2147483647 w 6642"/>
              <a:gd name="T39" fmla="*/ 2147483647 h 5728"/>
              <a:gd name="T40" fmla="*/ 2147483647 w 6642"/>
              <a:gd name="T41" fmla="*/ 2147483647 h 5728"/>
              <a:gd name="T42" fmla="*/ 2147483647 w 6642"/>
              <a:gd name="T43" fmla="*/ 2147483647 h 5728"/>
              <a:gd name="T44" fmla="*/ 2147483647 w 6642"/>
              <a:gd name="T45" fmla="*/ 2147483647 h 5728"/>
              <a:gd name="T46" fmla="*/ 2147483647 w 6642"/>
              <a:gd name="T47" fmla="*/ 2147483647 h 5728"/>
              <a:gd name="T48" fmla="*/ 2147483647 w 6642"/>
              <a:gd name="T49" fmla="*/ 2147483647 h 5728"/>
              <a:gd name="T50" fmla="*/ 2147483647 w 6642"/>
              <a:gd name="T51" fmla="*/ 2147483647 h 5728"/>
              <a:gd name="T52" fmla="*/ 2147483647 w 6642"/>
              <a:gd name="T53" fmla="*/ 2147483647 h 5728"/>
              <a:gd name="T54" fmla="*/ 2147483647 w 6642"/>
              <a:gd name="T55" fmla="*/ 2147483647 h 5728"/>
              <a:gd name="T56" fmla="*/ 2147483647 w 6642"/>
              <a:gd name="T57" fmla="*/ 2147483647 h 5728"/>
              <a:gd name="T58" fmla="*/ 2147483647 w 6642"/>
              <a:gd name="T59" fmla="*/ 2147483647 h 5728"/>
              <a:gd name="T60" fmla="*/ 2147483647 w 6642"/>
              <a:gd name="T61" fmla="*/ 2147483647 h 5728"/>
              <a:gd name="T62" fmla="*/ 2147483647 w 6642"/>
              <a:gd name="T63" fmla="*/ 2147483647 h 5728"/>
              <a:gd name="T64" fmla="*/ 2147483647 w 6642"/>
              <a:gd name="T65" fmla="*/ 2147483647 h 5728"/>
              <a:gd name="T66" fmla="*/ 2147483647 w 6642"/>
              <a:gd name="T67" fmla="*/ 2147483647 h 5728"/>
              <a:gd name="T68" fmla="*/ 2147483647 w 6642"/>
              <a:gd name="T69" fmla="*/ 2147483647 h 5728"/>
              <a:gd name="T70" fmla="*/ 2147483647 w 6642"/>
              <a:gd name="T71" fmla="*/ 2147483647 h 5728"/>
              <a:gd name="T72" fmla="*/ 2147483647 w 6642"/>
              <a:gd name="T73" fmla="*/ 2147483647 h 5728"/>
              <a:gd name="T74" fmla="*/ 2147483647 w 6642"/>
              <a:gd name="T75" fmla="*/ 2147483647 h 5728"/>
              <a:gd name="T76" fmla="*/ 2147483647 w 6642"/>
              <a:gd name="T77" fmla="*/ 2147483647 h 5728"/>
              <a:gd name="T78" fmla="*/ 2147483647 w 6642"/>
              <a:gd name="T79" fmla="*/ 2147483647 h 5728"/>
              <a:gd name="T80" fmla="*/ 2147483647 w 6642"/>
              <a:gd name="T81" fmla="*/ 2147483647 h 5728"/>
              <a:gd name="T82" fmla="*/ 2147483647 w 6642"/>
              <a:gd name="T83" fmla="*/ 2147483647 h 5728"/>
              <a:gd name="T84" fmla="*/ 2147483647 w 6642"/>
              <a:gd name="T85" fmla="*/ 2147483647 h 5728"/>
              <a:gd name="T86" fmla="*/ 2147483647 w 6642"/>
              <a:gd name="T87" fmla="*/ 2147483647 h 5728"/>
              <a:gd name="T88" fmla="*/ 2147483647 w 6642"/>
              <a:gd name="T89" fmla="*/ 2147483647 h 5728"/>
              <a:gd name="T90" fmla="*/ 2147483647 w 6642"/>
              <a:gd name="T91" fmla="*/ 2147483647 h 5728"/>
              <a:gd name="T92" fmla="*/ 2147483647 w 6642"/>
              <a:gd name="T93" fmla="*/ 2147483647 h 5728"/>
              <a:gd name="T94" fmla="*/ 2147483647 w 6642"/>
              <a:gd name="T95" fmla="*/ 2147483647 h 5728"/>
              <a:gd name="T96" fmla="*/ 2147483647 w 6642"/>
              <a:gd name="T97" fmla="*/ 2147483647 h 5728"/>
              <a:gd name="T98" fmla="*/ 2147483647 w 6642"/>
              <a:gd name="T99" fmla="*/ 2147483647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28" name="Freeform 30"/>
          <p:cNvSpPr>
            <a:spLocks/>
          </p:cNvSpPr>
          <p:nvPr/>
        </p:nvSpPr>
        <p:spPr bwMode="auto">
          <a:xfrm>
            <a:off x="4245303" y="1883570"/>
            <a:ext cx="203517" cy="236935"/>
          </a:xfrm>
          <a:custGeom>
            <a:avLst/>
            <a:gdLst>
              <a:gd name="T0" fmla="*/ 2147483647 w 714"/>
              <a:gd name="T1" fmla="*/ 2147483647 h 831"/>
              <a:gd name="T2" fmla="*/ 2147483647 w 714"/>
              <a:gd name="T3" fmla="*/ 2147483647 h 831"/>
              <a:gd name="T4" fmla="*/ 2147483647 w 714"/>
              <a:gd name="T5" fmla="*/ 2147483647 h 831"/>
              <a:gd name="T6" fmla="*/ 2147483647 w 714"/>
              <a:gd name="T7" fmla="*/ 2147483647 h 831"/>
              <a:gd name="T8" fmla="*/ 2147483647 w 714"/>
              <a:gd name="T9" fmla="*/ 2147483647 h 831"/>
              <a:gd name="T10" fmla="*/ 2147483647 w 714"/>
              <a:gd name="T11" fmla="*/ 2147483647 h 831"/>
              <a:gd name="T12" fmla="*/ 2147483647 w 714"/>
              <a:gd name="T13" fmla="*/ 2147483647 h 831"/>
              <a:gd name="T14" fmla="*/ 2147483647 w 714"/>
              <a:gd name="T15" fmla="*/ 2147483647 h 831"/>
              <a:gd name="T16" fmla="*/ 2147483647 w 714"/>
              <a:gd name="T17" fmla="*/ 2147483647 h 831"/>
              <a:gd name="T18" fmla="*/ 2147483647 w 714"/>
              <a:gd name="T19" fmla="*/ 2147483647 h 831"/>
              <a:gd name="T20" fmla="*/ 2147483647 w 714"/>
              <a:gd name="T21" fmla="*/ 2147483647 h 831"/>
              <a:gd name="T22" fmla="*/ 2147483647 w 714"/>
              <a:gd name="T23" fmla="*/ 2147483647 h 831"/>
              <a:gd name="T24" fmla="*/ 2147483647 w 714"/>
              <a:gd name="T25" fmla="*/ 2147483647 h 831"/>
              <a:gd name="T26" fmla="*/ 2147483647 w 714"/>
              <a:gd name="T27" fmla="*/ 2147483647 h 831"/>
              <a:gd name="T28" fmla="*/ 2147483647 w 714"/>
              <a:gd name="T29" fmla="*/ 2147483647 h 831"/>
              <a:gd name="T30" fmla="*/ 2147483647 w 714"/>
              <a:gd name="T31" fmla="*/ 2147483647 h 831"/>
              <a:gd name="T32" fmla="*/ 2147483647 w 714"/>
              <a:gd name="T33" fmla="*/ 2147483647 h 831"/>
              <a:gd name="T34" fmla="*/ 2147483647 w 714"/>
              <a:gd name="T35" fmla="*/ 2147483647 h 831"/>
              <a:gd name="T36" fmla="*/ 2147483647 w 714"/>
              <a:gd name="T37" fmla="*/ 2147483647 h 831"/>
              <a:gd name="T38" fmla="*/ 2147483647 w 714"/>
              <a:gd name="T39" fmla="*/ 2147483647 h 831"/>
              <a:gd name="T40" fmla="*/ 2147483647 w 714"/>
              <a:gd name="T41" fmla="*/ 2147483647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29" name="Freeform 31"/>
          <p:cNvSpPr>
            <a:spLocks/>
          </p:cNvSpPr>
          <p:nvPr/>
        </p:nvSpPr>
        <p:spPr bwMode="auto">
          <a:xfrm>
            <a:off x="4498807" y="1583532"/>
            <a:ext cx="511769" cy="486966"/>
          </a:xfrm>
          <a:custGeom>
            <a:avLst/>
            <a:gdLst>
              <a:gd name="T0" fmla="*/ 2147483647 w 1797"/>
              <a:gd name="T1" fmla="*/ 2147483647 h 1713"/>
              <a:gd name="T2" fmla="*/ 2147483647 w 1797"/>
              <a:gd name="T3" fmla="*/ 2147483647 h 1713"/>
              <a:gd name="T4" fmla="*/ 2147483647 w 1797"/>
              <a:gd name="T5" fmla="*/ 2147483647 h 1713"/>
              <a:gd name="T6" fmla="*/ 2147483647 w 1797"/>
              <a:gd name="T7" fmla="*/ 2147483647 h 1713"/>
              <a:gd name="T8" fmla="*/ 2147483647 w 1797"/>
              <a:gd name="T9" fmla="*/ 2147483647 h 1713"/>
              <a:gd name="T10" fmla="*/ 2147483647 w 1797"/>
              <a:gd name="T11" fmla="*/ 2147483647 h 1713"/>
              <a:gd name="T12" fmla="*/ 2147483647 w 1797"/>
              <a:gd name="T13" fmla="*/ 2147483647 h 1713"/>
              <a:gd name="T14" fmla="*/ 2147483647 w 1797"/>
              <a:gd name="T15" fmla="*/ 2147483647 h 1713"/>
              <a:gd name="T16" fmla="*/ 2147483647 w 1797"/>
              <a:gd name="T17" fmla="*/ 2147483647 h 1713"/>
              <a:gd name="T18" fmla="*/ 2147483647 w 1797"/>
              <a:gd name="T19" fmla="*/ 2147483647 h 1713"/>
              <a:gd name="T20" fmla="*/ 2147483647 w 1797"/>
              <a:gd name="T21" fmla="*/ 2147483647 h 1713"/>
              <a:gd name="T22" fmla="*/ 2147483647 w 1797"/>
              <a:gd name="T23" fmla="*/ 2147483647 h 1713"/>
              <a:gd name="T24" fmla="*/ 2147483647 w 1797"/>
              <a:gd name="T25" fmla="*/ 2147483647 h 1713"/>
              <a:gd name="T26" fmla="*/ 2147483647 w 1797"/>
              <a:gd name="T27" fmla="*/ 2147483647 h 1713"/>
              <a:gd name="T28" fmla="*/ 2147483647 w 1797"/>
              <a:gd name="T29" fmla="*/ 2147483647 h 1713"/>
              <a:gd name="T30" fmla="*/ 2147483647 w 1797"/>
              <a:gd name="T31" fmla="*/ 2147483647 h 1713"/>
              <a:gd name="T32" fmla="*/ 2147483647 w 1797"/>
              <a:gd name="T33" fmla="*/ 2147483647 h 1713"/>
              <a:gd name="T34" fmla="*/ 2147483647 w 1797"/>
              <a:gd name="T35" fmla="*/ 2147483647 h 1713"/>
              <a:gd name="T36" fmla="*/ 2147483647 w 1797"/>
              <a:gd name="T37" fmla="*/ 2147483647 h 1713"/>
              <a:gd name="T38" fmla="*/ 2147483647 w 1797"/>
              <a:gd name="T39" fmla="*/ 2147483647 h 1713"/>
              <a:gd name="T40" fmla="*/ 2147483647 w 1797"/>
              <a:gd name="T41" fmla="*/ 2147483647 h 1713"/>
              <a:gd name="T42" fmla="*/ 2147483647 w 1797"/>
              <a:gd name="T43" fmla="*/ 2147483647 h 1713"/>
              <a:gd name="T44" fmla="*/ 2147483647 w 1797"/>
              <a:gd name="T45" fmla="*/ 2147483647 h 1713"/>
              <a:gd name="T46" fmla="*/ 2147483647 w 1797"/>
              <a:gd name="T47" fmla="*/ 2147483647 h 1713"/>
              <a:gd name="T48" fmla="*/ 2147483647 w 1797"/>
              <a:gd name="T49" fmla="*/ 2147483647 h 1713"/>
              <a:gd name="T50" fmla="*/ 2147483647 w 1797"/>
              <a:gd name="T51" fmla="*/ 2147483647 h 1713"/>
              <a:gd name="T52" fmla="*/ 2147483647 w 1797"/>
              <a:gd name="T53" fmla="*/ 2147483647 h 1713"/>
              <a:gd name="T54" fmla="*/ 2147483647 w 1797"/>
              <a:gd name="T55" fmla="*/ 2147483647 h 1713"/>
              <a:gd name="T56" fmla="*/ 2147483647 w 1797"/>
              <a:gd name="T57" fmla="*/ 2147483647 h 1713"/>
              <a:gd name="T58" fmla="*/ 2147483647 w 1797"/>
              <a:gd name="T59" fmla="*/ 2147483647 h 1713"/>
              <a:gd name="T60" fmla="*/ 2147483647 w 1797"/>
              <a:gd name="T61" fmla="*/ 2147483647 h 1713"/>
              <a:gd name="T62" fmla="*/ 2147483647 w 1797"/>
              <a:gd name="T63" fmla="*/ 0 h 1713"/>
              <a:gd name="T64" fmla="*/ 2147483647 w 1797"/>
              <a:gd name="T65" fmla="*/ 2147483647 h 1713"/>
              <a:gd name="T66" fmla="*/ 2147483647 w 1797"/>
              <a:gd name="T67" fmla="*/ 2147483647 h 1713"/>
              <a:gd name="T68" fmla="*/ 2147483647 w 1797"/>
              <a:gd name="T69" fmla="*/ 2147483647 h 1713"/>
              <a:gd name="T70" fmla="*/ 2147483647 w 1797"/>
              <a:gd name="T71" fmla="*/ 2147483647 h 1713"/>
              <a:gd name="T72" fmla="*/ 2147483647 w 1797"/>
              <a:gd name="T73" fmla="*/ 2147483647 h 1713"/>
              <a:gd name="T74" fmla="*/ 2147483647 w 1797"/>
              <a:gd name="T75" fmla="*/ 2147483647 h 1713"/>
              <a:gd name="T76" fmla="*/ 2147483647 w 1797"/>
              <a:gd name="T77" fmla="*/ 2147483647 h 1713"/>
              <a:gd name="T78" fmla="*/ 2147483647 w 1797"/>
              <a:gd name="T79" fmla="*/ 2147483647 h 1713"/>
              <a:gd name="T80" fmla="*/ 2147483647 w 1797"/>
              <a:gd name="T81" fmla="*/ 2147483647 h 1713"/>
              <a:gd name="T82" fmla="*/ 2147483647 w 1797"/>
              <a:gd name="T83" fmla="*/ 2147483647 h 1713"/>
              <a:gd name="T84" fmla="*/ 2147483647 w 1797"/>
              <a:gd name="T85" fmla="*/ 2147483647 h 1713"/>
              <a:gd name="T86" fmla="*/ 2147483647 w 1797"/>
              <a:gd name="T87" fmla="*/ 2147483647 h 1713"/>
              <a:gd name="T88" fmla="*/ 2147483647 w 1797"/>
              <a:gd name="T89" fmla="*/ 2147483647 h 1713"/>
              <a:gd name="T90" fmla="*/ 2147483647 w 1797"/>
              <a:gd name="T91" fmla="*/ 2147483647 h 1713"/>
              <a:gd name="T92" fmla="*/ 2147483647 w 1797"/>
              <a:gd name="T93" fmla="*/ 2147483647 h 1713"/>
              <a:gd name="T94" fmla="*/ 2147483647 w 1797"/>
              <a:gd name="T95" fmla="*/ 2147483647 h 1713"/>
              <a:gd name="T96" fmla="*/ 2147483647 w 1797"/>
              <a:gd name="T97" fmla="*/ 2147483647 h 1713"/>
              <a:gd name="T98" fmla="*/ 2147483647 w 1797"/>
              <a:gd name="T99" fmla="*/ 2147483647 h 1713"/>
              <a:gd name="T100" fmla="*/ 2147483647 w 1797"/>
              <a:gd name="T101" fmla="*/ 2147483647 h 1713"/>
              <a:gd name="T102" fmla="*/ 2147483647 w 1797"/>
              <a:gd name="T103" fmla="*/ 2147483647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30" name="Freeform 32"/>
          <p:cNvSpPr>
            <a:spLocks/>
          </p:cNvSpPr>
          <p:nvPr/>
        </p:nvSpPr>
        <p:spPr bwMode="auto">
          <a:xfrm>
            <a:off x="4601160" y="1295401"/>
            <a:ext cx="739090" cy="491729"/>
          </a:xfrm>
          <a:custGeom>
            <a:avLst/>
            <a:gdLst>
              <a:gd name="T0" fmla="*/ 2147483647 w 2595"/>
              <a:gd name="T1" fmla="*/ 2147483647 h 1727"/>
              <a:gd name="T2" fmla="*/ 2147483647 w 2595"/>
              <a:gd name="T3" fmla="*/ 2147483647 h 1727"/>
              <a:gd name="T4" fmla="*/ 2147483647 w 2595"/>
              <a:gd name="T5" fmla="*/ 2147483647 h 1727"/>
              <a:gd name="T6" fmla="*/ 2147483647 w 2595"/>
              <a:gd name="T7" fmla="*/ 2147483647 h 1727"/>
              <a:gd name="T8" fmla="*/ 2147483647 w 2595"/>
              <a:gd name="T9" fmla="*/ 2147483647 h 1727"/>
              <a:gd name="T10" fmla="*/ 2147483647 w 2595"/>
              <a:gd name="T11" fmla="*/ 2147483647 h 1727"/>
              <a:gd name="T12" fmla="*/ 2147483647 w 2595"/>
              <a:gd name="T13" fmla="*/ 2147483647 h 1727"/>
              <a:gd name="T14" fmla="*/ 2147483647 w 2595"/>
              <a:gd name="T15" fmla="*/ 2147483647 h 1727"/>
              <a:gd name="T16" fmla="*/ 2147483647 w 2595"/>
              <a:gd name="T17" fmla="*/ 2147483647 h 1727"/>
              <a:gd name="T18" fmla="*/ 2147483647 w 2595"/>
              <a:gd name="T19" fmla="*/ 2147483647 h 1727"/>
              <a:gd name="T20" fmla="*/ 2147483647 w 2595"/>
              <a:gd name="T21" fmla="*/ 2147483647 h 1727"/>
              <a:gd name="T22" fmla="*/ 2147483647 w 2595"/>
              <a:gd name="T23" fmla="*/ 2147483647 h 1727"/>
              <a:gd name="T24" fmla="*/ 2147483647 w 2595"/>
              <a:gd name="T25" fmla="*/ 2147483647 h 1727"/>
              <a:gd name="T26" fmla="*/ 2147483647 w 2595"/>
              <a:gd name="T27" fmla="*/ 2147483647 h 1727"/>
              <a:gd name="T28" fmla="*/ 2147483647 w 2595"/>
              <a:gd name="T29" fmla="*/ 2147483647 h 1727"/>
              <a:gd name="T30" fmla="*/ 2147483647 w 2595"/>
              <a:gd name="T31" fmla="*/ 2147483647 h 1727"/>
              <a:gd name="T32" fmla="*/ 2147483647 w 2595"/>
              <a:gd name="T33" fmla="*/ 2147483647 h 1727"/>
              <a:gd name="T34" fmla="*/ 2147483647 w 2595"/>
              <a:gd name="T35" fmla="*/ 2147483647 h 1727"/>
              <a:gd name="T36" fmla="*/ 2147483647 w 2595"/>
              <a:gd name="T37" fmla="*/ 2147483647 h 1727"/>
              <a:gd name="T38" fmla="*/ 2147483647 w 2595"/>
              <a:gd name="T39" fmla="*/ 2147483647 h 1727"/>
              <a:gd name="T40" fmla="*/ 2147483647 w 2595"/>
              <a:gd name="T41" fmla="*/ 2147483647 h 1727"/>
              <a:gd name="T42" fmla="*/ 2147483647 w 2595"/>
              <a:gd name="T43" fmla="*/ 2147483647 h 1727"/>
              <a:gd name="T44" fmla="*/ 2147483647 w 2595"/>
              <a:gd name="T45" fmla="*/ 2147483647 h 1727"/>
              <a:gd name="T46" fmla="*/ 2147483647 w 2595"/>
              <a:gd name="T47" fmla="*/ 2147483647 h 1727"/>
              <a:gd name="T48" fmla="*/ 2147483647 w 2595"/>
              <a:gd name="T49" fmla="*/ 2147483647 h 1727"/>
              <a:gd name="T50" fmla="*/ 2147483647 w 2595"/>
              <a:gd name="T51" fmla="*/ 2147483647 h 1727"/>
              <a:gd name="T52" fmla="*/ 2147483647 w 2595"/>
              <a:gd name="T53" fmla="*/ 2147483647 h 1727"/>
              <a:gd name="T54" fmla="*/ 2147483647 w 2595"/>
              <a:gd name="T55" fmla="*/ 2147483647 h 1727"/>
              <a:gd name="T56" fmla="*/ 2147483647 w 2595"/>
              <a:gd name="T57" fmla="*/ 2147483647 h 1727"/>
              <a:gd name="T58" fmla="*/ 2147483647 w 2595"/>
              <a:gd name="T59" fmla="*/ 2147483647 h 1727"/>
              <a:gd name="T60" fmla="*/ 2147483647 w 2595"/>
              <a:gd name="T61" fmla="*/ 2147483647 h 1727"/>
              <a:gd name="T62" fmla="*/ 2147483647 w 2595"/>
              <a:gd name="T63" fmla="*/ 2147483647 h 1727"/>
              <a:gd name="T64" fmla="*/ 2147483647 w 2595"/>
              <a:gd name="T65" fmla="*/ 2147483647 h 1727"/>
              <a:gd name="T66" fmla="*/ 2147483647 w 2595"/>
              <a:gd name="T67" fmla="*/ 2147483647 h 1727"/>
              <a:gd name="T68" fmla="*/ 2147483647 w 2595"/>
              <a:gd name="T69" fmla="*/ 2147483647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31" name="Freeform 33"/>
          <p:cNvSpPr>
            <a:spLocks/>
          </p:cNvSpPr>
          <p:nvPr/>
        </p:nvSpPr>
        <p:spPr bwMode="auto">
          <a:xfrm>
            <a:off x="4463102" y="591742"/>
            <a:ext cx="964030" cy="903684"/>
          </a:xfrm>
          <a:custGeom>
            <a:avLst/>
            <a:gdLst>
              <a:gd name="T0" fmla="*/ 2147483647 w 3386"/>
              <a:gd name="T1" fmla="*/ 2147483647 h 3170"/>
              <a:gd name="T2" fmla="*/ 2147483647 w 3386"/>
              <a:gd name="T3" fmla="*/ 2147483647 h 3170"/>
              <a:gd name="T4" fmla="*/ 2147483647 w 3386"/>
              <a:gd name="T5" fmla="*/ 2147483647 h 3170"/>
              <a:gd name="T6" fmla="*/ 2147483647 w 3386"/>
              <a:gd name="T7" fmla="*/ 2147483647 h 3170"/>
              <a:gd name="T8" fmla="*/ 2147483647 w 3386"/>
              <a:gd name="T9" fmla="*/ 2147483647 h 3170"/>
              <a:gd name="T10" fmla="*/ 2147483647 w 3386"/>
              <a:gd name="T11" fmla="*/ 2147483647 h 3170"/>
              <a:gd name="T12" fmla="*/ 2147483647 w 3386"/>
              <a:gd name="T13" fmla="*/ 2147483647 h 3170"/>
              <a:gd name="T14" fmla="*/ 2147483647 w 3386"/>
              <a:gd name="T15" fmla="*/ 2147483647 h 3170"/>
              <a:gd name="T16" fmla="*/ 2147483647 w 3386"/>
              <a:gd name="T17" fmla="*/ 2147483647 h 3170"/>
              <a:gd name="T18" fmla="*/ 2147483647 w 3386"/>
              <a:gd name="T19" fmla="*/ 2147483647 h 3170"/>
              <a:gd name="T20" fmla="*/ 2147483647 w 3386"/>
              <a:gd name="T21" fmla="*/ 2147483647 h 3170"/>
              <a:gd name="T22" fmla="*/ 2147483647 w 3386"/>
              <a:gd name="T23" fmla="*/ 2147483647 h 3170"/>
              <a:gd name="T24" fmla="*/ 2147483647 w 3386"/>
              <a:gd name="T25" fmla="*/ 2147483647 h 3170"/>
              <a:gd name="T26" fmla="*/ 2147483647 w 3386"/>
              <a:gd name="T27" fmla="*/ 2147483647 h 3170"/>
              <a:gd name="T28" fmla="*/ 2147483647 w 3386"/>
              <a:gd name="T29" fmla="*/ 2147483647 h 3170"/>
              <a:gd name="T30" fmla="*/ 2147483647 w 3386"/>
              <a:gd name="T31" fmla="*/ 2147483647 h 3170"/>
              <a:gd name="T32" fmla="*/ 2147483647 w 3386"/>
              <a:gd name="T33" fmla="*/ 2147483647 h 3170"/>
              <a:gd name="T34" fmla="*/ 2147483647 w 3386"/>
              <a:gd name="T35" fmla="*/ 2147483647 h 3170"/>
              <a:gd name="T36" fmla="*/ 2147483647 w 3386"/>
              <a:gd name="T37" fmla="*/ 2147483647 h 3170"/>
              <a:gd name="T38" fmla="*/ 2147483647 w 3386"/>
              <a:gd name="T39" fmla="*/ 2147483647 h 3170"/>
              <a:gd name="T40" fmla="*/ 2147483647 w 3386"/>
              <a:gd name="T41" fmla="*/ 2147483647 h 3170"/>
              <a:gd name="T42" fmla="*/ 2147483647 w 3386"/>
              <a:gd name="T43" fmla="*/ 2147483647 h 3170"/>
              <a:gd name="T44" fmla="*/ 0 w 3386"/>
              <a:gd name="T45" fmla="*/ 2147483647 h 3170"/>
              <a:gd name="T46" fmla="*/ 2147483647 w 3386"/>
              <a:gd name="T47" fmla="*/ 2147483647 h 3170"/>
              <a:gd name="T48" fmla="*/ 2147483647 w 3386"/>
              <a:gd name="T49" fmla="*/ 2147483647 h 3170"/>
              <a:gd name="T50" fmla="*/ 2147483647 w 3386"/>
              <a:gd name="T51" fmla="*/ 2147483647 h 3170"/>
              <a:gd name="T52" fmla="*/ 2147483647 w 3386"/>
              <a:gd name="T53" fmla="*/ 2147483647 h 3170"/>
              <a:gd name="T54" fmla="*/ 2147483647 w 3386"/>
              <a:gd name="T55" fmla="*/ 2147483647 h 3170"/>
              <a:gd name="T56" fmla="*/ 2147483647 w 3386"/>
              <a:gd name="T57" fmla="*/ 2147483647 h 3170"/>
              <a:gd name="T58" fmla="*/ 2147483647 w 3386"/>
              <a:gd name="T59" fmla="*/ 2147483647 h 3170"/>
              <a:gd name="T60" fmla="*/ 2147483647 w 3386"/>
              <a:gd name="T61" fmla="*/ 2147483647 h 3170"/>
              <a:gd name="T62" fmla="*/ 2147483647 w 3386"/>
              <a:gd name="T63" fmla="*/ 2147483647 h 3170"/>
              <a:gd name="T64" fmla="*/ 2147483647 w 3386"/>
              <a:gd name="T65" fmla="*/ 2147483647 h 3170"/>
              <a:gd name="T66" fmla="*/ 2147483647 w 3386"/>
              <a:gd name="T67" fmla="*/ 2147483647 h 3170"/>
              <a:gd name="T68" fmla="*/ 2147483647 w 3386"/>
              <a:gd name="T69" fmla="*/ 2147483647 h 3170"/>
              <a:gd name="T70" fmla="*/ 2147483647 w 3386"/>
              <a:gd name="T71" fmla="*/ 2147483647 h 3170"/>
              <a:gd name="T72" fmla="*/ 2147483647 w 3386"/>
              <a:gd name="T73" fmla="*/ 2147483647 h 3170"/>
              <a:gd name="T74" fmla="*/ 2147483647 w 3386"/>
              <a:gd name="T75" fmla="*/ 2147483647 h 3170"/>
              <a:gd name="T76" fmla="*/ 2147483647 w 3386"/>
              <a:gd name="T77" fmla="*/ 2147483647 h 3170"/>
              <a:gd name="T78" fmla="*/ 2147483647 w 3386"/>
              <a:gd name="T79" fmla="*/ 2147483647 h 3170"/>
              <a:gd name="T80" fmla="*/ 2147483647 w 3386"/>
              <a:gd name="T81" fmla="*/ 2147483647 h 3170"/>
              <a:gd name="T82" fmla="*/ 2147483647 w 3386"/>
              <a:gd name="T83" fmla="*/ 2147483647 h 3170"/>
              <a:gd name="T84" fmla="*/ 2147483647 w 3386"/>
              <a:gd name="T85" fmla="*/ 2147483647 h 3170"/>
              <a:gd name="T86" fmla="*/ 2147483647 w 3386"/>
              <a:gd name="T87" fmla="*/ 2147483647 h 3170"/>
              <a:gd name="T88" fmla="*/ 2147483647 w 3386"/>
              <a:gd name="T89" fmla="*/ 2147483647 h 3170"/>
              <a:gd name="T90" fmla="*/ 2147483647 w 3386"/>
              <a:gd name="T91" fmla="*/ 2147483647 h 3170"/>
              <a:gd name="T92" fmla="*/ 2147483647 w 3386"/>
              <a:gd name="T93" fmla="*/ 2147483647 h 3170"/>
              <a:gd name="T94" fmla="*/ 2147483647 w 3386"/>
              <a:gd name="T95" fmla="*/ 2147483647 h 3170"/>
              <a:gd name="T96" fmla="*/ 2147483647 w 3386"/>
              <a:gd name="T97" fmla="*/ 2147483647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32" name="Freeform 34"/>
          <p:cNvSpPr>
            <a:spLocks/>
          </p:cNvSpPr>
          <p:nvPr/>
        </p:nvSpPr>
        <p:spPr bwMode="auto">
          <a:xfrm>
            <a:off x="2514810" y="1664495"/>
            <a:ext cx="1225865" cy="1094185"/>
          </a:xfrm>
          <a:custGeom>
            <a:avLst/>
            <a:gdLst>
              <a:gd name="T0" fmla="*/ 2147483647 w 4310"/>
              <a:gd name="T1" fmla="*/ 2147483647 h 3842"/>
              <a:gd name="T2" fmla="*/ 2147483647 w 4310"/>
              <a:gd name="T3" fmla="*/ 2147483647 h 3842"/>
              <a:gd name="T4" fmla="*/ 2147483647 w 4310"/>
              <a:gd name="T5" fmla="*/ 2147483647 h 3842"/>
              <a:gd name="T6" fmla="*/ 2147483647 w 4310"/>
              <a:gd name="T7" fmla="*/ 2147483647 h 3842"/>
              <a:gd name="T8" fmla="*/ 2147483647 w 4310"/>
              <a:gd name="T9" fmla="*/ 2147483647 h 3842"/>
              <a:gd name="T10" fmla="*/ 2147483647 w 4310"/>
              <a:gd name="T11" fmla="*/ 2147483647 h 3842"/>
              <a:gd name="T12" fmla="*/ 2147483647 w 4310"/>
              <a:gd name="T13" fmla="*/ 2147483647 h 3842"/>
              <a:gd name="T14" fmla="*/ 2147483647 w 4310"/>
              <a:gd name="T15" fmla="*/ 2147483647 h 3842"/>
              <a:gd name="T16" fmla="*/ 2147483647 w 4310"/>
              <a:gd name="T17" fmla="*/ 2147483647 h 3842"/>
              <a:gd name="T18" fmla="*/ 2147483647 w 4310"/>
              <a:gd name="T19" fmla="*/ 2147483647 h 3842"/>
              <a:gd name="T20" fmla="*/ 2147483647 w 4310"/>
              <a:gd name="T21" fmla="*/ 2147483647 h 3842"/>
              <a:gd name="T22" fmla="*/ 2147483647 w 4310"/>
              <a:gd name="T23" fmla="*/ 2147483647 h 3842"/>
              <a:gd name="T24" fmla="*/ 2147483647 w 4310"/>
              <a:gd name="T25" fmla="*/ 2147483647 h 3842"/>
              <a:gd name="T26" fmla="*/ 2147483647 w 4310"/>
              <a:gd name="T27" fmla="*/ 2147483647 h 3842"/>
              <a:gd name="T28" fmla="*/ 2147483647 w 4310"/>
              <a:gd name="T29" fmla="*/ 2147483647 h 3842"/>
              <a:gd name="T30" fmla="*/ 2147483647 w 4310"/>
              <a:gd name="T31" fmla="*/ 2147483647 h 3842"/>
              <a:gd name="T32" fmla="*/ 2147483647 w 4310"/>
              <a:gd name="T33" fmla="*/ 2147483647 h 3842"/>
              <a:gd name="T34" fmla="*/ 2147483647 w 4310"/>
              <a:gd name="T35" fmla="*/ 2147483647 h 3842"/>
              <a:gd name="T36" fmla="*/ 2147483647 w 4310"/>
              <a:gd name="T37" fmla="*/ 2147483647 h 3842"/>
              <a:gd name="T38" fmla="*/ 2147483647 w 4310"/>
              <a:gd name="T39" fmla="*/ 2147483647 h 3842"/>
              <a:gd name="T40" fmla="*/ 2147483647 w 4310"/>
              <a:gd name="T41" fmla="*/ 2147483647 h 3842"/>
              <a:gd name="T42" fmla="*/ 2147483647 w 4310"/>
              <a:gd name="T43" fmla="*/ 2147483647 h 3842"/>
              <a:gd name="T44" fmla="*/ 2147483647 w 4310"/>
              <a:gd name="T45" fmla="*/ 2147483647 h 3842"/>
              <a:gd name="T46" fmla="*/ 2147483647 w 4310"/>
              <a:gd name="T47" fmla="*/ 2147483647 h 3842"/>
              <a:gd name="T48" fmla="*/ 2147483647 w 4310"/>
              <a:gd name="T49" fmla="*/ 2147483647 h 3842"/>
              <a:gd name="T50" fmla="*/ 2147483647 w 4310"/>
              <a:gd name="T51" fmla="*/ 2147483647 h 3842"/>
              <a:gd name="T52" fmla="*/ 2147483647 w 4310"/>
              <a:gd name="T53" fmla="*/ 2147483647 h 3842"/>
              <a:gd name="T54" fmla="*/ 2147483647 w 4310"/>
              <a:gd name="T55" fmla="*/ 2147483647 h 3842"/>
              <a:gd name="T56" fmla="*/ 2147483647 w 4310"/>
              <a:gd name="T57" fmla="*/ 2147483647 h 3842"/>
              <a:gd name="T58" fmla="*/ 2147483647 w 4310"/>
              <a:gd name="T59" fmla="*/ 2147483647 h 3842"/>
              <a:gd name="T60" fmla="*/ 2147483647 w 4310"/>
              <a:gd name="T61" fmla="*/ 2147483647 h 3842"/>
              <a:gd name="T62" fmla="*/ 2147483647 w 4310"/>
              <a:gd name="T63" fmla="*/ 2147483647 h 3842"/>
              <a:gd name="T64" fmla="*/ 2147483647 w 4310"/>
              <a:gd name="T65" fmla="*/ 2147483647 h 3842"/>
              <a:gd name="T66" fmla="*/ 2147483647 w 4310"/>
              <a:gd name="T67" fmla="*/ 2147483647 h 3842"/>
              <a:gd name="T68" fmla="*/ 2147483647 w 4310"/>
              <a:gd name="T69" fmla="*/ 2147483647 h 3842"/>
              <a:gd name="T70" fmla="*/ 2147483647 w 4310"/>
              <a:gd name="T71" fmla="*/ 2147483647 h 3842"/>
              <a:gd name="T72" fmla="*/ 2147483647 w 4310"/>
              <a:gd name="T73" fmla="*/ 2147483647 h 3842"/>
              <a:gd name="T74" fmla="*/ 2147483647 w 4310"/>
              <a:gd name="T75" fmla="*/ 2147483647 h 3842"/>
              <a:gd name="T76" fmla="*/ 2147483647 w 4310"/>
              <a:gd name="T77" fmla="*/ 2147483647 h 3842"/>
              <a:gd name="T78" fmla="*/ 2147483647 w 4310"/>
              <a:gd name="T79" fmla="*/ 2147483647 h 3842"/>
              <a:gd name="T80" fmla="*/ 2147483647 w 4310"/>
              <a:gd name="T81" fmla="*/ 2147483647 h 3842"/>
              <a:gd name="T82" fmla="*/ 2147483647 w 4310"/>
              <a:gd name="T83" fmla="*/ 2147483647 h 3842"/>
              <a:gd name="T84" fmla="*/ 2147483647 w 4310"/>
              <a:gd name="T85" fmla="*/ 2147483647 h 3842"/>
              <a:gd name="T86" fmla="*/ 2147483647 w 4310"/>
              <a:gd name="T87" fmla="*/ 2147483647 h 3842"/>
              <a:gd name="T88" fmla="*/ 2147483647 w 4310"/>
              <a:gd name="T89" fmla="*/ 2147483647 h 3842"/>
              <a:gd name="T90" fmla="*/ 2147483647 w 4310"/>
              <a:gd name="T91" fmla="*/ 2147483647 h 3842"/>
              <a:gd name="T92" fmla="*/ 2147483647 w 4310"/>
              <a:gd name="T93" fmla="*/ 2147483647 h 3842"/>
              <a:gd name="T94" fmla="*/ 2147483647 w 4310"/>
              <a:gd name="T95" fmla="*/ 2147483647 h 3842"/>
              <a:gd name="T96" fmla="*/ 2147483647 w 4310"/>
              <a:gd name="T97" fmla="*/ 2147483647 h 3842"/>
              <a:gd name="T98" fmla="*/ 2147483647 w 4310"/>
              <a:gd name="T99" fmla="*/ 2147483647 h 3842"/>
              <a:gd name="T100" fmla="*/ 2147483647 w 4310"/>
              <a:gd name="T101" fmla="*/ 2147483647 h 3842"/>
              <a:gd name="T102" fmla="*/ 2147483647 w 4310"/>
              <a:gd name="T103" fmla="*/ 2147483647 h 3842"/>
              <a:gd name="T104" fmla="*/ 2147483647 w 4310"/>
              <a:gd name="T105" fmla="*/ 2147483647 h 3842"/>
              <a:gd name="T106" fmla="*/ 2147483647 w 4310"/>
              <a:gd name="T107" fmla="*/ 2147483647 h 3842"/>
              <a:gd name="T108" fmla="*/ 2147483647 w 4310"/>
              <a:gd name="T109" fmla="*/ 2147483647 h 3842"/>
              <a:gd name="T110" fmla="*/ 2147483647 w 4310"/>
              <a:gd name="T111" fmla="*/ 2147483647 h 3842"/>
              <a:gd name="T112" fmla="*/ 2147483647 w 4310"/>
              <a:gd name="T113" fmla="*/ 2147483647 h 3842"/>
              <a:gd name="T114" fmla="*/ 2147483647 w 4310"/>
              <a:gd name="T115" fmla="*/ 2147483647 h 3842"/>
              <a:gd name="T116" fmla="*/ 2147483647 w 4310"/>
              <a:gd name="T117" fmla="*/ 2147483647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sp>
        <p:nvSpPr>
          <p:cNvPr id="33" name="Freeform 35"/>
          <p:cNvSpPr>
            <a:spLocks/>
          </p:cNvSpPr>
          <p:nvPr/>
        </p:nvSpPr>
        <p:spPr bwMode="auto">
          <a:xfrm>
            <a:off x="3863261" y="3508774"/>
            <a:ext cx="678391" cy="525065"/>
          </a:xfrm>
          <a:custGeom>
            <a:avLst/>
            <a:gdLst>
              <a:gd name="T0" fmla="*/ 2147483647 w 2389"/>
              <a:gd name="T1" fmla="*/ 2147483647 h 1841"/>
              <a:gd name="T2" fmla="*/ 2147483647 w 2389"/>
              <a:gd name="T3" fmla="*/ 2147483647 h 1841"/>
              <a:gd name="T4" fmla="*/ 2147483647 w 2389"/>
              <a:gd name="T5" fmla="*/ 2147483647 h 1841"/>
              <a:gd name="T6" fmla="*/ 2147483647 w 2389"/>
              <a:gd name="T7" fmla="*/ 2147483647 h 1841"/>
              <a:gd name="T8" fmla="*/ 2147483647 w 2389"/>
              <a:gd name="T9" fmla="*/ 2147483647 h 1841"/>
              <a:gd name="T10" fmla="*/ 2147483647 w 2389"/>
              <a:gd name="T11" fmla="*/ 2147483647 h 1841"/>
              <a:gd name="T12" fmla="*/ 2147483647 w 2389"/>
              <a:gd name="T13" fmla="*/ 2147483647 h 1841"/>
              <a:gd name="T14" fmla="*/ 2147483647 w 2389"/>
              <a:gd name="T15" fmla="*/ 2147483647 h 1841"/>
              <a:gd name="T16" fmla="*/ 2147483647 w 2389"/>
              <a:gd name="T17" fmla="*/ 2147483647 h 1841"/>
              <a:gd name="T18" fmla="*/ 2147483647 w 2389"/>
              <a:gd name="T19" fmla="*/ 2147483647 h 1841"/>
              <a:gd name="T20" fmla="*/ 2147483647 w 2389"/>
              <a:gd name="T21" fmla="*/ 2147483647 h 1841"/>
              <a:gd name="T22" fmla="*/ 2147483647 w 2389"/>
              <a:gd name="T23" fmla="*/ 2147483647 h 1841"/>
              <a:gd name="T24" fmla="*/ 2147483647 w 2389"/>
              <a:gd name="T25" fmla="*/ 2147483647 h 1841"/>
              <a:gd name="T26" fmla="*/ 2147483647 w 2389"/>
              <a:gd name="T27" fmla="*/ 2147483647 h 1841"/>
              <a:gd name="T28" fmla="*/ 2147483647 w 2389"/>
              <a:gd name="T29" fmla="*/ 2147483647 h 1841"/>
              <a:gd name="T30" fmla="*/ 2147483647 w 2389"/>
              <a:gd name="T31" fmla="*/ 2147483647 h 1841"/>
              <a:gd name="T32" fmla="*/ 2147483647 w 2389"/>
              <a:gd name="T33" fmla="*/ 2147483647 h 1841"/>
              <a:gd name="T34" fmla="*/ 2147483647 w 2389"/>
              <a:gd name="T35" fmla="*/ 2147483647 h 1841"/>
              <a:gd name="T36" fmla="*/ 2147483647 w 2389"/>
              <a:gd name="T37" fmla="*/ 2147483647 h 1841"/>
              <a:gd name="T38" fmla="*/ 2147483647 w 2389"/>
              <a:gd name="T39" fmla="*/ 0 h 1841"/>
              <a:gd name="T40" fmla="*/ 2147483647 w 2389"/>
              <a:gd name="T41" fmla="*/ 2147483647 h 1841"/>
              <a:gd name="T42" fmla="*/ 2147483647 w 2389"/>
              <a:gd name="T43" fmla="*/ 2147483647 h 1841"/>
              <a:gd name="T44" fmla="*/ 2147483647 w 2389"/>
              <a:gd name="T45" fmla="*/ 2147483647 h 1841"/>
              <a:gd name="T46" fmla="*/ 2147483647 w 2389"/>
              <a:gd name="T47" fmla="*/ 2147483647 h 1841"/>
              <a:gd name="T48" fmla="*/ 2147483647 w 2389"/>
              <a:gd name="T49" fmla="*/ 2147483647 h 1841"/>
              <a:gd name="T50" fmla="*/ 2147483647 w 2389"/>
              <a:gd name="T51" fmla="*/ 2147483647 h 1841"/>
              <a:gd name="T52" fmla="*/ 2147483647 w 2389"/>
              <a:gd name="T53" fmla="*/ 2147483647 h 1841"/>
              <a:gd name="T54" fmla="*/ 2147483647 w 2389"/>
              <a:gd name="T55" fmla="*/ 2147483647 h 1841"/>
              <a:gd name="T56" fmla="*/ 2147483647 w 2389"/>
              <a:gd name="T57" fmla="*/ 2147483647 h 1841"/>
              <a:gd name="T58" fmla="*/ 2147483647 w 2389"/>
              <a:gd name="T59" fmla="*/ 2147483647 h 1841"/>
              <a:gd name="T60" fmla="*/ 2147483647 w 2389"/>
              <a:gd name="T61" fmla="*/ 2147483647 h 1841"/>
              <a:gd name="T62" fmla="*/ 2147483647 w 2389"/>
              <a:gd name="T63" fmla="*/ 2147483647 h 1841"/>
              <a:gd name="T64" fmla="*/ 2147483647 w 2389"/>
              <a:gd name="T65" fmla="*/ 2147483647 h 1841"/>
              <a:gd name="T66" fmla="*/ 2147483647 w 2389"/>
              <a:gd name="T67" fmla="*/ 2147483647 h 1841"/>
              <a:gd name="T68" fmla="*/ 2147483647 w 2389"/>
              <a:gd name="T69" fmla="*/ 2147483647 h 1841"/>
              <a:gd name="T70" fmla="*/ 2147483647 w 2389"/>
              <a:gd name="T71" fmla="*/ 2147483647 h 1841"/>
              <a:gd name="T72" fmla="*/ 2147483647 w 2389"/>
              <a:gd name="T73" fmla="*/ 2147483647 h 1841"/>
              <a:gd name="T74" fmla="*/ 2147483647 w 2389"/>
              <a:gd name="T75" fmla="*/ 2147483647 h 1841"/>
              <a:gd name="T76" fmla="*/ 2147483647 w 2389"/>
              <a:gd name="T77" fmla="*/ 2147483647 h 1841"/>
              <a:gd name="T78" fmla="*/ 2147483647 w 2389"/>
              <a:gd name="T79" fmla="*/ 2147483647 h 1841"/>
              <a:gd name="T80" fmla="*/ 2147483647 w 2389"/>
              <a:gd name="T81" fmla="*/ 2147483647 h 1841"/>
              <a:gd name="T82" fmla="*/ 2147483647 w 2389"/>
              <a:gd name="T83" fmla="*/ 2147483647 h 1841"/>
              <a:gd name="T84" fmla="*/ 2147483647 w 2389"/>
              <a:gd name="T85" fmla="*/ 2147483647 h 1841"/>
              <a:gd name="T86" fmla="*/ 2147483647 w 2389"/>
              <a:gd name="T87" fmla="*/ 2147483647 h 1841"/>
              <a:gd name="T88" fmla="*/ 2147483647 w 2389"/>
              <a:gd name="T89" fmla="*/ 2147483647 h 1841"/>
              <a:gd name="T90" fmla="*/ 2147483647 w 2389"/>
              <a:gd name="T91" fmla="*/ 2147483647 h 1841"/>
              <a:gd name="T92" fmla="*/ 2147483647 w 2389"/>
              <a:gd name="T93" fmla="*/ 2147483647 h 1841"/>
              <a:gd name="T94" fmla="*/ 2147483647 w 2389"/>
              <a:gd name="T95" fmla="*/ 2147483647 h 1841"/>
              <a:gd name="T96" fmla="*/ 2147483647 w 2389"/>
              <a:gd name="T97" fmla="*/ 2147483647 h 1841"/>
              <a:gd name="T98" fmla="*/ 2147483647 w 2389"/>
              <a:gd name="T99" fmla="*/ 2147483647 h 1841"/>
              <a:gd name="T100" fmla="*/ 2147483647 w 2389"/>
              <a:gd name="T101" fmla="*/ 2147483647 h 1841"/>
              <a:gd name="T102" fmla="*/ 2147483647 w 2389"/>
              <a:gd name="T103" fmla="*/ 2147483647 h 1841"/>
              <a:gd name="T104" fmla="*/ 2147483647 w 2389"/>
              <a:gd name="T105" fmla="*/ 2147483647 h 1841"/>
              <a:gd name="T106" fmla="*/ 2147483647 w 2389"/>
              <a:gd name="T107" fmla="*/ 2147483647 h 1841"/>
              <a:gd name="T108" fmla="*/ 2147483647 w 2389"/>
              <a:gd name="T109" fmla="*/ 2147483647 h 1841"/>
              <a:gd name="T110" fmla="*/ 2147483647 w 2389"/>
              <a:gd name="T111" fmla="*/ 2147483647 h 1841"/>
              <a:gd name="T112" fmla="*/ 2147483647 w 2389"/>
              <a:gd name="T113" fmla="*/ 2147483647 h 1841"/>
              <a:gd name="T114" fmla="*/ 2147483647 w 2389"/>
              <a:gd name="T115" fmla="*/ 2147483647 h 1841"/>
              <a:gd name="T116" fmla="*/ 2147483647 w 2389"/>
              <a:gd name="T117" fmla="*/ 2147483647 h 1841"/>
              <a:gd name="T118" fmla="*/ 2147483647 w 2389"/>
              <a:gd name="T119" fmla="*/ 2147483647 h 1841"/>
              <a:gd name="T120" fmla="*/ 2147483647 w 2389"/>
              <a:gd name="T121" fmla="*/ 2147483647 h 1841"/>
              <a:gd name="T122" fmla="*/ 2147483647 w 2389"/>
              <a:gd name="T123" fmla="*/ 2147483647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rgbClr val="008000"/>
          </a:solidFill>
          <a:ln w="8" cap="flat" cmpd="sng">
            <a:solidFill>
              <a:srgbClr val="FFFFFF"/>
            </a:solidFill>
            <a:round/>
            <a:headEnd/>
            <a:tailEnd/>
          </a:ln>
        </p:spPr>
        <p:txBody>
          <a:bodyPr lIns="68562" tIns="34281" rIns="68562" bIns="34281"/>
          <a:lstStyle/>
          <a:p>
            <a:endParaRPr lang="zh-CN" altLang="en-US"/>
          </a:p>
        </p:txBody>
      </p:sp>
      <p:pic>
        <p:nvPicPr>
          <p:cNvPr id="34" name="组合 37"/>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01214" y="2138363"/>
            <a:ext cx="2449349"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文本框 180"/>
          <p:cNvSpPr txBox="1">
            <a:spLocks noChangeArrowheads="1"/>
          </p:cNvSpPr>
          <p:nvPr/>
        </p:nvSpPr>
        <p:spPr bwMode="auto">
          <a:xfrm>
            <a:off x="5243847" y="1701405"/>
            <a:ext cx="1651942" cy="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200" dirty="0">
                <a:solidFill>
                  <a:srgbClr val="2B2E30"/>
                </a:solidFill>
                <a:latin typeface="微软雅黑" pitchFamily="34" charset="-122"/>
                <a:ea typeface="微软雅黑" pitchFamily="34" charset="-122"/>
              </a:rPr>
              <a:t>请输入您想要的文字</a:t>
            </a:r>
            <a:endParaRPr lang="en-US" altLang="zh-CN" sz="1200" dirty="0">
              <a:solidFill>
                <a:srgbClr val="2B2E30"/>
              </a:solidFill>
              <a:latin typeface="微软雅黑" pitchFamily="34" charset="-122"/>
              <a:ea typeface="微软雅黑" pitchFamily="34" charset="-122"/>
            </a:endParaRPr>
          </a:p>
          <a:p>
            <a:pPr eaLnBrk="1" hangingPunct="1"/>
            <a:r>
              <a:rPr lang="zh-CN" altLang="en-US" sz="1200" dirty="0">
                <a:solidFill>
                  <a:srgbClr val="2B2E30"/>
                </a:solidFill>
                <a:latin typeface="微软雅黑" pitchFamily="34" charset="-122"/>
                <a:ea typeface="微软雅黑" pitchFamily="34" charset="-122"/>
              </a:rPr>
              <a:t>请输入您想要的文字</a:t>
            </a:r>
          </a:p>
        </p:txBody>
      </p:sp>
      <p:pic>
        <p:nvPicPr>
          <p:cNvPr id="36" name="组合 42"/>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90268" y="2997995"/>
            <a:ext cx="2445779" cy="351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文本框 180"/>
          <p:cNvSpPr txBox="1">
            <a:spLocks noChangeArrowheads="1"/>
          </p:cNvSpPr>
          <p:nvPr/>
        </p:nvSpPr>
        <p:spPr bwMode="auto">
          <a:xfrm>
            <a:off x="802169" y="3359945"/>
            <a:ext cx="1653133" cy="43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200">
                <a:solidFill>
                  <a:srgbClr val="2B2E30"/>
                </a:solidFill>
                <a:latin typeface="微软雅黑" pitchFamily="34" charset="-122"/>
                <a:ea typeface="微软雅黑" pitchFamily="34" charset="-122"/>
              </a:rPr>
              <a:t>请输入您想要的文字</a:t>
            </a:r>
            <a:endParaRPr lang="en-US" altLang="zh-CN" sz="1200">
              <a:solidFill>
                <a:srgbClr val="2B2E30"/>
              </a:solidFill>
              <a:latin typeface="微软雅黑" pitchFamily="34" charset="-122"/>
              <a:ea typeface="微软雅黑" pitchFamily="34" charset="-122"/>
            </a:endParaRPr>
          </a:p>
          <a:p>
            <a:pPr eaLnBrk="1" hangingPunct="1"/>
            <a:r>
              <a:rPr lang="zh-CN" altLang="en-US" sz="1200">
                <a:solidFill>
                  <a:srgbClr val="2B2E30"/>
                </a:solidFill>
                <a:latin typeface="微软雅黑" pitchFamily="34" charset="-122"/>
                <a:ea typeface="微软雅黑" pitchFamily="34" charset="-122"/>
              </a:rPr>
              <a:t>请输入您想要的文字</a:t>
            </a:r>
          </a:p>
        </p:txBody>
      </p:sp>
      <p:sp>
        <p:nvSpPr>
          <p:cNvPr id="38" name="TextBox 47"/>
          <p:cNvSpPr txBox="1">
            <a:spLocks noChangeArrowheads="1"/>
          </p:cNvSpPr>
          <p:nvPr/>
        </p:nvSpPr>
        <p:spPr bwMode="auto">
          <a:xfrm>
            <a:off x="5135543" y="2864108"/>
            <a:ext cx="3208671" cy="900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pPr>
            <a:r>
              <a:rPr lang="zh-CN" altLang="en-US" sz="1200" dirty="0">
                <a:solidFill>
                  <a:schemeClr val="bg1"/>
                </a:solidFill>
                <a:latin typeface="微软雅黑" pitchFamily="34" charset="-122"/>
                <a:ea typeface="微软雅黑" pitchFamily="34" charset="-122"/>
              </a:rPr>
              <a:t>这里可以添加主要内容这里可以添加主要内容这里可以添加主要内容这里可以添加主要内容可以添加主要内容</a:t>
            </a:r>
          </a:p>
        </p:txBody>
      </p:sp>
    </p:spTree>
    <p:extLst>
      <p:ext uri="{BB962C8B-B14F-4D97-AF65-F5344CB8AC3E}">
        <p14:creationId xmlns:p14="http://schemas.microsoft.com/office/powerpoint/2010/main" val="259434226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 calcmode="lin" valueType="num">
                                      <p:cBhvr>
                                        <p:cTn id="14" dur="500" fill="hold"/>
                                        <p:tgtEl>
                                          <p:spTgt spid="4"/>
                                        </p:tgtEl>
                                        <p:attrNameLst>
                                          <p:attrName>style.rotation</p:attrName>
                                        </p:attrNameLst>
                                      </p:cBhvr>
                                      <p:tavLst>
                                        <p:tav tm="0">
                                          <p:val>
                                            <p:fltVal val="90"/>
                                          </p:val>
                                        </p:tav>
                                        <p:tav tm="100000">
                                          <p:val>
                                            <p:fltVal val="0"/>
                                          </p:val>
                                        </p:tav>
                                      </p:tavLst>
                                    </p:anim>
                                    <p:animEffect transition="in" filter="fade">
                                      <p:cBhvr>
                                        <p:cTn id="15" dur="500"/>
                                        <p:tgtEl>
                                          <p:spTgt spid="4"/>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 calcmode="lin" valueType="num">
                                      <p:cBhvr>
                                        <p:cTn id="20" dur="500" fill="hold"/>
                                        <p:tgtEl>
                                          <p:spTgt spid="5"/>
                                        </p:tgtEl>
                                        <p:attrNameLst>
                                          <p:attrName>style.rotation</p:attrName>
                                        </p:attrNameLst>
                                      </p:cBhvr>
                                      <p:tavLst>
                                        <p:tav tm="0">
                                          <p:val>
                                            <p:fltVal val="90"/>
                                          </p:val>
                                        </p:tav>
                                        <p:tav tm="100000">
                                          <p:val>
                                            <p:fltVal val="0"/>
                                          </p:val>
                                        </p:tav>
                                      </p:tavLst>
                                    </p:anim>
                                    <p:animEffect transition="in" filter="fade">
                                      <p:cBhvr>
                                        <p:cTn id="21" dur="500"/>
                                        <p:tgtEl>
                                          <p:spTgt spid="5"/>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 calcmode="lin" valueType="num">
                                      <p:cBhvr>
                                        <p:cTn id="26" dur="500" fill="hold"/>
                                        <p:tgtEl>
                                          <p:spTgt spid="6"/>
                                        </p:tgtEl>
                                        <p:attrNameLst>
                                          <p:attrName>style.rotation</p:attrName>
                                        </p:attrNameLst>
                                      </p:cBhvr>
                                      <p:tavLst>
                                        <p:tav tm="0">
                                          <p:val>
                                            <p:fltVal val="90"/>
                                          </p:val>
                                        </p:tav>
                                        <p:tav tm="100000">
                                          <p:val>
                                            <p:fltVal val="0"/>
                                          </p:val>
                                        </p:tav>
                                      </p:tavLst>
                                    </p:anim>
                                    <p:animEffect transition="in" filter="fade">
                                      <p:cBhvr>
                                        <p:cTn id="27" dur="500"/>
                                        <p:tgtEl>
                                          <p:spTgt spid="6"/>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 calcmode="lin" valueType="num">
                                      <p:cBhvr>
                                        <p:cTn id="32" dur="500" fill="hold"/>
                                        <p:tgtEl>
                                          <p:spTgt spid="7"/>
                                        </p:tgtEl>
                                        <p:attrNameLst>
                                          <p:attrName>style.rotation</p:attrName>
                                        </p:attrNameLst>
                                      </p:cBhvr>
                                      <p:tavLst>
                                        <p:tav tm="0">
                                          <p:val>
                                            <p:fltVal val="90"/>
                                          </p:val>
                                        </p:tav>
                                        <p:tav tm="100000">
                                          <p:val>
                                            <p:fltVal val="0"/>
                                          </p:val>
                                        </p:tav>
                                      </p:tavLst>
                                    </p:anim>
                                    <p:animEffect transition="in" filter="fade">
                                      <p:cBhvr>
                                        <p:cTn id="33" dur="500"/>
                                        <p:tgtEl>
                                          <p:spTgt spid="7"/>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 calcmode="lin" valueType="num">
                                      <p:cBhvr>
                                        <p:cTn id="38" dur="500" fill="hold"/>
                                        <p:tgtEl>
                                          <p:spTgt spid="8"/>
                                        </p:tgtEl>
                                        <p:attrNameLst>
                                          <p:attrName>style.rotation</p:attrName>
                                        </p:attrNameLst>
                                      </p:cBhvr>
                                      <p:tavLst>
                                        <p:tav tm="0">
                                          <p:val>
                                            <p:fltVal val="90"/>
                                          </p:val>
                                        </p:tav>
                                        <p:tav tm="100000">
                                          <p:val>
                                            <p:fltVal val="0"/>
                                          </p:val>
                                        </p:tav>
                                      </p:tavLst>
                                    </p:anim>
                                    <p:animEffect transition="in" filter="fade">
                                      <p:cBhvr>
                                        <p:cTn id="39" dur="500"/>
                                        <p:tgtEl>
                                          <p:spTgt spid="8"/>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 calcmode="lin" valueType="num">
                                      <p:cBhvr>
                                        <p:cTn id="44" dur="500" fill="hold"/>
                                        <p:tgtEl>
                                          <p:spTgt spid="9"/>
                                        </p:tgtEl>
                                        <p:attrNameLst>
                                          <p:attrName>style.rotation</p:attrName>
                                        </p:attrNameLst>
                                      </p:cBhvr>
                                      <p:tavLst>
                                        <p:tav tm="0">
                                          <p:val>
                                            <p:fltVal val="90"/>
                                          </p:val>
                                        </p:tav>
                                        <p:tav tm="100000">
                                          <p:val>
                                            <p:fltVal val="0"/>
                                          </p:val>
                                        </p:tav>
                                      </p:tavLst>
                                    </p:anim>
                                    <p:animEffect transition="in" filter="fade">
                                      <p:cBhvr>
                                        <p:cTn id="45" dur="500"/>
                                        <p:tgtEl>
                                          <p:spTgt spid="9"/>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 calcmode="lin" valueType="num">
                                      <p:cBhvr>
                                        <p:cTn id="50" dur="500" fill="hold"/>
                                        <p:tgtEl>
                                          <p:spTgt spid="10"/>
                                        </p:tgtEl>
                                        <p:attrNameLst>
                                          <p:attrName>style.rotation</p:attrName>
                                        </p:attrNameLst>
                                      </p:cBhvr>
                                      <p:tavLst>
                                        <p:tav tm="0">
                                          <p:val>
                                            <p:fltVal val="90"/>
                                          </p:val>
                                        </p:tav>
                                        <p:tav tm="100000">
                                          <p:val>
                                            <p:fltVal val="0"/>
                                          </p:val>
                                        </p:tav>
                                      </p:tavLst>
                                    </p:anim>
                                    <p:animEffect transition="in" filter="fade">
                                      <p:cBhvr>
                                        <p:cTn id="51" dur="500"/>
                                        <p:tgtEl>
                                          <p:spTgt spid="10"/>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 calcmode="lin" valueType="num">
                                      <p:cBhvr>
                                        <p:cTn id="56" dur="500" fill="hold"/>
                                        <p:tgtEl>
                                          <p:spTgt spid="11"/>
                                        </p:tgtEl>
                                        <p:attrNameLst>
                                          <p:attrName>style.rotation</p:attrName>
                                        </p:attrNameLst>
                                      </p:cBhvr>
                                      <p:tavLst>
                                        <p:tav tm="0">
                                          <p:val>
                                            <p:fltVal val="90"/>
                                          </p:val>
                                        </p:tav>
                                        <p:tav tm="100000">
                                          <p:val>
                                            <p:fltVal val="0"/>
                                          </p:val>
                                        </p:tav>
                                      </p:tavLst>
                                    </p:anim>
                                    <p:animEffect transition="in" filter="fade">
                                      <p:cBhvr>
                                        <p:cTn id="57" dur="500"/>
                                        <p:tgtEl>
                                          <p:spTgt spid="11"/>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fltVal val="0"/>
                                          </p:val>
                                        </p:tav>
                                        <p:tav tm="100000">
                                          <p:val>
                                            <p:strVal val="#ppt_w"/>
                                          </p:val>
                                        </p:tav>
                                      </p:tavLst>
                                    </p:anim>
                                    <p:anim calcmode="lin" valueType="num">
                                      <p:cBhvr>
                                        <p:cTn id="61" dur="500" fill="hold"/>
                                        <p:tgtEl>
                                          <p:spTgt spid="12"/>
                                        </p:tgtEl>
                                        <p:attrNameLst>
                                          <p:attrName>ppt_h</p:attrName>
                                        </p:attrNameLst>
                                      </p:cBhvr>
                                      <p:tavLst>
                                        <p:tav tm="0">
                                          <p:val>
                                            <p:fltVal val="0"/>
                                          </p:val>
                                        </p:tav>
                                        <p:tav tm="100000">
                                          <p:val>
                                            <p:strVal val="#ppt_h"/>
                                          </p:val>
                                        </p:tav>
                                      </p:tavLst>
                                    </p:anim>
                                    <p:anim calcmode="lin" valueType="num">
                                      <p:cBhvr>
                                        <p:cTn id="62" dur="500" fill="hold"/>
                                        <p:tgtEl>
                                          <p:spTgt spid="12"/>
                                        </p:tgtEl>
                                        <p:attrNameLst>
                                          <p:attrName>style.rotation</p:attrName>
                                        </p:attrNameLst>
                                      </p:cBhvr>
                                      <p:tavLst>
                                        <p:tav tm="0">
                                          <p:val>
                                            <p:fltVal val="90"/>
                                          </p:val>
                                        </p:tav>
                                        <p:tav tm="100000">
                                          <p:val>
                                            <p:fltVal val="0"/>
                                          </p:val>
                                        </p:tav>
                                      </p:tavLst>
                                    </p:anim>
                                    <p:animEffect transition="in" filter="fade">
                                      <p:cBhvr>
                                        <p:cTn id="63" dur="500"/>
                                        <p:tgtEl>
                                          <p:spTgt spid="12"/>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 calcmode="lin" valueType="num">
                                      <p:cBhvr>
                                        <p:cTn id="68" dur="500" fill="hold"/>
                                        <p:tgtEl>
                                          <p:spTgt spid="13"/>
                                        </p:tgtEl>
                                        <p:attrNameLst>
                                          <p:attrName>style.rotation</p:attrName>
                                        </p:attrNameLst>
                                      </p:cBhvr>
                                      <p:tavLst>
                                        <p:tav tm="0">
                                          <p:val>
                                            <p:fltVal val="90"/>
                                          </p:val>
                                        </p:tav>
                                        <p:tav tm="100000">
                                          <p:val>
                                            <p:fltVal val="0"/>
                                          </p:val>
                                        </p:tav>
                                      </p:tavLst>
                                    </p:anim>
                                    <p:animEffect transition="in" filter="fade">
                                      <p:cBhvr>
                                        <p:cTn id="69" dur="500"/>
                                        <p:tgtEl>
                                          <p:spTgt spid="13"/>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p:cTn id="72" dur="500" fill="hold"/>
                                        <p:tgtEl>
                                          <p:spTgt spid="14"/>
                                        </p:tgtEl>
                                        <p:attrNameLst>
                                          <p:attrName>ppt_w</p:attrName>
                                        </p:attrNameLst>
                                      </p:cBhvr>
                                      <p:tavLst>
                                        <p:tav tm="0">
                                          <p:val>
                                            <p:fltVal val="0"/>
                                          </p:val>
                                        </p:tav>
                                        <p:tav tm="100000">
                                          <p:val>
                                            <p:strVal val="#ppt_w"/>
                                          </p:val>
                                        </p:tav>
                                      </p:tavLst>
                                    </p:anim>
                                    <p:anim calcmode="lin" valueType="num">
                                      <p:cBhvr>
                                        <p:cTn id="73" dur="500" fill="hold"/>
                                        <p:tgtEl>
                                          <p:spTgt spid="14"/>
                                        </p:tgtEl>
                                        <p:attrNameLst>
                                          <p:attrName>ppt_h</p:attrName>
                                        </p:attrNameLst>
                                      </p:cBhvr>
                                      <p:tavLst>
                                        <p:tav tm="0">
                                          <p:val>
                                            <p:fltVal val="0"/>
                                          </p:val>
                                        </p:tav>
                                        <p:tav tm="100000">
                                          <p:val>
                                            <p:strVal val="#ppt_h"/>
                                          </p:val>
                                        </p:tav>
                                      </p:tavLst>
                                    </p:anim>
                                    <p:anim calcmode="lin" valueType="num">
                                      <p:cBhvr>
                                        <p:cTn id="74" dur="500" fill="hold"/>
                                        <p:tgtEl>
                                          <p:spTgt spid="14"/>
                                        </p:tgtEl>
                                        <p:attrNameLst>
                                          <p:attrName>style.rotation</p:attrName>
                                        </p:attrNameLst>
                                      </p:cBhvr>
                                      <p:tavLst>
                                        <p:tav tm="0">
                                          <p:val>
                                            <p:fltVal val="90"/>
                                          </p:val>
                                        </p:tav>
                                        <p:tav tm="100000">
                                          <p:val>
                                            <p:fltVal val="0"/>
                                          </p:val>
                                        </p:tav>
                                      </p:tavLst>
                                    </p:anim>
                                    <p:animEffect transition="in" filter="fade">
                                      <p:cBhvr>
                                        <p:cTn id="75" dur="500"/>
                                        <p:tgtEl>
                                          <p:spTgt spid="14"/>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500" fill="hold"/>
                                        <p:tgtEl>
                                          <p:spTgt spid="15"/>
                                        </p:tgtEl>
                                        <p:attrNameLst>
                                          <p:attrName>ppt_w</p:attrName>
                                        </p:attrNameLst>
                                      </p:cBhvr>
                                      <p:tavLst>
                                        <p:tav tm="0">
                                          <p:val>
                                            <p:fltVal val="0"/>
                                          </p:val>
                                        </p:tav>
                                        <p:tav tm="100000">
                                          <p:val>
                                            <p:strVal val="#ppt_w"/>
                                          </p:val>
                                        </p:tav>
                                      </p:tavLst>
                                    </p:anim>
                                    <p:anim calcmode="lin" valueType="num">
                                      <p:cBhvr>
                                        <p:cTn id="79" dur="500" fill="hold"/>
                                        <p:tgtEl>
                                          <p:spTgt spid="15"/>
                                        </p:tgtEl>
                                        <p:attrNameLst>
                                          <p:attrName>ppt_h</p:attrName>
                                        </p:attrNameLst>
                                      </p:cBhvr>
                                      <p:tavLst>
                                        <p:tav tm="0">
                                          <p:val>
                                            <p:fltVal val="0"/>
                                          </p:val>
                                        </p:tav>
                                        <p:tav tm="100000">
                                          <p:val>
                                            <p:strVal val="#ppt_h"/>
                                          </p:val>
                                        </p:tav>
                                      </p:tavLst>
                                    </p:anim>
                                    <p:anim calcmode="lin" valueType="num">
                                      <p:cBhvr>
                                        <p:cTn id="80" dur="500" fill="hold"/>
                                        <p:tgtEl>
                                          <p:spTgt spid="15"/>
                                        </p:tgtEl>
                                        <p:attrNameLst>
                                          <p:attrName>style.rotation</p:attrName>
                                        </p:attrNameLst>
                                      </p:cBhvr>
                                      <p:tavLst>
                                        <p:tav tm="0">
                                          <p:val>
                                            <p:fltVal val="90"/>
                                          </p:val>
                                        </p:tav>
                                        <p:tav tm="100000">
                                          <p:val>
                                            <p:fltVal val="0"/>
                                          </p:val>
                                        </p:tav>
                                      </p:tavLst>
                                    </p:anim>
                                    <p:animEffect transition="in" filter="fade">
                                      <p:cBhvr>
                                        <p:cTn id="81" dur="500"/>
                                        <p:tgtEl>
                                          <p:spTgt spid="15"/>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16"/>
                                        </p:tgtEl>
                                        <p:attrNameLst>
                                          <p:attrName>style.visibility</p:attrName>
                                        </p:attrNameLst>
                                      </p:cBhvr>
                                      <p:to>
                                        <p:strVal val="visible"/>
                                      </p:to>
                                    </p:set>
                                    <p:anim calcmode="lin" valueType="num">
                                      <p:cBhvr>
                                        <p:cTn id="84" dur="500" fill="hold"/>
                                        <p:tgtEl>
                                          <p:spTgt spid="16"/>
                                        </p:tgtEl>
                                        <p:attrNameLst>
                                          <p:attrName>ppt_w</p:attrName>
                                        </p:attrNameLst>
                                      </p:cBhvr>
                                      <p:tavLst>
                                        <p:tav tm="0">
                                          <p:val>
                                            <p:fltVal val="0"/>
                                          </p:val>
                                        </p:tav>
                                        <p:tav tm="100000">
                                          <p:val>
                                            <p:strVal val="#ppt_w"/>
                                          </p:val>
                                        </p:tav>
                                      </p:tavLst>
                                    </p:anim>
                                    <p:anim calcmode="lin" valueType="num">
                                      <p:cBhvr>
                                        <p:cTn id="85" dur="500" fill="hold"/>
                                        <p:tgtEl>
                                          <p:spTgt spid="16"/>
                                        </p:tgtEl>
                                        <p:attrNameLst>
                                          <p:attrName>ppt_h</p:attrName>
                                        </p:attrNameLst>
                                      </p:cBhvr>
                                      <p:tavLst>
                                        <p:tav tm="0">
                                          <p:val>
                                            <p:fltVal val="0"/>
                                          </p:val>
                                        </p:tav>
                                        <p:tav tm="100000">
                                          <p:val>
                                            <p:strVal val="#ppt_h"/>
                                          </p:val>
                                        </p:tav>
                                      </p:tavLst>
                                    </p:anim>
                                    <p:anim calcmode="lin" valueType="num">
                                      <p:cBhvr>
                                        <p:cTn id="86" dur="500" fill="hold"/>
                                        <p:tgtEl>
                                          <p:spTgt spid="16"/>
                                        </p:tgtEl>
                                        <p:attrNameLst>
                                          <p:attrName>style.rotation</p:attrName>
                                        </p:attrNameLst>
                                      </p:cBhvr>
                                      <p:tavLst>
                                        <p:tav tm="0">
                                          <p:val>
                                            <p:fltVal val="90"/>
                                          </p:val>
                                        </p:tav>
                                        <p:tav tm="100000">
                                          <p:val>
                                            <p:fltVal val="0"/>
                                          </p:val>
                                        </p:tav>
                                      </p:tavLst>
                                    </p:anim>
                                    <p:animEffect transition="in" filter="fade">
                                      <p:cBhvr>
                                        <p:cTn id="87" dur="500"/>
                                        <p:tgtEl>
                                          <p:spTgt spid="16"/>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17"/>
                                        </p:tgtEl>
                                        <p:attrNameLst>
                                          <p:attrName>style.visibility</p:attrName>
                                        </p:attrNameLst>
                                      </p:cBhvr>
                                      <p:to>
                                        <p:strVal val="visible"/>
                                      </p:to>
                                    </p:set>
                                    <p:anim calcmode="lin" valueType="num">
                                      <p:cBhvr>
                                        <p:cTn id="90" dur="500" fill="hold"/>
                                        <p:tgtEl>
                                          <p:spTgt spid="17"/>
                                        </p:tgtEl>
                                        <p:attrNameLst>
                                          <p:attrName>ppt_w</p:attrName>
                                        </p:attrNameLst>
                                      </p:cBhvr>
                                      <p:tavLst>
                                        <p:tav tm="0">
                                          <p:val>
                                            <p:fltVal val="0"/>
                                          </p:val>
                                        </p:tav>
                                        <p:tav tm="100000">
                                          <p:val>
                                            <p:strVal val="#ppt_w"/>
                                          </p:val>
                                        </p:tav>
                                      </p:tavLst>
                                    </p:anim>
                                    <p:anim calcmode="lin" valueType="num">
                                      <p:cBhvr>
                                        <p:cTn id="91" dur="500" fill="hold"/>
                                        <p:tgtEl>
                                          <p:spTgt spid="17"/>
                                        </p:tgtEl>
                                        <p:attrNameLst>
                                          <p:attrName>ppt_h</p:attrName>
                                        </p:attrNameLst>
                                      </p:cBhvr>
                                      <p:tavLst>
                                        <p:tav tm="0">
                                          <p:val>
                                            <p:fltVal val="0"/>
                                          </p:val>
                                        </p:tav>
                                        <p:tav tm="100000">
                                          <p:val>
                                            <p:strVal val="#ppt_h"/>
                                          </p:val>
                                        </p:tav>
                                      </p:tavLst>
                                    </p:anim>
                                    <p:anim calcmode="lin" valueType="num">
                                      <p:cBhvr>
                                        <p:cTn id="92" dur="500" fill="hold"/>
                                        <p:tgtEl>
                                          <p:spTgt spid="17"/>
                                        </p:tgtEl>
                                        <p:attrNameLst>
                                          <p:attrName>style.rotation</p:attrName>
                                        </p:attrNameLst>
                                      </p:cBhvr>
                                      <p:tavLst>
                                        <p:tav tm="0">
                                          <p:val>
                                            <p:fltVal val="90"/>
                                          </p:val>
                                        </p:tav>
                                        <p:tav tm="100000">
                                          <p:val>
                                            <p:fltVal val="0"/>
                                          </p:val>
                                        </p:tav>
                                      </p:tavLst>
                                    </p:anim>
                                    <p:animEffect transition="in" filter="fade">
                                      <p:cBhvr>
                                        <p:cTn id="93" dur="500"/>
                                        <p:tgtEl>
                                          <p:spTgt spid="17"/>
                                        </p:tgtEl>
                                      </p:cBhvr>
                                    </p:animEffect>
                                  </p:childTnLst>
                                </p:cTn>
                              </p:par>
                              <p:par>
                                <p:cTn id="94" presetID="31" presetClass="entr" presetSubtype="0" fill="hold" grpId="0" nodeType="withEffect">
                                  <p:stCondLst>
                                    <p:cond delay="0"/>
                                  </p:stCondLst>
                                  <p:childTnLst>
                                    <p:set>
                                      <p:cBhvr>
                                        <p:cTn id="95" dur="1" fill="hold">
                                          <p:stCondLst>
                                            <p:cond delay="0"/>
                                          </p:stCondLst>
                                        </p:cTn>
                                        <p:tgtEl>
                                          <p:spTgt spid="18"/>
                                        </p:tgtEl>
                                        <p:attrNameLst>
                                          <p:attrName>style.visibility</p:attrName>
                                        </p:attrNameLst>
                                      </p:cBhvr>
                                      <p:to>
                                        <p:strVal val="visible"/>
                                      </p:to>
                                    </p:set>
                                    <p:anim calcmode="lin" valueType="num">
                                      <p:cBhvr>
                                        <p:cTn id="96" dur="500" fill="hold"/>
                                        <p:tgtEl>
                                          <p:spTgt spid="18"/>
                                        </p:tgtEl>
                                        <p:attrNameLst>
                                          <p:attrName>ppt_w</p:attrName>
                                        </p:attrNameLst>
                                      </p:cBhvr>
                                      <p:tavLst>
                                        <p:tav tm="0">
                                          <p:val>
                                            <p:fltVal val="0"/>
                                          </p:val>
                                        </p:tav>
                                        <p:tav tm="100000">
                                          <p:val>
                                            <p:strVal val="#ppt_w"/>
                                          </p:val>
                                        </p:tav>
                                      </p:tavLst>
                                    </p:anim>
                                    <p:anim calcmode="lin" valueType="num">
                                      <p:cBhvr>
                                        <p:cTn id="97" dur="500" fill="hold"/>
                                        <p:tgtEl>
                                          <p:spTgt spid="18"/>
                                        </p:tgtEl>
                                        <p:attrNameLst>
                                          <p:attrName>ppt_h</p:attrName>
                                        </p:attrNameLst>
                                      </p:cBhvr>
                                      <p:tavLst>
                                        <p:tav tm="0">
                                          <p:val>
                                            <p:fltVal val="0"/>
                                          </p:val>
                                        </p:tav>
                                        <p:tav tm="100000">
                                          <p:val>
                                            <p:strVal val="#ppt_h"/>
                                          </p:val>
                                        </p:tav>
                                      </p:tavLst>
                                    </p:anim>
                                    <p:anim calcmode="lin" valueType="num">
                                      <p:cBhvr>
                                        <p:cTn id="98" dur="500" fill="hold"/>
                                        <p:tgtEl>
                                          <p:spTgt spid="18"/>
                                        </p:tgtEl>
                                        <p:attrNameLst>
                                          <p:attrName>style.rotation</p:attrName>
                                        </p:attrNameLst>
                                      </p:cBhvr>
                                      <p:tavLst>
                                        <p:tav tm="0">
                                          <p:val>
                                            <p:fltVal val="90"/>
                                          </p:val>
                                        </p:tav>
                                        <p:tav tm="100000">
                                          <p:val>
                                            <p:fltVal val="0"/>
                                          </p:val>
                                        </p:tav>
                                      </p:tavLst>
                                    </p:anim>
                                    <p:animEffect transition="in" filter="fade">
                                      <p:cBhvr>
                                        <p:cTn id="99" dur="500"/>
                                        <p:tgtEl>
                                          <p:spTgt spid="18"/>
                                        </p:tgtEl>
                                      </p:cBhvr>
                                    </p:animEffect>
                                  </p:childTnLst>
                                </p:cTn>
                              </p:par>
                              <p:par>
                                <p:cTn id="100" presetID="31" presetClass="entr" presetSubtype="0" fill="hold" grpId="0" nodeType="with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 calcmode="lin" valueType="num">
                                      <p:cBhvr>
                                        <p:cTn id="104" dur="500" fill="hold"/>
                                        <p:tgtEl>
                                          <p:spTgt spid="19"/>
                                        </p:tgtEl>
                                        <p:attrNameLst>
                                          <p:attrName>style.rotation</p:attrName>
                                        </p:attrNameLst>
                                      </p:cBhvr>
                                      <p:tavLst>
                                        <p:tav tm="0">
                                          <p:val>
                                            <p:fltVal val="90"/>
                                          </p:val>
                                        </p:tav>
                                        <p:tav tm="100000">
                                          <p:val>
                                            <p:fltVal val="0"/>
                                          </p:val>
                                        </p:tav>
                                      </p:tavLst>
                                    </p:anim>
                                    <p:animEffect transition="in" filter="fade">
                                      <p:cBhvr>
                                        <p:cTn id="105" dur="500"/>
                                        <p:tgtEl>
                                          <p:spTgt spid="19"/>
                                        </p:tgtEl>
                                      </p:cBhvr>
                                    </p:animEffect>
                                  </p:childTnLst>
                                </p:cTn>
                              </p:par>
                              <p:par>
                                <p:cTn id="106" presetID="31"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 calcmode="lin" valueType="num">
                                      <p:cBhvr>
                                        <p:cTn id="108" dur="500" fill="hold"/>
                                        <p:tgtEl>
                                          <p:spTgt spid="20"/>
                                        </p:tgtEl>
                                        <p:attrNameLst>
                                          <p:attrName>ppt_w</p:attrName>
                                        </p:attrNameLst>
                                      </p:cBhvr>
                                      <p:tavLst>
                                        <p:tav tm="0">
                                          <p:val>
                                            <p:fltVal val="0"/>
                                          </p:val>
                                        </p:tav>
                                        <p:tav tm="100000">
                                          <p:val>
                                            <p:strVal val="#ppt_w"/>
                                          </p:val>
                                        </p:tav>
                                      </p:tavLst>
                                    </p:anim>
                                    <p:anim calcmode="lin" valueType="num">
                                      <p:cBhvr>
                                        <p:cTn id="109" dur="500" fill="hold"/>
                                        <p:tgtEl>
                                          <p:spTgt spid="20"/>
                                        </p:tgtEl>
                                        <p:attrNameLst>
                                          <p:attrName>ppt_h</p:attrName>
                                        </p:attrNameLst>
                                      </p:cBhvr>
                                      <p:tavLst>
                                        <p:tav tm="0">
                                          <p:val>
                                            <p:fltVal val="0"/>
                                          </p:val>
                                        </p:tav>
                                        <p:tav tm="100000">
                                          <p:val>
                                            <p:strVal val="#ppt_h"/>
                                          </p:val>
                                        </p:tav>
                                      </p:tavLst>
                                    </p:anim>
                                    <p:anim calcmode="lin" valueType="num">
                                      <p:cBhvr>
                                        <p:cTn id="110" dur="500" fill="hold"/>
                                        <p:tgtEl>
                                          <p:spTgt spid="20"/>
                                        </p:tgtEl>
                                        <p:attrNameLst>
                                          <p:attrName>style.rotation</p:attrName>
                                        </p:attrNameLst>
                                      </p:cBhvr>
                                      <p:tavLst>
                                        <p:tav tm="0">
                                          <p:val>
                                            <p:fltVal val="90"/>
                                          </p:val>
                                        </p:tav>
                                        <p:tav tm="100000">
                                          <p:val>
                                            <p:fltVal val="0"/>
                                          </p:val>
                                        </p:tav>
                                      </p:tavLst>
                                    </p:anim>
                                    <p:animEffect transition="in" filter="fade">
                                      <p:cBhvr>
                                        <p:cTn id="111" dur="500"/>
                                        <p:tgtEl>
                                          <p:spTgt spid="20"/>
                                        </p:tgtEl>
                                      </p:cBhvr>
                                    </p:animEffect>
                                  </p:childTnLst>
                                </p:cTn>
                              </p:par>
                              <p:par>
                                <p:cTn id="112" presetID="31" presetClass="entr" presetSubtype="0" fill="hold" grpId="0" nodeType="withEffect">
                                  <p:stCondLst>
                                    <p:cond delay="0"/>
                                  </p:stCondLst>
                                  <p:childTnLst>
                                    <p:set>
                                      <p:cBhvr>
                                        <p:cTn id="113" dur="1" fill="hold">
                                          <p:stCondLst>
                                            <p:cond delay="0"/>
                                          </p:stCondLst>
                                        </p:cTn>
                                        <p:tgtEl>
                                          <p:spTgt spid="21"/>
                                        </p:tgtEl>
                                        <p:attrNameLst>
                                          <p:attrName>style.visibility</p:attrName>
                                        </p:attrNameLst>
                                      </p:cBhvr>
                                      <p:to>
                                        <p:strVal val="visible"/>
                                      </p:to>
                                    </p:set>
                                    <p:anim calcmode="lin" valueType="num">
                                      <p:cBhvr>
                                        <p:cTn id="114" dur="500" fill="hold"/>
                                        <p:tgtEl>
                                          <p:spTgt spid="21"/>
                                        </p:tgtEl>
                                        <p:attrNameLst>
                                          <p:attrName>ppt_w</p:attrName>
                                        </p:attrNameLst>
                                      </p:cBhvr>
                                      <p:tavLst>
                                        <p:tav tm="0">
                                          <p:val>
                                            <p:fltVal val="0"/>
                                          </p:val>
                                        </p:tav>
                                        <p:tav tm="100000">
                                          <p:val>
                                            <p:strVal val="#ppt_w"/>
                                          </p:val>
                                        </p:tav>
                                      </p:tavLst>
                                    </p:anim>
                                    <p:anim calcmode="lin" valueType="num">
                                      <p:cBhvr>
                                        <p:cTn id="115" dur="500" fill="hold"/>
                                        <p:tgtEl>
                                          <p:spTgt spid="21"/>
                                        </p:tgtEl>
                                        <p:attrNameLst>
                                          <p:attrName>ppt_h</p:attrName>
                                        </p:attrNameLst>
                                      </p:cBhvr>
                                      <p:tavLst>
                                        <p:tav tm="0">
                                          <p:val>
                                            <p:fltVal val="0"/>
                                          </p:val>
                                        </p:tav>
                                        <p:tav tm="100000">
                                          <p:val>
                                            <p:strVal val="#ppt_h"/>
                                          </p:val>
                                        </p:tav>
                                      </p:tavLst>
                                    </p:anim>
                                    <p:anim calcmode="lin" valueType="num">
                                      <p:cBhvr>
                                        <p:cTn id="116" dur="500" fill="hold"/>
                                        <p:tgtEl>
                                          <p:spTgt spid="21"/>
                                        </p:tgtEl>
                                        <p:attrNameLst>
                                          <p:attrName>style.rotation</p:attrName>
                                        </p:attrNameLst>
                                      </p:cBhvr>
                                      <p:tavLst>
                                        <p:tav tm="0">
                                          <p:val>
                                            <p:fltVal val="90"/>
                                          </p:val>
                                        </p:tav>
                                        <p:tav tm="100000">
                                          <p:val>
                                            <p:fltVal val="0"/>
                                          </p:val>
                                        </p:tav>
                                      </p:tavLst>
                                    </p:anim>
                                    <p:animEffect transition="in" filter="fade">
                                      <p:cBhvr>
                                        <p:cTn id="117" dur="500"/>
                                        <p:tgtEl>
                                          <p:spTgt spid="21"/>
                                        </p:tgtEl>
                                      </p:cBhvr>
                                    </p:animEffect>
                                  </p:childTnLst>
                                </p:cTn>
                              </p:par>
                              <p:par>
                                <p:cTn id="118" presetID="31" presetClass="entr" presetSubtype="0"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 calcmode="lin" valueType="num">
                                      <p:cBhvr>
                                        <p:cTn id="120" dur="500" fill="hold"/>
                                        <p:tgtEl>
                                          <p:spTgt spid="22"/>
                                        </p:tgtEl>
                                        <p:attrNameLst>
                                          <p:attrName>ppt_w</p:attrName>
                                        </p:attrNameLst>
                                      </p:cBhvr>
                                      <p:tavLst>
                                        <p:tav tm="0">
                                          <p:val>
                                            <p:fltVal val="0"/>
                                          </p:val>
                                        </p:tav>
                                        <p:tav tm="100000">
                                          <p:val>
                                            <p:strVal val="#ppt_w"/>
                                          </p:val>
                                        </p:tav>
                                      </p:tavLst>
                                    </p:anim>
                                    <p:anim calcmode="lin" valueType="num">
                                      <p:cBhvr>
                                        <p:cTn id="121" dur="500" fill="hold"/>
                                        <p:tgtEl>
                                          <p:spTgt spid="22"/>
                                        </p:tgtEl>
                                        <p:attrNameLst>
                                          <p:attrName>ppt_h</p:attrName>
                                        </p:attrNameLst>
                                      </p:cBhvr>
                                      <p:tavLst>
                                        <p:tav tm="0">
                                          <p:val>
                                            <p:fltVal val="0"/>
                                          </p:val>
                                        </p:tav>
                                        <p:tav tm="100000">
                                          <p:val>
                                            <p:strVal val="#ppt_h"/>
                                          </p:val>
                                        </p:tav>
                                      </p:tavLst>
                                    </p:anim>
                                    <p:anim calcmode="lin" valueType="num">
                                      <p:cBhvr>
                                        <p:cTn id="122" dur="500" fill="hold"/>
                                        <p:tgtEl>
                                          <p:spTgt spid="22"/>
                                        </p:tgtEl>
                                        <p:attrNameLst>
                                          <p:attrName>style.rotation</p:attrName>
                                        </p:attrNameLst>
                                      </p:cBhvr>
                                      <p:tavLst>
                                        <p:tav tm="0">
                                          <p:val>
                                            <p:fltVal val="90"/>
                                          </p:val>
                                        </p:tav>
                                        <p:tav tm="100000">
                                          <p:val>
                                            <p:fltVal val="0"/>
                                          </p:val>
                                        </p:tav>
                                      </p:tavLst>
                                    </p:anim>
                                    <p:animEffect transition="in" filter="fade">
                                      <p:cBhvr>
                                        <p:cTn id="123" dur="500"/>
                                        <p:tgtEl>
                                          <p:spTgt spid="22"/>
                                        </p:tgtEl>
                                      </p:cBhvr>
                                    </p:animEffect>
                                  </p:childTnLst>
                                </p:cTn>
                              </p:par>
                              <p:par>
                                <p:cTn id="124" presetID="31" presetClass="entr" presetSubtype="0" fill="hold" grpId="0" nodeType="withEffect">
                                  <p:stCondLst>
                                    <p:cond delay="0"/>
                                  </p:stCondLst>
                                  <p:childTnLst>
                                    <p:set>
                                      <p:cBhvr>
                                        <p:cTn id="125" dur="1" fill="hold">
                                          <p:stCondLst>
                                            <p:cond delay="0"/>
                                          </p:stCondLst>
                                        </p:cTn>
                                        <p:tgtEl>
                                          <p:spTgt spid="23"/>
                                        </p:tgtEl>
                                        <p:attrNameLst>
                                          <p:attrName>style.visibility</p:attrName>
                                        </p:attrNameLst>
                                      </p:cBhvr>
                                      <p:to>
                                        <p:strVal val="visible"/>
                                      </p:to>
                                    </p:set>
                                    <p:anim calcmode="lin" valueType="num">
                                      <p:cBhvr>
                                        <p:cTn id="126" dur="500" fill="hold"/>
                                        <p:tgtEl>
                                          <p:spTgt spid="23"/>
                                        </p:tgtEl>
                                        <p:attrNameLst>
                                          <p:attrName>ppt_w</p:attrName>
                                        </p:attrNameLst>
                                      </p:cBhvr>
                                      <p:tavLst>
                                        <p:tav tm="0">
                                          <p:val>
                                            <p:fltVal val="0"/>
                                          </p:val>
                                        </p:tav>
                                        <p:tav tm="100000">
                                          <p:val>
                                            <p:strVal val="#ppt_w"/>
                                          </p:val>
                                        </p:tav>
                                      </p:tavLst>
                                    </p:anim>
                                    <p:anim calcmode="lin" valueType="num">
                                      <p:cBhvr>
                                        <p:cTn id="127" dur="500" fill="hold"/>
                                        <p:tgtEl>
                                          <p:spTgt spid="23"/>
                                        </p:tgtEl>
                                        <p:attrNameLst>
                                          <p:attrName>ppt_h</p:attrName>
                                        </p:attrNameLst>
                                      </p:cBhvr>
                                      <p:tavLst>
                                        <p:tav tm="0">
                                          <p:val>
                                            <p:fltVal val="0"/>
                                          </p:val>
                                        </p:tav>
                                        <p:tav tm="100000">
                                          <p:val>
                                            <p:strVal val="#ppt_h"/>
                                          </p:val>
                                        </p:tav>
                                      </p:tavLst>
                                    </p:anim>
                                    <p:anim calcmode="lin" valueType="num">
                                      <p:cBhvr>
                                        <p:cTn id="128" dur="500" fill="hold"/>
                                        <p:tgtEl>
                                          <p:spTgt spid="23"/>
                                        </p:tgtEl>
                                        <p:attrNameLst>
                                          <p:attrName>style.rotation</p:attrName>
                                        </p:attrNameLst>
                                      </p:cBhvr>
                                      <p:tavLst>
                                        <p:tav tm="0">
                                          <p:val>
                                            <p:fltVal val="90"/>
                                          </p:val>
                                        </p:tav>
                                        <p:tav tm="100000">
                                          <p:val>
                                            <p:fltVal val="0"/>
                                          </p:val>
                                        </p:tav>
                                      </p:tavLst>
                                    </p:anim>
                                    <p:animEffect transition="in" filter="fade">
                                      <p:cBhvr>
                                        <p:cTn id="129" dur="500"/>
                                        <p:tgtEl>
                                          <p:spTgt spid="23"/>
                                        </p:tgtEl>
                                      </p:cBhvr>
                                    </p:animEffect>
                                  </p:childTnLst>
                                </p:cTn>
                              </p:par>
                              <p:par>
                                <p:cTn id="130" presetID="31" presetClass="entr" presetSubtype="0" fill="hold" grpId="0" nodeType="withEffect">
                                  <p:stCondLst>
                                    <p:cond delay="0"/>
                                  </p:stCondLst>
                                  <p:childTnLst>
                                    <p:set>
                                      <p:cBhvr>
                                        <p:cTn id="131" dur="1" fill="hold">
                                          <p:stCondLst>
                                            <p:cond delay="0"/>
                                          </p:stCondLst>
                                        </p:cTn>
                                        <p:tgtEl>
                                          <p:spTgt spid="24"/>
                                        </p:tgtEl>
                                        <p:attrNameLst>
                                          <p:attrName>style.visibility</p:attrName>
                                        </p:attrNameLst>
                                      </p:cBhvr>
                                      <p:to>
                                        <p:strVal val="visible"/>
                                      </p:to>
                                    </p:set>
                                    <p:anim calcmode="lin" valueType="num">
                                      <p:cBhvr>
                                        <p:cTn id="132" dur="500" fill="hold"/>
                                        <p:tgtEl>
                                          <p:spTgt spid="24"/>
                                        </p:tgtEl>
                                        <p:attrNameLst>
                                          <p:attrName>ppt_w</p:attrName>
                                        </p:attrNameLst>
                                      </p:cBhvr>
                                      <p:tavLst>
                                        <p:tav tm="0">
                                          <p:val>
                                            <p:fltVal val="0"/>
                                          </p:val>
                                        </p:tav>
                                        <p:tav tm="100000">
                                          <p:val>
                                            <p:strVal val="#ppt_w"/>
                                          </p:val>
                                        </p:tav>
                                      </p:tavLst>
                                    </p:anim>
                                    <p:anim calcmode="lin" valueType="num">
                                      <p:cBhvr>
                                        <p:cTn id="133" dur="500" fill="hold"/>
                                        <p:tgtEl>
                                          <p:spTgt spid="24"/>
                                        </p:tgtEl>
                                        <p:attrNameLst>
                                          <p:attrName>ppt_h</p:attrName>
                                        </p:attrNameLst>
                                      </p:cBhvr>
                                      <p:tavLst>
                                        <p:tav tm="0">
                                          <p:val>
                                            <p:fltVal val="0"/>
                                          </p:val>
                                        </p:tav>
                                        <p:tav tm="100000">
                                          <p:val>
                                            <p:strVal val="#ppt_h"/>
                                          </p:val>
                                        </p:tav>
                                      </p:tavLst>
                                    </p:anim>
                                    <p:anim calcmode="lin" valueType="num">
                                      <p:cBhvr>
                                        <p:cTn id="134" dur="500" fill="hold"/>
                                        <p:tgtEl>
                                          <p:spTgt spid="24"/>
                                        </p:tgtEl>
                                        <p:attrNameLst>
                                          <p:attrName>style.rotation</p:attrName>
                                        </p:attrNameLst>
                                      </p:cBhvr>
                                      <p:tavLst>
                                        <p:tav tm="0">
                                          <p:val>
                                            <p:fltVal val="90"/>
                                          </p:val>
                                        </p:tav>
                                        <p:tav tm="100000">
                                          <p:val>
                                            <p:fltVal val="0"/>
                                          </p:val>
                                        </p:tav>
                                      </p:tavLst>
                                    </p:anim>
                                    <p:animEffect transition="in" filter="fade">
                                      <p:cBhvr>
                                        <p:cTn id="135" dur="500"/>
                                        <p:tgtEl>
                                          <p:spTgt spid="24"/>
                                        </p:tgtEl>
                                      </p:cBhvr>
                                    </p:animEffect>
                                  </p:childTnLst>
                                </p:cTn>
                              </p:par>
                              <p:par>
                                <p:cTn id="136" presetID="31" presetClass="entr" presetSubtype="0" fill="hold" grpId="0" nodeType="withEffect">
                                  <p:stCondLst>
                                    <p:cond delay="0"/>
                                  </p:stCondLst>
                                  <p:childTnLst>
                                    <p:set>
                                      <p:cBhvr>
                                        <p:cTn id="137" dur="1" fill="hold">
                                          <p:stCondLst>
                                            <p:cond delay="0"/>
                                          </p:stCondLst>
                                        </p:cTn>
                                        <p:tgtEl>
                                          <p:spTgt spid="25"/>
                                        </p:tgtEl>
                                        <p:attrNameLst>
                                          <p:attrName>style.visibility</p:attrName>
                                        </p:attrNameLst>
                                      </p:cBhvr>
                                      <p:to>
                                        <p:strVal val="visible"/>
                                      </p:to>
                                    </p:set>
                                    <p:anim calcmode="lin" valueType="num">
                                      <p:cBhvr>
                                        <p:cTn id="138" dur="500" fill="hold"/>
                                        <p:tgtEl>
                                          <p:spTgt spid="25"/>
                                        </p:tgtEl>
                                        <p:attrNameLst>
                                          <p:attrName>ppt_w</p:attrName>
                                        </p:attrNameLst>
                                      </p:cBhvr>
                                      <p:tavLst>
                                        <p:tav tm="0">
                                          <p:val>
                                            <p:fltVal val="0"/>
                                          </p:val>
                                        </p:tav>
                                        <p:tav tm="100000">
                                          <p:val>
                                            <p:strVal val="#ppt_w"/>
                                          </p:val>
                                        </p:tav>
                                      </p:tavLst>
                                    </p:anim>
                                    <p:anim calcmode="lin" valueType="num">
                                      <p:cBhvr>
                                        <p:cTn id="139" dur="500" fill="hold"/>
                                        <p:tgtEl>
                                          <p:spTgt spid="25"/>
                                        </p:tgtEl>
                                        <p:attrNameLst>
                                          <p:attrName>ppt_h</p:attrName>
                                        </p:attrNameLst>
                                      </p:cBhvr>
                                      <p:tavLst>
                                        <p:tav tm="0">
                                          <p:val>
                                            <p:fltVal val="0"/>
                                          </p:val>
                                        </p:tav>
                                        <p:tav tm="100000">
                                          <p:val>
                                            <p:strVal val="#ppt_h"/>
                                          </p:val>
                                        </p:tav>
                                      </p:tavLst>
                                    </p:anim>
                                    <p:anim calcmode="lin" valueType="num">
                                      <p:cBhvr>
                                        <p:cTn id="140" dur="500" fill="hold"/>
                                        <p:tgtEl>
                                          <p:spTgt spid="25"/>
                                        </p:tgtEl>
                                        <p:attrNameLst>
                                          <p:attrName>style.rotation</p:attrName>
                                        </p:attrNameLst>
                                      </p:cBhvr>
                                      <p:tavLst>
                                        <p:tav tm="0">
                                          <p:val>
                                            <p:fltVal val="90"/>
                                          </p:val>
                                        </p:tav>
                                        <p:tav tm="100000">
                                          <p:val>
                                            <p:fltVal val="0"/>
                                          </p:val>
                                        </p:tav>
                                      </p:tavLst>
                                    </p:anim>
                                    <p:animEffect transition="in" filter="fade">
                                      <p:cBhvr>
                                        <p:cTn id="141" dur="500"/>
                                        <p:tgtEl>
                                          <p:spTgt spid="25"/>
                                        </p:tgtEl>
                                      </p:cBhvr>
                                    </p:animEffect>
                                  </p:childTnLst>
                                </p:cTn>
                              </p:par>
                              <p:par>
                                <p:cTn id="142" presetID="31" presetClass="entr" presetSubtype="0" fill="hold" grpId="0" nodeType="withEffect">
                                  <p:stCondLst>
                                    <p:cond delay="0"/>
                                  </p:stCondLst>
                                  <p:childTnLst>
                                    <p:set>
                                      <p:cBhvr>
                                        <p:cTn id="143" dur="1" fill="hold">
                                          <p:stCondLst>
                                            <p:cond delay="0"/>
                                          </p:stCondLst>
                                        </p:cTn>
                                        <p:tgtEl>
                                          <p:spTgt spid="26"/>
                                        </p:tgtEl>
                                        <p:attrNameLst>
                                          <p:attrName>style.visibility</p:attrName>
                                        </p:attrNameLst>
                                      </p:cBhvr>
                                      <p:to>
                                        <p:strVal val="visible"/>
                                      </p:to>
                                    </p:set>
                                    <p:anim calcmode="lin" valueType="num">
                                      <p:cBhvr>
                                        <p:cTn id="144" dur="500" fill="hold"/>
                                        <p:tgtEl>
                                          <p:spTgt spid="26"/>
                                        </p:tgtEl>
                                        <p:attrNameLst>
                                          <p:attrName>ppt_w</p:attrName>
                                        </p:attrNameLst>
                                      </p:cBhvr>
                                      <p:tavLst>
                                        <p:tav tm="0">
                                          <p:val>
                                            <p:fltVal val="0"/>
                                          </p:val>
                                        </p:tav>
                                        <p:tav tm="100000">
                                          <p:val>
                                            <p:strVal val="#ppt_w"/>
                                          </p:val>
                                        </p:tav>
                                      </p:tavLst>
                                    </p:anim>
                                    <p:anim calcmode="lin" valueType="num">
                                      <p:cBhvr>
                                        <p:cTn id="145" dur="500" fill="hold"/>
                                        <p:tgtEl>
                                          <p:spTgt spid="26"/>
                                        </p:tgtEl>
                                        <p:attrNameLst>
                                          <p:attrName>ppt_h</p:attrName>
                                        </p:attrNameLst>
                                      </p:cBhvr>
                                      <p:tavLst>
                                        <p:tav tm="0">
                                          <p:val>
                                            <p:fltVal val="0"/>
                                          </p:val>
                                        </p:tav>
                                        <p:tav tm="100000">
                                          <p:val>
                                            <p:strVal val="#ppt_h"/>
                                          </p:val>
                                        </p:tav>
                                      </p:tavLst>
                                    </p:anim>
                                    <p:anim calcmode="lin" valueType="num">
                                      <p:cBhvr>
                                        <p:cTn id="146" dur="500" fill="hold"/>
                                        <p:tgtEl>
                                          <p:spTgt spid="26"/>
                                        </p:tgtEl>
                                        <p:attrNameLst>
                                          <p:attrName>style.rotation</p:attrName>
                                        </p:attrNameLst>
                                      </p:cBhvr>
                                      <p:tavLst>
                                        <p:tav tm="0">
                                          <p:val>
                                            <p:fltVal val="90"/>
                                          </p:val>
                                        </p:tav>
                                        <p:tav tm="100000">
                                          <p:val>
                                            <p:fltVal val="0"/>
                                          </p:val>
                                        </p:tav>
                                      </p:tavLst>
                                    </p:anim>
                                    <p:animEffect transition="in" filter="fade">
                                      <p:cBhvr>
                                        <p:cTn id="147" dur="500"/>
                                        <p:tgtEl>
                                          <p:spTgt spid="26"/>
                                        </p:tgtEl>
                                      </p:cBhvr>
                                    </p:animEffect>
                                  </p:childTnLst>
                                </p:cTn>
                              </p:par>
                              <p:par>
                                <p:cTn id="148" presetID="31" presetClass="entr" presetSubtype="0" fill="hold" grpId="0" nodeType="withEffect">
                                  <p:stCondLst>
                                    <p:cond delay="0"/>
                                  </p:stCondLst>
                                  <p:childTnLst>
                                    <p:set>
                                      <p:cBhvr>
                                        <p:cTn id="149" dur="1" fill="hold">
                                          <p:stCondLst>
                                            <p:cond delay="0"/>
                                          </p:stCondLst>
                                        </p:cTn>
                                        <p:tgtEl>
                                          <p:spTgt spid="27"/>
                                        </p:tgtEl>
                                        <p:attrNameLst>
                                          <p:attrName>style.visibility</p:attrName>
                                        </p:attrNameLst>
                                      </p:cBhvr>
                                      <p:to>
                                        <p:strVal val="visible"/>
                                      </p:to>
                                    </p:set>
                                    <p:anim calcmode="lin" valueType="num">
                                      <p:cBhvr>
                                        <p:cTn id="150" dur="500" fill="hold"/>
                                        <p:tgtEl>
                                          <p:spTgt spid="27"/>
                                        </p:tgtEl>
                                        <p:attrNameLst>
                                          <p:attrName>ppt_w</p:attrName>
                                        </p:attrNameLst>
                                      </p:cBhvr>
                                      <p:tavLst>
                                        <p:tav tm="0">
                                          <p:val>
                                            <p:fltVal val="0"/>
                                          </p:val>
                                        </p:tav>
                                        <p:tav tm="100000">
                                          <p:val>
                                            <p:strVal val="#ppt_w"/>
                                          </p:val>
                                        </p:tav>
                                      </p:tavLst>
                                    </p:anim>
                                    <p:anim calcmode="lin" valueType="num">
                                      <p:cBhvr>
                                        <p:cTn id="151" dur="500" fill="hold"/>
                                        <p:tgtEl>
                                          <p:spTgt spid="27"/>
                                        </p:tgtEl>
                                        <p:attrNameLst>
                                          <p:attrName>ppt_h</p:attrName>
                                        </p:attrNameLst>
                                      </p:cBhvr>
                                      <p:tavLst>
                                        <p:tav tm="0">
                                          <p:val>
                                            <p:fltVal val="0"/>
                                          </p:val>
                                        </p:tav>
                                        <p:tav tm="100000">
                                          <p:val>
                                            <p:strVal val="#ppt_h"/>
                                          </p:val>
                                        </p:tav>
                                      </p:tavLst>
                                    </p:anim>
                                    <p:anim calcmode="lin" valueType="num">
                                      <p:cBhvr>
                                        <p:cTn id="152" dur="500" fill="hold"/>
                                        <p:tgtEl>
                                          <p:spTgt spid="27"/>
                                        </p:tgtEl>
                                        <p:attrNameLst>
                                          <p:attrName>style.rotation</p:attrName>
                                        </p:attrNameLst>
                                      </p:cBhvr>
                                      <p:tavLst>
                                        <p:tav tm="0">
                                          <p:val>
                                            <p:fltVal val="90"/>
                                          </p:val>
                                        </p:tav>
                                        <p:tav tm="100000">
                                          <p:val>
                                            <p:fltVal val="0"/>
                                          </p:val>
                                        </p:tav>
                                      </p:tavLst>
                                    </p:anim>
                                    <p:animEffect transition="in" filter="fade">
                                      <p:cBhvr>
                                        <p:cTn id="153" dur="500"/>
                                        <p:tgtEl>
                                          <p:spTgt spid="27"/>
                                        </p:tgtEl>
                                      </p:cBhvr>
                                    </p:animEffect>
                                  </p:childTnLst>
                                </p:cTn>
                              </p:par>
                              <p:par>
                                <p:cTn id="154" presetID="31" presetClass="entr" presetSubtype="0" fill="hold" grpId="0" nodeType="withEffect">
                                  <p:stCondLst>
                                    <p:cond delay="0"/>
                                  </p:stCondLst>
                                  <p:childTnLst>
                                    <p:set>
                                      <p:cBhvr>
                                        <p:cTn id="155" dur="1" fill="hold">
                                          <p:stCondLst>
                                            <p:cond delay="0"/>
                                          </p:stCondLst>
                                        </p:cTn>
                                        <p:tgtEl>
                                          <p:spTgt spid="28"/>
                                        </p:tgtEl>
                                        <p:attrNameLst>
                                          <p:attrName>style.visibility</p:attrName>
                                        </p:attrNameLst>
                                      </p:cBhvr>
                                      <p:to>
                                        <p:strVal val="visible"/>
                                      </p:to>
                                    </p:set>
                                    <p:anim calcmode="lin" valueType="num">
                                      <p:cBhvr>
                                        <p:cTn id="156" dur="500" fill="hold"/>
                                        <p:tgtEl>
                                          <p:spTgt spid="28"/>
                                        </p:tgtEl>
                                        <p:attrNameLst>
                                          <p:attrName>ppt_w</p:attrName>
                                        </p:attrNameLst>
                                      </p:cBhvr>
                                      <p:tavLst>
                                        <p:tav tm="0">
                                          <p:val>
                                            <p:fltVal val="0"/>
                                          </p:val>
                                        </p:tav>
                                        <p:tav tm="100000">
                                          <p:val>
                                            <p:strVal val="#ppt_w"/>
                                          </p:val>
                                        </p:tav>
                                      </p:tavLst>
                                    </p:anim>
                                    <p:anim calcmode="lin" valueType="num">
                                      <p:cBhvr>
                                        <p:cTn id="157" dur="500" fill="hold"/>
                                        <p:tgtEl>
                                          <p:spTgt spid="28"/>
                                        </p:tgtEl>
                                        <p:attrNameLst>
                                          <p:attrName>ppt_h</p:attrName>
                                        </p:attrNameLst>
                                      </p:cBhvr>
                                      <p:tavLst>
                                        <p:tav tm="0">
                                          <p:val>
                                            <p:fltVal val="0"/>
                                          </p:val>
                                        </p:tav>
                                        <p:tav tm="100000">
                                          <p:val>
                                            <p:strVal val="#ppt_h"/>
                                          </p:val>
                                        </p:tav>
                                      </p:tavLst>
                                    </p:anim>
                                    <p:anim calcmode="lin" valueType="num">
                                      <p:cBhvr>
                                        <p:cTn id="158" dur="500" fill="hold"/>
                                        <p:tgtEl>
                                          <p:spTgt spid="28"/>
                                        </p:tgtEl>
                                        <p:attrNameLst>
                                          <p:attrName>style.rotation</p:attrName>
                                        </p:attrNameLst>
                                      </p:cBhvr>
                                      <p:tavLst>
                                        <p:tav tm="0">
                                          <p:val>
                                            <p:fltVal val="90"/>
                                          </p:val>
                                        </p:tav>
                                        <p:tav tm="100000">
                                          <p:val>
                                            <p:fltVal val="0"/>
                                          </p:val>
                                        </p:tav>
                                      </p:tavLst>
                                    </p:anim>
                                    <p:animEffect transition="in" filter="fade">
                                      <p:cBhvr>
                                        <p:cTn id="159" dur="500"/>
                                        <p:tgtEl>
                                          <p:spTgt spid="28"/>
                                        </p:tgtEl>
                                      </p:cBhvr>
                                    </p:animEffect>
                                  </p:childTnLst>
                                </p:cTn>
                              </p:par>
                              <p:par>
                                <p:cTn id="160" presetID="31" presetClass="entr" presetSubtype="0" fill="hold" grpId="0" nodeType="withEffect">
                                  <p:stCondLst>
                                    <p:cond delay="0"/>
                                  </p:stCondLst>
                                  <p:childTnLst>
                                    <p:set>
                                      <p:cBhvr>
                                        <p:cTn id="161" dur="1" fill="hold">
                                          <p:stCondLst>
                                            <p:cond delay="0"/>
                                          </p:stCondLst>
                                        </p:cTn>
                                        <p:tgtEl>
                                          <p:spTgt spid="29"/>
                                        </p:tgtEl>
                                        <p:attrNameLst>
                                          <p:attrName>style.visibility</p:attrName>
                                        </p:attrNameLst>
                                      </p:cBhvr>
                                      <p:to>
                                        <p:strVal val="visible"/>
                                      </p:to>
                                    </p:set>
                                    <p:anim calcmode="lin" valueType="num">
                                      <p:cBhvr>
                                        <p:cTn id="162" dur="500" fill="hold"/>
                                        <p:tgtEl>
                                          <p:spTgt spid="29"/>
                                        </p:tgtEl>
                                        <p:attrNameLst>
                                          <p:attrName>ppt_w</p:attrName>
                                        </p:attrNameLst>
                                      </p:cBhvr>
                                      <p:tavLst>
                                        <p:tav tm="0">
                                          <p:val>
                                            <p:fltVal val="0"/>
                                          </p:val>
                                        </p:tav>
                                        <p:tav tm="100000">
                                          <p:val>
                                            <p:strVal val="#ppt_w"/>
                                          </p:val>
                                        </p:tav>
                                      </p:tavLst>
                                    </p:anim>
                                    <p:anim calcmode="lin" valueType="num">
                                      <p:cBhvr>
                                        <p:cTn id="163" dur="500" fill="hold"/>
                                        <p:tgtEl>
                                          <p:spTgt spid="29"/>
                                        </p:tgtEl>
                                        <p:attrNameLst>
                                          <p:attrName>ppt_h</p:attrName>
                                        </p:attrNameLst>
                                      </p:cBhvr>
                                      <p:tavLst>
                                        <p:tav tm="0">
                                          <p:val>
                                            <p:fltVal val="0"/>
                                          </p:val>
                                        </p:tav>
                                        <p:tav tm="100000">
                                          <p:val>
                                            <p:strVal val="#ppt_h"/>
                                          </p:val>
                                        </p:tav>
                                      </p:tavLst>
                                    </p:anim>
                                    <p:anim calcmode="lin" valueType="num">
                                      <p:cBhvr>
                                        <p:cTn id="164" dur="500" fill="hold"/>
                                        <p:tgtEl>
                                          <p:spTgt spid="29"/>
                                        </p:tgtEl>
                                        <p:attrNameLst>
                                          <p:attrName>style.rotation</p:attrName>
                                        </p:attrNameLst>
                                      </p:cBhvr>
                                      <p:tavLst>
                                        <p:tav tm="0">
                                          <p:val>
                                            <p:fltVal val="90"/>
                                          </p:val>
                                        </p:tav>
                                        <p:tav tm="100000">
                                          <p:val>
                                            <p:fltVal val="0"/>
                                          </p:val>
                                        </p:tav>
                                      </p:tavLst>
                                    </p:anim>
                                    <p:animEffect transition="in" filter="fade">
                                      <p:cBhvr>
                                        <p:cTn id="165" dur="500"/>
                                        <p:tgtEl>
                                          <p:spTgt spid="29"/>
                                        </p:tgtEl>
                                      </p:cBhvr>
                                    </p:animEffect>
                                  </p:childTnLst>
                                </p:cTn>
                              </p:par>
                              <p:par>
                                <p:cTn id="166" presetID="31" presetClass="entr" presetSubtype="0" fill="hold" grpId="0" nodeType="withEffect">
                                  <p:stCondLst>
                                    <p:cond delay="0"/>
                                  </p:stCondLst>
                                  <p:childTnLst>
                                    <p:set>
                                      <p:cBhvr>
                                        <p:cTn id="167" dur="1" fill="hold">
                                          <p:stCondLst>
                                            <p:cond delay="0"/>
                                          </p:stCondLst>
                                        </p:cTn>
                                        <p:tgtEl>
                                          <p:spTgt spid="30"/>
                                        </p:tgtEl>
                                        <p:attrNameLst>
                                          <p:attrName>style.visibility</p:attrName>
                                        </p:attrNameLst>
                                      </p:cBhvr>
                                      <p:to>
                                        <p:strVal val="visible"/>
                                      </p:to>
                                    </p:set>
                                    <p:anim calcmode="lin" valueType="num">
                                      <p:cBhvr>
                                        <p:cTn id="168" dur="500" fill="hold"/>
                                        <p:tgtEl>
                                          <p:spTgt spid="30"/>
                                        </p:tgtEl>
                                        <p:attrNameLst>
                                          <p:attrName>ppt_w</p:attrName>
                                        </p:attrNameLst>
                                      </p:cBhvr>
                                      <p:tavLst>
                                        <p:tav tm="0">
                                          <p:val>
                                            <p:fltVal val="0"/>
                                          </p:val>
                                        </p:tav>
                                        <p:tav tm="100000">
                                          <p:val>
                                            <p:strVal val="#ppt_w"/>
                                          </p:val>
                                        </p:tav>
                                      </p:tavLst>
                                    </p:anim>
                                    <p:anim calcmode="lin" valueType="num">
                                      <p:cBhvr>
                                        <p:cTn id="169" dur="500" fill="hold"/>
                                        <p:tgtEl>
                                          <p:spTgt spid="30"/>
                                        </p:tgtEl>
                                        <p:attrNameLst>
                                          <p:attrName>ppt_h</p:attrName>
                                        </p:attrNameLst>
                                      </p:cBhvr>
                                      <p:tavLst>
                                        <p:tav tm="0">
                                          <p:val>
                                            <p:fltVal val="0"/>
                                          </p:val>
                                        </p:tav>
                                        <p:tav tm="100000">
                                          <p:val>
                                            <p:strVal val="#ppt_h"/>
                                          </p:val>
                                        </p:tav>
                                      </p:tavLst>
                                    </p:anim>
                                    <p:anim calcmode="lin" valueType="num">
                                      <p:cBhvr>
                                        <p:cTn id="170" dur="500" fill="hold"/>
                                        <p:tgtEl>
                                          <p:spTgt spid="30"/>
                                        </p:tgtEl>
                                        <p:attrNameLst>
                                          <p:attrName>style.rotation</p:attrName>
                                        </p:attrNameLst>
                                      </p:cBhvr>
                                      <p:tavLst>
                                        <p:tav tm="0">
                                          <p:val>
                                            <p:fltVal val="90"/>
                                          </p:val>
                                        </p:tav>
                                        <p:tav tm="100000">
                                          <p:val>
                                            <p:fltVal val="0"/>
                                          </p:val>
                                        </p:tav>
                                      </p:tavLst>
                                    </p:anim>
                                    <p:animEffect transition="in" filter="fade">
                                      <p:cBhvr>
                                        <p:cTn id="171" dur="500"/>
                                        <p:tgtEl>
                                          <p:spTgt spid="30"/>
                                        </p:tgtEl>
                                      </p:cBhvr>
                                    </p:animEffect>
                                  </p:childTnLst>
                                </p:cTn>
                              </p:par>
                              <p:par>
                                <p:cTn id="172" presetID="31" presetClass="entr" presetSubtype="0" fill="hold" grpId="0" nodeType="withEffect">
                                  <p:stCondLst>
                                    <p:cond delay="0"/>
                                  </p:stCondLst>
                                  <p:childTnLst>
                                    <p:set>
                                      <p:cBhvr>
                                        <p:cTn id="173" dur="1" fill="hold">
                                          <p:stCondLst>
                                            <p:cond delay="0"/>
                                          </p:stCondLst>
                                        </p:cTn>
                                        <p:tgtEl>
                                          <p:spTgt spid="31"/>
                                        </p:tgtEl>
                                        <p:attrNameLst>
                                          <p:attrName>style.visibility</p:attrName>
                                        </p:attrNameLst>
                                      </p:cBhvr>
                                      <p:to>
                                        <p:strVal val="visible"/>
                                      </p:to>
                                    </p:set>
                                    <p:anim calcmode="lin" valueType="num">
                                      <p:cBhvr>
                                        <p:cTn id="174" dur="500" fill="hold"/>
                                        <p:tgtEl>
                                          <p:spTgt spid="31"/>
                                        </p:tgtEl>
                                        <p:attrNameLst>
                                          <p:attrName>ppt_w</p:attrName>
                                        </p:attrNameLst>
                                      </p:cBhvr>
                                      <p:tavLst>
                                        <p:tav tm="0">
                                          <p:val>
                                            <p:fltVal val="0"/>
                                          </p:val>
                                        </p:tav>
                                        <p:tav tm="100000">
                                          <p:val>
                                            <p:strVal val="#ppt_w"/>
                                          </p:val>
                                        </p:tav>
                                      </p:tavLst>
                                    </p:anim>
                                    <p:anim calcmode="lin" valueType="num">
                                      <p:cBhvr>
                                        <p:cTn id="175" dur="500" fill="hold"/>
                                        <p:tgtEl>
                                          <p:spTgt spid="31"/>
                                        </p:tgtEl>
                                        <p:attrNameLst>
                                          <p:attrName>ppt_h</p:attrName>
                                        </p:attrNameLst>
                                      </p:cBhvr>
                                      <p:tavLst>
                                        <p:tav tm="0">
                                          <p:val>
                                            <p:fltVal val="0"/>
                                          </p:val>
                                        </p:tav>
                                        <p:tav tm="100000">
                                          <p:val>
                                            <p:strVal val="#ppt_h"/>
                                          </p:val>
                                        </p:tav>
                                      </p:tavLst>
                                    </p:anim>
                                    <p:anim calcmode="lin" valueType="num">
                                      <p:cBhvr>
                                        <p:cTn id="176" dur="500" fill="hold"/>
                                        <p:tgtEl>
                                          <p:spTgt spid="31"/>
                                        </p:tgtEl>
                                        <p:attrNameLst>
                                          <p:attrName>style.rotation</p:attrName>
                                        </p:attrNameLst>
                                      </p:cBhvr>
                                      <p:tavLst>
                                        <p:tav tm="0">
                                          <p:val>
                                            <p:fltVal val="90"/>
                                          </p:val>
                                        </p:tav>
                                        <p:tav tm="100000">
                                          <p:val>
                                            <p:fltVal val="0"/>
                                          </p:val>
                                        </p:tav>
                                      </p:tavLst>
                                    </p:anim>
                                    <p:animEffect transition="in" filter="fade">
                                      <p:cBhvr>
                                        <p:cTn id="177" dur="500"/>
                                        <p:tgtEl>
                                          <p:spTgt spid="31"/>
                                        </p:tgtEl>
                                      </p:cBhvr>
                                    </p:animEffect>
                                  </p:childTnLst>
                                </p:cTn>
                              </p:par>
                              <p:par>
                                <p:cTn id="178" presetID="31" presetClass="entr" presetSubtype="0" fill="hold" grpId="0" nodeType="withEffect">
                                  <p:stCondLst>
                                    <p:cond delay="0"/>
                                  </p:stCondLst>
                                  <p:childTnLst>
                                    <p:set>
                                      <p:cBhvr>
                                        <p:cTn id="179" dur="1" fill="hold">
                                          <p:stCondLst>
                                            <p:cond delay="0"/>
                                          </p:stCondLst>
                                        </p:cTn>
                                        <p:tgtEl>
                                          <p:spTgt spid="32"/>
                                        </p:tgtEl>
                                        <p:attrNameLst>
                                          <p:attrName>style.visibility</p:attrName>
                                        </p:attrNameLst>
                                      </p:cBhvr>
                                      <p:to>
                                        <p:strVal val="visible"/>
                                      </p:to>
                                    </p:set>
                                    <p:anim calcmode="lin" valueType="num">
                                      <p:cBhvr>
                                        <p:cTn id="180" dur="500" fill="hold"/>
                                        <p:tgtEl>
                                          <p:spTgt spid="32"/>
                                        </p:tgtEl>
                                        <p:attrNameLst>
                                          <p:attrName>ppt_w</p:attrName>
                                        </p:attrNameLst>
                                      </p:cBhvr>
                                      <p:tavLst>
                                        <p:tav tm="0">
                                          <p:val>
                                            <p:fltVal val="0"/>
                                          </p:val>
                                        </p:tav>
                                        <p:tav tm="100000">
                                          <p:val>
                                            <p:strVal val="#ppt_w"/>
                                          </p:val>
                                        </p:tav>
                                      </p:tavLst>
                                    </p:anim>
                                    <p:anim calcmode="lin" valueType="num">
                                      <p:cBhvr>
                                        <p:cTn id="181" dur="500" fill="hold"/>
                                        <p:tgtEl>
                                          <p:spTgt spid="32"/>
                                        </p:tgtEl>
                                        <p:attrNameLst>
                                          <p:attrName>ppt_h</p:attrName>
                                        </p:attrNameLst>
                                      </p:cBhvr>
                                      <p:tavLst>
                                        <p:tav tm="0">
                                          <p:val>
                                            <p:fltVal val="0"/>
                                          </p:val>
                                        </p:tav>
                                        <p:tav tm="100000">
                                          <p:val>
                                            <p:strVal val="#ppt_h"/>
                                          </p:val>
                                        </p:tav>
                                      </p:tavLst>
                                    </p:anim>
                                    <p:anim calcmode="lin" valueType="num">
                                      <p:cBhvr>
                                        <p:cTn id="182" dur="500" fill="hold"/>
                                        <p:tgtEl>
                                          <p:spTgt spid="32"/>
                                        </p:tgtEl>
                                        <p:attrNameLst>
                                          <p:attrName>style.rotation</p:attrName>
                                        </p:attrNameLst>
                                      </p:cBhvr>
                                      <p:tavLst>
                                        <p:tav tm="0">
                                          <p:val>
                                            <p:fltVal val="90"/>
                                          </p:val>
                                        </p:tav>
                                        <p:tav tm="100000">
                                          <p:val>
                                            <p:fltVal val="0"/>
                                          </p:val>
                                        </p:tav>
                                      </p:tavLst>
                                    </p:anim>
                                    <p:animEffect transition="in" filter="fade">
                                      <p:cBhvr>
                                        <p:cTn id="183" dur="500"/>
                                        <p:tgtEl>
                                          <p:spTgt spid="32"/>
                                        </p:tgtEl>
                                      </p:cBhvr>
                                    </p:animEffect>
                                  </p:childTnLst>
                                </p:cTn>
                              </p:par>
                              <p:par>
                                <p:cTn id="184" presetID="31" presetClass="entr" presetSubtype="0" fill="hold" grpId="0" nodeType="withEffect">
                                  <p:stCondLst>
                                    <p:cond delay="0"/>
                                  </p:stCondLst>
                                  <p:childTnLst>
                                    <p:set>
                                      <p:cBhvr>
                                        <p:cTn id="185" dur="1" fill="hold">
                                          <p:stCondLst>
                                            <p:cond delay="0"/>
                                          </p:stCondLst>
                                        </p:cTn>
                                        <p:tgtEl>
                                          <p:spTgt spid="33"/>
                                        </p:tgtEl>
                                        <p:attrNameLst>
                                          <p:attrName>style.visibility</p:attrName>
                                        </p:attrNameLst>
                                      </p:cBhvr>
                                      <p:to>
                                        <p:strVal val="visible"/>
                                      </p:to>
                                    </p:set>
                                    <p:anim calcmode="lin" valueType="num">
                                      <p:cBhvr>
                                        <p:cTn id="186" dur="500" fill="hold"/>
                                        <p:tgtEl>
                                          <p:spTgt spid="33"/>
                                        </p:tgtEl>
                                        <p:attrNameLst>
                                          <p:attrName>ppt_w</p:attrName>
                                        </p:attrNameLst>
                                      </p:cBhvr>
                                      <p:tavLst>
                                        <p:tav tm="0">
                                          <p:val>
                                            <p:fltVal val="0"/>
                                          </p:val>
                                        </p:tav>
                                        <p:tav tm="100000">
                                          <p:val>
                                            <p:strVal val="#ppt_w"/>
                                          </p:val>
                                        </p:tav>
                                      </p:tavLst>
                                    </p:anim>
                                    <p:anim calcmode="lin" valueType="num">
                                      <p:cBhvr>
                                        <p:cTn id="187" dur="500" fill="hold"/>
                                        <p:tgtEl>
                                          <p:spTgt spid="33"/>
                                        </p:tgtEl>
                                        <p:attrNameLst>
                                          <p:attrName>ppt_h</p:attrName>
                                        </p:attrNameLst>
                                      </p:cBhvr>
                                      <p:tavLst>
                                        <p:tav tm="0">
                                          <p:val>
                                            <p:fltVal val="0"/>
                                          </p:val>
                                        </p:tav>
                                        <p:tav tm="100000">
                                          <p:val>
                                            <p:strVal val="#ppt_h"/>
                                          </p:val>
                                        </p:tav>
                                      </p:tavLst>
                                    </p:anim>
                                    <p:anim calcmode="lin" valueType="num">
                                      <p:cBhvr>
                                        <p:cTn id="188" dur="500" fill="hold"/>
                                        <p:tgtEl>
                                          <p:spTgt spid="33"/>
                                        </p:tgtEl>
                                        <p:attrNameLst>
                                          <p:attrName>style.rotation</p:attrName>
                                        </p:attrNameLst>
                                      </p:cBhvr>
                                      <p:tavLst>
                                        <p:tav tm="0">
                                          <p:val>
                                            <p:fltVal val="90"/>
                                          </p:val>
                                        </p:tav>
                                        <p:tav tm="100000">
                                          <p:val>
                                            <p:fltVal val="0"/>
                                          </p:val>
                                        </p:tav>
                                      </p:tavLst>
                                    </p:anim>
                                    <p:animEffect transition="in" filter="fade">
                                      <p:cBhvr>
                                        <p:cTn id="189" dur="500"/>
                                        <p:tgtEl>
                                          <p:spTgt spid="33"/>
                                        </p:tgtEl>
                                      </p:cBhvr>
                                    </p:animEffect>
                                  </p:childTnLst>
                                </p:cTn>
                              </p:par>
                            </p:childTnLst>
                          </p:cTn>
                        </p:par>
                        <p:par>
                          <p:cTn id="190" fill="hold">
                            <p:stCondLst>
                              <p:cond delay="1000"/>
                            </p:stCondLst>
                            <p:childTnLst>
                              <p:par>
                                <p:cTn id="191" presetID="22" presetClass="entr" presetSubtype="8" fill="hold" nodeType="after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left)">
                                      <p:cBhvr>
                                        <p:cTn id="193" dur="500"/>
                                        <p:tgtEl>
                                          <p:spTgt spid="34"/>
                                        </p:tgtEl>
                                      </p:cBhvr>
                                    </p:animEffect>
                                  </p:childTnLst>
                                </p:cTn>
                              </p:par>
                            </p:childTnLst>
                          </p:cTn>
                        </p:par>
                        <p:par>
                          <p:cTn id="194" fill="hold">
                            <p:stCondLst>
                              <p:cond delay="1500"/>
                            </p:stCondLst>
                            <p:childTnLst>
                              <p:par>
                                <p:cTn id="195" presetID="22" presetClass="entr" presetSubtype="4" fill="hold" grpId="0" nodeType="afterEffect">
                                  <p:stCondLst>
                                    <p:cond delay="0"/>
                                  </p:stCondLst>
                                  <p:childTnLst>
                                    <p:set>
                                      <p:cBhvr>
                                        <p:cTn id="196" dur="1" fill="hold">
                                          <p:stCondLst>
                                            <p:cond delay="0"/>
                                          </p:stCondLst>
                                        </p:cTn>
                                        <p:tgtEl>
                                          <p:spTgt spid="35"/>
                                        </p:tgtEl>
                                        <p:attrNameLst>
                                          <p:attrName>style.visibility</p:attrName>
                                        </p:attrNameLst>
                                      </p:cBhvr>
                                      <p:to>
                                        <p:strVal val="visible"/>
                                      </p:to>
                                    </p:set>
                                    <p:animEffect transition="in" filter="wipe(down)">
                                      <p:cBhvr>
                                        <p:cTn id="197" dur="500"/>
                                        <p:tgtEl>
                                          <p:spTgt spid="35"/>
                                        </p:tgtEl>
                                      </p:cBhvr>
                                    </p:animEffect>
                                  </p:childTnLst>
                                </p:cTn>
                              </p:par>
                            </p:childTnLst>
                          </p:cTn>
                        </p:par>
                        <p:par>
                          <p:cTn id="198" fill="hold">
                            <p:stCondLst>
                              <p:cond delay="2000"/>
                            </p:stCondLst>
                            <p:childTnLst>
                              <p:par>
                                <p:cTn id="199" presetID="22" presetClass="entr" presetSubtype="2" fill="hold" nodeType="afterEffect">
                                  <p:stCondLst>
                                    <p:cond delay="0"/>
                                  </p:stCondLst>
                                  <p:childTnLst>
                                    <p:set>
                                      <p:cBhvr>
                                        <p:cTn id="200" dur="1" fill="hold">
                                          <p:stCondLst>
                                            <p:cond delay="0"/>
                                          </p:stCondLst>
                                        </p:cTn>
                                        <p:tgtEl>
                                          <p:spTgt spid="36"/>
                                        </p:tgtEl>
                                        <p:attrNameLst>
                                          <p:attrName>style.visibility</p:attrName>
                                        </p:attrNameLst>
                                      </p:cBhvr>
                                      <p:to>
                                        <p:strVal val="visible"/>
                                      </p:to>
                                    </p:set>
                                    <p:animEffect transition="in" filter="wipe(right)">
                                      <p:cBhvr>
                                        <p:cTn id="201" dur="500"/>
                                        <p:tgtEl>
                                          <p:spTgt spid="36"/>
                                        </p:tgtEl>
                                      </p:cBhvr>
                                    </p:animEffect>
                                  </p:childTnLst>
                                </p:cTn>
                              </p:par>
                            </p:childTnLst>
                          </p:cTn>
                        </p:par>
                        <p:par>
                          <p:cTn id="202" fill="hold">
                            <p:stCondLst>
                              <p:cond delay="2500"/>
                            </p:stCondLst>
                            <p:childTnLst>
                              <p:par>
                                <p:cTn id="203" presetID="22" presetClass="entr" presetSubtype="1" fill="hold" grpId="0" nodeType="afterEffect">
                                  <p:stCondLst>
                                    <p:cond delay="0"/>
                                  </p:stCondLst>
                                  <p:childTnLst>
                                    <p:set>
                                      <p:cBhvr>
                                        <p:cTn id="204" dur="1" fill="hold">
                                          <p:stCondLst>
                                            <p:cond delay="0"/>
                                          </p:stCondLst>
                                        </p:cTn>
                                        <p:tgtEl>
                                          <p:spTgt spid="37"/>
                                        </p:tgtEl>
                                        <p:attrNameLst>
                                          <p:attrName>style.visibility</p:attrName>
                                        </p:attrNameLst>
                                      </p:cBhvr>
                                      <p:to>
                                        <p:strVal val="visible"/>
                                      </p:to>
                                    </p:set>
                                    <p:animEffect transition="in" filter="wipe(up)">
                                      <p:cBhvr>
                                        <p:cTn id="205" dur="500"/>
                                        <p:tgtEl>
                                          <p:spTgt spid="37"/>
                                        </p:tgtEl>
                                      </p:cBhvr>
                                    </p:animEffect>
                                  </p:childTnLst>
                                </p:cTn>
                              </p:par>
                            </p:childTnLst>
                          </p:cTn>
                        </p:par>
                        <p:par>
                          <p:cTn id="206" fill="hold">
                            <p:stCondLst>
                              <p:cond delay="3000"/>
                            </p:stCondLst>
                            <p:childTnLst>
                              <p:par>
                                <p:cTn id="207" presetID="22" presetClass="entr" presetSubtype="8" fill="hold" grpId="0" nodeType="afterEffect">
                                  <p:stCondLst>
                                    <p:cond delay="0"/>
                                  </p:stCondLst>
                                  <p:childTnLst>
                                    <p:set>
                                      <p:cBhvr>
                                        <p:cTn id="208" dur="1" fill="hold">
                                          <p:stCondLst>
                                            <p:cond delay="0"/>
                                          </p:stCondLst>
                                        </p:cTn>
                                        <p:tgtEl>
                                          <p:spTgt spid="3"/>
                                        </p:tgtEl>
                                        <p:attrNameLst>
                                          <p:attrName>style.visibility</p:attrName>
                                        </p:attrNameLst>
                                      </p:cBhvr>
                                      <p:to>
                                        <p:strVal val="visible"/>
                                      </p:to>
                                    </p:set>
                                    <p:animEffect transition="in" filter="wipe(left)">
                                      <p:cBhvr>
                                        <p:cTn id="209" dur="500"/>
                                        <p:tgtEl>
                                          <p:spTgt spid="3"/>
                                        </p:tgtEl>
                                      </p:cBhvr>
                                    </p:animEffect>
                                  </p:childTnLst>
                                </p:cTn>
                              </p:par>
                            </p:childTnLst>
                          </p:cTn>
                        </p:par>
                        <p:par>
                          <p:cTn id="210" fill="hold">
                            <p:stCondLst>
                              <p:cond delay="3500"/>
                            </p:stCondLst>
                            <p:childTnLst>
                              <p:par>
                                <p:cTn id="211" presetID="22" presetClass="entr" presetSubtype="1" fill="hold" grpId="0" nodeType="afterEffect">
                                  <p:stCondLst>
                                    <p:cond delay="0"/>
                                  </p:stCondLst>
                                  <p:childTnLst>
                                    <p:set>
                                      <p:cBhvr>
                                        <p:cTn id="212" dur="1" fill="hold">
                                          <p:stCondLst>
                                            <p:cond delay="0"/>
                                          </p:stCondLst>
                                        </p:cTn>
                                        <p:tgtEl>
                                          <p:spTgt spid="38"/>
                                        </p:tgtEl>
                                        <p:attrNameLst>
                                          <p:attrName>style.visibility</p:attrName>
                                        </p:attrNameLst>
                                      </p:cBhvr>
                                      <p:to>
                                        <p:strVal val="visible"/>
                                      </p:to>
                                    </p:set>
                                    <p:animEffect transition="in" filter="wipe(up)">
                                      <p:cBhvr>
                                        <p:cTn id="21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5" grpId="0" autoUpdateAnimBg="0"/>
      <p:bldP spid="37" grpId="0" autoUpdateAnimBg="0"/>
      <p:bldP spid="38"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Rectangle 14"/>
          <p:cNvSpPr>
            <a:spLocks noChangeArrowheads="1"/>
          </p:cNvSpPr>
          <p:nvPr/>
        </p:nvSpPr>
        <p:spPr bwMode="auto">
          <a:xfrm>
            <a:off x="4805675" y="386207"/>
            <a:ext cx="2658869"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800" dirty="0" smtClean="0">
                <a:solidFill>
                  <a:schemeClr val="bg1"/>
                </a:solidFill>
                <a:latin typeface="Athene" pitchFamily="50" charset="0"/>
                <a:ea typeface="微软雅黑" pitchFamily="34" charset="-122"/>
              </a:rPr>
              <a:t>03</a:t>
            </a:r>
            <a:endParaRPr lang="zh-CN" altLang="en-US" sz="16800" dirty="0">
              <a:solidFill>
                <a:schemeClr val="bg1"/>
              </a:solidFill>
              <a:latin typeface="Athene" pitchFamily="50" charset="0"/>
              <a:ea typeface="微软雅黑" pitchFamily="34" charset="-122"/>
            </a:endParaRPr>
          </a:p>
        </p:txBody>
      </p:sp>
      <p:sp>
        <p:nvSpPr>
          <p:cNvPr id="8" name="TextBox 59"/>
          <p:cNvSpPr txBox="1">
            <a:spLocks noChangeArrowheads="1"/>
          </p:cNvSpPr>
          <p:nvPr/>
        </p:nvSpPr>
        <p:spPr bwMode="auto">
          <a:xfrm>
            <a:off x="3898624" y="2784829"/>
            <a:ext cx="4849587"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800" dirty="0">
                <a:solidFill>
                  <a:schemeClr val="bg1"/>
                </a:solidFill>
                <a:latin typeface="微软雅黑" pitchFamily="34" charset="-122"/>
                <a:ea typeface="微软雅黑" pitchFamily="34" charset="-122"/>
              </a:rPr>
              <a:t>青少年足球发展总结及计划</a:t>
            </a:r>
          </a:p>
        </p:txBody>
      </p:sp>
      <p:cxnSp>
        <p:nvCxnSpPr>
          <p:cNvPr id="9" name="直接连接符 8"/>
          <p:cNvCxnSpPr/>
          <p:nvPr/>
        </p:nvCxnSpPr>
        <p:spPr bwMode="auto">
          <a:xfrm>
            <a:off x="4244454" y="3493827"/>
            <a:ext cx="4162567"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22316685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 name="矩形 3"/>
          <p:cNvSpPr/>
          <p:nvPr/>
        </p:nvSpPr>
        <p:spPr>
          <a:xfrm>
            <a:off x="0" y="2062708"/>
            <a:ext cx="9144000" cy="2903371"/>
          </a:xfrm>
          <a:prstGeom prst="rect">
            <a:avLst/>
          </a:prstGeom>
          <a:solidFill>
            <a:srgbClr val="008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AutoShape 3"/>
          <p:cNvSpPr>
            <a:spLocks/>
          </p:cNvSpPr>
          <p:nvPr/>
        </p:nvSpPr>
        <p:spPr bwMode="auto">
          <a:xfrm>
            <a:off x="845862"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sp>
        <p:nvSpPr>
          <p:cNvPr id="7" name="AutoShape 3"/>
          <p:cNvSpPr>
            <a:spLocks/>
          </p:cNvSpPr>
          <p:nvPr/>
        </p:nvSpPr>
        <p:spPr bwMode="auto">
          <a:xfrm>
            <a:off x="3684604"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sp>
        <p:nvSpPr>
          <p:cNvPr id="8" name="AutoShape 3"/>
          <p:cNvSpPr>
            <a:spLocks/>
          </p:cNvSpPr>
          <p:nvPr/>
        </p:nvSpPr>
        <p:spPr bwMode="auto">
          <a:xfrm>
            <a:off x="6687099"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sp>
        <p:nvSpPr>
          <p:cNvPr id="14" name="TextBox 83"/>
          <p:cNvSpPr txBox="1">
            <a:spLocks noChangeArrowheads="1"/>
          </p:cNvSpPr>
          <p:nvPr/>
        </p:nvSpPr>
        <p:spPr bwMode="auto">
          <a:xfrm>
            <a:off x="627057"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15" name="文本框 180"/>
          <p:cNvSpPr txBox="1">
            <a:spLocks noChangeArrowheads="1"/>
          </p:cNvSpPr>
          <p:nvPr/>
        </p:nvSpPr>
        <p:spPr bwMode="auto">
          <a:xfrm>
            <a:off x="411837"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16" name="TextBox 83"/>
          <p:cNvSpPr txBox="1">
            <a:spLocks noChangeArrowheads="1"/>
          </p:cNvSpPr>
          <p:nvPr/>
        </p:nvSpPr>
        <p:spPr bwMode="auto">
          <a:xfrm>
            <a:off x="3470085"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17" name="文本框 180"/>
          <p:cNvSpPr txBox="1">
            <a:spLocks noChangeArrowheads="1"/>
          </p:cNvSpPr>
          <p:nvPr/>
        </p:nvSpPr>
        <p:spPr bwMode="auto">
          <a:xfrm>
            <a:off x="3254865"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18" name="TextBox 83"/>
          <p:cNvSpPr txBox="1">
            <a:spLocks noChangeArrowheads="1"/>
          </p:cNvSpPr>
          <p:nvPr/>
        </p:nvSpPr>
        <p:spPr bwMode="auto">
          <a:xfrm>
            <a:off x="6479682"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19" name="文本框 180"/>
          <p:cNvSpPr txBox="1">
            <a:spLocks noChangeArrowheads="1"/>
          </p:cNvSpPr>
          <p:nvPr/>
        </p:nvSpPr>
        <p:spPr bwMode="auto">
          <a:xfrm>
            <a:off x="6264462"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20" name="Freeform 5"/>
          <p:cNvSpPr>
            <a:spLocks noEditPoints="1"/>
          </p:cNvSpPr>
          <p:nvPr/>
        </p:nvSpPr>
        <p:spPr bwMode="auto">
          <a:xfrm>
            <a:off x="1218596" y="2714672"/>
            <a:ext cx="646785" cy="627186"/>
          </a:xfrm>
          <a:custGeom>
            <a:avLst/>
            <a:gdLst>
              <a:gd name="T0" fmla="*/ 193433332 w 683"/>
              <a:gd name="T1" fmla="*/ 21063660 h 662"/>
              <a:gd name="T2" fmla="*/ 164029257 w 683"/>
              <a:gd name="T3" fmla="*/ 7213523 h 662"/>
              <a:gd name="T4" fmla="*/ 166046979 w 683"/>
              <a:gd name="T5" fmla="*/ 1154357 h 662"/>
              <a:gd name="T6" fmla="*/ 163452612 w 683"/>
              <a:gd name="T7" fmla="*/ 0 h 662"/>
              <a:gd name="T8" fmla="*/ 31998441 w 683"/>
              <a:gd name="T9" fmla="*/ 288455 h 662"/>
              <a:gd name="T10" fmla="*/ 30845687 w 683"/>
              <a:gd name="T11" fmla="*/ 5193801 h 662"/>
              <a:gd name="T12" fmla="*/ 29692397 w 683"/>
              <a:gd name="T13" fmla="*/ 21063660 h 662"/>
              <a:gd name="T14" fmla="*/ 1153290 w 683"/>
              <a:gd name="T15" fmla="*/ 22217480 h 662"/>
              <a:gd name="T16" fmla="*/ 19314394 w 683"/>
              <a:gd name="T17" fmla="*/ 73289590 h 662"/>
              <a:gd name="T18" fmla="*/ 69474474 w 683"/>
              <a:gd name="T19" fmla="*/ 113108195 h 662"/>
              <a:gd name="T20" fmla="*/ 78123079 w 683"/>
              <a:gd name="T21" fmla="*/ 128112152 h 662"/>
              <a:gd name="T22" fmla="*/ 84176780 w 683"/>
              <a:gd name="T23" fmla="*/ 170238934 h 662"/>
              <a:gd name="T24" fmla="*/ 73222131 w 683"/>
              <a:gd name="T25" fmla="*/ 171393291 h 662"/>
              <a:gd name="T26" fmla="*/ 58808148 w 683"/>
              <a:gd name="T27" fmla="*/ 181492439 h 662"/>
              <a:gd name="T28" fmla="*/ 61403052 w 683"/>
              <a:gd name="T29" fmla="*/ 191014139 h 662"/>
              <a:gd name="T30" fmla="*/ 138084518 w 683"/>
              <a:gd name="T31" fmla="*/ 188705962 h 662"/>
              <a:gd name="T32" fmla="*/ 136066259 w 683"/>
              <a:gd name="T33" fmla="*/ 178029905 h 662"/>
              <a:gd name="T34" fmla="*/ 119346232 w 683"/>
              <a:gd name="T35" fmla="*/ 170238934 h 662"/>
              <a:gd name="T36" fmla="*/ 119922878 w 683"/>
              <a:gd name="T37" fmla="*/ 131286231 h 662"/>
              <a:gd name="T38" fmla="*/ 117040188 w 683"/>
              <a:gd name="T39" fmla="*/ 126092430 h 662"/>
              <a:gd name="T40" fmla="*/ 124247180 w 683"/>
              <a:gd name="T41" fmla="*/ 114551007 h 662"/>
              <a:gd name="T42" fmla="*/ 131165849 w 683"/>
              <a:gd name="T43" fmla="*/ 103009048 h 662"/>
              <a:gd name="T44" fmla="*/ 196892666 w 683"/>
              <a:gd name="T45" fmla="*/ 24526194 h 662"/>
              <a:gd name="T46" fmla="*/ 42088121 w 683"/>
              <a:gd name="T47" fmla="*/ 83099745 h 662"/>
              <a:gd name="T48" fmla="*/ 27386353 w 683"/>
              <a:gd name="T49" fmla="*/ 70403966 h 662"/>
              <a:gd name="T50" fmla="*/ 23350373 w 683"/>
              <a:gd name="T51" fmla="*/ 66076066 h 662"/>
              <a:gd name="T52" fmla="*/ 22485405 w 683"/>
              <a:gd name="T53" fmla="*/ 64633254 h 662"/>
              <a:gd name="T54" fmla="*/ 12395725 w 683"/>
              <a:gd name="T55" fmla="*/ 47898031 h 662"/>
              <a:gd name="T56" fmla="*/ 11819079 w 683"/>
              <a:gd name="T57" fmla="*/ 46455219 h 662"/>
              <a:gd name="T58" fmla="*/ 8648068 w 683"/>
              <a:gd name="T59" fmla="*/ 37510428 h 662"/>
              <a:gd name="T60" fmla="*/ 6630346 w 683"/>
              <a:gd name="T61" fmla="*/ 27988728 h 662"/>
              <a:gd name="T62" fmla="*/ 51889480 w 683"/>
              <a:gd name="T63" fmla="*/ 88582001 h 662"/>
              <a:gd name="T64" fmla="*/ 130589204 w 683"/>
              <a:gd name="T65" fmla="*/ 40684508 h 662"/>
              <a:gd name="T66" fmla="*/ 119057910 w 683"/>
              <a:gd name="T67" fmla="*/ 76752124 h 662"/>
              <a:gd name="T68" fmla="*/ 98590226 w 683"/>
              <a:gd name="T69" fmla="*/ 64056344 h 662"/>
              <a:gd name="T70" fmla="*/ 78123079 w 683"/>
              <a:gd name="T71" fmla="*/ 76752124 h 662"/>
              <a:gd name="T72" fmla="*/ 66303462 w 683"/>
              <a:gd name="T73" fmla="*/ 40684508 h 662"/>
              <a:gd name="T74" fmla="*/ 90518804 w 683"/>
              <a:gd name="T75" fmla="*/ 38953240 h 662"/>
              <a:gd name="T76" fmla="*/ 99455194 w 683"/>
              <a:gd name="T77" fmla="*/ 16446769 h 662"/>
              <a:gd name="T78" fmla="*/ 130300881 w 683"/>
              <a:gd name="T79" fmla="*/ 38953240 h 662"/>
              <a:gd name="T80" fmla="*/ 188244598 w 683"/>
              <a:gd name="T81" fmla="*/ 29719458 h 662"/>
              <a:gd name="T82" fmla="*/ 183920296 w 683"/>
              <a:gd name="T83" fmla="*/ 45012407 h 662"/>
              <a:gd name="T84" fmla="*/ 183055328 w 683"/>
              <a:gd name="T85" fmla="*/ 47032129 h 662"/>
              <a:gd name="T86" fmla="*/ 180749284 w 683"/>
              <a:gd name="T87" fmla="*/ 51649020 h 662"/>
              <a:gd name="T88" fmla="*/ 172389002 w 683"/>
              <a:gd name="T89" fmla="*/ 65210164 h 662"/>
              <a:gd name="T90" fmla="*/ 170371281 w 683"/>
              <a:gd name="T91" fmla="*/ 67518341 h 662"/>
              <a:gd name="T92" fmla="*/ 162299322 w 683"/>
              <a:gd name="T93" fmla="*/ 75886222 h 662"/>
              <a:gd name="T94" fmla="*/ 143273251 w 683"/>
              <a:gd name="T95" fmla="*/ 88582001 h 662"/>
              <a:gd name="T96" fmla="*/ 188532921 w 683"/>
              <a:gd name="T97" fmla="*/ 27988728 h 662"/>
              <a:gd name="T98" fmla="*/ 188244598 w 683"/>
              <a:gd name="T99" fmla="*/ 29719458 h 66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rgbClr val="008000"/>
          </a:solidFill>
          <a:ln>
            <a:noFill/>
          </a:ln>
          <a:extLst/>
        </p:spPr>
        <p:txBody>
          <a:bodyPr lIns="91262" tIns="45631" rIns="91262" bIns="45631"/>
          <a:lstStyle/>
          <a:p>
            <a:endParaRPr lang="zh-CN" altLang="en-US"/>
          </a:p>
        </p:txBody>
      </p:sp>
      <p:sp>
        <p:nvSpPr>
          <p:cNvPr id="21" name="Freeform 5"/>
          <p:cNvSpPr>
            <a:spLocks noEditPoints="1"/>
          </p:cNvSpPr>
          <p:nvPr/>
        </p:nvSpPr>
        <p:spPr bwMode="auto">
          <a:xfrm>
            <a:off x="4061624" y="2714672"/>
            <a:ext cx="646785" cy="627186"/>
          </a:xfrm>
          <a:custGeom>
            <a:avLst/>
            <a:gdLst>
              <a:gd name="T0" fmla="*/ 193433332 w 683"/>
              <a:gd name="T1" fmla="*/ 21063660 h 662"/>
              <a:gd name="T2" fmla="*/ 164029257 w 683"/>
              <a:gd name="T3" fmla="*/ 7213523 h 662"/>
              <a:gd name="T4" fmla="*/ 166046979 w 683"/>
              <a:gd name="T5" fmla="*/ 1154357 h 662"/>
              <a:gd name="T6" fmla="*/ 163452612 w 683"/>
              <a:gd name="T7" fmla="*/ 0 h 662"/>
              <a:gd name="T8" fmla="*/ 31998441 w 683"/>
              <a:gd name="T9" fmla="*/ 288455 h 662"/>
              <a:gd name="T10" fmla="*/ 30845687 w 683"/>
              <a:gd name="T11" fmla="*/ 5193801 h 662"/>
              <a:gd name="T12" fmla="*/ 29692397 w 683"/>
              <a:gd name="T13" fmla="*/ 21063660 h 662"/>
              <a:gd name="T14" fmla="*/ 1153290 w 683"/>
              <a:gd name="T15" fmla="*/ 22217480 h 662"/>
              <a:gd name="T16" fmla="*/ 19314394 w 683"/>
              <a:gd name="T17" fmla="*/ 73289590 h 662"/>
              <a:gd name="T18" fmla="*/ 69474474 w 683"/>
              <a:gd name="T19" fmla="*/ 113108195 h 662"/>
              <a:gd name="T20" fmla="*/ 78123079 w 683"/>
              <a:gd name="T21" fmla="*/ 128112152 h 662"/>
              <a:gd name="T22" fmla="*/ 84176780 w 683"/>
              <a:gd name="T23" fmla="*/ 170238934 h 662"/>
              <a:gd name="T24" fmla="*/ 73222131 w 683"/>
              <a:gd name="T25" fmla="*/ 171393291 h 662"/>
              <a:gd name="T26" fmla="*/ 58808148 w 683"/>
              <a:gd name="T27" fmla="*/ 181492439 h 662"/>
              <a:gd name="T28" fmla="*/ 61403052 w 683"/>
              <a:gd name="T29" fmla="*/ 191014139 h 662"/>
              <a:gd name="T30" fmla="*/ 138084518 w 683"/>
              <a:gd name="T31" fmla="*/ 188705962 h 662"/>
              <a:gd name="T32" fmla="*/ 136066259 w 683"/>
              <a:gd name="T33" fmla="*/ 178029905 h 662"/>
              <a:gd name="T34" fmla="*/ 119346232 w 683"/>
              <a:gd name="T35" fmla="*/ 170238934 h 662"/>
              <a:gd name="T36" fmla="*/ 119922878 w 683"/>
              <a:gd name="T37" fmla="*/ 131286231 h 662"/>
              <a:gd name="T38" fmla="*/ 117040188 w 683"/>
              <a:gd name="T39" fmla="*/ 126092430 h 662"/>
              <a:gd name="T40" fmla="*/ 124247180 w 683"/>
              <a:gd name="T41" fmla="*/ 114551007 h 662"/>
              <a:gd name="T42" fmla="*/ 131165849 w 683"/>
              <a:gd name="T43" fmla="*/ 103009048 h 662"/>
              <a:gd name="T44" fmla="*/ 196892666 w 683"/>
              <a:gd name="T45" fmla="*/ 24526194 h 662"/>
              <a:gd name="T46" fmla="*/ 42088121 w 683"/>
              <a:gd name="T47" fmla="*/ 83099745 h 662"/>
              <a:gd name="T48" fmla="*/ 27386353 w 683"/>
              <a:gd name="T49" fmla="*/ 70403966 h 662"/>
              <a:gd name="T50" fmla="*/ 23350373 w 683"/>
              <a:gd name="T51" fmla="*/ 66076066 h 662"/>
              <a:gd name="T52" fmla="*/ 22485405 w 683"/>
              <a:gd name="T53" fmla="*/ 64633254 h 662"/>
              <a:gd name="T54" fmla="*/ 12395725 w 683"/>
              <a:gd name="T55" fmla="*/ 47898031 h 662"/>
              <a:gd name="T56" fmla="*/ 11819079 w 683"/>
              <a:gd name="T57" fmla="*/ 46455219 h 662"/>
              <a:gd name="T58" fmla="*/ 8648068 w 683"/>
              <a:gd name="T59" fmla="*/ 37510428 h 662"/>
              <a:gd name="T60" fmla="*/ 6630346 w 683"/>
              <a:gd name="T61" fmla="*/ 27988728 h 662"/>
              <a:gd name="T62" fmla="*/ 51889480 w 683"/>
              <a:gd name="T63" fmla="*/ 88582001 h 662"/>
              <a:gd name="T64" fmla="*/ 130589204 w 683"/>
              <a:gd name="T65" fmla="*/ 40684508 h 662"/>
              <a:gd name="T66" fmla="*/ 119057910 w 683"/>
              <a:gd name="T67" fmla="*/ 76752124 h 662"/>
              <a:gd name="T68" fmla="*/ 98590226 w 683"/>
              <a:gd name="T69" fmla="*/ 64056344 h 662"/>
              <a:gd name="T70" fmla="*/ 78123079 w 683"/>
              <a:gd name="T71" fmla="*/ 76752124 h 662"/>
              <a:gd name="T72" fmla="*/ 66303462 w 683"/>
              <a:gd name="T73" fmla="*/ 40684508 h 662"/>
              <a:gd name="T74" fmla="*/ 90518804 w 683"/>
              <a:gd name="T75" fmla="*/ 38953240 h 662"/>
              <a:gd name="T76" fmla="*/ 99455194 w 683"/>
              <a:gd name="T77" fmla="*/ 16446769 h 662"/>
              <a:gd name="T78" fmla="*/ 130300881 w 683"/>
              <a:gd name="T79" fmla="*/ 38953240 h 662"/>
              <a:gd name="T80" fmla="*/ 188244598 w 683"/>
              <a:gd name="T81" fmla="*/ 29719458 h 662"/>
              <a:gd name="T82" fmla="*/ 183920296 w 683"/>
              <a:gd name="T83" fmla="*/ 45012407 h 662"/>
              <a:gd name="T84" fmla="*/ 183055328 w 683"/>
              <a:gd name="T85" fmla="*/ 47032129 h 662"/>
              <a:gd name="T86" fmla="*/ 180749284 w 683"/>
              <a:gd name="T87" fmla="*/ 51649020 h 662"/>
              <a:gd name="T88" fmla="*/ 172389002 w 683"/>
              <a:gd name="T89" fmla="*/ 65210164 h 662"/>
              <a:gd name="T90" fmla="*/ 170371281 w 683"/>
              <a:gd name="T91" fmla="*/ 67518341 h 662"/>
              <a:gd name="T92" fmla="*/ 162299322 w 683"/>
              <a:gd name="T93" fmla="*/ 75886222 h 662"/>
              <a:gd name="T94" fmla="*/ 143273251 w 683"/>
              <a:gd name="T95" fmla="*/ 88582001 h 662"/>
              <a:gd name="T96" fmla="*/ 188532921 w 683"/>
              <a:gd name="T97" fmla="*/ 27988728 h 662"/>
              <a:gd name="T98" fmla="*/ 188244598 w 683"/>
              <a:gd name="T99" fmla="*/ 29719458 h 66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rgbClr val="008000"/>
          </a:solidFill>
          <a:ln>
            <a:noFill/>
          </a:ln>
          <a:extLst/>
        </p:spPr>
        <p:txBody>
          <a:bodyPr lIns="91262" tIns="45631" rIns="91262" bIns="45631"/>
          <a:lstStyle/>
          <a:p>
            <a:endParaRPr lang="zh-CN" altLang="en-US"/>
          </a:p>
        </p:txBody>
      </p:sp>
      <p:sp>
        <p:nvSpPr>
          <p:cNvPr id="22" name="Freeform 5"/>
          <p:cNvSpPr>
            <a:spLocks noEditPoints="1"/>
          </p:cNvSpPr>
          <p:nvPr/>
        </p:nvSpPr>
        <p:spPr bwMode="auto">
          <a:xfrm>
            <a:off x="7057573" y="2714672"/>
            <a:ext cx="646785" cy="627186"/>
          </a:xfrm>
          <a:custGeom>
            <a:avLst/>
            <a:gdLst>
              <a:gd name="T0" fmla="*/ 193433332 w 683"/>
              <a:gd name="T1" fmla="*/ 21063660 h 662"/>
              <a:gd name="T2" fmla="*/ 164029257 w 683"/>
              <a:gd name="T3" fmla="*/ 7213523 h 662"/>
              <a:gd name="T4" fmla="*/ 166046979 w 683"/>
              <a:gd name="T5" fmla="*/ 1154357 h 662"/>
              <a:gd name="T6" fmla="*/ 163452612 w 683"/>
              <a:gd name="T7" fmla="*/ 0 h 662"/>
              <a:gd name="T8" fmla="*/ 31998441 w 683"/>
              <a:gd name="T9" fmla="*/ 288455 h 662"/>
              <a:gd name="T10" fmla="*/ 30845687 w 683"/>
              <a:gd name="T11" fmla="*/ 5193801 h 662"/>
              <a:gd name="T12" fmla="*/ 29692397 w 683"/>
              <a:gd name="T13" fmla="*/ 21063660 h 662"/>
              <a:gd name="T14" fmla="*/ 1153290 w 683"/>
              <a:gd name="T15" fmla="*/ 22217480 h 662"/>
              <a:gd name="T16" fmla="*/ 19314394 w 683"/>
              <a:gd name="T17" fmla="*/ 73289590 h 662"/>
              <a:gd name="T18" fmla="*/ 69474474 w 683"/>
              <a:gd name="T19" fmla="*/ 113108195 h 662"/>
              <a:gd name="T20" fmla="*/ 78123079 w 683"/>
              <a:gd name="T21" fmla="*/ 128112152 h 662"/>
              <a:gd name="T22" fmla="*/ 84176780 w 683"/>
              <a:gd name="T23" fmla="*/ 170238934 h 662"/>
              <a:gd name="T24" fmla="*/ 73222131 w 683"/>
              <a:gd name="T25" fmla="*/ 171393291 h 662"/>
              <a:gd name="T26" fmla="*/ 58808148 w 683"/>
              <a:gd name="T27" fmla="*/ 181492439 h 662"/>
              <a:gd name="T28" fmla="*/ 61403052 w 683"/>
              <a:gd name="T29" fmla="*/ 191014139 h 662"/>
              <a:gd name="T30" fmla="*/ 138084518 w 683"/>
              <a:gd name="T31" fmla="*/ 188705962 h 662"/>
              <a:gd name="T32" fmla="*/ 136066259 w 683"/>
              <a:gd name="T33" fmla="*/ 178029905 h 662"/>
              <a:gd name="T34" fmla="*/ 119346232 w 683"/>
              <a:gd name="T35" fmla="*/ 170238934 h 662"/>
              <a:gd name="T36" fmla="*/ 119922878 w 683"/>
              <a:gd name="T37" fmla="*/ 131286231 h 662"/>
              <a:gd name="T38" fmla="*/ 117040188 w 683"/>
              <a:gd name="T39" fmla="*/ 126092430 h 662"/>
              <a:gd name="T40" fmla="*/ 124247180 w 683"/>
              <a:gd name="T41" fmla="*/ 114551007 h 662"/>
              <a:gd name="T42" fmla="*/ 131165849 w 683"/>
              <a:gd name="T43" fmla="*/ 103009048 h 662"/>
              <a:gd name="T44" fmla="*/ 196892666 w 683"/>
              <a:gd name="T45" fmla="*/ 24526194 h 662"/>
              <a:gd name="T46" fmla="*/ 42088121 w 683"/>
              <a:gd name="T47" fmla="*/ 83099745 h 662"/>
              <a:gd name="T48" fmla="*/ 27386353 w 683"/>
              <a:gd name="T49" fmla="*/ 70403966 h 662"/>
              <a:gd name="T50" fmla="*/ 23350373 w 683"/>
              <a:gd name="T51" fmla="*/ 66076066 h 662"/>
              <a:gd name="T52" fmla="*/ 22485405 w 683"/>
              <a:gd name="T53" fmla="*/ 64633254 h 662"/>
              <a:gd name="T54" fmla="*/ 12395725 w 683"/>
              <a:gd name="T55" fmla="*/ 47898031 h 662"/>
              <a:gd name="T56" fmla="*/ 11819079 w 683"/>
              <a:gd name="T57" fmla="*/ 46455219 h 662"/>
              <a:gd name="T58" fmla="*/ 8648068 w 683"/>
              <a:gd name="T59" fmla="*/ 37510428 h 662"/>
              <a:gd name="T60" fmla="*/ 6630346 w 683"/>
              <a:gd name="T61" fmla="*/ 27988728 h 662"/>
              <a:gd name="T62" fmla="*/ 51889480 w 683"/>
              <a:gd name="T63" fmla="*/ 88582001 h 662"/>
              <a:gd name="T64" fmla="*/ 130589204 w 683"/>
              <a:gd name="T65" fmla="*/ 40684508 h 662"/>
              <a:gd name="T66" fmla="*/ 119057910 w 683"/>
              <a:gd name="T67" fmla="*/ 76752124 h 662"/>
              <a:gd name="T68" fmla="*/ 98590226 w 683"/>
              <a:gd name="T69" fmla="*/ 64056344 h 662"/>
              <a:gd name="T70" fmla="*/ 78123079 w 683"/>
              <a:gd name="T71" fmla="*/ 76752124 h 662"/>
              <a:gd name="T72" fmla="*/ 66303462 w 683"/>
              <a:gd name="T73" fmla="*/ 40684508 h 662"/>
              <a:gd name="T74" fmla="*/ 90518804 w 683"/>
              <a:gd name="T75" fmla="*/ 38953240 h 662"/>
              <a:gd name="T76" fmla="*/ 99455194 w 683"/>
              <a:gd name="T77" fmla="*/ 16446769 h 662"/>
              <a:gd name="T78" fmla="*/ 130300881 w 683"/>
              <a:gd name="T79" fmla="*/ 38953240 h 662"/>
              <a:gd name="T80" fmla="*/ 188244598 w 683"/>
              <a:gd name="T81" fmla="*/ 29719458 h 662"/>
              <a:gd name="T82" fmla="*/ 183920296 w 683"/>
              <a:gd name="T83" fmla="*/ 45012407 h 662"/>
              <a:gd name="T84" fmla="*/ 183055328 w 683"/>
              <a:gd name="T85" fmla="*/ 47032129 h 662"/>
              <a:gd name="T86" fmla="*/ 180749284 w 683"/>
              <a:gd name="T87" fmla="*/ 51649020 h 662"/>
              <a:gd name="T88" fmla="*/ 172389002 w 683"/>
              <a:gd name="T89" fmla="*/ 65210164 h 662"/>
              <a:gd name="T90" fmla="*/ 170371281 w 683"/>
              <a:gd name="T91" fmla="*/ 67518341 h 662"/>
              <a:gd name="T92" fmla="*/ 162299322 w 683"/>
              <a:gd name="T93" fmla="*/ 75886222 h 662"/>
              <a:gd name="T94" fmla="*/ 143273251 w 683"/>
              <a:gd name="T95" fmla="*/ 88582001 h 662"/>
              <a:gd name="T96" fmla="*/ 188532921 w 683"/>
              <a:gd name="T97" fmla="*/ 27988728 h 662"/>
              <a:gd name="T98" fmla="*/ 188244598 w 683"/>
              <a:gd name="T99" fmla="*/ 29719458 h 66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rgbClr val="008000"/>
          </a:solidFill>
          <a:ln>
            <a:noFill/>
          </a:ln>
          <a:extLst/>
        </p:spPr>
        <p:txBody>
          <a:bodyPr lIns="91262" tIns="45631" rIns="91262" bIns="45631"/>
          <a:lstStyle/>
          <a:p>
            <a:endParaRPr lang="zh-CN" altLang="en-US"/>
          </a:p>
        </p:txBody>
      </p:sp>
    </p:spTree>
    <p:extLst>
      <p:ext uri="{BB962C8B-B14F-4D97-AF65-F5344CB8AC3E}">
        <p14:creationId xmlns:p14="http://schemas.microsoft.com/office/powerpoint/2010/main" val="187139231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75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500"/>
                            </p:stCondLst>
                            <p:childTnLst>
                              <p:par>
                                <p:cTn id="41" presetID="2" presetClass="entr" presetSubtype="4"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50" fill="hold"/>
                                        <p:tgtEl>
                                          <p:spTgt spid="14"/>
                                        </p:tgtEl>
                                        <p:attrNameLst>
                                          <p:attrName>ppt_x</p:attrName>
                                        </p:attrNameLst>
                                      </p:cBhvr>
                                      <p:tavLst>
                                        <p:tav tm="0">
                                          <p:val>
                                            <p:strVal val="#ppt_x"/>
                                          </p:val>
                                        </p:tav>
                                        <p:tav tm="100000">
                                          <p:val>
                                            <p:strVal val="#ppt_x"/>
                                          </p:val>
                                        </p:tav>
                                      </p:tavLst>
                                    </p:anim>
                                    <p:anim calcmode="lin" valueType="num">
                                      <p:cBhvr additive="base">
                                        <p:cTn id="44" dur="150" fill="hold"/>
                                        <p:tgtEl>
                                          <p:spTgt spid="14"/>
                                        </p:tgtEl>
                                        <p:attrNameLst>
                                          <p:attrName>ppt_y</p:attrName>
                                        </p:attrNameLst>
                                      </p:cBhvr>
                                      <p:tavLst>
                                        <p:tav tm="0">
                                          <p:val>
                                            <p:strVal val="1+#ppt_h/2"/>
                                          </p:val>
                                        </p:tav>
                                        <p:tav tm="100000">
                                          <p:val>
                                            <p:strVal val="#ppt_y"/>
                                          </p:val>
                                        </p:tav>
                                      </p:tavLst>
                                    </p:anim>
                                  </p:childTnLst>
                                </p:cTn>
                              </p:par>
                            </p:childTnLst>
                          </p:cTn>
                        </p:par>
                        <p:par>
                          <p:cTn id="45" fill="hold">
                            <p:stCondLst>
                              <p:cond delay="650"/>
                            </p:stCondLst>
                            <p:childTnLst>
                              <p:par>
                                <p:cTn id="46" presetID="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150" fill="hold"/>
                                        <p:tgtEl>
                                          <p:spTgt spid="15"/>
                                        </p:tgtEl>
                                        <p:attrNameLst>
                                          <p:attrName>ppt_x</p:attrName>
                                        </p:attrNameLst>
                                      </p:cBhvr>
                                      <p:tavLst>
                                        <p:tav tm="0">
                                          <p:val>
                                            <p:strVal val="#ppt_x"/>
                                          </p:val>
                                        </p:tav>
                                        <p:tav tm="100000">
                                          <p:val>
                                            <p:strVal val="#ppt_x"/>
                                          </p:val>
                                        </p:tav>
                                      </p:tavLst>
                                    </p:anim>
                                    <p:anim calcmode="lin" valueType="num">
                                      <p:cBhvr additive="base">
                                        <p:cTn id="49" dur="150" fill="hold"/>
                                        <p:tgtEl>
                                          <p:spTgt spid="15"/>
                                        </p:tgtEl>
                                        <p:attrNameLst>
                                          <p:attrName>ppt_y</p:attrName>
                                        </p:attrNameLst>
                                      </p:cBhvr>
                                      <p:tavLst>
                                        <p:tav tm="0">
                                          <p:val>
                                            <p:strVal val="1+#ppt_h/2"/>
                                          </p:val>
                                        </p:tav>
                                        <p:tav tm="100000">
                                          <p:val>
                                            <p:strVal val="#ppt_y"/>
                                          </p:val>
                                        </p:tav>
                                      </p:tavLst>
                                    </p:anim>
                                  </p:childTnLst>
                                </p:cTn>
                              </p:par>
                            </p:childTnLst>
                          </p:cTn>
                        </p:par>
                        <p:par>
                          <p:cTn id="50" fill="hold">
                            <p:stCondLst>
                              <p:cond delay="800"/>
                            </p:stCondLst>
                            <p:childTnLst>
                              <p:par>
                                <p:cTn id="51" presetID="2" presetClass="entr" presetSubtype="4"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150" fill="hold"/>
                                        <p:tgtEl>
                                          <p:spTgt spid="16"/>
                                        </p:tgtEl>
                                        <p:attrNameLst>
                                          <p:attrName>ppt_x</p:attrName>
                                        </p:attrNameLst>
                                      </p:cBhvr>
                                      <p:tavLst>
                                        <p:tav tm="0">
                                          <p:val>
                                            <p:strVal val="#ppt_x"/>
                                          </p:val>
                                        </p:tav>
                                        <p:tav tm="100000">
                                          <p:val>
                                            <p:strVal val="#ppt_x"/>
                                          </p:val>
                                        </p:tav>
                                      </p:tavLst>
                                    </p:anim>
                                    <p:anim calcmode="lin" valueType="num">
                                      <p:cBhvr additive="base">
                                        <p:cTn id="54" dur="150" fill="hold"/>
                                        <p:tgtEl>
                                          <p:spTgt spid="16"/>
                                        </p:tgtEl>
                                        <p:attrNameLst>
                                          <p:attrName>ppt_y</p:attrName>
                                        </p:attrNameLst>
                                      </p:cBhvr>
                                      <p:tavLst>
                                        <p:tav tm="0">
                                          <p:val>
                                            <p:strVal val="1+#ppt_h/2"/>
                                          </p:val>
                                        </p:tav>
                                        <p:tav tm="100000">
                                          <p:val>
                                            <p:strVal val="#ppt_y"/>
                                          </p:val>
                                        </p:tav>
                                      </p:tavLst>
                                    </p:anim>
                                  </p:childTnLst>
                                </p:cTn>
                              </p:par>
                            </p:childTnLst>
                          </p:cTn>
                        </p:par>
                        <p:par>
                          <p:cTn id="55" fill="hold">
                            <p:stCondLst>
                              <p:cond delay="950"/>
                            </p:stCondLst>
                            <p:childTnLst>
                              <p:par>
                                <p:cTn id="56" presetID="2" presetClass="entr" presetSubtype="4"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150" fill="hold"/>
                                        <p:tgtEl>
                                          <p:spTgt spid="17"/>
                                        </p:tgtEl>
                                        <p:attrNameLst>
                                          <p:attrName>ppt_x</p:attrName>
                                        </p:attrNameLst>
                                      </p:cBhvr>
                                      <p:tavLst>
                                        <p:tav tm="0">
                                          <p:val>
                                            <p:strVal val="#ppt_x"/>
                                          </p:val>
                                        </p:tav>
                                        <p:tav tm="100000">
                                          <p:val>
                                            <p:strVal val="#ppt_x"/>
                                          </p:val>
                                        </p:tav>
                                      </p:tavLst>
                                    </p:anim>
                                    <p:anim calcmode="lin" valueType="num">
                                      <p:cBhvr additive="base">
                                        <p:cTn id="59" dur="150" fill="hold"/>
                                        <p:tgtEl>
                                          <p:spTgt spid="17"/>
                                        </p:tgtEl>
                                        <p:attrNameLst>
                                          <p:attrName>ppt_y</p:attrName>
                                        </p:attrNameLst>
                                      </p:cBhvr>
                                      <p:tavLst>
                                        <p:tav tm="0">
                                          <p:val>
                                            <p:strVal val="1+#ppt_h/2"/>
                                          </p:val>
                                        </p:tav>
                                        <p:tav tm="100000">
                                          <p:val>
                                            <p:strVal val="#ppt_y"/>
                                          </p:val>
                                        </p:tav>
                                      </p:tavLst>
                                    </p:anim>
                                  </p:childTnLst>
                                </p:cTn>
                              </p:par>
                            </p:childTnLst>
                          </p:cTn>
                        </p:par>
                        <p:par>
                          <p:cTn id="60" fill="hold">
                            <p:stCondLst>
                              <p:cond delay="1100"/>
                            </p:stCondLst>
                            <p:childTnLst>
                              <p:par>
                                <p:cTn id="61" presetID="2" presetClass="entr" presetSubtype="4"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150" fill="hold"/>
                                        <p:tgtEl>
                                          <p:spTgt spid="18"/>
                                        </p:tgtEl>
                                        <p:attrNameLst>
                                          <p:attrName>ppt_x</p:attrName>
                                        </p:attrNameLst>
                                      </p:cBhvr>
                                      <p:tavLst>
                                        <p:tav tm="0">
                                          <p:val>
                                            <p:strVal val="#ppt_x"/>
                                          </p:val>
                                        </p:tav>
                                        <p:tav tm="100000">
                                          <p:val>
                                            <p:strVal val="#ppt_x"/>
                                          </p:val>
                                        </p:tav>
                                      </p:tavLst>
                                    </p:anim>
                                    <p:anim calcmode="lin" valueType="num">
                                      <p:cBhvr additive="base">
                                        <p:cTn id="64" dur="150" fill="hold"/>
                                        <p:tgtEl>
                                          <p:spTgt spid="18"/>
                                        </p:tgtEl>
                                        <p:attrNameLst>
                                          <p:attrName>ppt_y</p:attrName>
                                        </p:attrNameLst>
                                      </p:cBhvr>
                                      <p:tavLst>
                                        <p:tav tm="0">
                                          <p:val>
                                            <p:strVal val="1+#ppt_h/2"/>
                                          </p:val>
                                        </p:tav>
                                        <p:tav tm="100000">
                                          <p:val>
                                            <p:strVal val="#ppt_y"/>
                                          </p:val>
                                        </p:tav>
                                      </p:tavLst>
                                    </p:anim>
                                  </p:childTnLst>
                                </p:cTn>
                              </p:par>
                            </p:childTnLst>
                          </p:cTn>
                        </p:par>
                        <p:par>
                          <p:cTn id="65" fill="hold">
                            <p:stCondLst>
                              <p:cond delay="1250"/>
                            </p:stCondLst>
                            <p:childTnLst>
                              <p:par>
                                <p:cTn id="66" presetID="2" presetClass="entr" presetSubtype="4"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150" fill="hold"/>
                                        <p:tgtEl>
                                          <p:spTgt spid="19"/>
                                        </p:tgtEl>
                                        <p:attrNameLst>
                                          <p:attrName>ppt_x</p:attrName>
                                        </p:attrNameLst>
                                      </p:cBhvr>
                                      <p:tavLst>
                                        <p:tav tm="0">
                                          <p:val>
                                            <p:strVal val="#ppt_x"/>
                                          </p:val>
                                        </p:tav>
                                        <p:tav tm="100000">
                                          <p:val>
                                            <p:strVal val="#ppt_x"/>
                                          </p:val>
                                        </p:tav>
                                      </p:tavLst>
                                    </p:anim>
                                    <p:anim calcmode="lin" valueType="num">
                                      <p:cBhvr additive="base">
                                        <p:cTn id="69" dur="150" fill="hold"/>
                                        <p:tgtEl>
                                          <p:spTgt spid="19"/>
                                        </p:tgtEl>
                                        <p:attrNameLst>
                                          <p:attrName>ppt_y</p:attrName>
                                        </p:attrNameLst>
                                      </p:cBhvr>
                                      <p:tavLst>
                                        <p:tav tm="0">
                                          <p:val>
                                            <p:strVal val="1+#ppt_h/2"/>
                                          </p:val>
                                        </p:tav>
                                        <p:tav tm="100000">
                                          <p:val>
                                            <p:strVal val="#ppt_y"/>
                                          </p:val>
                                        </p:tav>
                                      </p:tavLst>
                                    </p:anim>
                                  </p:childTnLst>
                                </p:cTn>
                              </p:par>
                              <p:par>
                                <p:cTn id="70" presetID="31" presetClass="entr" presetSubtype="0"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1000" fill="hold"/>
                                        <p:tgtEl>
                                          <p:spTgt spid="20"/>
                                        </p:tgtEl>
                                        <p:attrNameLst>
                                          <p:attrName>ppt_w</p:attrName>
                                        </p:attrNameLst>
                                      </p:cBhvr>
                                      <p:tavLst>
                                        <p:tav tm="0">
                                          <p:val>
                                            <p:fltVal val="0"/>
                                          </p:val>
                                        </p:tav>
                                        <p:tav tm="100000">
                                          <p:val>
                                            <p:strVal val="#ppt_w"/>
                                          </p:val>
                                        </p:tav>
                                      </p:tavLst>
                                    </p:anim>
                                    <p:anim calcmode="lin" valueType="num">
                                      <p:cBhvr>
                                        <p:cTn id="73" dur="1000" fill="hold"/>
                                        <p:tgtEl>
                                          <p:spTgt spid="20"/>
                                        </p:tgtEl>
                                        <p:attrNameLst>
                                          <p:attrName>ppt_h</p:attrName>
                                        </p:attrNameLst>
                                      </p:cBhvr>
                                      <p:tavLst>
                                        <p:tav tm="0">
                                          <p:val>
                                            <p:fltVal val="0"/>
                                          </p:val>
                                        </p:tav>
                                        <p:tav tm="100000">
                                          <p:val>
                                            <p:strVal val="#ppt_h"/>
                                          </p:val>
                                        </p:tav>
                                      </p:tavLst>
                                    </p:anim>
                                    <p:anim calcmode="lin" valueType="num">
                                      <p:cBhvr>
                                        <p:cTn id="74" dur="1000" fill="hold"/>
                                        <p:tgtEl>
                                          <p:spTgt spid="20"/>
                                        </p:tgtEl>
                                        <p:attrNameLst>
                                          <p:attrName>style.rotation</p:attrName>
                                        </p:attrNameLst>
                                      </p:cBhvr>
                                      <p:tavLst>
                                        <p:tav tm="0">
                                          <p:val>
                                            <p:fltVal val="90"/>
                                          </p:val>
                                        </p:tav>
                                        <p:tav tm="100000">
                                          <p:val>
                                            <p:fltVal val="0"/>
                                          </p:val>
                                        </p:tav>
                                      </p:tavLst>
                                    </p:anim>
                                    <p:animEffect transition="in" filter="fade">
                                      <p:cBhvr>
                                        <p:cTn id="75" dur="1000"/>
                                        <p:tgtEl>
                                          <p:spTgt spid="20"/>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p:cTn id="78" dur="1000" fill="hold"/>
                                        <p:tgtEl>
                                          <p:spTgt spid="21"/>
                                        </p:tgtEl>
                                        <p:attrNameLst>
                                          <p:attrName>ppt_w</p:attrName>
                                        </p:attrNameLst>
                                      </p:cBhvr>
                                      <p:tavLst>
                                        <p:tav tm="0">
                                          <p:val>
                                            <p:fltVal val="0"/>
                                          </p:val>
                                        </p:tav>
                                        <p:tav tm="100000">
                                          <p:val>
                                            <p:strVal val="#ppt_w"/>
                                          </p:val>
                                        </p:tav>
                                      </p:tavLst>
                                    </p:anim>
                                    <p:anim calcmode="lin" valueType="num">
                                      <p:cBhvr>
                                        <p:cTn id="79" dur="1000" fill="hold"/>
                                        <p:tgtEl>
                                          <p:spTgt spid="21"/>
                                        </p:tgtEl>
                                        <p:attrNameLst>
                                          <p:attrName>ppt_h</p:attrName>
                                        </p:attrNameLst>
                                      </p:cBhvr>
                                      <p:tavLst>
                                        <p:tav tm="0">
                                          <p:val>
                                            <p:fltVal val="0"/>
                                          </p:val>
                                        </p:tav>
                                        <p:tav tm="100000">
                                          <p:val>
                                            <p:strVal val="#ppt_h"/>
                                          </p:val>
                                        </p:tav>
                                      </p:tavLst>
                                    </p:anim>
                                    <p:anim calcmode="lin" valueType="num">
                                      <p:cBhvr>
                                        <p:cTn id="80" dur="1000" fill="hold"/>
                                        <p:tgtEl>
                                          <p:spTgt spid="21"/>
                                        </p:tgtEl>
                                        <p:attrNameLst>
                                          <p:attrName>style.rotation</p:attrName>
                                        </p:attrNameLst>
                                      </p:cBhvr>
                                      <p:tavLst>
                                        <p:tav tm="0">
                                          <p:val>
                                            <p:fltVal val="90"/>
                                          </p:val>
                                        </p:tav>
                                        <p:tav tm="100000">
                                          <p:val>
                                            <p:fltVal val="0"/>
                                          </p:val>
                                        </p:tav>
                                      </p:tavLst>
                                    </p:anim>
                                    <p:animEffect transition="in" filter="fade">
                                      <p:cBhvr>
                                        <p:cTn id="81" dur="1000"/>
                                        <p:tgtEl>
                                          <p:spTgt spid="21"/>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p:cTn id="84" dur="1000" fill="hold"/>
                                        <p:tgtEl>
                                          <p:spTgt spid="22"/>
                                        </p:tgtEl>
                                        <p:attrNameLst>
                                          <p:attrName>ppt_w</p:attrName>
                                        </p:attrNameLst>
                                      </p:cBhvr>
                                      <p:tavLst>
                                        <p:tav tm="0">
                                          <p:val>
                                            <p:fltVal val="0"/>
                                          </p:val>
                                        </p:tav>
                                        <p:tav tm="100000">
                                          <p:val>
                                            <p:strVal val="#ppt_w"/>
                                          </p:val>
                                        </p:tav>
                                      </p:tavLst>
                                    </p:anim>
                                    <p:anim calcmode="lin" valueType="num">
                                      <p:cBhvr>
                                        <p:cTn id="85" dur="1000" fill="hold"/>
                                        <p:tgtEl>
                                          <p:spTgt spid="22"/>
                                        </p:tgtEl>
                                        <p:attrNameLst>
                                          <p:attrName>ppt_h</p:attrName>
                                        </p:attrNameLst>
                                      </p:cBhvr>
                                      <p:tavLst>
                                        <p:tav tm="0">
                                          <p:val>
                                            <p:fltVal val="0"/>
                                          </p:val>
                                        </p:tav>
                                        <p:tav tm="100000">
                                          <p:val>
                                            <p:strVal val="#ppt_h"/>
                                          </p:val>
                                        </p:tav>
                                      </p:tavLst>
                                    </p:anim>
                                    <p:anim calcmode="lin" valueType="num">
                                      <p:cBhvr>
                                        <p:cTn id="86" dur="1000" fill="hold"/>
                                        <p:tgtEl>
                                          <p:spTgt spid="22"/>
                                        </p:tgtEl>
                                        <p:attrNameLst>
                                          <p:attrName>style.rotation</p:attrName>
                                        </p:attrNameLst>
                                      </p:cBhvr>
                                      <p:tavLst>
                                        <p:tav tm="0">
                                          <p:val>
                                            <p:fltVal val="90"/>
                                          </p:val>
                                        </p:tav>
                                        <p:tav tm="100000">
                                          <p:val>
                                            <p:fltVal val="0"/>
                                          </p:val>
                                        </p:tav>
                                      </p:tavLst>
                                    </p:anim>
                                    <p:animEffect transition="in" filter="fade">
                                      <p:cBhvr>
                                        <p:cTn id="87"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7" grpId="0" animBg="1"/>
      <p:bldP spid="8" grpId="0" animBg="1"/>
      <p:bldP spid="14" grpId="0"/>
      <p:bldP spid="15" grpId="0"/>
      <p:bldP spid="16" grpId="0"/>
      <p:bldP spid="17" grpId="0"/>
      <p:bldP spid="18" grpId="0"/>
      <p:bldP spid="19" grpId="0"/>
      <p:bldP spid="20" grpId="0" animBg="1"/>
      <p:bldP spid="21"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3" name="Rounded Rectangle 4"/>
          <p:cNvSpPr>
            <a:spLocks noChangeArrowheads="1"/>
          </p:cNvSpPr>
          <p:nvPr/>
        </p:nvSpPr>
        <p:spPr bwMode="auto">
          <a:xfrm>
            <a:off x="694135" y="987027"/>
            <a:ext cx="2109788" cy="872729"/>
          </a:xfrm>
          <a:prstGeom prst="roundRect">
            <a:avLst>
              <a:gd name="adj" fmla="val 10134"/>
            </a:avLst>
          </a:prstGeom>
          <a:solidFill>
            <a:srgbClr val="008000"/>
          </a:solidFill>
          <a:ln>
            <a:noFill/>
          </a:ln>
          <a:extLst/>
        </p:spPr>
        <p:txBody>
          <a:bodyPr lIns="68580" tIns="34290" rIns="68580" bIns="34290" anchor="ctr"/>
          <a:lstStyle/>
          <a:p>
            <a:pPr algn="ctr" defTabSz="1029891" eaLnBrk="1" hangingPunct="1"/>
            <a:endParaRPr lang="en-US" altLang="zh-CN" sz="1600">
              <a:solidFill>
                <a:srgbClr val="FFFFFF"/>
              </a:solidFill>
              <a:latin typeface="Arial" pitchFamily="34" charset="0"/>
              <a:ea typeface="微软雅黑" pitchFamily="34" charset="-122"/>
              <a:sym typeface="Arial" pitchFamily="34" charset="0"/>
            </a:endParaRPr>
          </a:p>
        </p:txBody>
      </p:sp>
      <p:sp>
        <p:nvSpPr>
          <p:cNvPr id="4" name="Rounded Rectangle 91"/>
          <p:cNvSpPr>
            <a:spLocks noChangeArrowheads="1"/>
          </p:cNvSpPr>
          <p:nvPr/>
        </p:nvSpPr>
        <p:spPr bwMode="auto">
          <a:xfrm>
            <a:off x="694135" y="2062162"/>
            <a:ext cx="2109788" cy="872728"/>
          </a:xfrm>
          <a:prstGeom prst="roundRect">
            <a:avLst>
              <a:gd name="adj" fmla="val 10134"/>
            </a:avLst>
          </a:prstGeom>
          <a:solidFill>
            <a:srgbClr val="008000"/>
          </a:solidFill>
          <a:ln>
            <a:noFill/>
          </a:ln>
          <a:extLst/>
        </p:spPr>
        <p:txBody>
          <a:bodyPr lIns="68580" tIns="34290" rIns="68580" bIns="34290" anchor="ctr"/>
          <a:lstStyle/>
          <a:p>
            <a:pPr algn="ctr" defTabSz="1029891" eaLnBrk="1" hangingPunct="1"/>
            <a:endParaRPr lang="en-US" altLang="zh-CN" sz="1600">
              <a:solidFill>
                <a:srgbClr val="FFFFFF"/>
              </a:solidFill>
              <a:latin typeface="Arial" pitchFamily="34" charset="0"/>
              <a:ea typeface="微软雅黑" pitchFamily="34" charset="-122"/>
              <a:sym typeface="Arial" pitchFamily="34" charset="0"/>
            </a:endParaRPr>
          </a:p>
        </p:txBody>
      </p:sp>
      <p:sp>
        <p:nvSpPr>
          <p:cNvPr id="5" name="Rounded Rectangle 94"/>
          <p:cNvSpPr>
            <a:spLocks noChangeArrowheads="1"/>
          </p:cNvSpPr>
          <p:nvPr/>
        </p:nvSpPr>
        <p:spPr bwMode="auto">
          <a:xfrm>
            <a:off x="694135" y="3137296"/>
            <a:ext cx="2109788" cy="872729"/>
          </a:xfrm>
          <a:prstGeom prst="roundRect">
            <a:avLst>
              <a:gd name="adj" fmla="val 10134"/>
            </a:avLst>
          </a:prstGeom>
          <a:solidFill>
            <a:srgbClr val="008000"/>
          </a:solidFill>
          <a:ln>
            <a:noFill/>
          </a:ln>
          <a:extLst/>
        </p:spPr>
        <p:txBody>
          <a:bodyPr lIns="68580" tIns="34290" rIns="68580" bIns="34290" anchor="ctr"/>
          <a:lstStyle/>
          <a:p>
            <a:pPr algn="ctr" defTabSz="1029891" eaLnBrk="1" hangingPunct="1"/>
            <a:endParaRPr lang="en-US" altLang="zh-CN" sz="1600">
              <a:solidFill>
                <a:srgbClr val="FFFFFF"/>
              </a:solidFill>
              <a:latin typeface="Arial" pitchFamily="34" charset="0"/>
              <a:ea typeface="微软雅黑" pitchFamily="34" charset="-122"/>
              <a:sym typeface="Arial" pitchFamily="34" charset="0"/>
            </a:endParaRPr>
          </a:p>
        </p:txBody>
      </p:sp>
      <p:cxnSp>
        <p:nvCxnSpPr>
          <p:cNvPr id="6" name="Elbow Connector 106"/>
          <p:cNvCxnSpPr>
            <a:cxnSpLocks noChangeShapeType="1"/>
          </p:cNvCxnSpPr>
          <p:nvPr/>
        </p:nvCxnSpPr>
        <p:spPr bwMode="auto">
          <a:xfrm>
            <a:off x="2899172" y="1423987"/>
            <a:ext cx="903684" cy="695325"/>
          </a:xfrm>
          <a:prstGeom prst="bentConnector3">
            <a:avLst>
              <a:gd name="adj1" fmla="val 50000"/>
            </a:avLst>
          </a:prstGeom>
          <a:noFill/>
          <a:ln w="12700">
            <a:solidFill>
              <a:srgbClr val="008000"/>
            </a:solidFill>
            <a:miter lim="800000"/>
            <a:headEnd type="oval" w="med" len="med"/>
            <a:tailEnd type="triangle" w="med" len="med"/>
          </a:ln>
          <a:extLst>
            <a:ext uri="{909E8E84-426E-40DD-AFC4-6F175D3DCCD1}">
              <a14:hiddenFill xmlns:a14="http://schemas.microsoft.com/office/drawing/2010/main">
                <a:noFill/>
              </a14:hiddenFill>
            </a:ext>
          </a:extLst>
        </p:spPr>
      </p:cxnSp>
      <p:cxnSp>
        <p:nvCxnSpPr>
          <p:cNvPr id="7" name="Elbow Connector 107"/>
          <p:cNvCxnSpPr>
            <a:cxnSpLocks noChangeShapeType="1"/>
          </p:cNvCxnSpPr>
          <p:nvPr/>
        </p:nvCxnSpPr>
        <p:spPr bwMode="auto">
          <a:xfrm flipV="1">
            <a:off x="2899172" y="2934890"/>
            <a:ext cx="903684" cy="695325"/>
          </a:xfrm>
          <a:prstGeom prst="bentConnector3">
            <a:avLst>
              <a:gd name="adj1" fmla="val 50000"/>
            </a:avLst>
          </a:prstGeom>
          <a:noFill/>
          <a:ln w="12700">
            <a:solidFill>
              <a:srgbClr val="008000"/>
            </a:solidFill>
            <a:miter lim="800000"/>
            <a:headEnd type="oval" w="med" len="med"/>
            <a:tailEnd type="triangle" w="med" len="med"/>
          </a:ln>
          <a:extLst>
            <a:ext uri="{909E8E84-426E-40DD-AFC4-6F175D3DCCD1}">
              <a14:hiddenFill xmlns:a14="http://schemas.microsoft.com/office/drawing/2010/main">
                <a:noFill/>
              </a14:hiddenFill>
            </a:ext>
          </a:extLst>
        </p:spPr>
      </p:cxnSp>
      <p:cxnSp>
        <p:nvCxnSpPr>
          <p:cNvPr id="8" name="Straight Connector 109"/>
          <p:cNvCxnSpPr>
            <a:cxnSpLocks noChangeShapeType="1"/>
          </p:cNvCxnSpPr>
          <p:nvPr/>
        </p:nvCxnSpPr>
        <p:spPr bwMode="auto">
          <a:xfrm>
            <a:off x="2899172" y="2533650"/>
            <a:ext cx="903684" cy="2381"/>
          </a:xfrm>
          <a:prstGeom prst="line">
            <a:avLst/>
          </a:prstGeom>
          <a:noFill/>
          <a:ln w="12700">
            <a:solidFill>
              <a:srgbClr val="008000"/>
            </a:solidFill>
            <a:round/>
            <a:headEnd type="oval" w="med" len="med"/>
            <a:tailEnd type="triangle" w="med" len="med"/>
          </a:ln>
          <a:extLst>
            <a:ext uri="{909E8E84-426E-40DD-AFC4-6F175D3DCCD1}">
              <a14:hiddenFill xmlns:a14="http://schemas.microsoft.com/office/drawing/2010/main">
                <a:noFill/>
              </a14:hiddenFill>
            </a:ext>
          </a:extLst>
        </p:spPr>
      </p:cxnSp>
      <p:sp>
        <p:nvSpPr>
          <p:cNvPr id="9" name="Freeform 228"/>
          <p:cNvSpPr>
            <a:spLocks/>
          </p:cNvSpPr>
          <p:nvPr/>
        </p:nvSpPr>
        <p:spPr bwMode="auto">
          <a:xfrm>
            <a:off x="823913" y="1216818"/>
            <a:ext cx="409575" cy="413147"/>
          </a:xfrm>
          <a:custGeom>
            <a:avLst/>
            <a:gdLst>
              <a:gd name="T0" fmla="*/ 2147483647 w 68"/>
              <a:gd name="T1" fmla="*/ 196876459 h 68"/>
              <a:gd name="T2" fmla="*/ 2147483647 w 68"/>
              <a:gd name="T3" fmla="*/ 2147483647 h 68"/>
              <a:gd name="T4" fmla="*/ 2147483647 w 68"/>
              <a:gd name="T5" fmla="*/ 2147483647 h 68"/>
              <a:gd name="T6" fmla="*/ 2147483647 w 68"/>
              <a:gd name="T7" fmla="*/ 2147483647 h 68"/>
              <a:gd name="T8" fmla="*/ 2147483647 w 68"/>
              <a:gd name="T9" fmla="*/ 2147483647 h 68"/>
              <a:gd name="T10" fmla="*/ 2147483647 w 68"/>
              <a:gd name="T11" fmla="*/ 2147483647 h 68"/>
              <a:gd name="T12" fmla="*/ 1805864360 w 68"/>
              <a:gd name="T13" fmla="*/ 2147483647 h 68"/>
              <a:gd name="T14" fmla="*/ 1676872328 w 68"/>
              <a:gd name="T15" fmla="*/ 2147483647 h 68"/>
              <a:gd name="T16" fmla="*/ 1676872328 w 68"/>
              <a:gd name="T17" fmla="*/ 2147483647 h 68"/>
              <a:gd name="T18" fmla="*/ 1547880296 w 68"/>
              <a:gd name="T19" fmla="*/ 2147483647 h 68"/>
              <a:gd name="T20" fmla="*/ 1547880296 w 68"/>
              <a:gd name="T21" fmla="*/ 2147483647 h 68"/>
              <a:gd name="T22" fmla="*/ 2147483647 w 68"/>
              <a:gd name="T23" fmla="*/ 787497734 h 68"/>
              <a:gd name="T24" fmla="*/ 1031920197 w 68"/>
              <a:gd name="T25" fmla="*/ 2147483647 h 68"/>
              <a:gd name="T26" fmla="*/ 64496016 w 68"/>
              <a:gd name="T27" fmla="*/ 2147483647 h 68"/>
              <a:gd name="T28" fmla="*/ 0 w 68"/>
              <a:gd name="T29" fmla="*/ 2147483647 h 68"/>
              <a:gd name="T30" fmla="*/ 64496016 w 68"/>
              <a:gd name="T31" fmla="*/ 2147483647 h 68"/>
              <a:gd name="T32" fmla="*/ 2147483647 w 68"/>
              <a:gd name="T33" fmla="*/ 0 h 68"/>
              <a:gd name="T34" fmla="*/ 2147483647 w 68"/>
              <a:gd name="T35" fmla="*/ 0 h 68"/>
              <a:gd name="T36" fmla="*/ 2147483647 w 68"/>
              <a:gd name="T37" fmla="*/ 0 h 68"/>
              <a:gd name="T38" fmla="*/ 2147483647 w 68"/>
              <a:gd name="T39" fmla="*/ 196876459 h 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10" name="Freeform 135"/>
          <p:cNvSpPr>
            <a:spLocks noEditPoints="1"/>
          </p:cNvSpPr>
          <p:nvPr/>
        </p:nvSpPr>
        <p:spPr bwMode="auto">
          <a:xfrm>
            <a:off x="823913" y="2345531"/>
            <a:ext cx="402431" cy="377428"/>
          </a:xfrm>
          <a:custGeom>
            <a:avLst/>
            <a:gdLst>
              <a:gd name="T0" fmla="*/ 702354624 w 73"/>
              <a:gd name="T1" fmla="*/ 2135952444 h 68"/>
              <a:gd name="T2" fmla="*/ 432222188 w 73"/>
              <a:gd name="T3" fmla="*/ 2135952444 h 68"/>
              <a:gd name="T4" fmla="*/ 0 w 73"/>
              <a:gd name="T5" fmla="*/ 1807346083 h 68"/>
              <a:gd name="T6" fmla="*/ 270139786 w 73"/>
              <a:gd name="T7" fmla="*/ 1040590508 h 68"/>
              <a:gd name="T8" fmla="*/ 810412009 w 73"/>
              <a:gd name="T9" fmla="*/ 1204897389 h 68"/>
              <a:gd name="T10" fmla="*/ 1080551795 w 73"/>
              <a:gd name="T11" fmla="*/ 1150125962 h 68"/>
              <a:gd name="T12" fmla="*/ 1080551795 w 73"/>
              <a:gd name="T13" fmla="*/ 1314432842 h 68"/>
              <a:gd name="T14" fmla="*/ 1242634197 w 73"/>
              <a:gd name="T15" fmla="*/ 1862117510 h 68"/>
              <a:gd name="T16" fmla="*/ 702354624 w 73"/>
              <a:gd name="T17" fmla="*/ 2135952444 h 68"/>
              <a:gd name="T18" fmla="*/ 810412009 w 73"/>
              <a:gd name="T19" fmla="*/ 1040590508 h 68"/>
              <a:gd name="T20" fmla="*/ 270139786 w 73"/>
              <a:gd name="T21" fmla="*/ 492913241 h 68"/>
              <a:gd name="T22" fmla="*/ 810412009 w 73"/>
              <a:gd name="T23" fmla="*/ 0 h 68"/>
              <a:gd name="T24" fmla="*/ 1350691581 w 73"/>
              <a:gd name="T25" fmla="*/ 492913241 h 68"/>
              <a:gd name="T26" fmla="*/ 810412009 w 73"/>
              <a:gd name="T27" fmla="*/ 1040590508 h 68"/>
              <a:gd name="T28" fmla="*/ 2147483647 w 73"/>
              <a:gd name="T29" fmla="*/ 2147483647 h 68"/>
              <a:gd name="T30" fmla="*/ 1080551795 w 73"/>
              <a:gd name="T31" fmla="*/ 2147483647 h 68"/>
              <a:gd name="T32" fmla="*/ 540272222 w 73"/>
              <a:gd name="T33" fmla="*/ 2147483647 h 68"/>
              <a:gd name="T34" fmla="*/ 1242634197 w 73"/>
              <a:gd name="T35" fmla="*/ 1971652964 h 68"/>
              <a:gd name="T36" fmla="*/ 1999021188 w 73"/>
              <a:gd name="T37" fmla="*/ 2147483647 h 68"/>
              <a:gd name="T38" fmla="*/ 2147483647 w 73"/>
              <a:gd name="T39" fmla="*/ 1971652964 h 68"/>
              <a:gd name="T40" fmla="*/ 2147483647 w 73"/>
              <a:gd name="T41" fmla="*/ 2147483647 h 68"/>
              <a:gd name="T42" fmla="*/ 2147483647 w 73"/>
              <a:gd name="T43" fmla="*/ 2147483647 h 68"/>
              <a:gd name="T44" fmla="*/ 1999021188 w 73"/>
              <a:gd name="T45" fmla="*/ 2135952444 h 68"/>
              <a:gd name="T46" fmla="*/ 1188609179 w 73"/>
              <a:gd name="T47" fmla="*/ 1314432842 h 68"/>
              <a:gd name="T48" fmla="*/ 1999021188 w 73"/>
              <a:gd name="T49" fmla="*/ 492913241 h 68"/>
              <a:gd name="T50" fmla="*/ 2147483647 w 73"/>
              <a:gd name="T51" fmla="*/ 1314432842 h 68"/>
              <a:gd name="T52" fmla="*/ 1999021188 w 73"/>
              <a:gd name="T53" fmla="*/ 2135952444 h 68"/>
              <a:gd name="T54" fmla="*/ 2147483647 w 73"/>
              <a:gd name="T55" fmla="*/ 1040590508 h 68"/>
              <a:gd name="T56" fmla="*/ 2147483647 w 73"/>
              <a:gd name="T57" fmla="*/ 492913241 h 68"/>
              <a:gd name="T58" fmla="*/ 2147483647 w 73"/>
              <a:gd name="T59" fmla="*/ 0 h 68"/>
              <a:gd name="T60" fmla="*/ 2147483647 w 73"/>
              <a:gd name="T61" fmla="*/ 492913241 h 68"/>
              <a:gd name="T62" fmla="*/ 2147483647 w 73"/>
              <a:gd name="T63" fmla="*/ 1040590508 h 68"/>
              <a:gd name="T64" fmla="*/ 2147483647 w 73"/>
              <a:gd name="T65" fmla="*/ 2135952444 h 68"/>
              <a:gd name="T66" fmla="*/ 2147483647 w 73"/>
              <a:gd name="T67" fmla="*/ 2135952444 h 68"/>
              <a:gd name="T68" fmla="*/ 2147483647 w 73"/>
              <a:gd name="T69" fmla="*/ 1862117510 h 68"/>
              <a:gd name="T70" fmla="*/ 2147483647 w 73"/>
              <a:gd name="T71" fmla="*/ 1314432842 h 68"/>
              <a:gd name="T72" fmla="*/ 2147483647 w 73"/>
              <a:gd name="T73" fmla="*/ 1150125962 h 68"/>
              <a:gd name="T74" fmla="*/ 2147483647 w 73"/>
              <a:gd name="T75" fmla="*/ 1204897389 h 68"/>
              <a:gd name="T76" fmla="*/ 2147483647 w 73"/>
              <a:gd name="T77" fmla="*/ 1040590508 h 68"/>
              <a:gd name="T78" fmla="*/ 2147483647 w 73"/>
              <a:gd name="T79" fmla="*/ 1807346083 h 68"/>
              <a:gd name="T80" fmla="*/ 2147483647 w 73"/>
              <a:gd name="T81" fmla="*/ 2135952444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11" name="Freeform 103"/>
          <p:cNvSpPr>
            <a:spLocks noEditPoints="1"/>
          </p:cNvSpPr>
          <p:nvPr/>
        </p:nvSpPr>
        <p:spPr bwMode="auto">
          <a:xfrm>
            <a:off x="876301" y="3342084"/>
            <a:ext cx="307181" cy="451247"/>
          </a:xfrm>
          <a:custGeom>
            <a:avLst/>
            <a:gdLst>
              <a:gd name="T0" fmla="*/ 2147483647 w 42"/>
              <a:gd name="T1" fmla="*/ 2147483647 h 62"/>
              <a:gd name="T2" fmla="*/ 2147483647 w 42"/>
              <a:gd name="T3" fmla="*/ 2147483647 h 62"/>
              <a:gd name="T4" fmla="*/ 2147483647 w 42"/>
              <a:gd name="T5" fmla="*/ 2147483647 h 62"/>
              <a:gd name="T6" fmla="*/ 2147483647 w 42"/>
              <a:gd name="T7" fmla="*/ 2147483647 h 62"/>
              <a:gd name="T8" fmla="*/ 2147483647 w 42"/>
              <a:gd name="T9" fmla="*/ 2147483647 h 62"/>
              <a:gd name="T10" fmla="*/ 2147483647 w 42"/>
              <a:gd name="T11" fmla="*/ 2147483647 h 62"/>
              <a:gd name="T12" fmla="*/ 2147483647 w 42"/>
              <a:gd name="T13" fmla="*/ 2147483647 h 62"/>
              <a:gd name="T14" fmla="*/ 2147483647 w 42"/>
              <a:gd name="T15" fmla="*/ 2147483647 h 62"/>
              <a:gd name="T16" fmla="*/ 1997048693 w 42"/>
              <a:gd name="T17" fmla="*/ 2147483647 h 62"/>
              <a:gd name="T18" fmla="*/ 1426461959 w 42"/>
              <a:gd name="T19" fmla="*/ 2147483647 h 62"/>
              <a:gd name="T20" fmla="*/ 1046074054 w 42"/>
              <a:gd name="T21" fmla="*/ 2147483647 h 62"/>
              <a:gd name="T22" fmla="*/ 1046074054 w 42"/>
              <a:gd name="T23" fmla="*/ 2147483647 h 62"/>
              <a:gd name="T24" fmla="*/ 855875225 w 42"/>
              <a:gd name="T25" fmla="*/ 2147483647 h 62"/>
              <a:gd name="T26" fmla="*/ 950974639 w 42"/>
              <a:gd name="T27" fmla="*/ 2147483647 h 62"/>
              <a:gd name="T28" fmla="*/ 855875225 w 42"/>
              <a:gd name="T29" fmla="*/ 2147483647 h 62"/>
              <a:gd name="T30" fmla="*/ 1046074054 w 42"/>
              <a:gd name="T31" fmla="*/ 2147483647 h 62"/>
              <a:gd name="T32" fmla="*/ 475487320 w 42"/>
              <a:gd name="T33" fmla="*/ 2147483647 h 62"/>
              <a:gd name="T34" fmla="*/ 0 w 42"/>
              <a:gd name="T35" fmla="*/ 1695098164 h 62"/>
              <a:gd name="T36" fmla="*/ 1997048693 w 42"/>
              <a:gd name="T37" fmla="*/ 0 h 62"/>
              <a:gd name="T38" fmla="*/ 2147483647 w 42"/>
              <a:gd name="T39" fmla="*/ 1695098164 h 62"/>
              <a:gd name="T40" fmla="*/ 2147483647 w 42"/>
              <a:gd name="T41" fmla="*/ 2147483647 h 62"/>
              <a:gd name="T42" fmla="*/ 1997048693 w 42"/>
              <a:gd name="T43" fmla="*/ 565029487 h 62"/>
              <a:gd name="T44" fmla="*/ 570586734 w 42"/>
              <a:gd name="T45" fmla="*/ 1695098164 h 62"/>
              <a:gd name="T46" fmla="*/ 760775811 w 42"/>
              <a:gd name="T47" fmla="*/ 2147483647 h 62"/>
              <a:gd name="T48" fmla="*/ 1046074054 w 42"/>
              <a:gd name="T49" fmla="*/ 2147483647 h 62"/>
              <a:gd name="T50" fmla="*/ 1521561373 w 42"/>
              <a:gd name="T51" fmla="*/ 2147483647 h 62"/>
              <a:gd name="T52" fmla="*/ 2147483647 w 42"/>
              <a:gd name="T53" fmla="*/ 2147483647 h 62"/>
              <a:gd name="T54" fmla="*/ 2147483647 w 42"/>
              <a:gd name="T55" fmla="*/ 2147483647 h 62"/>
              <a:gd name="T56" fmla="*/ 2147483647 w 42"/>
              <a:gd name="T57" fmla="*/ 2147483647 h 62"/>
              <a:gd name="T58" fmla="*/ 2147483647 w 42"/>
              <a:gd name="T59" fmla="*/ 1695098164 h 62"/>
              <a:gd name="T60" fmla="*/ 1997048693 w 42"/>
              <a:gd name="T61" fmla="*/ 565029487 h 62"/>
              <a:gd name="T62" fmla="*/ 2147483647 w 42"/>
              <a:gd name="T63" fmla="*/ 1883447796 h 62"/>
              <a:gd name="T64" fmla="*/ 2147483647 w 42"/>
              <a:gd name="T65" fmla="*/ 1695098164 h 62"/>
              <a:gd name="T66" fmla="*/ 1997048693 w 42"/>
              <a:gd name="T67" fmla="*/ 1412588273 h 62"/>
              <a:gd name="T68" fmla="*/ 1901949279 w 42"/>
              <a:gd name="T69" fmla="*/ 1224238641 h 62"/>
              <a:gd name="T70" fmla="*/ 1997048693 w 42"/>
              <a:gd name="T71" fmla="*/ 1130068678 h 62"/>
              <a:gd name="T72" fmla="*/ 2147483647 w 42"/>
              <a:gd name="T73" fmla="*/ 1695098164 h 62"/>
              <a:gd name="T74" fmla="*/ 2147483647 w 42"/>
              <a:gd name="T75" fmla="*/ 1883447796 h 6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12" name="Rounded Rectangle 29"/>
          <p:cNvSpPr>
            <a:spLocks noChangeArrowheads="1"/>
          </p:cNvSpPr>
          <p:nvPr/>
        </p:nvSpPr>
        <p:spPr bwMode="auto">
          <a:xfrm>
            <a:off x="6322219" y="987027"/>
            <a:ext cx="2109788" cy="872729"/>
          </a:xfrm>
          <a:prstGeom prst="roundRect">
            <a:avLst>
              <a:gd name="adj" fmla="val 10134"/>
            </a:avLst>
          </a:prstGeom>
          <a:solidFill>
            <a:srgbClr val="008000"/>
          </a:solidFill>
          <a:ln>
            <a:noFill/>
          </a:ln>
          <a:extLst/>
        </p:spPr>
        <p:txBody>
          <a:bodyPr lIns="68580" tIns="34290" rIns="68580" bIns="34290" anchor="ctr"/>
          <a:lstStyle/>
          <a:p>
            <a:pPr algn="ctr" defTabSz="1029891" eaLnBrk="1" hangingPunct="1"/>
            <a:endParaRPr lang="en-US" altLang="zh-CN" sz="1600">
              <a:solidFill>
                <a:srgbClr val="FFFFFF"/>
              </a:solidFill>
              <a:latin typeface="Arial" pitchFamily="34" charset="0"/>
              <a:ea typeface="微软雅黑" pitchFamily="34" charset="-122"/>
              <a:sym typeface="Arial" pitchFamily="34" charset="0"/>
            </a:endParaRPr>
          </a:p>
        </p:txBody>
      </p:sp>
      <p:sp>
        <p:nvSpPr>
          <p:cNvPr id="13" name="Rounded Rectangle 32"/>
          <p:cNvSpPr>
            <a:spLocks noChangeArrowheads="1"/>
          </p:cNvSpPr>
          <p:nvPr/>
        </p:nvSpPr>
        <p:spPr bwMode="auto">
          <a:xfrm>
            <a:off x="6322219" y="2062162"/>
            <a:ext cx="2109788" cy="872728"/>
          </a:xfrm>
          <a:prstGeom prst="roundRect">
            <a:avLst>
              <a:gd name="adj" fmla="val 10134"/>
            </a:avLst>
          </a:prstGeom>
          <a:solidFill>
            <a:srgbClr val="008000"/>
          </a:solidFill>
          <a:ln>
            <a:noFill/>
          </a:ln>
          <a:extLst/>
        </p:spPr>
        <p:txBody>
          <a:bodyPr lIns="68580" tIns="34290" rIns="68580" bIns="34290" anchor="ctr"/>
          <a:lstStyle/>
          <a:p>
            <a:pPr algn="ctr" defTabSz="1029891" eaLnBrk="1" hangingPunct="1"/>
            <a:endParaRPr lang="en-US" altLang="zh-CN" sz="1600">
              <a:solidFill>
                <a:srgbClr val="FFFFFF"/>
              </a:solidFill>
              <a:latin typeface="Arial" pitchFamily="34" charset="0"/>
              <a:ea typeface="微软雅黑" pitchFamily="34" charset="-122"/>
              <a:sym typeface="Arial" pitchFamily="34" charset="0"/>
            </a:endParaRPr>
          </a:p>
        </p:txBody>
      </p:sp>
      <p:sp>
        <p:nvSpPr>
          <p:cNvPr id="14" name="Rounded Rectangle 35"/>
          <p:cNvSpPr>
            <a:spLocks noChangeArrowheads="1"/>
          </p:cNvSpPr>
          <p:nvPr/>
        </p:nvSpPr>
        <p:spPr bwMode="auto">
          <a:xfrm>
            <a:off x="6322219" y="3137296"/>
            <a:ext cx="2109788" cy="872729"/>
          </a:xfrm>
          <a:prstGeom prst="roundRect">
            <a:avLst>
              <a:gd name="adj" fmla="val 10134"/>
            </a:avLst>
          </a:prstGeom>
          <a:solidFill>
            <a:srgbClr val="008000"/>
          </a:solidFill>
          <a:ln>
            <a:noFill/>
          </a:ln>
          <a:extLst/>
        </p:spPr>
        <p:txBody>
          <a:bodyPr lIns="68580" tIns="34290" rIns="68580" bIns="34290" anchor="ctr"/>
          <a:lstStyle/>
          <a:p>
            <a:pPr algn="ctr" defTabSz="1029891" eaLnBrk="1" hangingPunct="1"/>
            <a:endParaRPr lang="en-US" altLang="zh-CN" sz="1600">
              <a:solidFill>
                <a:srgbClr val="FFFFFF"/>
              </a:solidFill>
              <a:latin typeface="Arial" pitchFamily="34" charset="0"/>
              <a:ea typeface="微软雅黑" pitchFamily="34" charset="-122"/>
              <a:sym typeface="Arial" pitchFamily="34" charset="0"/>
            </a:endParaRPr>
          </a:p>
        </p:txBody>
      </p:sp>
      <p:cxnSp>
        <p:nvCxnSpPr>
          <p:cNvPr id="15" name="Elbow Connector 45"/>
          <p:cNvCxnSpPr>
            <a:cxnSpLocks noChangeShapeType="1"/>
          </p:cNvCxnSpPr>
          <p:nvPr/>
        </p:nvCxnSpPr>
        <p:spPr bwMode="auto">
          <a:xfrm flipH="1">
            <a:off x="5313760" y="1423987"/>
            <a:ext cx="922734" cy="695325"/>
          </a:xfrm>
          <a:prstGeom prst="bentConnector3">
            <a:avLst>
              <a:gd name="adj1" fmla="val 50000"/>
            </a:avLst>
          </a:prstGeom>
          <a:noFill/>
          <a:ln w="12700">
            <a:solidFill>
              <a:srgbClr val="008000"/>
            </a:solidFill>
            <a:miter lim="800000"/>
            <a:headEnd type="oval" w="med" len="med"/>
            <a:tailEnd type="triangle" w="med" len="med"/>
          </a:ln>
          <a:extLst>
            <a:ext uri="{909E8E84-426E-40DD-AFC4-6F175D3DCCD1}">
              <a14:hiddenFill xmlns:a14="http://schemas.microsoft.com/office/drawing/2010/main">
                <a:noFill/>
              </a14:hiddenFill>
            </a:ext>
          </a:extLst>
        </p:spPr>
      </p:cxnSp>
      <p:cxnSp>
        <p:nvCxnSpPr>
          <p:cNvPr id="16" name="Elbow Connector 46"/>
          <p:cNvCxnSpPr>
            <a:cxnSpLocks noChangeShapeType="1"/>
          </p:cNvCxnSpPr>
          <p:nvPr/>
        </p:nvCxnSpPr>
        <p:spPr bwMode="auto">
          <a:xfrm flipH="1" flipV="1">
            <a:off x="5313760" y="2934890"/>
            <a:ext cx="922734" cy="695325"/>
          </a:xfrm>
          <a:prstGeom prst="bentConnector3">
            <a:avLst>
              <a:gd name="adj1" fmla="val 50000"/>
            </a:avLst>
          </a:prstGeom>
          <a:noFill/>
          <a:ln w="12700">
            <a:solidFill>
              <a:srgbClr val="008000"/>
            </a:solidFill>
            <a:miter lim="800000"/>
            <a:headEnd type="oval" w="med" len="med"/>
            <a:tailEnd type="triangle" w="med" len="med"/>
          </a:ln>
          <a:extLst>
            <a:ext uri="{909E8E84-426E-40DD-AFC4-6F175D3DCCD1}">
              <a14:hiddenFill xmlns:a14="http://schemas.microsoft.com/office/drawing/2010/main">
                <a:noFill/>
              </a14:hiddenFill>
            </a:ext>
          </a:extLst>
        </p:spPr>
      </p:cxnSp>
      <p:cxnSp>
        <p:nvCxnSpPr>
          <p:cNvPr id="17" name="Straight Connector 47"/>
          <p:cNvCxnSpPr>
            <a:cxnSpLocks noChangeShapeType="1"/>
          </p:cNvCxnSpPr>
          <p:nvPr/>
        </p:nvCxnSpPr>
        <p:spPr bwMode="auto">
          <a:xfrm flipH="1">
            <a:off x="5313760" y="2533650"/>
            <a:ext cx="922734" cy="2381"/>
          </a:xfrm>
          <a:prstGeom prst="line">
            <a:avLst/>
          </a:prstGeom>
          <a:noFill/>
          <a:ln w="12700">
            <a:solidFill>
              <a:srgbClr val="008000"/>
            </a:solidFill>
            <a:round/>
            <a:headEnd type="oval" w="med" len="med"/>
            <a:tailEnd type="triangle" w="med" len="med"/>
          </a:ln>
          <a:extLst>
            <a:ext uri="{909E8E84-426E-40DD-AFC4-6F175D3DCCD1}">
              <a14:hiddenFill xmlns:a14="http://schemas.microsoft.com/office/drawing/2010/main">
                <a:noFill/>
              </a14:hiddenFill>
            </a:ext>
          </a:extLst>
        </p:spPr>
      </p:cxnSp>
      <p:sp>
        <p:nvSpPr>
          <p:cNvPr id="18" name="Freeform 105"/>
          <p:cNvSpPr>
            <a:spLocks noEditPoints="1"/>
          </p:cNvSpPr>
          <p:nvPr/>
        </p:nvSpPr>
        <p:spPr bwMode="auto">
          <a:xfrm>
            <a:off x="7892654" y="1243012"/>
            <a:ext cx="372665" cy="375047"/>
          </a:xfrm>
          <a:custGeom>
            <a:avLst/>
            <a:gdLst>
              <a:gd name="T0" fmla="*/ 0 w 71"/>
              <a:gd name="T1" fmla="*/ 2147483647 h 71"/>
              <a:gd name="T2" fmla="*/ 440801755 w 71"/>
              <a:gd name="T3" fmla="*/ 1537775168 h 71"/>
              <a:gd name="T4" fmla="*/ 195913446 w 71"/>
              <a:gd name="T5" fmla="*/ 1587379909 h 71"/>
              <a:gd name="T6" fmla="*/ 342845032 w 71"/>
              <a:gd name="T7" fmla="*/ 1240139674 h 71"/>
              <a:gd name="T8" fmla="*/ 293863171 w 71"/>
              <a:gd name="T9" fmla="*/ 2083434370 h 71"/>
              <a:gd name="T10" fmla="*/ 538751479 w 71"/>
              <a:gd name="T11" fmla="*/ 1934620145 h 71"/>
              <a:gd name="T12" fmla="*/ 734664926 w 71"/>
              <a:gd name="T13" fmla="*/ 2147483647 h 71"/>
              <a:gd name="T14" fmla="*/ 0 w 71"/>
              <a:gd name="T15" fmla="*/ 2147483647 h 71"/>
              <a:gd name="T16" fmla="*/ 342845032 w 71"/>
              <a:gd name="T17" fmla="*/ 2147483647 h 71"/>
              <a:gd name="T18" fmla="*/ 244888309 w 71"/>
              <a:gd name="T19" fmla="*/ 2147483647 h 71"/>
              <a:gd name="T20" fmla="*/ 440801755 w 71"/>
              <a:gd name="T21" fmla="*/ 2147483647 h 71"/>
              <a:gd name="T22" fmla="*/ 244888309 w 71"/>
              <a:gd name="T23" fmla="*/ 2147483647 h 71"/>
              <a:gd name="T24" fmla="*/ 48974862 w 71"/>
              <a:gd name="T25" fmla="*/ 2147483647 h 71"/>
              <a:gd name="T26" fmla="*/ 685690063 w 71"/>
              <a:gd name="T27" fmla="*/ 2147483647 h 71"/>
              <a:gd name="T28" fmla="*/ 489776617 w 71"/>
              <a:gd name="T29" fmla="*/ 2147483647 h 71"/>
              <a:gd name="T30" fmla="*/ 342845032 w 71"/>
              <a:gd name="T31" fmla="*/ 2147483647 h 71"/>
              <a:gd name="T32" fmla="*/ 48974862 w 71"/>
              <a:gd name="T33" fmla="*/ 992115965 h 71"/>
              <a:gd name="T34" fmla="*/ 293863171 w 71"/>
              <a:gd name="T35" fmla="*/ 793689955 h 71"/>
              <a:gd name="T36" fmla="*/ 293863171 w 71"/>
              <a:gd name="T37" fmla="*/ 297635494 h 71"/>
              <a:gd name="T38" fmla="*/ 195913446 w 71"/>
              <a:gd name="T39" fmla="*/ 396844977 h 71"/>
              <a:gd name="T40" fmla="*/ 293863171 w 71"/>
              <a:gd name="T41" fmla="*/ 0 h 71"/>
              <a:gd name="T42" fmla="*/ 538751479 w 71"/>
              <a:gd name="T43" fmla="*/ 793689955 h 71"/>
              <a:gd name="T44" fmla="*/ 734664926 w 71"/>
              <a:gd name="T45" fmla="*/ 992115965 h 71"/>
              <a:gd name="T46" fmla="*/ 2147483647 w 71"/>
              <a:gd name="T47" fmla="*/ 992115965 h 71"/>
              <a:gd name="T48" fmla="*/ 979553234 w 71"/>
              <a:gd name="T49" fmla="*/ 942504180 h 71"/>
              <a:gd name="T50" fmla="*/ 1028535095 w 71"/>
              <a:gd name="T51" fmla="*/ 496054461 h 71"/>
              <a:gd name="T52" fmla="*/ 2147483647 w 71"/>
              <a:gd name="T53" fmla="*/ 545659203 h 71"/>
              <a:gd name="T54" fmla="*/ 2147483647 w 71"/>
              <a:gd name="T55" fmla="*/ 1934620145 h 71"/>
              <a:gd name="T56" fmla="*/ 1028535095 w 71"/>
              <a:gd name="T57" fmla="*/ 1984224887 h 71"/>
              <a:gd name="T58" fmla="*/ 979553234 w 71"/>
              <a:gd name="T59" fmla="*/ 1537775168 h 71"/>
              <a:gd name="T60" fmla="*/ 2147483647 w 71"/>
              <a:gd name="T61" fmla="*/ 1488170426 h 71"/>
              <a:gd name="T62" fmla="*/ 2147483647 w 71"/>
              <a:gd name="T63" fmla="*/ 1934620145 h 71"/>
              <a:gd name="T64" fmla="*/ 2147483647 w 71"/>
              <a:gd name="T65" fmla="*/ 2147483647 h 71"/>
              <a:gd name="T66" fmla="*/ 979553234 w 71"/>
              <a:gd name="T67" fmla="*/ 2147483647 h 71"/>
              <a:gd name="T68" fmla="*/ 1028535095 w 71"/>
              <a:gd name="T69" fmla="*/ 2147483647 h 71"/>
              <a:gd name="T70" fmla="*/ 2147483647 w 71"/>
              <a:gd name="T71" fmla="*/ 2147483647 h 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1" h="71">
                <a:moveTo>
                  <a:pt x="15" y="46"/>
                </a:moveTo>
                <a:cubicBezTo>
                  <a:pt x="0" y="46"/>
                  <a:pt x="0" y="46"/>
                  <a:pt x="0" y="46"/>
                </a:cubicBezTo>
                <a:cubicBezTo>
                  <a:pt x="0" y="45"/>
                  <a:pt x="0" y="44"/>
                  <a:pt x="0" y="43"/>
                </a:cubicBezTo>
                <a:cubicBezTo>
                  <a:pt x="0" y="36"/>
                  <a:pt x="9" y="35"/>
                  <a:pt x="9" y="31"/>
                </a:cubicBezTo>
                <a:cubicBezTo>
                  <a:pt x="9" y="30"/>
                  <a:pt x="8" y="29"/>
                  <a:pt x="7" y="29"/>
                </a:cubicBezTo>
                <a:cubicBezTo>
                  <a:pt x="6" y="29"/>
                  <a:pt x="4" y="31"/>
                  <a:pt x="4" y="32"/>
                </a:cubicBezTo>
                <a:cubicBezTo>
                  <a:pt x="0" y="29"/>
                  <a:pt x="0" y="29"/>
                  <a:pt x="0" y="29"/>
                </a:cubicBezTo>
                <a:cubicBezTo>
                  <a:pt x="2" y="27"/>
                  <a:pt x="4" y="25"/>
                  <a:pt x="7" y="25"/>
                </a:cubicBezTo>
                <a:cubicBezTo>
                  <a:pt x="11" y="25"/>
                  <a:pt x="14" y="27"/>
                  <a:pt x="14" y="31"/>
                </a:cubicBezTo>
                <a:cubicBezTo>
                  <a:pt x="14" y="37"/>
                  <a:pt x="6" y="38"/>
                  <a:pt x="6" y="42"/>
                </a:cubicBezTo>
                <a:cubicBezTo>
                  <a:pt x="11" y="42"/>
                  <a:pt x="11" y="42"/>
                  <a:pt x="11" y="42"/>
                </a:cubicBezTo>
                <a:cubicBezTo>
                  <a:pt x="11" y="39"/>
                  <a:pt x="11" y="39"/>
                  <a:pt x="11" y="39"/>
                </a:cubicBezTo>
                <a:cubicBezTo>
                  <a:pt x="15" y="39"/>
                  <a:pt x="15" y="39"/>
                  <a:pt x="15" y="39"/>
                </a:cubicBezTo>
                <a:lnTo>
                  <a:pt x="15" y="46"/>
                </a:lnTo>
                <a:close/>
                <a:moveTo>
                  <a:pt x="7" y="71"/>
                </a:moveTo>
                <a:cubicBezTo>
                  <a:pt x="5" y="71"/>
                  <a:pt x="2" y="70"/>
                  <a:pt x="0" y="69"/>
                </a:cubicBezTo>
                <a:cubicBezTo>
                  <a:pt x="3" y="65"/>
                  <a:pt x="3" y="65"/>
                  <a:pt x="3" y="65"/>
                </a:cubicBezTo>
                <a:cubicBezTo>
                  <a:pt x="4" y="66"/>
                  <a:pt x="5" y="67"/>
                  <a:pt x="7" y="67"/>
                </a:cubicBezTo>
                <a:cubicBezTo>
                  <a:pt x="8" y="67"/>
                  <a:pt x="10" y="66"/>
                  <a:pt x="10" y="65"/>
                </a:cubicBezTo>
                <a:cubicBezTo>
                  <a:pt x="10" y="62"/>
                  <a:pt x="7" y="62"/>
                  <a:pt x="5" y="62"/>
                </a:cubicBezTo>
                <a:cubicBezTo>
                  <a:pt x="4" y="60"/>
                  <a:pt x="4" y="60"/>
                  <a:pt x="4" y="60"/>
                </a:cubicBezTo>
                <a:cubicBezTo>
                  <a:pt x="6" y="58"/>
                  <a:pt x="7" y="56"/>
                  <a:pt x="9" y="55"/>
                </a:cubicBezTo>
                <a:cubicBezTo>
                  <a:pt x="9" y="55"/>
                  <a:pt x="9" y="55"/>
                  <a:pt x="9" y="55"/>
                </a:cubicBezTo>
                <a:cubicBezTo>
                  <a:pt x="8" y="55"/>
                  <a:pt x="6" y="55"/>
                  <a:pt x="5" y="55"/>
                </a:cubicBezTo>
                <a:cubicBezTo>
                  <a:pt x="5" y="57"/>
                  <a:pt x="5" y="57"/>
                  <a:pt x="5" y="57"/>
                </a:cubicBezTo>
                <a:cubicBezTo>
                  <a:pt x="1" y="57"/>
                  <a:pt x="1" y="57"/>
                  <a:pt x="1" y="57"/>
                </a:cubicBezTo>
                <a:cubicBezTo>
                  <a:pt x="1" y="51"/>
                  <a:pt x="1" y="51"/>
                  <a:pt x="1" y="51"/>
                </a:cubicBezTo>
                <a:cubicBezTo>
                  <a:pt x="14" y="51"/>
                  <a:pt x="14" y="51"/>
                  <a:pt x="14" y="51"/>
                </a:cubicBezTo>
                <a:cubicBezTo>
                  <a:pt x="14" y="54"/>
                  <a:pt x="14" y="54"/>
                  <a:pt x="14" y="54"/>
                </a:cubicBezTo>
                <a:cubicBezTo>
                  <a:pt x="10" y="59"/>
                  <a:pt x="10" y="59"/>
                  <a:pt x="10" y="59"/>
                </a:cubicBezTo>
                <a:cubicBezTo>
                  <a:pt x="13" y="60"/>
                  <a:pt x="15" y="62"/>
                  <a:pt x="15" y="64"/>
                </a:cubicBezTo>
                <a:cubicBezTo>
                  <a:pt x="15" y="69"/>
                  <a:pt x="11" y="71"/>
                  <a:pt x="7" y="71"/>
                </a:cubicBezTo>
                <a:close/>
                <a:moveTo>
                  <a:pt x="15" y="20"/>
                </a:moveTo>
                <a:cubicBezTo>
                  <a:pt x="1" y="20"/>
                  <a:pt x="1" y="20"/>
                  <a:pt x="1" y="20"/>
                </a:cubicBezTo>
                <a:cubicBezTo>
                  <a:pt x="1" y="16"/>
                  <a:pt x="1" y="16"/>
                  <a:pt x="1" y="16"/>
                </a:cubicBezTo>
                <a:cubicBezTo>
                  <a:pt x="6" y="16"/>
                  <a:pt x="6" y="16"/>
                  <a:pt x="6" y="16"/>
                </a:cubicBezTo>
                <a:cubicBezTo>
                  <a:pt x="6" y="13"/>
                  <a:pt x="6" y="9"/>
                  <a:pt x="6" y="6"/>
                </a:cubicBezTo>
                <a:cubicBezTo>
                  <a:pt x="6" y="6"/>
                  <a:pt x="6" y="6"/>
                  <a:pt x="6" y="6"/>
                </a:cubicBezTo>
                <a:cubicBezTo>
                  <a:pt x="6" y="6"/>
                  <a:pt x="6" y="6"/>
                  <a:pt x="6" y="6"/>
                </a:cubicBezTo>
                <a:cubicBezTo>
                  <a:pt x="5" y="7"/>
                  <a:pt x="4" y="7"/>
                  <a:pt x="4" y="8"/>
                </a:cubicBezTo>
                <a:cubicBezTo>
                  <a:pt x="1" y="5"/>
                  <a:pt x="1" y="5"/>
                  <a:pt x="1" y="5"/>
                </a:cubicBezTo>
                <a:cubicBezTo>
                  <a:pt x="6" y="0"/>
                  <a:pt x="6" y="0"/>
                  <a:pt x="6" y="0"/>
                </a:cubicBezTo>
                <a:cubicBezTo>
                  <a:pt x="11" y="0"/>
                  <a:pt x="11" y="0"/>
                  <a:pt x="11" y="0"/>
                </a:cubicBezTo>
                <a:cubicBezTo>
                  <a:pt x="11" y="16"/>
                  <a:pt x="11" y="16"/>
                  <a:pt x="11" y="16"/>
                </a:cubicBezTo>
                <a:cubicBezTo>
                  <a:pt x="15" y="16"/>
                  <a:pt x="15" y="16"/>
                  <a:pt x="15" y="16"/>
                </a:cubicBezTo>
                <a:lnTo>
                  <a:pt x="15" y="20"/>
                </a:lnTo>
                <a:close/>
                <a:moveTo>
                  <a:pt x="71" y="19"/>
                </a:moveTo>
                <a:cubicBezTo>
                  <a:pt x="71" y="19"/>
                  <a:pt x="71" y="20"/>
                  <a:pt x="70" y="20"/>
                </a:cubicBezTo>
                <a:cubicBezTo>
                  <a:pt x="21" y="20"/>
                  <a:pt x="21" y="20"/>
                  <a:pt x="21" y="20"/>
                </a:cubicBezTo>
                <a:cubicBezTo>
                  <a:pt x="21" y="20"/>
                  <a:pt x="20" y="19"/>
                  <a:pt x="20" y="19"/>
                </a:cubicBezTo>
                <a:cubicBezTo>
                  <a:pt x="20" y="11"/>
                  <a:pt x="20" y="11"/>
                  <a:pt x="20" y="11"/>
                </a:cubicBezTo>
                <a:cubicBezTo>
                  <a:pt x="20" y="10"/>
                  <a:pt x="21" y="10"/>
                  <a:pt x="21" y="10"/>
                </a:cubicBezTo>
                <a:cubicBezTo>
                  <a:pt x="70" y="10"/>
                  <a:pt x="70" y="10"/>
                  <a:pt x="70" y="10"/>
                </a:cubicBezTo>
                <a:cubicBezTo>
                  <a:pt x="71" y="10"/>
                  <a:pt x="71" y="10"/>
                  <a:pt x="71" y="11"/>
                </a:cubicBezTo>
                <a:lnTo>
                  <a:pt x="71" y="19"/>
                </a:lnTo>
                <a:close/>
                <a:moveTo>
                  <a:pt x="71" y="39"/>
                </a:moveTo>
                <a:cubicBezTo>
                  <a:pt x="71" y="40"/>
                  <a:pt x="71" y="40"/>
                  <a:pt x="70" y="40"/>
                </a:cubicBezTo>
                <a:cubicBezTo>
                  <a:pt x="21" y="40"/>
                  <a:pt x="21" y="40"/>
                  <a:pt x="21" y="40"/>
                </a:cubicBezTo>
                <a:cubicBezTo>
                  <a:pt x="21" y="40"/>
                  <a:pt x="20" y="40"/>
                  <a:pt x="20" y="39"/>
                </a:cubicBezTo>
                <a:cubicBezTo>
                  <a:pt x="20" y="31"/>
                  <a:pt x="20" y="31"/>
                  <a:pt x="20" y="31"/>
                </a:cubicBezTo>
                <a:cubicBezTo>
                  <a:pt x="20" y="31"/>
                  <a:pt x="21" y="30"/>
                  <a:pt x="21" y="30"/>
                </a:cubicBezTo>
                <a:cubicBezTo>
                  <a:pt x="70" y="30"/>
                  <a:pt x="70" y="30"/>
                  <a:pt x="70" y="30"/>
                </a:cubicBezTo>
                <a:cubicBezTo>
                  <a:pt x="71" y="30"/>
                  <a:pt x="71" y="31"/>
                  <a:pt x="71" y="31"/>
                </a:cubicBezTo>
                <a:lnTo>
                  <a:pt x="71" y="39"/>
                </a:lnTo>
                <a:close/>
                <a:moveTo>
                  <a:pt x="71" y="60"/>
                </a:moveTo>
                <a:cubicBezTo>
                  <a:pt x="71" y="60"/>
                  <a:pt x="71" y="61"/>
                  <a:pt x="70" y="61"/>
                </a:cubicBezTo>
                <a:cubicBezTo>
                  <a:pt x="21" y="61"/>
                  <a:pt x="21" y="61"/>
                  <a:pt x="21" y="61"/>
                </a:cubicBezTo>
                <a:cubicBezTo>
                  <a:pt x="21" y="61"/>
                  <a:pt x="20" y="60"/>
                  <a:pt x="20" y="60"/>
                </a:cubicBezTo>
                <a:cubicBezTo>
                  <a:pt x="20" y="52"/>
                  <a:pt x="20" y="52"/>
                  <a:pt x="20" y="52"/>
                </a:cubicBezTo>
                <a:cubicBezTo>
                  <a:pt x="20" y="51"/>
                  <a:pt x="21" y="51"/>
                  <a:pt x="21" y="51"/>
                </a:cubicBezTo>
                <a:cubicBezTo>
                  <a:pt x="70" y="51"/>
                  <a:pt x="70" y="51"/>
                  <a:pt x="70" y="51"/>
                </a:cubicBezTo>
                <a:cubicBezTo>
                  <a:pt x="71" y="51"/>
                  <a:pt x="71" y="51"/>
                  <a:pt x="71" y="52"/>
                </a:cubicBezTo>
                <a:lnTo>
                  <a:pt x="71"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19" name="Freeform 66"/>
          <p:cNvSpPr>
            <a:spLocks noEditPoints="1"/>
          </p:cNvSpPr>
          <p:nvPr/>
        </p:nvSpPr>
        <p:spPr bwMode="auto">
          <a:xfrm>
            <a:off x="7892654" y="2345531"/>
            <a:ext cx="391715" cy="303609"/>
          </a:xfrm>
          <a:custGeom>
            <a:avLst/>
            <a:gdLst>
              <a:gd name="T0" fmla="*/ 1525992042 w 72"/>
              <a:gd name="T1" fmla="*/ 2142467510 h 56"/>
              <a:gd name="T2" fmla="*/ 1157649136 w 72"/>
              <a:gd name="T3" fmla="*/ 2090210618 h 56"/>
              <a:gd name="T4" fmla="*/ 578824568 w 72"/>
              <a:gd name="T5" fmla="*/ 2147483647 h 56"/>
              <a:gd name="T6" fmla="*/ 368342907 w 72"/>
              <a:gd name="T7" fmla="*/ 2147483647 h 56"/>
              <a:gd name="T8" fmla="*/ 368342907 w 72"/>
              <a:gd name="T9" fmla="*/ 2147483647 h 56"/>
              <a:gd name="T10" fmla="*/ 315722492 w 72"/>
              <a:gd name="T11" fmla="*/ 2147483647 h 56"/>
              <a:gd name="T12" fmla="*/ 315722492 w 72"/>
              <a:gd name="T13" fmla="*/ 2147483647 h 56"/>
              <a:gd name="T14" fmla="*/ 578824568 w 72"/>
              <a:gd name="T15" fmla="*/ 1881190279 h 56"/>
              <a:gd name="T16" fmla="*/ 0 w 72"/>
              <a:gd name="T17" fmla="*/ 1045108923 h 56"/>
              <a:gd name="T18" fmla="*/ 1525992042 w 72"/>
              <a:gd name="T19" fmla="*/ 0 h 56"/>
              <a:gd name="T20" fmla="*/ 2147483647 w 72"/>
              <a:gd name="T21" fmla="*/ 1045108923 h 56"/>
              <a:gd name="T22" fmla="*/ 1525992042 w 72"/>
              <a:gd name="T23" fmla="*/ 2142467510 h 56"/>
              <a:gd name="T24" fmla="*/ 2147483647 w 72"/>
              <a:gd name="T25" fmla="*/ 2147483647 h 56"/>
              <a:gd name="T26" fmla="*/ 2147483647 w 72"/>
              <a:gd name="T27" fmla="*/ 2147483647 h 56"/>
              <a:gd name="T28" fmla="*/ 2147483647 w 72"/>
              <a:gd name="T29" fmla="*/ 2147483647 h 56"/>
              <a:gd name="T30" fmla="*/ 2147483647 w 72"/>
              <a:gd name="T31" fmla="*/ 2147483647 h 56"/>
              <a:gd name="T32" fmla="*/ 2147483647 w 72"/>
              <a:gd name="T33" fmla="*/ 2147483647 h 56"/>
              <a:gd name="T34" fmla="*/ 2147483647 w 72"/>
              <a:gd name="T35" fmla="*/ 2147483647 h 56"/>
              <a:gd name="T36" fmla="*/ 2147483647 w 72"/>
              <a:gd name="T37" fmla="*/ 2147483647 h 56"/>
              <a:gd name="T38" fmla="*/ 1315510381 w 72"/>
              <a:gd name="T39" fmla="*/ 2147483647 h 56"/>
              <a:gd name="T40" fmla="*/ 1525992042 w 72"/>
              <a:gd name="T41" fmla="*/ 2147483647 h 56"/>
              <a:gd name="T42" fmla="*/ 2147483647 w 72"/>
              <a:gd name="T43" fmla="*/ 2037960955 h 56"/>
              <a:gd name="T44" fmla="*/ 2147483647 w 72"/>
              <a:gd name="T45" fmla="*/ 1045108923 h 56"/>
              <a:gd name="T46" fmla="*/ 2147483647 w 72"/>
              <a:gd name="T47" fmla="*/ 731574801 h 56"/>
              <a:gd name="T48" fmla="*/ 2147483647 w 72"/>
              <a:gd name="T49" fmla="*/ 1567663385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20" name="Freeform 15"/>
          <p:cNvSpPr>
            <a:spLocks noEditPoints="1"/>
          </p:cNvSpPr>
          <p:nvPr/>
        </p:nvSpPr>
        <p:spPr bwMode="auto">
          <a:xfrm>
            <a:off x="7872412" y="3426618"/>
            <a:ext cx="490538" cy="366713"/>
          </a:xfrm>
          <a:custGeom>
            <a:avLst/>
            <a:gdLst>
              <a:gd name="T0" fmla="*/ 2147483647 w 168"/>
              <a:gd name="T1" fmla="*/ 1897397639 h 126"/>
              <a:gd name="T2" fmla="*/ 0 w 168"/>
              <a:gd name="T3" fmla="*/ 1897397639 h 126"/>
              <a:gd name="T4" fmla="*/ 0 w 168"/>
              <a:gd name="T5" fmla="*/ 0 h 126"/>
              <a:gd name="T6" fmla="*/ 151568301 w 168"/>
              <a:gd name="T7" fmla="*/ 0 h 126"/>
              <a:gd name="T8" fmla="*/ 151568301 w 168"/>
              <a:gd name="T9" fmla="*/ 1731752244 h 126"/>
              <a:gd name="T10" fmla="*/ 2147483647 w 168"/>
              <a:gd name="T11" fmla="*/ 1731752244 h 126"/>
              <a:gd name="T12" fmla="*/ 2147483647 w 168"/>
              <a:gd name="T13" fmla="*/ 1897397639 h 126"/>
              <a:gd name="T14" fmla="*/ 818457926 w 168"/>
              <a:gd name="T15" fmla="*/ 1566106850 h 126"/>
              <a:gd name="T16" fmla="*/ 485013113 w 168"/>
              <a:gd name="T17" fmla="*/ 1566106850 h 126"/>
              <a:gd name="T18" fmla="*/ 485013113 w 168"/>
              <a:gd name="T19" fmla="*/ 948698819 h 126"/>
              <a:gd name="T20" fmla="*/ 818457926 w 168"/>
              <a:gd name="T21" fmla="*/ 948698819 h 126"/>
              <a:gd name="T22" fmla="*/ 818457926 w 168"/>
              <a:gd name="T23" fmla="*/ 1566106850 h 126"/>
              <a:gd name="T24" fmla="*/ 1273158936 w 168"/>
              <a:gd name="T25" fmla="*/ 1566106850 h 126"/>
              <a:gd name="T26" fmla="*/ 970026227 w 168"/>
              <a:gd name="T27" fmla="*/ 1566106850 h 126"/>
              <a:gd name="T28" fmla="*/ 970026227 w 168"/>
              <a:gd name="T29" fmla="*/ 286117242 h 126"/>
              <a:gd name="T30" fmla="*/ 1273158936 w 168"/>
              <a:gd name="T31" fmla="*/ 286117242 h 126"/>
              <a:gd name="T32" fmla="*/ 1273158936 w 168"/>
              <a:gd name="T33" fmla="*/ 1566106850 h 126"/>
              <a:gd name="T34" fmla="*/ 1758172049 w 168"/>
              <a:gd name="T35" fmla="*/ 1566106850 h 126"/>
              <a:gd name="T36" fmla="*/ 1439883289 w 168"/>
              <a:gd name="T37" fmla="*/ 1566106850 h 126"/>
              <a:gd name="T38" fmla="*/ 1439883289 w 168"/>
              <a:gd name="T39" fmla="*/ 617408031 h 126"/>
              <a:gd name="T40" fmla="*/ 1758172049 w 168"/>
              <a:gd name="T41" fmla="*/ 617408031 h 126"/>
              <a:gd name="T42" fmla="*/ 1758172049 w 168"/>
              <a:gd name="T43" fmla="*/ 1566106850 h 126"/>
              <a:gd name="T44" fmla="*/ 2147483647 w 168"/>
              <a:gd name="T45" fmla="*/ 1566106850 h 126"/>
              <a:gd name="T46" fmla="*/ 1924896402 w 168"/>
              <a:gd name="T47" fmla="*/ 1566106850 h 126"/>
              <a:gd name="T48" fmla="*/ 1924896402 w 168"/>
              <a:gd name="T49" fmla="*/ 135528403 h 126"/>
              <a:gd name="T50" fmla="*/ 2147483647 w 168"/>
              <a:gd name="T51" fmla="*/ 135528403 h 126"/>
              <a:gd name="T52" fmla="*/ 2147483647 w 168"/>
              <a:gd name="T53" fmla="*/ 1566106850 h 12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21" name="Freeform 54@|5FFC:14657585|FBC:16777215|LFC:11765543|LBC:16777215"/>
          <p:cNvSpPr>
            <a:spLocks/>
          </p:cNvSpPr>
          <p:nvPr/>
        </p:nvSpPr>
        <p:spPr bwMode="auto">
          <a:xfrm>
            <a:off x="3908822" y="1902618"/>
            <a:ext cx="1308497" cy="1308497"/>
          </a:xfrm>
          <a:custGeom>
            <a:avLst/>
            <a:gdLst>
              <a:gd name="T0" fmla="*/ 0 w 661361"/>
              <a:gd name="T1" fmla="*/ 2301201 h 661361"/>
              <a:gd name="T2" fmla="*/ 674011 w 661361"/>
              <a:gd name="T3" fmla="*/ 674006 h 661361"/>
              <a:gd name="T4" fmla="*/ 2301209 w 661361"/>
              <a:gd name="T5" fmla="*/ 0 h 661361"/>
              <a:gd name="T6" fmla="*/ 3928406 w 661361"/>
              <a:gd name="T7" fmla="*/ 674011 h 661361"/>
              <a:gd name="T8" fmla="*/ 4602410 w 661361"/>
              <a:gd name="T9" fmla="*/ 2301209 h 661361"/>
              <a:gd name="T10" fmla="*/ 3928406 w 661361"/>
              <a:gd name="T11" fmla="*/ 3928406 h 661361"/>
              <a:gd name="T12" fmla="*/ 2301209 w 661361"/>
              <a:gd name="T13" fmla="*/ 4602410 h 661361"/>
              <a:gd name="T14" fmla="*/ 674011 w 661361"/>
              <a:gd name="T15" fmla="*/ 3928406 h 661361"/>
              <a:gd name="T16" fmla="*/ 8 w 661361"/>
              <a:gd name="T17" fmla="*/ 2301209 h 661361"/>
              <a:gd name="T18" fmla="*/ 0 w 661361"/>
              <a:gd name="T19" fmla="*/ 2301201 h 6613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008000"/>
          </a:solidFill>
          <a:ln>
            <a:noFill/>
          </a:ln>
          <a:extLst/>
        </p:spPr>
        <p:txBody>
          <a:bodyPr lIns="106172" tIns="106172" rIns="106172" bIns="106172" anchor="ctr"/>
          <a:lstStyle/>
          <a:p>
            <a:endParaRPr lang="zh-CN" altLang="en-US"/>
          </a:p>
        </p:txBody>
      </p:sp>
      <p:sp>
        <p:nvSpPr>
          <p:cNvPr id="22" name="Freeform 78@|5FFC:0|FBC:0|LFC:16777215|LBC:16777215"/>
          <p:cNvSpPr>
            <a:spLocks noEditPoints="1"/>
          </p:cNvSpPr>
          <p:nvPr/>
        </p:nvSpPr>
        <p:spPr bwMode="auto">
          <a:xfrm>
            <a:off x="4291013" y="2160983"/>
            <a:ext cx="544116" cy="791766"/>
          </a:xfrm>
          <a:custGeom>
            <a:avLst/>
            <a:gdLst>
              <a:gd name="T0" fmla="*/ 2147483647 w 85"/>
              <a:gd name="T1" fmla="*/ 0 h 123"/>
              <a:gd name="T2" fmla="*/ 0 w 85"/>
              <a:gd name="T3" fmla="*/ 2147483647 h 123"/>
              <a:gd name="T4" fmla="*/ 1384128682 w 85"/>
              <a:gd name="T5" fmla="*/ 2147483647 h 123"/>
              <a:gd name="T6" fmla="*/ 2147483647 w 85"/>
              <a:gd name="T7" fmla="*/ 2147483647 h 123"/>
              <a:gd name="T8" fmla="*/ 2147483647 w 85"/>
              <a:gd name="T9" fmla="*/ 2147483647 h 123"/>
              <a:gd name="T10" fmla="*/ 2147483647 w 85"/>
              <a:gd name="T11" fmla="*/ 2147483647 h 123"/>
              <a:gd name="T12" fmla="*/ 2147483647 w 85"/>
              <a:gd name="T13" fmla="*/ 0 h 123"/>
              <a:gd name="T14" fmla="*/ 2147483647 w 85"/>
              <a:gd name="T15" fmla="*/ 2147483647 h 123"/>
              <a:gd name="T16" fmla="*/ 2147483647 w 85"/>
              <a:gd name="T17" fmla="*/ 2147483647 h 123"/>
              <a:gd name="T18" fmla="*/ 2147483647 w 85"/>
              <a:gd name="T19" fmla="*/ 2147483647 h 123"/>
              <a:gd name="T20" fmla="*/ 2147483647 w 85"/>
              <a:gd name="T21" fmla="*/ 2147483647 h 123"/>
              <a:gd name="T22" fmla="*/ 2147483647 w 85"/>
              <a:gd name="T23" fmla="*/ 2147483647 h 123"/>
              <a:gd name="T24" fmla="*/ 2147483647 w 85"/>
              <a:gd name="T25" fmla="*/ 2147483647 h 123"/>
              <a:gd name="T26" fmla="*/ 2147483647 w 85"/>
              <a:gd name="T27" fmla="*/ 2147483647 h 123"/>
              <a:gd name="T28" fmla="*/ 2147483647 w 85"/>
              <a:gd name="T29" fmla="*/ 2147483647 h 123"/>
              <a:gd name="T30" fmla="*/ 1966917460 w 85"/>
              <a:gd name="T31" fmla="*/ 2147483647 h 123"/>
              <a:gd name="T32" fmla="*/ 2147483647 w 85"/>
              <a:gd name="T33" fmla="*/ 2147483647 h 123"/>
              <a:gd name="T34" fmla="*/ 2147483647 w 85"/>
              <a:gd name="T35" fmla="*/ 2147483647 h 123"/>
              <a:gd name="T36" fmla="*/ 2147483647 w 85"/>
              <a:gd name="T37" fmla="*/ 2147483647 h 123"/>
              <a:gd name="T38" fmla="*/ 2147483647 w 85"/>
              <a:gd name="T39" fmla="*/ 2147483647 h 123"/>
              <a:gd name="T40" fmla="*/ 2147483647 w 85"/>
              <a:gd name="T41" fmla="*/ 2147483647 h 123"/>
              <a:gd name="T42" fmla="*/ 2147483647 w 85"/>
              <a:gd name="T43" fmla="*/ 2147483647 h 123"/>
              <a:gd name="T44" fmla="*/ 2147483647 w 85"/>
              <a:gd name="T45" fmla="*/ 2147483647 h 123"/>
              <a:gd name="T46" fmla="*/ 2147483647 w 85"/>
              <a:gd name="T47" fmla="*/ 2147483647 h 123"/>
              <a:gd name="T48" fmla="*/ 1748374869 w 85"/>
              <a:gd name="T49" fmla="*/ 2147483647 h 123"/>
              <a:gd name="T50" fmla="*/ 1311281152 w 85"/>
              <a:gd name="T51" fmla="*/ 2147483647 h 123"/>
              <a:gd name="T52" fmla="*/ 582788778 w 85"/>
              <a:gd name="T53" fmla="*/ 2147483647 h 123"/>
              <a:gd name="T54" fmla="*/ 2147483647 w 85"/>
              <a:gd name="T55" fmla="*/ 589322806 h 123"/>
              <a:gd name="T56" fmla="*/ 2147483647 w 85"/>
              <a:gd name="T57" fmla="*/ 2147483647 h 123"/>
              <a:gd name="T58" fmla="*/ 2147483647 w 85"/>
              <a:gd name="T59" fmla="*/ 2147483647 h 123"/>
              <a:gd name="T60" fmla="*/ 2147483647 w 85"/>
              <a:gd name="T61" fmla="*/ 2147483647 h 123"/>
              <a:gd name="T62" fmla="*/ 2147483647 w 85"/>
              <a:gd name="T63" fmla="*/ 2147483647 h 123"/>
              <a:gd name="T64" fmla="*/ 2147483647 w 85"/>
              <a:gd name="T65" fmla="*/ 2147483647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23" name="Freeform 79@|5FFC:0|FBC:0|LFC:16777215|LBC:16777215"/>
          <p:cNvSpPr>
            <a:spLocks noEditPoints="1"/>
          </p:cNvSpPr>
          <p:nvPr/>
        </p:nvSpPr>
        <p:spPr bwMode="auto">
          <a:xfrm>
            <a:off x="4413648" y="2282428"/>
            <a:ext cx="159544" cy="160735"/>
          </a:xfrm>
          <a:custGeom>
            <a:avLst/>
            <a:gdLst>
              <a:gd name="T0" fmla="*/ 1665270863 w 25"/>
              <a:gd name="T1" fmla="*/ 0 h 25"/>
              <a:gd name="T2" fmla="*/ 0 w 25"/>
              <a:gd name="T3" fmla="*/ 1690226623 h 25"/>
              <a:gd name="T4" fmla="*/ 144806162 w 25"/>
              <a:gd name="T5" fmla="*/ 1837202479 h 25"/>
              <a:gd name="T6" fmla="*/ 289612324 w 25"/>
              <a:gd name="T7" fmla="*/ 1690226623 h 25"/>
              <a:gd name="T8" fmla="*/ 1665270863 w 25"/>
              <a:gd name="T9" fmla="*/ 293951711 h 25"/>
              <a:gd name="T10" fmla="*/ 1810077025 w 25"/>
              <a:gd name="T11" fmla="*/ 146975855 h 25"/>
              <a:gd name="T12" fmla="*/ 1665270863 w 25"/>
              <a:gd name="T13" fmla="*/ 0 h 25"/>
              <a:gd name="T14" fmla="*/ 1665270863 w 25"/>
              <a:gd name="T15" fmla="*/ 0 h 25"/>
              <a:gd name="T16" fmla="*/ 1665270863 w 25"/>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 h="25">
                <a:moveTo>
                  <a:pt x="23" y="0"/>
                </a:moveTo>
                <a:cubicBezTo>
                  <a:pt x="11" y="0"/>
                  <a:pt x="0" y="10"/>
                  <a:pt x="0" y="23"/>
                </a:cubicBezTo>
                <a:cubicBezTo>
                  <a:pt x="0" y="24"/>
                  <a:pt x="1" y="25"/>
                  <a:pt x="2" y="25"/>
                </a:cubicBezTo>
                <a:cubicBezTo>
                  <a:pt x="3" y="25"/>
                  <a:pt x="4" y="24"/>
                  <a:pt x="4" y="23"/>
                </a:cubicBezTo>
                <a:cubicBezTo>
                  <a:pt x="4" y="12"/>
                  <a:pt x="13" y="4"/>
                  <a:pt x="23" y="4"/>
                </a:cubicBezTo>
                <a:cubicBezTo>
                  <a:pt x="24" y="4"/>
                  <a:pt x="25" y="3"/>
                  <a:pt x="25" y="2"/>
                </a:cubicBezTo>
                <a:cubicBezTo>
                  <a:pt x="25" y="1"/>
                  <a:pt x="24" y="0"/>
                  <a:pt x="23" y="0"/>
                </a:cubicBezTo>
                <a:close/>
                <a:moveTo>
                  <a:pt x="23" y="0"/>
                </a:moveTo>
                <a:cubicBezTo>
                  <a:pt x="23" y="0"/>
                  <a:pt x="23" y="0"/>
                  <a:pt x="2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36" name="文本框 180"/>
          <p:cNvSpPr txBox="1">
            <a:spLocks noChangeArrowheads="1"/>
          </p:cNvSpPr>
          <p:nvPr/>
        </p:nvSpPr>
        <p:spPr bwMode="auto">
          <a:xfrm>
            <a:off x="1303843" y="1154163"/>
            <a:ext cx="1330176"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endParaRPr lang="zh-CN" altLang="en-US" sz="900" dirty="0">
              <a:solidFill>
                <a:schemeClr val="bg1"/>
              </a:solidFill>
              <a:latin typeface="微软雅黑" pitchFamily="34" charset="-122"/>
              <a:ea typeface="微软雅黑" pitchFamily="34" charset="-122"/>
            </a:endParaRPr>
          </a:p>
        </p:txBody>
      </p:sp>
      <p:sp>
        <p:nvSpPr>
          <p:cNvPr id="37" name="文本框 180"/>
          <p:cNvSpPr txBox="1">
            <a:spLocks noChangeArrowheads="1"/>
          </p:cNvSpPr>
          <p:nvPr/>
        </p:nvSpPr>
        <p:spPr bwMode="auto">
          <a:xfrm>
            <a:off x="6435401" y="1154163"/>
            <a:ext cx="1330176"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endParaRPr lang="zh-CN" altLang="en-US" sz="900" dirty="0">
              <a:solidFill>
                <a:schemeClr val="bg1"/>
              </a:solidFill>
              <a:latin typeface="微软雅黑" pitchFamily="34" charset="-122"/>
              <a:ea typeface="微软雅黑" pitchFamily="34" charset="-122"/>
            </a:endParaRPr>
          </a:p>
        </p:txBody>
      </p:sp>
      <p:sp>
        <p:nvSpPr>
          <p:cNvPr id="38" name="文本框 180"/>
          <p:cNvSpPr txBox="1">
            <a:spLocks noChangeArrowheads="1"/>
          </p:cNvSpPr>
          <p:nvPr/>
        </p:nvSpPr>
        <p:spPr bwMode="auto">
          <a:xfrm>
            <a:off x="1303843" y="2256161"/>
            <a:ext cx="1330176"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endParaRPr lang="zh-CN" altLang="en-US" sz="900" dirty="0">
              <a:solidFill>
                <a:schemeClr val="bg1"/>
              </a:solidFill>
              <a:latin typeface="微软雅黑" pitchFamily="34" charset="-122"/>
              <a:ea typeface="微软雅黑" pitchFamily="34" charset="-122"/>
            </a:endParaRPr>
          </a:p>
        </p:txBody>
      </p:sp>
      <p:sp>
        <p:nvSpPr>
          <p:cNvPr id="39" name="文本框 180"/>
          <p:cNvSpPr txBox="1">
            <a:spLocks noChangeArrowheads="1"/>
          </p:cNvSpPr>
          <p:nvPr/>
        </p:nvSpPr>
        <p:spPr bwMode="auto">
          <a:xfrm>
            <a:off x="6435401" y="2256161"/>
            <a:ext cx="1330176"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endParaRPr lang="zh-CN" altLang="en-US" sz="900" dirty="0">
              <a:solidFill>
                <a:schemeClr val="bg1"/>
              </a:solidFill>
              <a:latin typeface="微软雅黑" pitchFamily="34" charset="-122"/>
              <a:ea typeface="微软雅黑" pitchFamily="34" charset="-122"/>
            </a:endParaRPr>
          </a:p>
        </p:txBody>
      </p:sp>
      <p:sp>
        <p:nvSpPr>
          <p:cNvPr id="40" name="文本框 180"/>
          <p:cNvSpPr txBox="1">
            <a:spLocks noChangeArrowheads="1"/>
          </p:cNvSpPr>
          <p:nvPr/>
        </p:nvSpPr>
        <p:spPr bwMode="auto">
          <a:xfrm>
            <a:off x="1303843" y="3342084"/>
            <a:ext cx="1330176"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endParaRPr lang="zh-CN" altLang="en-US" sz="900" dirty="0">
              <a:solidFill>
                <a:schemeClr val="bg1"/>
              </a:solidFill>
              <a:latin typeface="微软雅黑" pitchFamily="34" charset="-122"/>
              <a:ea typeface="微软雅黑" pitchFamily="34" charset="-122"/>
            </a:endParaRPr>
          </a:p>
        </p:txBody>
      </p:sp>
      <p:sp>
        <p:nvSpPr>
          <p:cNvPr id="41" name="文本框 180"/>
          <p:cNvSpPr txBox="1">
            <a:spLocks noChangeArrowheads="1"/>
          </p:cNvSpPr>
          <p:nvPr/>
        </p:nvSpPr>
        <p:spPr bwMode="auto">
          <a:xfrm>
            <a:off x="6435401" y="3342084"/>
            <a:ext cx="1330176"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r>
              <a:rPr lang="zh-CN" altLang="en-US" sz="900" dirty="0">
                <a:solidFill>
                  <a:schemeClr val="bg1"/>
                </a:solidFill>
                <a:latin typeface="微软雅黑" pitchFamily="34" charset="-122"/>
                <a:ea typeface="微软雅黑" pitchFamily="34" charset="-122"/>
              </a:rPr>
              <a:t>请输入您想要的</a:t>
            </a:r>
            <a:r>
              <a:rPr lang="zh-CN" altLang="en-US" sz="900" dirty="0" smtClean="0">
                <a:solidFill>
                  <a:schemeClr val="bg1"/>
                </a:solidFill>
                <a:latin typeface="微软雅黑" pitchFamily="34" charset="-122"/>
                <a:ea typeface="微软雅黑" pitchFamily="34" charset="-122"/>
              </a:rPr>
              <a:t>文字</a:t>
            </a:r>
            <a:endParaRPr lang="zh-CN" altLang="en-US" sz="9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66806740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ppt_x"/>
                                          </p:val>
                                        </p:tav>
                                        <p:tav tm="100000">
                                          <p:val>
                                            <p:strVal val="#ppt_x"/>
                                          </p:val>
                                        </p:tav>
                                      </p:tavLst>
                                    </p:anim>
                                    <p:anim calcmode="lin" valueType="num">
                                      <p:cBhvr additive="base">
                                        <p:cTn id="54" dur="500" fill="hold"/>
                                        <p:tgtEl>
                                          <p:spTgt spid="1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ppt_x"/>
                                          </p:val>
                                        </p:tav>
                                        <p:tav tm="100000">
                                          <p:val>
                                            <p:strVal val="#ppt_x"/>
                                          </p:val>
                                        </p:tav>
                                      </p:tavLst>
                                    </p:anim>
                                    <p:anim calcmode="lin" valueType="num">
                                      <p:cBhvr additive="base">
                                        <p:cTn id="58" dur="500" fill="hold"/>
                                        <p:tgtEl>
                                          <p:spTgt spid="14"/>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ppt_x"/>
                                          </p:val>
                                        </p:tav>
                                        <p:tav tm="100000">
                                          <p:val>
                                            <p:strVal val="#ppt_x"/>
                                          </p:val>
                                        </p:tav>
                                      </p:tavLst>
                                    </p:anim>
                                    <p:anim calcmode="lin" valueType="num">
                                      <p:cBhvr additive="base">
                                        <p:cTn id="66" dur="500" fill="hold"/>
                                        <p:tgtEl>
                                          <p:spTgt spid="16"/>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additive="base">
                                        <p:cTn id="69" dur="500" fill="hold"/>
                                        <p:tgtEl>
                                          <p:spTgt spid="17"/>
                                        </p:tgtEl>
                                        <p:attrNameLst>
                                          <p:attrName>ppt_x</p:attrName>
                                        </p:attrNameLst>
                                      </p:cBhvr>
                                      <p:tavLst>
                                        <p:tav tm="0">
                                          <p:val>
                                            <p:strVal val="#ppt_x"/>
                                          </p:val>
                                        </p:tav>
                                        <p:tav tm="100000">
                                          <p:val>
                                            <p:strVal val="#ppt_x"/>
                                          </p:val>
                                        </p:tav>
                                      </p:tavLst>
                                    </p:anim>
                                    <p:anim calcmode="lin" valueType="num">
                                      <p:cBhvr additive="base">
                                        <p:cTn id="70" dur="500" fill="hold"/>
                                        <p:tgtEl>
                                          <p:spTgt spid="17"/>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fill="hold"/>
                                        <p:tgtEl>
                                          <p:spTgt spid="18"/>
                                        </p:tgtEl>
                                        <p:attrNameLst>
                                          <p:attrName>ppt_x</p:attrName>
                                        </p:attrNameLst>
                                      </p:cBhvr>
                                      <p:tavLst>
                                        <p:tav tm="0">
                                          <p:val>
                                            <p:strVal val="#ppt_x"/>
                                          </p:val>
                                        </p:tav>
                                        <p:tav tm="100000">
                                          <p:val>
                                            <p:strVal val="#ppt_x"/>
                                          </p:val>
                                        </p:tav>
                                      </p:tavLst>
                                    </p:anim>
                                    <p:anim calcmode="lin" valueType="num">
                                      <p:cBhvr additive="base">
                                        <p:cTn id="74" dur="500" fill="hold"/>
                                        <p:tgtEl>
                                          <p:spTgt spid="18"/>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ppt_x"/>
                                          </p:val>
                                        </p:tav>
                                        <p:tav tm="100000">
                                          <p:val>
                                            <p:strVal val="#ppt_x"/>
                                          </p:val>
                                        </p:tav>
                                      </p:tavLst>
                                    </p:anim>
                                    <p:anim calcmode="lin" valueType="num">
                                      <p:cBhvr additive="base">
                                        <p:cTn id="78" dur="500" fill="hold"/>
                                        <p:tgtEl>
                                          <p:spTgt spid="1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fill="hold"/>
                                        <p:tgtEl>
                                          <p:spTgt spid="20"/>
                                        </p:tgtEl>
                                        <p:attrNameLst>
                                          <p:attrName>ppt_x</p:attrName>
                                        </p:attrNameLst>
                                      </p:cBhvr>
                                      <p:tavLst>
                                        <p:tav tm="0">
                                          <p:val>
                                            <p:strVal val="#ppt_x"/>
                                          </p:val>
                                        </p:tav>
                                        <p:tav tm="100000">
                                          <p:val>
                                            <p:strVal val="#ppt_x"/>
                                          </p:val>
                                        </p:tav>
                                      </p:tavLst>
                                    </p:anim>
                                    <p:anim calcmode="lin" valueType="num">
                                      <p:cBhvr additive="base">
                                        <p:cTn id="8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p:cTn id="87" dur="500" fill="hold"/>
                                        <p:tgtEl>
                                          <p:spTgt spid="21"/>
                                        </p:tgtEl>
                                        <p:attrNameLst>
                                          <p:attrName>ppt_w</p:attrName>
                                        </p:attrNameLst>
                                      </p:cBhvr>
                                      <p:tavLst>
                                        <p:tav tm="0">
                                          <p:val>
                                            <p:fltVal val="0"/>
                                          </p:val>
                                        </p:tav>
                                        <p:tav tm="100000">
                                          <p:val>
                                            <p:strVal val="#ppt_w"/>
                                          </p:val>
                                        </p:tav>
                                      </p:tavLst>
                                    </p:anim>
                                    <p:anim calcmode="lin" valueType="num">
                                      <p:cBhvr>
                                        <p:cTn id="88" dur="500" fill="hold"/>
                                        <p:tgtEl>
                                          <p:spTgt spid="21"/>
                                        </p:tgtEl>
                                        <p:attrNameLst>
                                          <p:attrName>ppt_h</p:attrName>
                                        </p:attrNameLst>
                                      </p:cBhvr>
                                      <p:tavLst>
                                        <p:tav tm="0">
                                          <p:val>
                                            <p:fltVal val="0"/>
                                          </p:val>
                                        </p:tav>
                                        <p:tav tm="100000">
                                          <p:val>
                                            <p:strVal val="#ppt_h"/>
                                          </p:val>
                                        </p:tav>
                                      </p:tavLst>
                                    </p:anim>
                                    <p:animEffect transition="in" filter="fade">
                                      <p:cBhvr>
                                        <p:cTn id="89" dur="500"/>
                                        <p:tgtEl>
                                          <p:spTgt spid="21"/>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 calcmode="lin" valueType="num">
                                      <p:cBhvr>
                                        <p:cTn id="92" dur="500" fill="hold"/>
                                        <p:tgtEl>
                                          <p:spTgt spid="22"/>
                                        </p:tgtEl>
                                        <p:attrNameLst>
                                          <p:attrName>ppt_w</p:attrName>
                                        </p:attrNameLst>
                                      </p:cBhvr>
                                      <p:tavLst>
                                        <p:tav tm="0">
                                          <p:val>
                                            <p:fltVal val="0"/>
                                          </p:val>
                                        </p:tav>
                                        <p:tav tm="100000">
                                          <p:val>
                                            <p:strVal val="#ppt_w"/>
                                          </p:val>
                                        </p:tav>
                                      </p:tavLst>
                                    </p:anim>
                                    <p:anim calcmode="lin" valueType="num">
                                      <p:cBhvr>
                                        <p:cTn id="93" dur="500" fill="hold"/>
                                        <p:tgtEl>
                                          <p:spTgt spid="22"/>
                                        </p:tgtEl>
                                        <p:attrNameLst>
                                          <p:attrName>ppt_h</p:attrName>
                                        </p:attrNameLst>
                                      </p:cBhvr>
                                      <p:tavLst>
                                        <p:tav tm="0">
                                          <p:val>
                                            <p:fltVal val="0"/>
                                          </p:val>
                                        </p:tav>
                                        <p:tav tm="100000">
                                          <p:val>
                                            <p:strVal val="#ppt_h"/>
                                          </p:val>
                                        </p:tav>
                                      </p:tavLst>
                                    </p:anim>
                                    <p:animEffect transition="in" filter="fade">
                                      <p:cBhvr>
                                        <p:cTn id="94" dur="500"/>
                                        <p:tgtEl>
                                          <p:spTgt spid="22"/>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p:cTn id="97" dur="500" fill="hold"/>
                                        <p:tgtEl>
                                          <p:spTgt spid="23"/>
                                        </p:tgtEl>
                                        <p:attrNameLst>
                                          <p:attrName>ppt_w</p:attrName>
                                        </p:attrNameLst>
                                      </p:cBhvr>
                                      <p:tavLst>
                                        <p:tav tm="0">
                                          <p:val>
                                            <p:fltVal val="0"/>
                                          </p:val>
                                        </p:tav>
                                        <p:tav tm="100000">
                                          <p:val>
                                            <p:strVal val="#ppt_w"/>
                                          </p:val>
                                        </p:tav>
                                      </p:tavLst>
                                    </p:anim>
                                    <p:anim calcmode="lin" valueType="num">
                                      <p:cBhvr>
                                        <p:cTn id="98" dur="500" fill="hold"/>
                                        <p:tgtEl>
                                          <p:spTgt spid="23"/>
                                        </p:tgtEl>
                                        <p:attrNameLst>
                                          <p:attrName>ppt_h</p:attrName>
                                        </p:attrNameLst>
                                      </p:cBhvr>
                                      <p:tavLst>
                                        <p:tav tm="0">
                                          <p:val>
                                            <p:fltVal val="0"/>
                                          </p:val>
                                        </p:tav>
                                        <p:tav tm="100000">
                                          <p:val>
                                            <p:strVal val="#ppt_h"/>
                                          </p:val>
                                        </p:tav>
                                      </p:tavLst>
                                    </p:anim>
                                    <p:animEffect transition="in" filter="fade">
                                      <p:cBhvr>
                                        <p:cTn id="99" dur="500"/>
                                        <p:tgtEl>
                                          <p:spTgt spid="23"/>
                                        </p:tgtEl>
                                      </p:cBhvr>
                                    </p:animEffect>
                                  </p:childTnLst>
                                </p:cTn>
                              </p:par>
                            </p:childTnLst>
                          </p:cTn>
                        </p:par>
                        <p:par>
                          <p:cTn id="100" fill="hold">
                            <p:stCondLst>
                              <p:cond delay="500"/>
                            </p:stCondLst>
                            <p:childTnLst>
                              <p:par>
                                <p:cTn id="101" presetID="2" presetClass="entr" presetSubtype="4"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 calcmode="lin" valueType="num">
                                      <p:cBhvr additive="base">
                                        <p:cTn id="103" dur="150" fill="hold"/>
                                        <p:tgtEl>
                                          <p:spTgt spid="36"/>
                                        </p:tgtEl>
                                        <p:attrNameLst>
                                          <p:attrName>ppt_x</p:attrName>
                                        </p:attrNameLst>
                                      </p:cBhvr>
                                      <p:tavLst>
                                        <p:tav tm="0">
                                          <p:val>
                                            <p:strVal val="#ppt_x"/>
                                          </p:val>
                                        </p:tav>
                                        <p:tav tm="100000">
                                          <p:val>
                                            <p:strVal val="#ppt_x"/>
                                          </p:val>
                                        </p:tav>
                                      </p:tavLst>
                                    </p:anim>
                                    <p:anim calcmode="lin" valueType="num">
                                      <p:cBhvr additive="base">
                                        <p:cTn id="104" dur="150" fill="hold"/>
                                        <p:tgtEl>
                                          <p:spTgt spid="36"/>
                                        </p:tgtEl>
                                        <p:attrNameLst>
                                          <p:attrName>ppt_y</p:attrName>
                                        </p:attrNameLst>
                                      </p:cBhvr>
                                      <p:tavLst>
                                        <p:tav tm="0">
                                          <p:val>
                                            <p:strVal val="1+#ppt_h/2"/>
                                          </p:val>
                                        </p:tav>
                                        <p:tav tm="100000">
                                          <p:val>
                                            <p:strVal val="#ppt_y"/>
                                          </p:val>
                                        </p:tav>
                                      </p:tavLst>
                                    </p:anim>
                                  </p:childTnLst>
                                </p:cTn>
                              </p:par>
                            </p:childTnLst>
                          </p:cTn>
                        </p:par>
                        <p:par>
                          <p:cTn id="105" fill="hold">
                            <p:stCondLst>
                              <p:cond delay="650"/>
                            </p:stCondLst>
                            <p:childTnLst>
                              <p:par>
                                <p:cTn id="106" presetID="2" presetClass="entr" presetSubtype="4" fill="hold" grpId="0" nodeType="afterEffect">
                                  <p:stCondLst>
                                    <p:cond delay="0"/>
                                  </p:stCondLst>
                                  <p:childTnLst>
                                    <p:set>
                                      <p:cBhvr>
                                        <p:cTn id="107" dur="1" fill="hold">
                                          <p:stCondLst>
                                            <p:cond delay="0"/>
                                          </p:stCondLst>
                                        </p:cTn>
                                        <p:tgtEl>
                                          <p:spTgt spid="37"/>
                                        </p:tgtEl>
                                        <p:attrNameLst>
                                          <p:attrName>style.visibility</p:attrName>
                                        </p:attrNameLst>
                                      </p:cBhvr>
                                      <p:to>
                                        <p:strVal val="visible"/>
                                      </p:to>
                                    </p:set>
                                    <p:anim calcmode="lin" valueType="num">
                                      <p:cBhvr additive="base">
                                        <p:cTn id="108" dur="150" fill="hold"/>
                                        <p:tgtEl>
                                          <p:spTgt spid="37"/>
                                        </p:tgtEl>
                                        <p:attrNameLst>
                                          <p:attrName>ppt_x</p:attrName>
                                        </p:attrNameLst>
                                      </p:cBhvr>
                                      <p:tavLst>
                                        <p:tav tm="0">
                                          <p:val>
                                            <p:strVal val="#ppt_x"/>
                                          </p:val>
                                        </p:tav>
                                        <p:tav tm="100000">
                                          <p:val>
                                            <p:strVal val="#ppt_x"/>
                                          </p:val>
                                        </p:tav>
                                      </p:tavLst>
                                    </p:anim>
                                    <p:anim calcmode="lin" valueType="num">
                                      <p:cBhvr additive="base">
                                        <p:cTn id="109" dur="150" fill="hold"/>
                                        <p:tgtEl>
                                          <p:spTgt spid="37"/>
                                        </p:tgtEl>
                                        <p:attrNameLst>
                                          <p:attrName>ppt_y</p:attrName>
                                        </p:attrNameLst>
                                      </p:cBhvr>
                                      <p:tavLst>
                                        <p:tav tm="0">
                                          <p:val>
                                            <p:strVal val="1+#ppt_h/2"/>
                                          </p:val>
                                        </p:tav>
                                        <p:tav tm="100000">
                                          <p:val>
                                            <p:strVal val="#ppt_y"/>
                                          </p:val>
                                        </p:tav>
                                      </p:tavLst>
                                    </p:anim>
                                  </p:childTnLst>
                                </p:cTn>
                              </p:par>
                            </p:childTnLst>
                          </p:cTn>
                        </p:par>
                        <p:par>
                          <p:cTn id="110" fill="hold">
                            <p:stCondLst>
                              <p:cond delay="800"/>
                            </p:stCondLst>
                            <p:childTnLst>
                              <p:par>
                                <p:cTn id="111" presetID="2" presetClass="entr" presetSubtype="4" fill="hold" grpId="0" nodeType="afterEffect">
                                  <p:stCondLst>
                                    <p:cond delay="0"/>
                                  </p:stCondLst>
                                  <p:childTnLst>
                                    <p:set>
                                      <p:cBhvr>
                                        <p:cTn id="112" dur="1" fill="hold">
                                          <p:stCondLst>
                                            <p:cond delay="0"/>
                                          </p:stCondLst>
                                        </p:cTn>
                                        <p:tgtEl>
                                          <p:spTgt spid="38"/>
                                        </p:tgtEl>
                                        <p:attrNameLst>
                                          <p:attrName>style.visibility</p:attrName>
                                        </p:attrNameLst>
                                      </p:cBhvr>
                                      <p:to>
                                        <p:strVal val="visible"/>
                                      </p:to>
                                    </p:set>
                                    <p:anim calcmode="lin" valueType="num">
                                      <p:cBhvr additive="base">
                                        <p:cTn id="113" dur="150" fill="hold"/>
                                        <p:tgtEl>
                                          <p:spTgt spid="38"/>
                                        </p:tgtEl>
                                        <p:attrNameLst>
                                          <p:attrName>ppt_x</p:attrName>
                                        </p:attrNameLst>
                                      </p:cBhvr>
                                      <p:tavLst>
                                        <p:tav tm="0">
                                          <p:val>
                                            <p:strVal val="#ppt_x"/>
                                          </p:val>
                                        </p:tav>
                                        <p:tav tm="100000">
                                          <p:val>
                                            <p:strVal val="#ppt_x"/>
                                          </p:val>
                                        </p:tav>
                                      </p:tavLst>
                                    </p:anim>
                                    <p:anim calcmode="lin" valueType="num">
                                      <p:cBhvr additive="base">
                                        <p:cTn id="114" dur="150" fill="hold"/>
                                        <p:tgtEl>
                                          <p:spTgt spid="38"/>
                                        </p:tgtEl>
                                        <p:attrNameLst>
                                          <p:attrName>ppt_y</p:attrName>
                                        </p:attrNameLst>
                                      </p:cBhvr>
                                      <p:tavLst>
                                        <p:tav tm="0">
                                          <p:val>
                                            <p:strVal val="1+#ppt_h/2"/>
                                          </p:val>
                                        </p:tav>
                                        <p:tav tm="100000">
                                          <p:val>
                                            <p:strVal val="#ppt_y"/>
                                          </p:val>
                                        </p:tav>
                                      </p:tavLst>
                                    </p:anim>
                                  </p:childTnLst>
                                </p:cTn>
                              </p:par>
                            </p:childTnLst>
                          </p:cTn>
                        </p:par>
                        <p:par>
                          <p:cTn id="115" fill="hold">
                            <p:stCondLst>
                              <p:cond delay="950"/>
                            </p:stCondLst>
                            <p:childTnLst>
                              <p:par>
                                <p:cTn id="116" presetID="2" presetClass="entr" presetSubtype="4" fill="hold" grpId="0" nodeType="afterEffect">
                                  <p:stCondLst>
                                    <p:cond delay="0"/>
                                  </p:stCondLst>
                                  <p:childTnLst>
                                    <p:set>
                                      <p:cBhvr>
                                        <p:cTn id="117" dur="1" fill="hold">
                                          <p:stCondLst>
                                            <p:cond delay="0"/>
                                          </p:stCondLst>
                                        </p:cTn>
                                        <p:tgtEl>
                                          <p:spTgt spid="39"/>
                                        </p:tgtEl>
                                        <p:attrNameLst>
                                          <p:attrName>style.visibility</p:attrName>
                                        </p:attrNameLst>
                                      </p:cBhvr>
                                      <p:to>
                                        <p:strVal val="visible"/>
                                      </p:to>
                                    </p:set>
                                    <p:anim calcmode="lin" valueType="num">
                                      <p:cBhvr additive="base">
                                        <p:cTn id="118" dur="150" fill="hold"/>
                                        <p:tgtEl>
                                          <p:spTgt spid="39"/>
                                        </p:tgtEl>
                                        <p:attrNameLst>
                                          <p:attrName>ppt_x</p:attrName>
                                        </p:attrNameLst>
                                      </p:cBhvr>
                                      <p:tavLst>
                                        <p:tav tm="0">
                                          <p:val>
                                            <p:strVal val="#ppt_x"/>
                                          </p:val>
                                        </p:tav>
                                        <p:tav tm="100000">
                                          <p:val>
                                            <p:strVal val="#ppt_x"/>
                                          </p:val>
                                        </p:tav>
                                      </p:tavLst>
                                    </p:anim>
                                    <p:anim calcmode="lin" valueType="num">
                                      <p:cBhvr additive="base">
                                        <p:cTn id="119" dur="150" fill="hold"/>
                                        <p:tgtEl>
                                          <p:spTgt spid="39"/>
                                        </p:tgtEl>
                                        <p:attrNameLst>
                                          <p:attrName>ppt_y</p:attrName>
                                        </p:attrNameLst>
                                      </p:cBhvr>
                                      <p:tavLst>
                                        <p:tav tm="0">
                                          <p:val>
                                            <p:strVal val="1+#ppt_h/2"/>
                                          </p:val>
                                        </p:tav>
                                        <p:tav tm="100000">
                                          <p:val>
                                            <p:strVal val="#ppt_y"/>
                                          </p:val>
                                        </p:tav>
                                      </p:tavLst>
                                    </p:anim>
                                  </p:childTnLst>
                                </p:cTn>
                              </p:par>
                            </p:childTnLst>
                          </p:cTn>
                        </p:par>
                        <p:par>
                          <p:cTn id="120" fill="hold">
                            <p:stCondLst>
                              <p:cond delay="1100"/>
                            </p:stCondLst>
                            <p:childTnLst>
                              <p:par>
                                <p:cTn id="121" presetID="2" presetClass="entr" presetSubtype="4" fill="hold" grpId="0" nodeType="afterEffect">
                                  <p:stCondLst>
                                    <p:cond delay="0"/>
                                  </p:stCondLst>
                                  <p:childTnLst>
                                    <p:set>
                                      <p:cBhvr>
                                        <p:cTn id="122" dur="1" fill="hold">
                                          <p:stCondLst>
                                            <p:cond delay="0"/>
                                          </p:stCondLst>
                                        </p:cTn>
                                        <p:tgtEl>
                                          <p:spTgt spid="40"/>
                                        </p:tgtEl>
                                        <p:attrNameLst>
                                          <p:attrName>style.visibility</p:attrName>
                                        </p:attrNameLst>
                                      </p:cBhvr>
                                      <p:to>
                                        <p:strVal val="visible"/>
                                      </p:to>
                                    </p:set>
                                    <p:anim calcmode="lin" valueType="num">
                                      <p:cBhvr additive="base">
                                        <p:cTn id="123" dur="150" fill="hold"/>
                                        <p:tgtEl>
                                          <p:spTgt spid="40"/>
                                        </p:tgtEl>
                                        <p:attrNameLst>
                                          <p:attrName>ppt_x</p:attrName>
                                        </p:attrNameLst>
                                      </p:cBhvr>
                                      <p:tavLst>
                                        <p:tav tm="0">
                                          <p:val>
                                            <p:strVal val="#ppt_x"/>
                                          </p:val>
                                        </p:tav>
                                        <p:tav tm="100000">
                                          <p:val>
                                            <p:strVal val="#ppt_x"/>
                                          </p:val>
                                        </p:tav>
                                      </p:tavLst>
                                    </p:anim>
                                    <p:anim calcmode="lin" valueType="num">
                                      <p:cBhvr additive="base">
                                        <p:cTn id="124" dur="150" fill="hold"/>
                                        <p:tgtEl>
                                          <p:spTgt spid="40"/>
                                        </p:tgtEl>
                                        <p:attrNameLst>
                                          <p:attrName>ppt_y</p:attrName>
                                        </p:attrNameLst>
                                      </p:cBhvr>
                                      <p:tavLst>
                                        <p:tav tm="0">
                                          <p:val>
                                            <p:strVal val="1+#ppt_h/2"/>
                                          </p:val>
                                        </p:tav>
                                        <p:tav tm="100000">
                                          <p:val>
                                            <p:strVal val="#ppt_y"/>
                                          </p:val>
                                        </p:tav>
                                      </p:tavLst>
                                    </p:anim>
                                  </p:childTnLst>
                                </p:cTn>
                              </p:par>
                            </p:childTnLst>
                          </p:cTn>
                        </p:par>
                        <p:par>
                          <p:cTn id="125" fill="hold">
                            <p:stCondLst>
                              <p:cond delay="1250"/>
                            </p:stCondLst>
                            <p:childTnLst>
                              <p:par>
                                <p:cTn id="126" presetID="2" presetClass="entr" presetSubtype="4" fill="hold" grpId="0" nodeType="afterEffect">
                                  <p:stCondLst>
                                    <p:cond delay="0"/>
                                  </p:stCondLst>
                                  <p:childTnLst>
                                    <p:set>
                                      <p:cBhvr>
                                        <p:cTn id="127" dur="1" fill="hold">
                                          <p:stCondLst>
                                            <p:cond delay="0"/>
                                          </p:stCondLst>
                                        </p:cTn>
                                        <p:tgtEl>
                                          <p:spTgt spid="41"/>
                                        </p:tgtEl>
                                        <p:attrNameLst>
                                          <p:attrName>style.visibility</p:attrName>
                                        </p:attrNameLst>
                                      </p:cBhvr>
                                      <p:to>
                                        <p:strVal val="visible"/>
                                      </p:to>
                                    </p:set>
                                    <p:anim calcmode="lin" valueType="num">
                                      <p:cBhvr additive="base">
                                        <p:cTn id="128" dur="150" fill="hold"/>
                                        <p:tgtEl>
                                          <p:spTgt spid="41"/>
                                        </p:tgtEl>
                                        <p:attrNameLst>
                                          <p:attrName>ppt_x</p:attrName>
                                        </p:attrNameLst>
                                      </p:cBhvr>
                                      <p:tavLst>
                                        <p:tav tm="0">
                                          <p:val>
                                            <p:strVal val="#ppt_x"/>
                                          </p:val>
                                        </p:tav>
                                        <p:tav tm="100000">
                                          <p:val>
                                            <p:strVal val="#ppt_x"/>
                                          </p:val>
                                        </p:tav>
                                      </p:tavLst>
                                    </p:anim>
                                    <p:anim calcmode="lin" valueType="num">
                                      <p:cBhvr additive="base">
                                        <p:cTn id="129" dur="15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animBg="1"/>
      <p:bldP spid="10" grpId="0" animBg="1"/>
      <p:bldP spid="11" grpId="0" animBg="1"/>
      <p:bldP spid="12" grpId="0" animBg="1"/>
      <p:bldP spid="13" grpId="0" animBg="1"/>
      <p:bldP spid="14" grpId="0" animBg="1"/>
      <p:bldP spid="18" grpId="0" animBg="1"/>
      <p:bldP spid="19" grpId="0" animBg="1"/>
      <p:bldP spid="20" grpId="0" animBg="1"/>
      <p:bldP spid="21" grpId="0" animBg="1"/>
      <p:bldP spid="22" grpId="0" animBg="1"/>
      <p:bldP spid="23" grpId="0" animBg="1"/>
      <p:bldP spid="36" grpId="0"/>
      <p:bldP spid="37" grpId="0"/>
      <p:bldP spid="38"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pic>
        <p:nvPicPr>
          <p:cNvPr id="3" name="图片 6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4691310" y="532918"/>
            <a:ext cx="4074318" cy="2291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2267683" y="2824722"/>
            <a:ext cx="2570060" cy="1701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4"/>
          <p:cNvGrpSpPr/>
          <p:nvPr/>
        </p:nvGrpSpPr>
        <p:grpSpPr>
          <a:xfrm>
            <a:off x="561117" y="1134091"/>
            <a:ext cx="8204511" cy="3385884"/>
            <a:chOff x="6059488" y="1466844"/>
            <a:chExt cx="11421325" cy="4713418"/>
          </a:xfrm>
          <a:solidFill>
            <a:srgbClr val="008000"/>
          </a:solidFill>
        </p:grpSpPr>
        <p:sp>
          <p:nvSpPr>
            <p:cNvPr id="6" name="等腰三角形 5"/>
            <p:cNvSpPr/>
            <p:nvPr/>
          </p:nvSpPr>
          <p:spPr>
            <a:xfrm rot="10800000">
              <a:off x="6343598" y="5798128"/>
              <a:ext cx="469009" cy="38213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流程图: 手动操作 6"/>
            <p:cNvSpPr/>
            <p:nvPr/>
          </p:nvSpPr>
          <p:spPr>
            <a:xfrm>
              <a:off x="6059488" y="5345643"/>
              <a:ext cx="1037229" cy="377422"/>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a:off x="6059488" y="2449609"/>
              <a:ext cx="1037229" cy="2820972"/>
            </a:xfrm>
            <a:custGeom>
              <a:avLst/>
              <a:gdLst>
                <a:gd name="connsiteX0" fmla="*/ 0 w 1037229"/>
                <a:gd name="connsiteY0" fmla="*/ 0 h 2820972"/>
                <a:gd name="connsiteX1" fmla="*/ 486988 w 1037229"/>
                <a:gd name="connsiteY1" fmla="*/ 0 h 2820972"/>
                <a:gd name="connsiteX2" fmla="*/ 486988 w 1037229"/>
                <a:gd name="connsiteY2" fmla="*/ 532263 h 2820972"/>
                <a:gd name="connsiteX3" fmla="*/ 1037229 w 1037229"/>
                <a:gd name="connsiteY3" fmla="*/ 532263 h 2820972"/>
                <a:gd name="connsiteX4" fmla="*/ 1037229 w 1037229"/>
                <a:gd name="connsiteY4" fmla="*/ 2820972 h 2820972"/>
                <a:gd name="connsiteX5" fmla="*/ 0 w 1037229"/>
                <a:gd name="connsiteY5" fmla="*/ 2820972 h 2820972"/>
                <a:gd name="connsiteX6" fmla="*/ 0 w 1037229"/>
                <a:gd name="connsiteY6" fmla="*/ 0 h 282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7229" h="2820972">
                  <a:moveTo>
                    <a:pt x="0" y="0"/>
                  </a:moveTo>
                  <a:lnTo>
                    <a:pt x="486988" y="0"/>
                  </a:lnTo>
                  <a:lnTo>
                    <a:pt x="486988" y="532263"/>
                  </a:lnTo>
                  <a:lnTo>
                    <a:pt x="1037229" y="532263"/>
                  </a:lnTo>
                  <a:lnTo>
                    <a:pt x="1037229" y="2820972"/>
                  </a:lnTo>
                  <a:lnTo>
                    <a:pt x="0" y="282097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98660" y="2340259"/>
              <a:ext cx="550242" cy="53226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051107" y="1922226"/>
              <a:ext cx="197795" cy="1913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838807" y="1466844"/>
              <a:ext cx="202558" cy="195939"/>
            </a:xfrm>
            <a:prstGeom prst="rect">
              <a:avLst/>
            </a:prstGeom>
            <a:grp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374668" y="1642477"/>
              <a:ext cx="275120" cy="266131"/>
            </a:xfrm>
            <a:prstGeom prst="rect">
              <a:avLst/>
            </a:prstGeom>
            <a:grp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460769" y="2266766"/>
              <a:ext cx="378038" cy="3656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6857071" y="6180262"/>
              <a:ext cx="10623742" cy="0"/>
            </a:xfrm>
            <a:prstGeom prst="line">
              <a:avLst/>
            </a:prstGeom>
            <a:grpFill/>
            <a:ln w="57150">
              <a:solidFill>
                <a:srgbClr val="008000"/>
              </a:solidFill>
            </a:ln>
          </p:spPr>
          <p:style>
            <a:lnRef idx="1">
              <a:schemeClr val="accent1"/>
            </a:lnRef>
            <a:fillRef idx="0">
              <a:schemeClr val="accent1"/>
            </a:fillRef>
            <a:effectRef idx="0">
              <a:schemeClr val="accent1"/>
            </a:effectRef>
            <a:fontRef idx="minor">
              <a:schemeClr val="tx1"/>
            </a:fontRef>
          </p:style>
        </p:cxnSp>
      </p:grpSp>
      <p:sp>
        <p:nvSpPr>
          <p:cNvPr id="15" name="矩形 14"/>
          <p:cNvSpPr/>
          <p:nvPr/>
        </p:nvSpPr>
        <p:spPr>
          <a:xfrm>
            <a:off x="561117" y="3394389"/>
            <a:ext cx="745094" cy="4698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561116" y="2455739"/>
            <a:ext cx="745094" cy="4698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80"/>
          <p:cNvSpPr txBox="1">
            <a:spLocks noChangeArrowheads="1"/>
          </p:cNvSpPr>
          <p:nvPr/>
        </p:nvSpPr>
        <p:spPr bwMode="auto">
          <a:xfrm>
            <a:off x="2639036" y="1510307"/>
            <a:ext cx="1651942"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200" dirty="0">
                <a:solidFill>
                  <a:srgbClr val="2B2E30"/>
                </a:solidFill>
                <a:latin typeface="微软雅黑" pitchFamily="34" charset="-122"/>
                <a:ea typeface="微软雅黑" pitchFamily="34" charset="-122"/>
              </a:rPr>
              <a:t>请输入您想要的文字</a:t>
            </a:r>
            <a:endParaRPr lang="en-US" altLang="zh-CN" sz="1200" dirty="0">
              <a:solidFill>
                <a:srgbClr val="2B2E30"/>
              </a:solidFill>
              <a:latin typeface="微软雅黑" pitchFamily="34" charset="-122"/>
              <a:ea typeface="微软雅黑" pitchFamily="34" charset="-122"/>
            </a:endParaRPr>
          </a:p>
          <a:p>
            <a:pPr eaLnBrk="1" hangingPunct="1">
              <a:lnSpc>
                <a:spcPct val="150000"/>
              </a:lnSpc>
            </a:pPr>
            <a:r>
              <a:rPr lang="zh-CN" altLang="en-US" sz="1200" dirty="0">
                <a:solidFill>
                  <a:srgbClr val="2B2E30"/>
                </a:solidFill>
                <a:latin typeface="微软雅黑" pitchFamily="34" charset="-122"/>
                <a:ea typeface="微软雅黑" pitchFamily="34" charset="-122"/>
              </a:rPr>
              <a:t>请输入您想要的文字</a:t>
            </a:r>
          </a:p>
        </p:txBody>
      </p:sp>
      <p:sp>
        <p:nvSpPr>
          <p:cNvPr id="18" name="文本框 180"/>
          <p:cNvSpPr txBox="1">
            <a:spLocks noChangeArrowheads="1"/>
          </p:cNvSpPr>
          <p:nvPr/>
        </p:nvSpPr>
        <p:spPr bwMode="auto">
          <a:xfrm>
            <a:off x="5193050" y="3406029"/>
            <a:ext cx="3572578"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solidFill>
                  <a:srgbClr val="2B2E30"/>
                </a:solidFill>
                <a:latin typeface="微软雅黑" pitchFamily="34" charset="-122"/>
                <a:ea typeface="微软雅黑" pitchFamily="34" charset="-122"/>
              </a:rPr>
              <a:t>请输入您想要的</a:t>
            </a:r>
            <a:r>
              <a:rPr lang="zh-CN" altLang="en-US" sz="1200" dirty="0" smtClean="0">
                <a:solidFill>
                  <a:srgbClr val="2B2E30"/>
                </a:solidFill>
                <a:latin typeface="微软雅黑" pitchFamily="34" charset="-122"/>
                <a:ea typeface="微软雅黑" pitchFamily="34" charset="-122"/>
              </a:rPr>
              <a:t>文字</a:t>
            </a:r>
            <a:r>
              <a:rPr lang="zh-CN" altLang="en-US" sz="1200" dirty="0">
                <a:solidFill>
                  <a:srgbClr val="2B2E30"/>
                </a:solidFill>
                <a:latin typeface="微软雅黑" pitchFamily="34" charset="-122"/>
                <a:ea typeface="微软雅黑" pitchFamily="34" charset="-122"/>
              </a:rPr>
              <a:t>请输入您想要的文字</a:t>
            </a:r>
            <a:endParaRPr lang="en-US" altLang="zh-CN" sz="1200" dirty="0">
              <a:solidFill>
                <a:srgbClr val="2B2E30"/>
              </a:solidFill>
              <a:latin typeface="微软雅黑" pitchFamily="34" charset="-122"/>
              <a:ea typeface="微软雅黑" pitchFamily="34" charset="-122"/>
            </a:endParaRPr>
          </a:p>
          <a:p>
            <a:pPr>
              <a:lnSpc>
                <a:spcPct val="150000"/>
              </a:lnSpc>
            </a:pPr>
            <a:r>
              <a:rPr lang="zh-CN" altLang="en-US" sz="1200" dirty="0">
                <a:solidFill>
                  <a:srgbClr val="2B2E30"/>
                </a:solidFill>
                <a:latin typeface="微软雅黑" pitchFamily="34" charset="-122"/>
                <a:ea typeface="微软雅黑" pitchFamily="34" charset="-122"/>
              </a:rPr>
              <a:t>请输入您想要的</a:t>
            </a:r>
            <a:r>
              <a:rPr lang="zh-CN" altLang="en-US" sz="1200" dirty="0" smtClean="0">
                <a:solidFill>
                  <a:srgbClr val="2B2E30"/>
                </a:solidFill>
                <a:latin typeface="微软雅黑" pitchFamily="34" charset="-122"/>
                <a:ea typeface="微软雅黑" pitchFamily="34" charset="-122"/>
              </a:rPr>
              <a:t>文字请</a:t>
            </a:r>
            <a:r>
              <a:rPr lang="zh-CN" altLang="en-US" sz="1200" dirty="0">
                <a:solidFill>
                  <a:srgbClr val="2B2E30"/>
                </a:solidFill>
                <a:latin typeface="微软雅黑" pitchFamily="34" charset="-122"/>
                <a:ea typeface="微软雅黑" pitchFamily="34" charset="-122"/>
              </a:rPr>
              <a:t>输入您想要的文字</a:t>
            </a:r>
          </a:p>
        </p:txBody>
      </p:sp>
    </p:spTree>
    <p:extLst>
      <p:ext uri="{BB962C8B-B14F-4D97-AF65-F5344CB8AC3E}">
        <p14:creationId xmlns:p14="http://schemas.microsoft.com/office/powerpoint/2010/main" val="259434226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down)">
                                      <p:cBhvr>
                                        <p:cTn id="16" dur="500"/>
                                        <p:tgtEl>
                                          <p:spTgt spid="16"/>
                                        </p:tgtEl>
                                      </p:cBhvr>
                                    </p:animEffect>
                                  </p:childTnLst>
                                </p:cTn>
                              </p:par>
                              <p:par>
                                <p:cTn id="17" presetID="2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22" presetClass="entr" presetSubtype="4"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6" grpId="0" animBg="1"/>
      <p:bldP spid="17" grpId="0" autoUpdateAnimBg="0"/>
      <p:bldP spid="18"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Rectangle 14"/>
          <p:cNvSpPr>
            <a:spLocks noChangeArrowheads="1"/>
          </p:cNvSpPr>
          <p:nvPr/>
        </p:nvSpPr>
        <p:spPr bwMode="auto">
          <a:xfrm>
            <a:off x="4704590" y="386207"/>
            <a:ext cx="286104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800" dirty="0" smtClean="0">
                <a:solidFill>
                  <a:schemeClr val="bg1"/>
                </a:solidFill>
                <a:latin typeface="Athene" pitchFamily="50" charset="0"/>
                <a:ea typeface="微软雅黑" pitchFamily="34" charset="-122"/>
              </a:rPr>
              <a:t>04</a:t>
            </a:r>
            <a:endParaRPr lang="zh-CN" altLang="en-US" sz="16800" dirty="0">
              <a:solidFill>
                <a:schemeClr val="bg1"/>
              </a:solidFill>
              <a:latin typeface="Athene" pitchFamily="50" charset="0"/>
              <a:ea typeface="微软雅黑" pitchFamily="34" charset="-122"/>
            </a:endParaRPr>
          </a:p>
        </p:txBody>
      </p:sp>
      <p:sp>
        <p:nvSpPr>
          <p:cNvPr id="8" name="TextBox 59"/>
          <p:cNvSpPr txBox="1">
            <a:spLocks noChangeArrowheads="1"/>
          </p:cNvSpPr>
          <p:nvPr/>
        </p:nvSpPr>
        <p:spPr bwMode="auto">
          <a:xfrm>
            <a:off x="3898624" y="2784829"/>
            <a:ext cx="4849587"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800" dirty="0">
                <a:solidFill>
                  <a:schemeClr val="bg1"/>
                </a:solidFill>
                <a:latin typeface="微软雅黑" pitchFamily="34" charset="-122"/>
                <a:ea typeface="微软雅黑" pitchFamily="34" charset="-122"/>
              </a:rPr>
              <a:t>青少年足球发展总结及计划</a:t>
            </a:r>
          </a:p>
        </p:txBody>
      </p:sp>
      <p:cxnSp>
        <p:nvCxnSpPr>
          <p:cNvPr id="9" name="直接连接符 8"/>
          <p:cNvCxnSpPr/>
          <p:nvPr/>
        </p:nvCxnSpPr>
        <p:spPr bwMode="auto">
          <a:xfrm>
            <a:off x="4244454" y="3493827"/>
            <a:ext cx="4162567"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6842554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3657600" cy="5157379"/>
          </a:xfrm>
          <a:prstGeom prst="rect">
            <a:avLst/>
          </a:prstGeom>
        </p:spPr>
      </p:pic>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6" name="Oval 16"/>
          <p:cNvSpPr>
            <a:spLocks noChangeArrowheads="1"/>
          </p:cNvSpPr>
          <p:nvPr/>
        </p:nvSpPr>
        <p:spPr bwMode="auto">
          <a:xfrm>
            <a:off x="4893345" y="2690748"/>
            <a:ext cx="533400" cy="536972"/>
          </a:xfrm>
          <a:prstGeom prst="ellipse">
            <a:avLst/>
          </a:prstGeom>
          <a:solidFill>
            <a:srgbClr val="008000"/>
          </a:solidFill>
          <a:ln>
            <a:noFill/>
          </a:ln>
          <a:extLst/>
        </p:spPr>
        <p:txBody>
          <a:bodyPr lIns="68580" tIns="34290" rIns="68580" bIns="34290" anchor="ctr"/>
          <a:lstStyle/>
          <a:p>
            <a:pPr algn="ctr" eaLnBrk="1" hangingPunct="1"/>
            <a:endParaRPr lang="en-US" altLang="zh-CN" sz="8800">
              <a:solidFill>
                <a:schemeClr val="bg1"/>
              </a:solidFill>
            </a:endParaRPr>
          </a:p>
        </p:txBody>
      </p:sp>
      <p:pic>
        <p:nvPicPr>
          <p:cNvPr id="7" name="Group 3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26696" y="2813383"/>
            <a:ext cx="278606" cy="2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
          <p:cNvSpPr>
            <a:spLocks noChangeArrowheads="1"/>
          </p:cNvSpPr>
          <p:nvPr/>
        </p:nvSpPr>
        <p:spPr bwMode="auto">
          <a:xfrm>
            <a:off x="4893345" y="1357479"/>
            <a:ext cx="533400" cy="536972"/>
          </a:xfrm>
          <a:prstGeom prst="ellipse">
            <a:avLst/>
          </a:prstGeom>
          <a:solidFill>
            <a:srgbClr val="008000"/>
          </a:solidFill>
          <a:ln>
            <a:noFill/>
          </a:ln>
          <a:extLst/>
        </p:spPr>
        <p:txBody>
          <a:bodyPr lIns="68580" tIns="34290" rIns="68580" bIns="34290" anchor="ctr"/>
          <a:lstStyle/>
          <a:p>
            <a:pPr algn="ctr" eaLnBrk="1" hangingPunct="1"/>
            <a:endParaRPr lang="en-US" altLang="zh-CN" sz="8800">
              <a:solidFill>
                <a:schemeClr val="bg1"/>
              </a:solidFill>
            </a:endParaRPr>
          </a:p>
        </p:txBody>
      </p:sp>
      <p:pic>
        <p:nvPicPr>
          <p:cNvPr id="9" name="Group 82"/>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39792" y="1481304"/>
            <a:ext cx="260747" cy="28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83"/>
          <p:cNvSpPr txBox="1">
            <a:spLocks noChangeArrowheads="1"/>
          </p:cNvSpPr>
          <p:nvPr/>
        </p:nvSpPr>
        <p:spPr bwMode="auto">
          <a:xfrm>
            <a:off x="5568717" y="1309044"/>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a:t>
            </a:r>
            <a:r>
              <a:rPr lang="zh-CN" altLang="en-US" sz="2000" b="1" dirty="0" smtClean="0">
                <a:ea typeface="微软雅黑" panose="020B0503020204020204" pitchFamily="34" charset="-122"/>
              </a:rPr>
              <a:t>添加标题</a:t>
            </a:r>
            <a:endParaRPr lang="en-US" altLang="zh-CN" sz="2000" b="1" dirty="0" smtClean="0">
              <a:ea typeface="微软雅黑" panose="020B0503020204020204" pitchFamily="34" charset="-122"/>
            </a:endParaRPr>
          </a:p>
        </p:txBody>
      </p:sp>
      <p:sp>
        <p:nvSpPr>
          <p:cNvPr id="11" name="文本框 180"/>
          <p:cNvSpPr txBox="1">
            <a:spLocks noChangeArrowheads="1"/>
          </p:cNvSpPr>
          <p:nvPr/>
        </p:nvSpPr>
        <p:spPr bwMode="auto">
          <a:xfrm>
            <a:off x="5576518" y="1784952"/>
            <a:ext cx="2734969"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文字请</a:t>
            </a:r>
            <a:r>
              <a:rPr lang="zh-CN" altLang="en-US" sz="1050" dirty="0">
                <a:solidFill>
                  <a:schemeClr val="tx1">
                    <a:lumMod val="50000"/>
                    <a:lumOff val="50000"/>
                  </a:schemeClr>
                </a:solidFill>
                <a:latin typeface="微软雅黑" pitchFamily="34" charset="-122"/>
                <a:ea typeface="微软雅黑" pitchFamily="34" charset="-122"/>
              </a:rPr>
              <a:t>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endParaRPr lang="zh-CN" altLang="en-US" sz="1050" dirty="0">
              <a:solidFill>
                <a:schemeClr val="tx1">
                  <a:lumMod val="50000"/>
                  <a:lumOff val="50000"/>
                </a:schemeClr>
              </a:solidFill>
              <a:latin typeface="微软雅黑" pitchFamily="34" charset="-122"/>
              <a:ea typeface="微软雅黑" pitchFamily="34" charset="-122"/>
            </a:endParaRPr>
          </a:p>
        </p:txBody>
      </p:sp>
      <p:sp>
        <p:nvSpPr>
          <p:cNvPr id="12" name="TextBox 83"/>
          <p:cNvSpPr txBox="1">
            <a:spLocks noChangeArrowheads="1"/>
          </p:cNvSpPr>
          <p:nvPr/>
        </p:nvSpPr>
        <p:spPr bwMode="auto">
          <a:xfrm>
            <a:off x="5568717" y="2645117"/>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a:t>
            </a:r>
            <a:r>
              <a:rPr lang="zh-CN" altLang="en-US" sz="2000" b="1" dirty="0" smtClean="0">
                <a:ea typeface="微软雅黑" panose="020B0503020204020204" pitchFamily="34" charset="-122"/>
              </a:rPr>
              <a:t>添加标题</a:t>
            </a:r>
            <a:endParaRPr lang="en-US" altLang="zh-CN" sz="2000" b="1" dirty="0" smtClean="0">
              <a:ea typeface="微软雅黑" panose="020B0503020204020204" pitchFamily="34" charset="-122"/>
            </a:endParaRPr>
          </a:p>
        </p:txBody>
      </p:sp>
      <p:sp>
        <p:nvSpPr>
          <p:cNvPr id="13" name="文本框 180"/>
          <p:cNvSpPr txBox="1">
            <a:spLocks noChangeArrowheads="1"/>
          </p:cNvSpPr>
          <p:nvPr/>
        </p:nvSpPr>
        <p:spPr bwMode="auto">
          <a:xfrm>
            <a:off x="5576518" y="3121025"/>
            <a:ext cx="2734969"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文字请</a:t>
            </a:r>
            <a:r>
              <a:rPr lang="zh-CN" altLang="en-US" sz="1050" dirty="0">
                <a:solidFill>
                  <a:schemeClr val="tx1">
                    <a:lumMod val="50000"/>
                    <a:lumOff val="50000"/>
                  </a:schemeClr>
                </a:solidFill>
                <a:latin typeface="微软雅黑" pitchFamily="34" charset="-122"/>
                <a:ea typeface="微软雅黑" pitchFamily="34" charset="-122"/>
              </a:rPr>
              <a:t>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endParaRPr lang="zh-CN" altLang="en-US" sz="105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8782853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par>
                                <p:cTn id="29" presetID="53" presetClass="entr" presetSubtype="16"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500"/>
                            </p:stCondLst>
                            <p:childTnLst>
                              <p:par>
                                <p:cTn id="35" presetID="2" presetClass="entr" presetSubtype="4"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50" fill="hold"/>
                                        <p:tgtEl>
                                          <p:spTgt spid="10"/>
                                        </p:tgtEl>
                                        <p:attrNameLst>
                                          <p:attrName>ppt_x</p:attrName>
                                        </p:attrNameLst>
                                      </p:cBhvr>
                                      <p:tavLst>
                                        <p:tav tm="0">
                                          <p:val>
                                            <p:strVal val="#ppt_x"/>
                                          </p:val>
                                        </p:tav>
                                        <p:tav tm="100000">
                                          <p:val>
                                            <p:strVal val="#ppt_x"/>
                                          </p:val>
                                        </p:tav>
                                      </p:tavLst>
                                    </p:anim>
                                    <p:anim calcmode="lin" valueType="num">
                                      <p:cBhvr additive="base">
                                        <p:cTn id="38" dur="150" fill="hold"/>
                                        <p:tgtEl>
                                          <p:spTgt spid="10"/>
                                        </p:tgtEl>
                                        <p:attrNameLst>
                                          <p:attrName>ppt_y</p:attrName>
                                        </p:attrNameLst>
                                      </p:cBhvr>
                                      <p:tavLst>
                                        <p:tav tm="0">
                                          <p:val>
                                            <p:strVal val="1+#ppt_h/2"/>
                                          </p:val>
                                        </p:tav>
                                        <p:tav tm="100000">
                                          <p:val>
                                            <p:strVal val="#ppt_y"/>
                                          </p:val>
                                        </p:tav>
                                      </p:tavLst>
                                    </p:anim>
                                  </p:childTnLst>
                                </p:cTn>
                              </p:par>
                            </p:childTnLst>
                          </p:cTn>
                        </p:par>
                        <p:par>
                          <p:cTn id="39" fill="hold">
                            <p:stCondLst>
                              <p:cond delay="650"/>
                            </p:stCondLst>
                            <p:childTnLst>
                              <p:par>
                                <p:cTn id="40" presetID="2" presetClass="entr" presetSubtype="4"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150" fill="hold"/>
                                        <p:tgtEl>
                                          <p:spTgt spid="11"/>
                                        </p:tgtEl>
                                        <p:attrNameLst>
                                          <p:attrName>ppt_x</p:attrName>
                                        </p:attrNameLst>
                                      </p:cBhvr>
                                      <p:tavLst>
                                        <p:tav tm="0">
                                          <p:val>
                                            <p:strVal val="#ppt_x"/>
                                          </p:val>
                                        </p:tav>
                                        <p:tav tm="100000">
                                          <p:val>
                                            <p:strVal val="#ppt_x"/>
                                          </p:val>
                                        </p:tav>
                                      </p:tavLst>
                                    </p:anim>
                                    <p:anim calcmode="lin" valueType="num">
                                      <p:cBhvr additive="base">
                                        <p:cTn id="43" dur="150" fill="hold"/>
                                        <p:tgtEl>
                                          <p:spTgt spid="11"/>
                                        </p:tgtEl>
                                        <p:attrNameLst>
                                          <p:attrName>ppt_y</p:attrName>
                                        </p:attrNameLst>
                                      </p:cBhvr>
                                      <p:tavLst>
                                        <p:tav tm="0">
                                          <p:val>
                                            <p:strVal val="1+#ppt_h/2"/>
                                          </p:val>
                                        </p:tav>
                                        <p:tav tm="100000">
                                          <p:val>
                                            <p:strVal val="#ppt_y"/>
                                          </p:val>
                                        </p:tav>
                                      </p:tavLst>
                                    </p:anim>
                                  </p:childTnLst>
                                </p:cTn>
                              </p:par>
                            </p:childTnLst>
                          </p:cTn>
                        </p:par>
                        <p:par>
                          <p:cTn id="44" fill="hold">
                            <p:stCondLst>
                              <p:cond delay="800"/>
                            </p:stCondLst>
                            <p:childTnLst>
                              <p:par>
                                <p:cTn id="45" presetID="2" presetClass="entr" presetSubtype="4"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50" fill="hold"/>
                                        <p:tgtEl>
                                          <p:spTgt spid="12"/>
                                        </p:tgtEl>
                                        <p:attrNameLst>
                                          <p:attrName>ppt_x</p:attrName>
                                        </p:attrNameLst>
                                      </p:cBhvr>
                                      <p:tavLst>
                                        <p:tav tm="0">
                                          <p:val>
                                            <p:strVal val="#ppt_x"/>
                                          </p:val>
                                        </p:tav>
                                        <p:tav tm="100000">
                                          <p:val>
                                            <p:strVal val="#ppt_x"/>
                                          </p:val>
                                        </p:tav>
                                      </p:tavLst>
                                    </p:anim>
                                    <p:anim calcmode="lin" valueType="num">
                                      <p:cBhvr additive="base">
                                        <p:cTn id="48" dur="150" fill="hold"/>
                                        <p:tgtEl>
                                          <p:spTgt spid="12"/>
                                        </p:tgtEl>
                                        <p:attrNameLst>
                                          <p:attrName>ppt_y</p:attrName>
                                        </p:attrNameLst>
                                      </p:cBhvr>
                                      <p:tavLst>
                                        <p:tav tm="0">
                                          <p:val>
                                            <p:strVal val="1+#ppt_h/2"/>
                                          </p:val>
                                        </p:tav>
                                        <p:tav tm="100000">
                                          <p:val>
                                            <p:strVal val="#ppt_y"/>
                                          </p:val>
                                        </p:tav>
                                      </p:tavLst>
                                    </p:anim>
                                  </p:childTnLst>
                                </p:cTn>
                              </p:par>
                            </p:childTnLst>
                          </p:cTn>
                        </p:par>
                        <p:par>
                          <p:cTn id="49" fill="hold">
                            <p:stCondLst>
                              <p:cond delay="950"/>
                            </p:stCondLst>
                            <p:childTnLst>
                              <p:par>
                                <p:cTn id="50" presetID="2" presetClass="entr" presetSubtype="4"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150" fill="hold"/>
                                        <p:tgtEl>
                                          <p:spTgt spid="13"/>
                                        </p:tgtEl>
                                        <p:attrNameLst>
                                          <p:attrName>ppt_x</p:attrName>
                                        </p:attrNameLst>
                                      </p:cBhvr>
                                      <p:tavLst>
                                        <p:tav tm="0">
                                          <p:val>
                                            <p:strVal val="#ppt_x"/>
                                          </p:val>
                                        </p:tav>
                                        <p:tav tm="100000">
                                          <p:val>
                                            <p:strVal val="#ppt_x"/>
                                          </p:val>
                                        </p:tav>
                                      </p:tavLst>
                                    </p:anim>
                                    <p:anim calcmode="lin" valueType="num">
                                      <p:cBhvr additive="base">
                                        <p:cTn id="53" dur="1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8" grpId="0" animBg="1"/>
      <p:bldP spid="10"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28298" y="802785"/>
            <a:ext cx="2047164" cy="2611590"/>
          </a:xfrm>
          <a:prstGeom prst="rect">
            <a:avLst/>
          </a:prstGeom>
        </p:spPr>
      </p:pic>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80179" y="802785"/>
            <a:ext cx="2047164" cy="2611590"/>
          </a:xfrm>
          <a:prstGeom prst="rect">
            <a:avLst/>
          </a:prstGeom>
        </p:spPr>
      </p:pic>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18413" y="802785"/>
            <a:ext cx="2047164" cy="2611590"/>
          </a:xfrm>
          <a:prstGeom prst="rect">
            <a:avLst/>
          </a:prstGeom>
        </p:spPr>
      </p:pic>
      <p:sp>
        <p:nvSpPr>
          <p:cNvPr id="9" name="TextBox 83"/>
          <p:cNvSpPr txBox="1">
            <a:spLocks noChangeArrowheads="1"/>
          </p:cNvSpPr>
          <p:nvPr/>
        </p:nvSpPr>
        <p:spPr bwMode="auto">
          <a:xfrm>
            <a:off x="1380959" y="3527598"/>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10" name="文本框 180"/>
          <p:cNvSpPr txBox="1">
            <a:spLocks noChangeArrowheads="1"/>
          </p:cNvSpPr>
          <p:nvPr/>
        </p:nvSpPr>
        <p:spPr bwMode="auto">
          <a:xfrm>
            <a:off x="1378426" y="3783769"/>
            <a:ext cx="1719619"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
        <p:nvSpPr>
          <p:cNvPr id="11" name="TextBox 83"/>
          <p:cNvSpPr txBox="1">
            <a:spLocks noChangeArrowheads="1"/>
          </p:cNvSpPr>
          <p:nvPr/>
        </p:nvSpPr>
        <p:spPr bwMode="auto">
          <a:xfrm>
            <a:off x="3605544" y="3527598"/>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12" name="文本框 180"/>
          <p:cNvSpPr txBox="1">
            <a:spLocks noChangeArrowheads="1"/>
          </p:cNvSpPr>
          <p:nvPr/>
        </p:nvSpPr>
        <p:spPr bwMode="auto">
          <a:xfrm>
            <a:off x="3603011" y="3783769"/>
            <a:ext cx="1719619"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
        <p:nvSpPr>
          <p:cNvPr id="13" name="TextBox 83"/>
          <p:cNvSpPr txBox="1">
            <a:spLocks noChangeArrowheads="1"/>
          </p:cNvSpPr>
          <p:nvPr/>
        </p:nvSpPr>
        <p:spPr bwMode="auto">
          <a:xfrm>
            <a:off x="5884722" y="3527598"/>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14" name="文本框 180"/>
          <p:cNvSpPr txBox="1">
            <a:spLocks noChangeArrowheads="1"/>
          </p:cNvSpPr>
          <p:nvPr/>
        </p:nvSpPr>
        <p:spPr bwMode="auto">
          <a:xfrm>
            <a:off x="5882189" y="3783769"/>
            <a:ext cx="1719619"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30440951"/>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p:stCondLst>
                              <p:cond delay="500"/>
                            </p:stCondLst>
                            <p:childTnLst>
                              <p:par>
                                <p:cTn id="27" presetID="2" presetClass="entr" presetSubtype="4"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50" fill="hold"/>
                                        <p:tgtEl>
                                          <p:spTgt spid="9"/>
                                        </p:tgtEl>
                                        <p:attrNameLst>
                                          <p:attrName>ppt_x</p:attrName>
                                        </p:attrNameLst>
                                      </p:cBhvr>
                                      <p:tavLst>
                                        <p:tav tm="0">
                                          <p:val>
                                            <p:strVal val="#ppt_x"/>
                                          </p:val>
                                        </p:tav>
                                        <p:tav tm="100000">
                                          <p:val>
                                            <p:strVal val="#ppt_x"/>
                                          </p:val>
                                        </p:tav>
                                      </p:tavLst>
                                    </p:anim>
                                    <p:anim calcmode="lin" valueType="num">
                                      <p:cBhvr additive="base">
                                        <p:cTn id="30" dur="150" fill="hold"/>
                                        <p:tgtEl>
                                          <p:spTgt spid="9"/>
                                        </p:tgtEl>
                                        <p:attrNameLst>
                                          <p:attrName>ppt_y</p:attrName>
                                        </p:attrNameLst>
                                      </p:cBhvr>
                                      <p:tavLst>
                                        <p:tav tm="0">
                                          <p:val>
                                            <p:strVal val="1+#ppt_h/2"/>
                                          </p:val>
                                        </p:tav>
                                        <p:tav tm="100000">
                                          <p:val>
                                            <p:strVal val="#ppt_y"/>
                                          </p:val>
                                        </p:tav>
                                      </p:tavLst>
                                    </p:anim>
                                  </p:childTnLst>
                                </p:cTn>
                              </p:par>
                            </p:childTnLst>
                          </p:cTn>
                        </p:par>
                        <p:par>
                          <p:cTn id="31" fill="hold">
                            <p:stCondLst>
                              <p:cond delay="650"/>
                            </p:stCondLst>
                            <p:childTnLst>
                              <p:par>
                                <p:cTn id="32" presetID="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150" fill="hold"/>
                                        <p:tgtEl>
                                          <p:spTgt spid="10"/>
                                        </p:tgtEl>
                                        <p:attrNameLst>
                                          <p:attrName>ppt_x</p:attrName>
                                        </p:attrNameLst>
                                      </p:cBhvr>
                                      <p:tavLst>
                                        <p:tav tm="0">
                                          <p:val>
                                            <p:strVal val="#ppt_x"/>
                                          </p:val>
                                        </p:tav>
                                        <p:tav tm="100000">
                                          <p:val>
                                            <p:strVal val="#ppt_x"/>
                                          </p:val>
                                        </p:tav>
                                      </p:tavLst>
                                    </p:anim>
                                    <p:anim calcmode="lin" valueType="num">
                                      <p:cBhvr additive="base">
                                        <p:cTn id="35" dur="150" fill="hold"/>
                                        <p:tgtEl>
                                          <p:spTgt spid="10"/>
                                        </p:tgtEl>
                                        <p:attrNameLst>
                                          <p:attrName>ppt_y</p:attrName>
                                        </p:attrNameLst>
                                      </p:cBhvr>
                                      <p:tavLst>
                                        <p:tav tm="0">
                                          <p:val>
                                            <p:strVal val="1+#ppt_h/2"/>
                                          </p:val>
                                        </p:tav>
                                        <p:tav tm="100000">
                                          <p:val>
                                            <p:strVal val="#ppt_y"/>
                                          </p:val>
                                        </p:tav>
                                      </p:tavLst>
                                    </p:anim>
                                  </p:childTnLst>
                                </p:cTn>
                              </p:par>
                            </p:childTnLst>
                          </p:cTn>
                        </p:par>
                        <p:par>
                          <p:cTn id="36" fill="hold">
                            <p:stCondLst>
                              <p:cond delay="800"/>
                            </p:stCondLst>
                            <p:childTnLst>
                              <p:par>
                                <p:cTn id="37" presetID="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150" fill="hold"/>
                                        <p:tgtEl>
                                          <p:spTgt spid="11"/>
                                        </p:tgtEl>
                                        <p:attrNameLst>
                                          <p:attrName>ppt_x</p:attrName>
                                        </p:attrNameLst>
                                      </p:cBhvr>
                                      <p:tavLst>
                                        <p:tav tm="0">
                                          <p:val>
                                            <p:strVal val="#ppt_x"/>
                                          </p:val>
                                        </p:tav>
                                        <p:tav tm="100000">
                                          <p:val>
                                            <p:strVal val="#ppt_x"/>
                                          </p:val>
                                        </p:tav>
                                      </p:tavLst>
                                    </p:anim>
                                    <p:anim calcmode="lin" valueType="num">
                                      <p:cBhvr additive="base">
                                        <p:cTn id="40" dur="150" fill="hold"/>
                                        <p:tgtEl>
                                          <p:spTgt spid="11"/>
                                        </p:tgtEl>
                                        <p:attrNameLst>
                                          <p:attrName>ppt_y</p:attrName>
                                        </p:attrNameLst>
                                      </p:cBhvr>
                                      <p:tavLst>
                                        <p:tav tm="0">
                                          <p:val>
                                            <p:strVal val="1+#ppt_h/2"/>
                                          </p:val>
                                        </p:tav>
                                        <p:tav tm="100000">
                                          <p:val>
                                            <p:strVal val="#ppt_y"/>
                                          </p:val>
                                        </p:tav>
                                      </p:tavLst>
                                    </p:anim>
                                  </p:childTnLst>
                                </p:cTn>
                              </p:par>
                            </p:childTnLst>
                          </p:cTn>
                        </p:par>
                        <p:par>
                          <p:cTn id="41" fill="hold">
                            <p:stCondLst>
                              <p:cond delay="950"/>
                            </p:stCondLst>
                            <p:childTnLst>
                              <p:par>
                                <p:cTn id="42" presetID="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150" fill="hold"/>
                                        <p:tgtEl>
                                          <p:spTgt spid="12"/>
                                        </p:tgtEl>
                                        <p:attrNameLst>
                                          <p:attrName>ppt_x</p:attrName>
                                        </p:attrNameLst>
                                      </p:cBhvr>
                                      <p:tavLst>
                                        <p:tav tm="0">
                                          <p:val>
                                            <p:strVal val="#ppt_x"/>
                                          </p:val>
                                        </p:tav>
                                        <p:tav tm="100000">
                                          <p:val>
                                            <p:strVal val="#ppt_x"/>
                                          </p:val>
                                        </p:tav>
                                      </p:tavLst>
                                    </p:anim>
                                    <p:anim calcmode="lin" valueType="num">
                                      <p:cBhvr additive="base">
                                        <p:cTn id="45" dur="150" fill="hold"/>
                                        <p:tgtEl>
                                          <p:spTgt spid="12"/>
                                        </p:tgtEl>
                                        <p:attrNameLst>
                                          <p:attrName>ppt_y</p:attrName>
                                        </p:attrNameLst>
                                      </p:cBhvr>
                                      <p:tavLst>
                                        <p:tav tm="0">
                                          <p:val>
                                            <p:strVal val="1+#ppt_h/2"/>
                                          </p:val>
                                        </p:tav>
                                        <p:tav tm="100000">
                                          <p:val>
                                            <p:strVal val="#ppt_y"/>
                                          </p:val>
                                        </p:tav>
                                      </p:tavLst>
                                    </p:anim>
                                  </p:childTnLst>
                                </p:cTn>
                              </p:par>
                            </p:childTnLst>
                          </p:cTn>
                        </p:par>
                        <p:par>
                          <p:cTn id="46" fill="hold">
                            <p:stCondLst>
                              <p:cond delay="1100"/>
                            </p:stCondLst>
                            <p:childTnLst>
                              <p:par>
                                <p:cTn id="47" presetID="2" presetClass="entr" presetSubtype="4"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150" fill="hold"/>
                                        <p:tgtEl>
                                          <p:spTgt spid="13"/>
                                        </p:tgtEl>
                                        <p:attrNameLst>
                                          <p:attrName>ppt_x</p:attrName>
                                        </p:attrNameLst>
                                      </p:cBhvr>
                                      <p:tavLst>
                                        <p:tav tm="0">
                                          <p:val>
                                            <p:strVal val="#ppt_x"/>
                                          </p:val>
                                        </p:tav>
                                        <p:tav tm="100000">
                                          <p:val>
                                            <p:strVal val="#ppt_x"/>
                                          </p:val>
                                        </p:tav>
                                      </p:tavLst>
                                    </p:anim>
                                    <p:anim calcmode="lin" valueType="num">
                                      <p:cBhvr additive="base">
                                        <p:cTn id="50" dur="150" fill="hold"/>
                                        <p:tgtEl>
                                          <p:spTgt spid="13"/>
                                        </p:tgtEl>
                                        <p:attrNameLst>
                                          <p:attrName>ppt_y</p:attrName>
                                        </p:attrNameLst>
                                      </p:cBhvr>
                                      <p:tavLst>
                                        <p:tav tm="0">
                                          <p:val>
                                            <p:strVal val="1+#ppt_h/2"/>
                                          </p:val>
                                        </p:tav>
                                        <p:tav tm="100000">
                                          <p:val>
                                            <p:strVal val="#ppt_y"/>
                                          </p:val>
                                        </p:tav>
                                      </p:tavLst>
                                    </p:anim>
                                  </p:childTnLst>
                                </p:cTn>
                              </p:par>
                            </p:childTnLst>
                          </p:cTn>
                        </p:par>
                        <p:par>
                          <p:cTn id="51" fill="hold">
                            <p:stCondLst>
                              <p:cond delay="1250"/>
                            </p:stCondLst>
                            <p:childTnLst>
                              <p:par>
                                <p:cTn id="52" presetID="2" presetClass="entr" presetSubtype="4"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150" fill="hold"/>
                                        <p:tgtEl>
                                          <p:spTgt spid="14"/>
                                        </p:tgtEl>
                                        <p:attrNameLst>
                                          <p:attrName>ppt_x</p:attrName>
                                        </p:attrNameLst>
                                      </p:cBhvr>
                                      <p:tavLst>
                                        <p:tav tm="0">
                                          <p:val>
                                            <p:strVal val="#ppt_x"/>
                                          </p:val>
                                        </p:tav>
                                        <p:tav tm="100000">
                                          <p:val>
                                            <p:strVal val="#ppt_x"/>
                                          </p:val>
                                        </p:tav>
                                      </p:tavLst>
                                    </p:anim>
                                    <p:anim calcmode="lin" valueType="num">
                                      <p:cBhvr additive="base">
                                        <p:cTn id="55" dur="1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0"/>
            <a:ext cx="4263462"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3"/>
          <p:cNvSpPr txBox="1">
            <a:spLocks noChangeArrowheads="1"/>
          </p:cNvSpPr>
          <p:nvPr/>
        </p:nvSpPr>
        <p:spPr bwMode="auto">
          <a:xfrm>
            <a:off x="4663323" y="459467"/>
            <a:ext cx="1533412" cy="660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4000" b="1" dirty="0" smtClean="0">
                <a:solidFill>
                  <a:srgbClr val="008000"/>
                </a:solidFill>
                <a:latin typeface="微软雅黑" pitchFamily="34" charset="-122"/>
                <a:ea typeface="微软雅黑" pitchFamily="34" charset="-122"/>
              </a:rPr>
              <a:t>目录</a:t>
            </a:r>
            <a:endParaRPr lang="zh-CN" altLang="en-US" sz="4000" b="1" dirty="0">
              <a:solidFill>
                <a:srgbClr val="008000"/>
              </a:solidFill>
              <a:latin typeface="微软雅黑" pitchFamily="34" charset="-122"/>
              <a:ea typeface="微软雅黑" pitchFamily="34" charset="-122"/>
            </a:endParaRPr>
          </a:p>
        </p:txBody>
      </p:sp>
      <p:sp>
        <p:nvSpPr>
          <p:cNvPr id="13" name="Text Box 5"/>
          <p:cNvSpPr txBox="1">
            <a:spLocks noChangeArrowheads="1"/>
          </p:cNvSpPr>
          <p:nvPr/>
        </p:nvSpPr>
        <p:spPr bwMode="auto">
          <a:xfrm>
            <a:off x="4716975" y="1127415"/>
            <a:ext cx="1268711" cy="3154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600" dirty="0">
                <a:solidFill>
                  <a:srgbClr val="008000"/>
                </a:solidFill>
                <a:latin typeface="微软雅黑" pitchFamily="34" charset="-122"/>
                <a:ea typeface="微软雅黑" pitchFamily="34" charset="-122"/>
              </a:rPr>
              <a:t>C</a:t>
            </a:r>
            <a:r>
              <a:rPr lang="zh-CN" altLang="en-US" sz="1600" dirty="0">
                <a:solidFill>
                  <a:srgbClr val="008000"/>
                </a:solidFill>
                <a:latin typeface="微软雅黑" pitchFamily="34" charset="-122"/>
                <a:ea typeface="微软雅黑" pitchFamily="34" charset="-122"/>
              </a:rPr>
              <a:t>ontents</a:t>
            </a:r>
          </a:p>
        </p:txBody>
      </p:sp>
      <p:cxnSp>
        <p:nvCxnSpPr>
          <p:cNvPr id="3" name="直接连接符 2"/>
          <p:cNvCxnSpPr/>
          <p:nvPr/>
        </p:nvCxnSpPr>
        <p:spPr bwMode="auto">
          <a:xfrm flipH="1">
            <a:off x="4779636" y="1555845"/>
            <a:ext cx="397045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Box 59"/>
          <p:cNvSpPr txBox="1">
            <a:spLocks noChangeArrowheads="1"/>
          </p:cNvSpPr>
          <p:nvPr/>
        </p:nvSpPr>
        <p:spPr bwMode="auto">
          <a:xfrm>
            <a:off x="5189646" y="1834093"/>
            <a:ext cx="3150437"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sz="1400" dirty="0">
                <a:solidFill>
                  <a:srgbClr val="008000"/>
                </a:solidFill>
                <a:latin typeface="微软雅黑" pitchFamily="34" charset="-122"/>
                <a:ea typeface="微软雅黑" pitchFamily="34" charset="-122"/>
              </a:rPr>
              <a:t>青少年足球发展总结及计划</a:t>
            </a:r>
          </a:p>
        </p:txBody>
      </p:sp>
      <p:sp>
        <p:nvSpPr>
          <p:cNvPr id="34" name="TextBox 59"/>
          <p:cNvSpPr txBox="1">
            <a:spLocks noChangeArrowheads="1"/>
          </p:cNvSpPr>
          <p:nvPr/>
        </p:nvSpPr>
        <p:spPr bwMode="auto">
          <a:xfrm>
            <a:off x="8234972" y="1555845"/>
            <a:ext cx="515122" cy="900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5400" dirty="0" smtClean="0">
                <a:solidFill>
                  <a:srgbClr val="008000"/>
                </a:solidFill>
                <a:latin typeface="Athene" pitchFamily="50" charset="0"/>
                <a:ea typeface="微软雅黑" pitchFamily="34" charset="-122"/>
              </a:rPr>
              <a:t>1</a:t>
            </a:r>
            <a:endParaRPr lang="zh-CN" altLang="en-US" sz="5400" dirty="0">
              <a:solidFill>
                <a:srgbClr val="008000"/>
              </a:solidFill>
              <a:latin typeface="Athene" pitchFamily="50" charset="0"/>
              <a:ea typeface="微软雅黑" pitchFamily="34" charset="-122"/>
            </a:endParaRPr>
          </a:p>
        </p:txBody>
      </p:sp>
      <p:sp>
        <p:nvSpPr>
          <p:cNvPr id="35" name="TextBox 59"/>
          <p:cNvSpPr txBox="1">
            <a:spLocks noChangeArrowheads="1"/>
          </p:cNvSpPr>
          <p:nvPr/>
        </p:nvSpPr>
        <p:spPr bwMode="auto">
          <a:xfrm>
            <a:off x="4716975" y="2162670"/>
            <a:ext cx="515122" cy="900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5400" dirty="0" smtClean="0">
                <a:solidFill>
                  <a:srgbClr val="008000"/>
                </a:solidFill>
                <a:latin typeface="Athene" pitchFamily="50" charset="0"/>
                <a:ea typeface="微软雅黑" pitchFamily="34" charset="-122"/>
              </a:rPr>
              <a:t>2</a:t>
            </a:r>
            <a:endParaRPr lang="zh-CN" altLang="en-US" sz="5400" dirty="0">
              <a:solidFill>
                <a:srgbClr val="008000"/>
              </a:solidFill>
              <a:latin typeface="Athene" pitchFamily="50" charset="0"/>
              <a:ea typeface="微软雅黑" pitchFamily="34" charset="-122"/>
            </a:endParaRPr>
          </a:p>
        </p:txBody>
      </p:sp>
      <p:sp>
        <p:nvSpPr>
          <p:cNvPr id="36" name="TextBox 59"/>
          <p:cNvSpPr txBox="1">
            <a:spLocks noChangeArrowheads="1"/>
          </p:cNvSpPr>
          <p:nvPr/>
        </p:nvSpPr>
        <p:spPr bwMode="auto">
          <a:xfrm>
            <a:off x="5189646" y="2360537"/>
            <a:ext cx="3150437"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400" dirty="0">
                <a:solidFill>
                  <a:srgbClr val="008000"/>
                </a:solidFill>
                <a:latin typeface="微软雅黑" pitchFamily="34" charset="-122"/>
                <a:ea typeface="微软雅黑" pitchFamily="34" charset="-122"/>
              </a:rPr>
              <a:t>青少年足球发展总结及计划</a:t>
            </a:r>
          </a:p>
        </p:txBody>
      </p:sp>
      <p:sp>
        <p:nvSpPr>
          <p:cNvPr id="37" name="TextBox 59"/>
          <p:cNvSpPr txBox="1">
            <a:spLocks noChangeArrowheads="1"/>
          </p:cNvSpPr>
          <p:nvPr/>
        </p:nvSpPr>
        <p:spPr bwMode="auto">
          <a:xfrm>
            <a:off x="5189646" y="2914324"/>
            <a:ext cx="3150437"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sz="1400" dirty="0">
                <a:solidFill>
                  <a:srgbClr val="008000"/>
                </a:solidFill>
                <a:latin typeface="微软雅黑" pitchFamily="34" charset="-122"/>
                <a:ea typeface="微软雅黑" pitchFamily="34" charset="-122"/>
              </a:rPr>
              <a:t>青少年足球发展总结及计划</a:t>
            </a:r>
          </a:p>
        </p:txBody>
      </p:sp>
      <p:sp>
        <p:nvSpPr>
          <p:cNvPr id="38" name="TextBox 59"/>
          <p:cNvSpPr txBox="1">
            <a:spLocks noChangeArrowheads="1"/>
          </p:cNvSpPr>
          <p:nvPr/>
        </p:nvSpPr>
        <p:spPr bwMode="auto">
          <a:xfrm>
            <a:off x="8234972" y="2636076"/>
            <a:ext cx="515122" cy="900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5400" dirty="0" smtClean="0">
                <a:solidFill>
                  <a:srgbClr val="008000"/>
                </a:solidFill>
                <a:latin typeface="Athene" pitchFamily="50" charset="0"/>
                <a:ea typeface="微软雅黑" pitchFamily="34" charset="-122"/>
              </a:rPr>
              <a:t>3</a:t>
            </a:r>
            <a:endParaRPr lang="zh-CN" altLang="en-US" sz="5400" dirty="0">
              <a:solidFill>
                <a:srgbClr val="008000"/>
              </a:solidFill>
              <a:latin typeface="Athene" pitchFamily="50" charset="0"/>
              <a:ea typeface="微软雅黑" pitchFamily="34" charset="-122"/>
            </a:endParaRPr>
          </a:p>
        </p:txBody>
      </p:sp>
      <p:sp>
        <p:nvSpPr>
          <p:cNvPr id="39" name="TextBox 59"/>
          <p:cNvSpPr txBox="1">
            <a:spLocks noChangeArrowheads="1"/>
          </p:cNvSpPr>
          <p:nvPr/>
        </p:nvSpPr>
        <p:spPr bwMode="auto">
          <a:xfrm>
            <a:off x="4716975" y="3242901"/>
            <a:ext cx="515122" cy="900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5400" dirty="0" smtClean="0">
                <a:solidFill>
                  <a:srgbClr val="008000"/>
                </a:solidFill>
                <a:latin typeface="Athene" pitchFamily="50" charset="0"/>
                <a:ea typeface="微软雅黑" pitchFamily="34" charset="-122"/>
              </a:rPr>
              <a:t>4</a:t>
            </a:r>
            <a:endParaRPr lang="zh-CN" altLang="en-US" sz="5400" dirty="0">
              <a:solidFill>
                <a:srgbClr val="008000"/>
              </a:solidFill>
              <a:latin typeface="Athene" pitchFamily="50" charset="0"/>
              <a:ea typeface="微软雅黑" pitchFamily="34" charset="-122"/>
            </a:endParaRPr>
          </a:p>
        </p:txBody>
      </p:sp>
      <p:sp>
        <p:nvSpPr>
          <p:cNvPr id="48" name="TextBox 59"/>
          <p:cNvSpPr txBox="1">
            <a:spLocks noChangeArrowheads="1"/>
          </p:cNvSpPr>
          <p:nvPr/>
        </p:nvSpPr>
        <p:spPr bwMode="auto">
          <a:xfrm>
            <a:off x="5189646" y="3440768"/>
            <a:ext cx="3150437"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400" dirty="0">
                <a:solidFill>
                  <a:srgbClr val="008000"/>
                </a:solidFill>
                <a:latin typeface="微软雅黑" pitchFamily="34" charset="-122"/>
                <a:ea typeface="微软雅黑" pitchFamily="34" charset="-122"/>
              </a:rPr>
              <a:t>青少年足球发展总结及计划</a:t>
            </a:r>
          </a:p>
        </p:txBody>
      </p:sp>
      <p:sp>
        <p:nvSpPr>
          <p:cNvPr id="49" name="TextBox 59"/>
          <p:cNvSpPr txBox="1">
            <a:spLocks noChangeArrowheads="1"/>
          </p:cNvSpPr>
          <p:nvPr/>
        </p:nvSpPr>
        <p:spPr bwMode="auto">
          <a:xfrm>
            <a:off x="5175998" y="4020297"/>
            <a:ext cx="3150437"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sz="1400" dirty="0">
                <a:solidFill>
                  <a:srgbClr val="008000"/>
                </a:solidFill>
                <a:latin typeface="微软雅黑" pitchFamily="34" charset="-122"/>
                <a:ea typeface="微软雅黑" pitchFamily="34" charset="-122"/>
              </a:rPr>
              <a:t>青少年足球发展总结及计划</a:t>
            </a:r>
          </a:p>
        </p:txBody>
      </p:sp>
      <p:sp>
        <p:nvSpPr>
          <p:cNvPr id="50" name="TextBox 59"/>
          <p:cNvSpPr txBox="1">
            <a:spLocks noChangeArrowheads="1"/>
          </p:cNvSpPr>
          <p:nvPr/>
        </p:nvSpPr>
        <p:spPr bwMode="auto">
          <a:xfrm>
            <a:off x="8234972" y="3742049"/>
            <a:ext cx="515122" cy="900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5400" dirty="0" smtClean="0">
                <a:solidFill>
                  <a:srgbClr val="008000"/>
                </a:solidFill>
                <a:latin typeface="Athene" pitchFamily="50" charset="0"/>
                <a:ea typeface="微软雅黑" pitchFamily="34" charset="-122"/>
              </a:rPr>
              <a:t>5</a:t>
            </a:r>
            <a:endParaRPr lang="zh-CN" altLang="en-US" sz="5400" dirty="0">
              <a:solidFill>
                <a:srgbClr val="008000"/>
              </a:solidFill>
              <a:latin typeface="Athene" pitchFamily="50" charset="0"/>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31"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300" fill="hold"/>
                                        <p:tgtEl>
                                          <p:spTgt spid="12"/>
                                        </p:tgtEl>
                                        <p:attrNameLst>
                                          <p:attrName>ppt_w</p:attrName>
                                        </p:attrNameLst>
                                      </p:cBhvr>
                                      <p:tavLst>
                                        <p:tav tm="0">
                                          <p:val>
                                            <p:fltVal val="0"/>
                                          </p:val>
                                        </p:tav>
                                        <p:tav tm="100000">
                                          <p:val>
                                            <p:strVal val="#ppt_w"/>
                                          </p:val>
                                        </p:tav>
                                      </p:tavLst>
                                    </p:anim>
                                    <p:anim calcmode="lin" valueType="num">
                                      <p:cBhvr>
                                        <p:cTn id="19" dur="300" fill="hold"/>
                                        <p:tgtEl>
                                          <p:spTgt spid="12"/>
                                        </p:tgtEl>
                                        <p:attrNameLst>
                                          <p:attrName>ppt_h</p:attrName>
                                        </p:attrNameLst>
                                      </p:cBhvr>
                                      <p:tavLst>
                                        <p:tav tm="0">
                                          <p:val>
                                            <p:fltVal val="0"/>
                                          </p:val>
                                        </p:tav>
                                        <p:tav tm="100000">
                                          <p:val>
                                            <p:strVal val="#ppt_h"/>
                                          </p:val>
                                        </p:tav>
                                      </p:tavLst>
                                    </p:anim>
                                    <p:anim calcmode="lin" valueType="num">
                                      <p:cBhvr>
                                        <p:cTn id="20" dur="300" fill="hold"/>
                                        <p:tgtEl>
                                          <p:spTgt spid="12"/>
                                        </p:tgtEl>
                                        <p:attrNameLst>
                                          <p:attrName>style.rotation</p:attrName>
                                        </p:attrNameLst>
                                      </p:cBhvr>
                                      <p:tavLst>
                                        <p:tav tm="0">
                                          <p:val>
                                            <p:fltVal val="90"/>
                                          </p:val>
                                        </p:tav>
                                        <p:tav tm="100000">
                                          <p:val>
                                            <p:fltVal val="0"/>
                                          </p:val>
                                        </p:tav>
                                      </p:tavLst>
                                    </p:anim>
                                    <p:animEffect transition="in" filter="fade">
                                      <p:cBhvr>
                                        <p:cTn id="21" dur="300"/>
                                        <p:tgtEl>
                                          <p:spTgt spid="12"/>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300" fill="hold"/>
                                        <p:tgtEl>
                                          <p:spTgt spid="13"/>
                                        </p:tgtEl>
                                        <p:attrNameLst>
                                          <p:attrName>ppt_w</p:attrName>
                                        </p:attrNameLst>
                                      </p:cBhvr>
                                      <p:tavLst>
                                        <p:tav tm="0">
                                          <p:val>
                                            <p:fltVal val="0"/>
                                          </p:val>
                                        </p:tav>
                                        <p:tav tm="100000">
                                          <p:val>
                                            <p:strVal val="#ppt_w"/>
                                          </p:val>
                                        </p:tav>
                                      </p:tavLst>
                                    </p:anim>
                                    <p:anim calcmode="lin" valueType="num">
                                      <p:cBhvr>
                                        <p:cTn id="25" dur="300" fill="hold"/>
                                        <p:tgtEl>
                                          <p:spTgt spid="13"/>
                                        </p:tgtEl>
                                        <p:attrNameLst>
                                          <p:attrName>ppt_h</p:attrName>
                                        </p:attrNameLst>
                                      </p:cBhvr>
                                      <p:tavLst>
                                        <p:tav tm="0">
                                          <p:val>
                                            <p:fltVal val="0"/>
                                          </p:val>
                                        </p:tav>
                                        <p:tav tm="100000">
                                          <p:val>
                                            <p:strVal val="#ppt_h"/>
                                          </p:val>
                                        </p:tav>
                                      </p:tavLst>
                                    </p:anim>
                                    <p:anim calcmode="lin" valueType="num">
                                      <p:cBhvr>
                                        <p:cTn id="26" dur="300" fill="hold"/>
                                        <p:tgtEl>
                                          <p:spTgt spid="13"/>
                                        </p:tgtEl>
                                        <p:attrNameLst>
                                          <p:attrName>style.rotation</p:attrName>
                                        </p:attrNameLst>
                                      </p:cBhvr>
                                      <p:tavLst>
                                        <p:tav tm="0">
                                          <p:val>
                                            <p:fltVal val="90"/>
                                          </p:val>
                                        </p:tav>
                                        <p:tav tm="100000">
                                          <p:val>
                                            <p:fltVal val="0"/>
                                          </p:val>
                                        </p:tav>
                                      </p:tavLst>
                                    </p:anim>
                                    <p:animEffect transition="in" filter="fade">
                                      <p:cBhvr>
                                        <p:cTn id="27" dur="300"/>
                                        <p:tgtEl>
                                          <p:spTgt spid="13"/>
                                        </p:tgtEl>
                                      </p:cBhvr>
                                    </p:animEffect>
                                  </p:childTnLst>
                                </p:cTn>
                              </p:par>
                            </p:childTnLst>
                          </p:cTn>
                        </p:par>
                        <p:par>
                          <p:cTn id="28" fill="hold">
                            <p:stCondLst>
                              <p:cond delay="1800"/>
                            </p:stCondLst>
                            <p:childTnLst>
                              <p:par>
                                <p:cTn id="29" presetID="2" presetClass="entr" presetSubtype="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1+#ppt_w/2"/>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childTnLst>
                          </p:cTn>
                        </p:par>
                        <p:par>
                          <p:cTn id="33" fill="hold">
                            <p:stCondLst>
                              <p:cond delay="2300"/>
                            </p:stCondLst>
                            <p:childTnLst>
                              <p:par>
                                <p:cTn id="34" presetID="2" presetClass="entr" presetSubtype="6"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1+#ppt_w/2"/>
                                          </p:val>
                                        </p:tav>
                                        <p:tav tm="100000">
                                          <p:val>
                                            <p:strVal val="#ppt_x"/>
                                          </p:val>
                                        </p:tav>
                                      </p:tavLst>
                                    </p:anim>
                                    <p:anim calcmode="lin" valueType="num">
                                      <p:cBhvr additive="base">
                                        <p:cTn id="37" dur="500" fill="hold"/>
                                        <p:tgtEl>
                                          <p:spTgt spid="34"/>
                                        </p:tgtEl>
                                        <p:attrNameLst>
                                          <p:attrName>ppt_y</p:attrName>
                                        </p:attrNameLst>
                                      </p:cBhvr>
                                      <p:tavLst>
                                        <p:tav tm="0">
                                          <p:val>
                                            <p:strVal val="1+#ppt_h/2"/>
                                          </p:val>
                                        </p:tav>
                                        <p:tav tm="100000">
                                          <p:val>
                                            <p:strVal val="#ppt_y"/>
                                          </p:val>
                                        </p:tav>
                                      </p:tavLst>
                                    </p:anim>
                                  </p:childTnLst>
                                </p:cTn>
                              </p:par>
                            </p:childTnLst>
                          </p:cTn>
                        </p:par>
                        <p:par>
                          <p:cTn id="38" fill="hold">
                            <p:stCondLst>
                              <p:cond delay="2800"/>
                            </p:stCondLst>
                            <p:childTnLst>
                              <p:par>
                                <p:cTn id="39" presetID="2" presetClass="entr" presetSubtype="6"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1+#ppt_w/2"/>
                                          </p:val>
                                        </p:tav>
                                        <p:tav tm="100000">
                                          <p:val>
                                            <p:strVal val="#ppt_x"/>
                                          </p:val>
                                        </p:tav>
                                      </p:tavLst>
                                    </p:anim>
                                    <p:anim calcmode="lin" valueType="num">
                                      <p:cBhvr additive="base">
                                        <p:cTn id="42" dur="500" fill="hold"/>
                                        <p:tgtEl>
                                          <p:spTgt spid="35"/>
                                        </p:tgtEl>
                                        <p:attrNameLst>
                                          <p:attrName>ppt_y</p:attrName>
                                        </p:attrNameLst>
                                      </p:cBhvr>
                                      <p:tavLst>
                                        <p:tav tm="0">
                                          <p:val>
                                            <p:strVal val="1+#ppt_h/2"/>
                                          </p:val>
                                        </p:tav>
                                        <p:tav tm="100000">
                                          <p:val>
                                            <p:strVal val="#ppt_y"/>
                                          </p:val>
                                        </p:tav>
                                      </p:tavLst>
                                    </p:anim>
                                  </p:childTnLst>
                                </p:cTn>
                              </p:par>
                            </p:childTnLst>
                          </p:cTn>
                        </p:par>
                        <p:par>
                          <p:cTn id="43" fill="hold">
                            <p:stCondLst>
                              <p:cond delay="3300"/>
                            </p:stCondLst>
                            <p:childTnLst>
                              <p:par>
                                <p:cTn id="44" presetID="2" presetClass="entr" presetSubtype="6"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500" fill="hold"/>
                                        <p:tgtEl>
                                          <p:spTgt spid="36"/>
                                        </p:tgtEl>
                                        <p:attrNameLst>
                                          <p:attrName>ppt_x</p:attrName>
                                        </p:attrNameLst>
                                      </p:cBhvr>
                                      <p:tavLst>
                                        <p:tav tm="0">
                                          <p:val>
                                            <p:strVal val="1+#ppt_w/2"/>
                                          </p:val>
                                        </p:tav>
                                        <p:tav tm="100000">
                                          <p:val>
                                            <p:strVal val="#ppt_x"/>
                                          </p:val>
                                        </p:tav>
                                      </p:tavLst>
                                    </p:anim>
                                    <p:anim calcmode="lin" valueType="num">
                                      <p:cBhvr additive="base">
                                        <p:cTn id="47" dur="500" fill="hold"/>
                                        <p:tgtEl>
                                          <p:spTgt spid="36"/>
                                        </p:tgtEl>
                                        <p:attrNameLst>
                                          <p:attrName>ppt_y</p:attrName>
                                        </p:attrNameLst>
                                      </p:cBhvr>
                                      <p:tavLst>
                                        <p:tav tm="0">
                                          <p:val>
                                            <p:strVal val="1+#ppt_h/2"/>
                                          </p:val>
                                        </p:tav>
                                        <p:tav tm="100000">
                                          <p:val>
                                            <p:strVal val="#ppt_y"/>
                                          </p:val>
                                        </p:tav>
                                      </p:tavLst>
                                    </p:anim>
                                  </p:childTnLst>
                                </p:cTn>
                              </p:par>
                            </p:childTnLst>
                          </p:cTn>
                        </p:par>
                        <p:par>
                          <p:cTn id="48" fill="hold">
                            <p:stCondLst>
                              <p:cond delay="3800"/>
                            </p:stCondLst>
                            <p:childTnLst>
                              <p:par>
                                <p:cTn id="49" presetID="2" presetClass="entr" presetSubtype="6"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500" fill="hold"/>
                                        <p:tgtEl>
                                          <p:spTgt spid="37"/>
                                        </p:tgtEl>
                                        <p:attrNameLst>
                                          <p:attrName>ppt_x</p:attrName>
                                        </p:attrNameLst>
                                      </p:cBhvr>
                                      <p:tavLst>
                                        <p:tav tm="0">
                                          <p:val>
                                            <p:strVal val="1+#ppt_w/2"/>
                                          </p:val>
                                        </p:tav>
                                        <p:tav tm="100000">
                                          <p:val>
                                            <p:strVal val="#ppt_x"/>
                                          </p:val>
                                        </p:tav>
                                      </p:tavLst>
                                    </p:anim>
                                    <p:anim calcmode="lin" valueType="num">
                                      <p:cBhvr additive="base">
                                        <p:cTn id="52" dur="500" fill="hold"/>
                                        <p:tgtEl>
                                          <p:spTgt spid="37"/>
                                        </p:tgtEl>
                                        <p:attrNameLst>
                                          <p:attrName>ppt_y</p:attrName>
                                        </p:attrNameLst>
                                      </p:cBhvr>
                                      <p:tavLst>
                                        <p:tav tm="0">
                                          <p:val>
                                            <p:strVal val="1+#ppt_h/2"/>
                                          </p:val>
                                        </p:tav>
                                        <p:tav tm="100000">
                                          <p:val>
                                            <p:strVal val="#ppt_y"/>
                                          </p:val>
                                        </p:tav>
                                      </p:tavLst>
                                    </p:anim>
                                  </p:childTnLst>
                                </p:cTn>
                              </p:par>
                            </p:childTnLst>
                          </p:cTn>
                        </p:par>
                        <p:par>
                          <p:cTn id="53" fill="hold">
                            <p:stCondLst>
                              <p:cond delay="4300"/>
                            </p:stCondLst>
                            <p:childTnLst>
                              <p:par>
                                <p:cTn id="54" presetID="2" presetClass="entr" presetSubtype="6"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additive="base">
                                        <p:cTn id="56" dur="500" fill="hold"/>
                                        <p:tgtEl>
                                          <p:spTgt spid="38"/>
                                        </p:tgtEl>
                                        <p:attrNameLst>
                                          <p:attrName>ppt_x</p:attrName>
                                        </p:attrNameLst>
                                      </p:cBhvr>
                                      <p:tavLst>
                                        <p:tav tm="0">
                                          <p:val>
                                            <p:strVal val="1+#ppt_w/2"/>
                                          </p:val>
                                        </p:tav>
                                        <p:tav tm="100000">
                                          <p:val>
                                            <p:strVal val="#ppt_x"/>
                                          </p:val>
                                        </p:tav>
                                      </p:tavLst>
                                    </p:anim>
                                    <p:anim calcmode="lin" valueType="num">
                                      <p:cBhvr additive="base">
                                        <p:cTn id="57" dur="500" fill="hold"/>
                                        <p:tgtEl>
                                          <p:spTgt spid="38"/>
                                        </p:tgtEl>
                                        <p:attrNameLst>
                                          <p:attrName>ppt_y</p:attrName>
                                        </p:attrNameLst>
                                      </p:cBhvr>
                                      <p:tavLst>
                                        <p:tav tm="0">
                                          <p:val>
                                            <p:strVal val="1+#ppt_h/2"/>
                                          </p:val>
                                        </p:tav>
                                        <p:tav tm="100000">
                                          <p:val>
                                            <p:strVal val="#ppt_y"/>
                                          </p:val>
                                        </p:tav>
                                      </p:tavLst>
                                    </p:anim>
                                  </p:childTnLst>
                                </p:cTn>
                              </p:par>
                            </p:childTnLst>
                          </p:cTn>
                        </p:par>
                        <p:par>
                          <p:cTn id="58" fill="hold">
                            <p:stCondLst>
                              <p:cond delay="4800"/>
                            </p:stCondLst>
                            <p:childTnLst>
                              <p:par>
                                <p:cTn id="59" presetID="2" presetClass="entr" presetSubtype="6" fill="hold" grpId="0" nodeType="afterEffect">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cBhvr additive="base">
                                        <p:cTn id="61" dur="500" fill="hold"/>
                                        <p:tgtEl>
                                          <p:spTgt spid="39"/>
                                        </p:tgtEl>
                                        <p:attrNameLst>
                                          <p:attrName>ppt_x</p:attrName>
                                        </p:attrNameLst>
                                      </p:cBhvr>
                                      <p:tavLst>
                                        <p:tav tm="0">
                                          <p:val>
                                            <p:strVal val="1+#ppt_w/2"/>
                                          </p:val>
                                        </p:tav>
                                        <p:tav tm="100000">
                                          <p:val>
                                            <p:strVal val="#ppt_x"/>
                                          </p:val>
                                        </p:tav>
                                      </p:tavLst>
                                    </p:anim>
                                    <p:anim calcmode="lin" valueType="num">
                                      <p:cBhvr additive="base">
                                        <p:cTn id="62" dur="500" fill="hold"/>
                                        <p:tgtEl>
                                          <p:spTgt spid="39"/>
                                        </p:tgtEl>
                                        <p:attrNameLst>
                                          <p:attrName>ppt_y</p:attrName>
                                        </p:attrNameLst>
                                      </p:cBhvr>
                                      <p:tavLst>
                                        <p:tav tm="0">
                                          <p:val>
                                            <p:strVal val="1+#ppt_h/2"/>
                                          </p:val>
                                        </p:tav>
                                        <p:tav tm="100000">
                                          <p:val>
                                            <p:strVal val="#ppt_y"/>
                                          </p:val>
                                        </p:tav>
                                      </p:tavLst>
                                    </p:anim>
                                  </p:childTnLst>
                                </p:cTn>
                              </p:par>
                            </p:childTnLst>
                          </p:cTn>
                        </p:par>
                        <p:par>
                          <p:cTn id="63" fill="hold">
                            <p:stCondLst>
                              <p:cond delay="5300"/>
                            </p:stCondLst>
                            <p:childTnLst>
                              <p:par>
                                <p:cTn id="64" presetID="2" presetClass="entr" presetSubtype="6" fill="hold" grpId="0" nodeType="after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1+#ppt_w/2"/>
                                          </p:val>
                                        </p:tav>
                                        <p:tav tm="100000">
                                          <p:val>
                                            <p:strVal val="#ppt_x"/>
                                          </p:val>
                                        </p:tav>
                                      </p:tavLst>
                                    </p:anim>
                                    <p:anim calcmode="lin" valueType="num">
                                      <p:cBhvr additive="base">
                                        <p:cTn id="67" dur="500" fill="hold"/>
                                        <p:tgtEl>
                                          <p:spTgt spid="48"/>
                                        </p:tgtEl>
                                        <p:attrNameLst>
                                          <p:attrName>ppt_y</p:attrName>
                                        </p:attrNameLst>
                                      </p:cBhvr>
                                      <p:tavLst>
                                        <p:tav tm="0">
                                          <p:val>
                                            <p:strVal val="1+#ppt_h/2"/>
                                          </p:val>
                                        </p:tav>
                                        <p:tav tm="100000">
                                          <p:val>
                                            <p:strVal val="#ppt_y"/>
                                          </p:val>
                                        </p:tav>
                                      </p:tavLst>
                                    </p:anim>
                                  </p:childTnLst>
                                </p:cTn>
                              </p:par>
                            </p:childTnLst>
                          </p:cTn>
                        </p:par>
                        <p:par>
                          <p:cTn id="68" fill="hold">
                            <p:stCondLst>
                              <p:cond delay="5800"/>
                            </p:stCondLst>
                            <p:childTnLst>
                              <p:par>
                                <p:cTn id="69" presetID="2" presetClass="entr" presetSubtype="6"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500" fill="hold"/>
                                        <p:tgtEl>
                                          <p:spTgt spid="49"/>
                                        </p:tgtEl>
                                        <p:attrNameLst>
                                          <p:attrName>ppt_x</p:attrName>
                                        </p:attrNameLst>
                                      </p:cBhvr>
                                      <p:tavLst>
                                        <p:tav tm="0">
                                          <p:val>
                                            <p:strVal val="1+#ppt_w/2"/>
                                          </p:val>
                                        </p:tav>
                                        <p:tav tm="100000">
                                          <p:val>
                                            <p:strVal val="#ppt_x"/>
                                          </p:val>
                                        </p:tav>
                                      </p:tavLst>
                                    </p:anim>
                                    <p:anim calcmode="lin" valueType="num">
                                      <p:cBhvr additive="base">
                                        <p:cTn id="72" dur="500" fill="hold"/>
                                        <p:tgtEl>
                                          <p:spTgt spid="49"/>
                                        </p:tgtEl>
                                        <p:attrNameLst>
                                          <p:attrName>ppt_y</p:attrName>
                                        </p:attrNameLst>
                                      </p:cBhvr>
                                      <p:tavLst>
                                        <p:tav tm="0">
                                          <p:val>
                                            <p:strVal val="1+#ppt_h/2"/>
                                          </p:val>
                                        </p:tav>
                                        <p:tav tm="100000">
                                          <p:val>
                                            <p:strVal val="#ppt_y"/>
                                          </p:val>
                                        </p:tav>
                                      </p:tavLst>
                                    </p:anim>
                                  </p:childTnLst>
                                </p:cTn>
                              </p:par>
                            </p:childTnLst>
                          </p:cTn>
                        </p:par>
                        <p:par>
                          <p:cTn id="73" fill="hold">
                            <p:stCondLst>
                              <p:cond delay="6300"/>
                            </p:stCondLst>
                            <p:childTnLst>
                              <p:par>
                                <p:cTn id="74" presetID="2" presetClass="entr" presetSubtype="6" fill="hold" grpId="0" nodeType="afterEffect">
                                  <p:stCondLst>
                                    <p:cond delay="0"/>
                                  </p:stCondLst>
                                  <p:childTnLst>
                                    <p:set>
                                      <p:cBhvr>
                                        <p:cTn id="75" dur="1" fill="hold">
                                          <p:stCondLst>
                                            <p:cond delay="0"/>
                                          </p:stCondLst>
                                        </p:cTn>
                                        <p:tgtEl>
                                          <p:spTgt spid="50"/>
                                        </p:tgtEl>
                                        <p:attrNameLst>
                                          <p:attrName>style.visibility</p:attrName>
                                        </p:attrNameLst>
                                      </p:cBhvr>
                                      <p:to>
                                        <p:strVal val="visible"/>
                                      </p:to>
                                    </p:set>
                                    <p:anim calcmode="lin" valueType="num">
                                      <p:cBhvr additive="base">
                                        <p:cTn id="76" dur="500" fill="hold"/>
                                        <p:tgtEl>
                                          <p:spTgt spid="50"/>
                                        </p:tgtEl>
                                        <p:attrNameLst>
                                          <p:attrName>ppt_x</p:attrName>
                                        </p:attrNameLst>
                                      </p:cBhvr>
                                      <p:tavLst>
                                        <p:tav tm="0">
                                          <p:val>
                                            <p:strVal val="1+#ppt_w/2"/>
                                          </p:val>
                                        </p:tav>
                                        <p:tav tm="100000">
                                          <p:val>
                                            <p:strVal val="#ppt_x"/>
                                          </p:val>
                                        </p:tav>
                                      </p:tavLst>
                                    </p:anim>
                                    <p:anim calcmode="lin" valueType="num">
                                      <p:cBhvr additive="base">
                                        <p:cTn id="77"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3" grpId="0" autoUpdateAnimBg="0"/>
      <p:bldP spid="25" grpId="0" autoUpdateAnimBg="0"/>
      <p:bldP spid="34" grpId="0" autoUpdateAnimBg="0"/>
      <p:bldP spid="35" grpId="0" autoUpdateAnimBg="0"/>
      <p:bldP spid="36" grpId="0" autoUpdateAnimBg="0"/>
      <p:bldP spid="37" grpId="0" autoUpdateAnimBg="0"/>
      <p:bldP spid="38" grpId="0" autoUpdateAnimBg="0"/>
      <p:bldP spid="39" grpId="0" autoUpdateAnimBg="0"/>
      <p:bldP spid="48" grpId="0" autoUpdateAnimBg="0"/>
      <p:bldP spid="49" grpId="0" autoUpdateAnimBg="0"/>
      <p:bldP spid="50"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3" name="Rounded Rectangle 30"/>
          <p:cNvSpPr>
            <a:spLocks noChangeArrowheads="1"/>
          </p:cNvSpPr>
          <p:nvPr/>
        </p:nvSpPr>
        <p:spPr bwMode="auto">
          <a:xfrm>
            <a:off x="2996804" y="861714"/>
            <a:ext cx="1524000" cy="2286000"/>
          </a:xfrm>
          <a:prstGeom prst="roundRect">
            <a:avLst>
              <a:gd name="adj" fmla="val 16667"/>
            </a:avLst>
          </a:prstGeom>
          <a:solidFill>
            <a:srgbClr val="008000"/>
          </a:solidFill>
          <a:ln>
            <a:noFill/>
          </a:ln>
          <a:extLst/>
        </p:spPr>
        <p:txBody>
          <a:bodyPr lIns="68580" tIns="34290" rIns="68580" bIns="34290" anchor="ctr"/>
          <a:lstStyle/>
          <a:p>
            <a:pPr algn="ctr" eaLnBrk="1" hangingPunct="1"/>
            <a:endParaRPr lang="en-US" altLang="zh-CN">
              <a:solidFill>
                <a:srgbClr val="FFFFFF"/>
              </a:solidFill>
            </a:endParaRPr>
          </a:p>
        </p:txBody>
      </p:sp>
      <p:sp>
        <p:nvSpPr>
          <p:cNvPr id="4" name="Rounded Rectangle 9"/>
          <p:cNvSpPr>
            <a:spLocks noChangeArrowheads="1"/>
          </p:cNvSpPr>
          <p:nvPr/>
        </p:nvSpPr>
        <p:spPr bwMode="auto">
          <a:xfrm>
            <a:off x="1371600" y="861714"/>
            <a:ext cx="1524000" cy="2286000"/>
          </a:xfrm>
          <a:prstGeom prst="roundRect">
            <a:avLst>
              <a:gd name="adj" fmla="val 16667"/>
            </a:avLst>
          </a:prstGeom>
          <a:solidFill>
            <a:srgbClr val="008000"/>
          </a:solidFill>
          <a:ln>
            <a:noFill/>
          </a:ln>
          <a:extLst/>
        </p:spPr>
        <p:txBody>
          <a:bodyPr lIns="68580" tIns="34290" rIns="68580" bIns="34290" anchor="ctr"/>
          <a:lstStyle/>
          <a:p>
            <a:pPr algn="ctr" eaLnBrk="1" hangingPunct="1"/>
            <a:endParaRPr lang="en-US" altLang="zh-CN">
              <a:solidFill>
                <a:srgbClr val="FFFFFF"/>
              </a:solidFill>
            </a:endParaRPr>
          </a:p>
        </p:txBody>
      </p:sp>
      <p:sp>
        <p:nvSpPr>
          <p:cNvPr id="5" name="Rounded Rectangle 11"/>
          <p:cNvSpPr>
            <a:spLocks noChangeArrowheads="1"/>
          </p:cNvSpPr>
          <p:nvPr/>
        </p:nvSpPr>
        <p:spPr bwMode="auto">
          <a:xfrm>
            <a:off x="4623197" y="861714"/>
            <a:ext cx="1524000" cy="2286000"/>
          </a:xfrm>
          <a:prstGeom prst="roundRect">
            <a:avLst>
              <a:gd name="adj" fmla="val 16667"/>
            </a:avLst>
          </a:prstGeom>
          <a:solidFill>
            <a:srgbClr val="008000"/>
          </a:solidFill>
          <a:ln>
            <a:noFill/>
          </a:ln>
          <a:extLst/>
        </p:spPr>
        <p:txBody>
          <a:bodyPr lIns="68580" tIns="34290" rIns="68580" bIns="34290" anchor="ctr"/>
          <a:lstStyle/>
          <a:p>
            <a:pPr algn="ctr" eaLnBrk="1" hangingPunct="1"/>
            <a:endParaRPr lang="en-US" altLang="zh-CN">
              <a:solidFill>
                <a:srgbClr val="FFFFFF"/>
              </a:solidFill>
            </a:endParaRPr>
          </a:p>
        </p:txBody>
      </p:sp>
      <p:sp>
        <p:nvSpPr>
          <p:cNvPr id="6" name="Rounded Rectangle 12"/>
          <p:cNvSpPr>
            <a:spLocks noChangeArrowheads="1"/>
          </p:cNvSpPr>
          <p:nvPr/>
        </p:nvSpPr>
        <p:spPr bwMode="auto">
          <a:xfrm>
            <a:off x="6248400" y="861714"/>
            <a:ext cx="1524000" cy="2286000"/>
          </a:xfrm>
          <a:prstGeom prst="roundRect">
            <a:avLst>
              <a:gd name="adj" fmla="val 16667"/>
            </a:avLst>
          </a:prstGeom>
          <a:solidFill>
            <a:srgbClr val="008000"/>
          </a:solidFill>
          <a:ln>
            <a:noFill/>
          </a:ln>
          <a:extLst/>
        </p:spPr>
        <p:txBody>
          <a:bodyPr lIns="68580" tIns="34290" rIns="68580" bIns="34290" anchor="ctr"/>
          <a:lstStyle/>
          <a:p>
            <a:pPr algn="ctr" eaLnBrk="1" hangingPunct="1"/>
            <a:endParaRPr lang="en-US" altLang="zh-CN">
              <a:solidFill>
                <a:srgbClr val="FFFFFF"/>
              </a:solidFill>
            </a:endParaRPr>
          </a:p>
        </p:txBody>
      </p:sp>
      <p:sp>
        <p:nvSpPr>
          <p:cNvPr id="7" name="Freeform 6"/>
          <p:cNvSpPr>
            <a:spLocks noEditPoints="1"/>
          </p:cNvSpPr>
          <p:nvPr/>
        </p:nvSpPr>
        <p:spPr bwMode="auto">
          <a:xfrm>
            <a:off x="3600451" y="1129604"/>
            <a:ext cx="317897" cy="388144"/>
          </a:xfrm>
          <a:custGeom>
            <a:avLst/>
            <a:gdLst>
              <a:gd name="T0" fmla="*/ 34166831 w 781"/>
              <a:gd name="T1" fmla="*/ 231497676 h 953"/>
              <a:gd name="T2" fmla="*/ 108097548 w 781"/>
              <a:gd name="T3" fmla="*/ 231497676 h 953"/>
              <a:gd name="T4" fmla="*/ 108097548 w 781"/>
              <a:gd name="T5" fmla="*/ 247422023 h 953"/>
              <a:gd name="T6" fmla="*/ 34166831 w 781"/>
              <a:gd name="T7" fmla="*/ 247422023 h 953"/>
              <a:gd name="T8" fmla="*/ 34166831 w 781"/>
              <a:gd name="T9" fmla="*/ 231497676 h 953"/>
              <a:gd name="T10" fmla="*/ 34166831 w 781"/>
              <a:gd name="T11" fmla="*/ 205841360 h 953"/>
              <a:gd name="T12" fmla="*/ 108097548 w 781"/>
              <a:gd name="T13" fmla="*/ 205841360 h 953"/>
              <a:gd name="T14" fmla="*/ 108097548 w 781"/>
              <a:gd name="T15" fmla="*/ 221765708 h 953"/>
              <a:gd name="T16" fmla="*/ 34166831 w 781"/>
              <a:gd name="T17" fmla="*/ 221765708 h 953"/>
              <a:gd name="T18" fmla="*/ 34166831 w 781"/>
              <a:gd name="T19" fmla="*/ 205841360 h 953"/>
              <a:gd name="T20" fmla="*/ 34166831 w 781"/>
              <a:gd name="T21" fmla="*/ 178415250 h 953"/>
              <a:gd name="T22" fmla="*/ 108097548 w 781"/>
              <a:gd name="T23" fmla="*/ 178415250 h 953"/>
              <a:gd name="T24" fmla="*/ 108097548 w 781"/>
              <a:gd name="T25" fmla="*/ 194340141 h 953"/>
              <a:gd name="T26" fmla="*/ 34166831 w 781"/>
              <a:gd name="T27" fmla="*/ 194340141 h 953"/>
              <a:gd name="T28" fmla="*/ 34166831 w 781"/>
              <a:gd name="T29" fmla="*/ 178415250 h 953"/>
              <a:gd name="T30" fmla="*/ 34166831 w 781"/>
              <a:gd name="T31" fmla="*/ 154233311 h 953"/>
              <a:gd name="T32" fmla="*/ 108097548 w 781"/>
              <a:gd name="T33" fmla="*/ 154233311 h 953"/>
              <a:gd name="T34" fmla="*/ 108097548 w 781"/>
              <a:gd name="T35" fmla="*/ 169863326 h 953"/>
              <a:gd name="T36" fmla="*/ 34166831 w 781"/>
              <a:gd name="T37" fmla="*/ 169863326 h 953"/>
              <a:gd name="T38" fmla="*/ 34166831 w 781"/>
              <a:gd name="T39" fmla="*/ 154233311 h 953"/>
              <a:gd name="T40" fmla="*/ 34166831 w 781"/>
              <a:gd name="T41" fmla="*/ 127987245 h 953"/>
              <a:gd name="T42" fmla="*/ 108097548 w 781"/>
              <a:gd name="T43" fmla="*/ 127987245 h 953"/>
              <a:gd name="T44" fmla="*/ 108097548 w 781"/>
              <a:gd name="T45" fmla="*/ 143912136 h 953"/>
              <a:gd name="T46" fmla="*/ 34166831 w 781"/>
              <a:gd name="T47" fmla="*/ 143912136 h 953"/>
              <a:gd name="T48" fmla="*/ 34166831 w 781"/>
              <a:gd name="T49" fmla="*/ 127987245 h 953"/>
              <a:gd name="T50" fmla="*/ 156991583 w 781"/>
              <a:gd name="T51" fmla="*/ 49838255 h 953"/>
              <a:gd name="T52" fmla="*/ 188801931 w 781"/>
              <a:gd name="T53" fmla="*/ 49838255 h 953"/>
              <a:gd name="T54" fmla="*/ 188801931 w 781"/>
              <a:gd name="T55" fmla="*/ 241819394 h 953"/>
              <a:gd name="T56" fmla="*/ 156991583 w 781"/>
              <a:gd name="T57" fmla="*/ 241819394 h 953"/>
              <a:gd name="T58" fmla="*/ 156991583 w 781"/>
              <a:gd name="T59" fmla="*/ 49838255 h 953"/>
              <a:gd name="T60" fmla="*/ 79821381 w 781"/>
              <a:gd name="T61" fmla="*/ 19758268 h 953"/>
              <a:gd name="T62" fmla="*/ 82766713 w 781"/>
              <a:gd name="T63" fmla="*/ 31259487 h 953"/>
              <a:gd name="T64" fmla="*/ 83355562 w 781"/>
              <a:gd name="T65" fmla="*/ 43350457 h 953"/>
              <a:gd name="T66" fmla="*/ 81883168 w 781"/>
              <a:gd name="T67" fmla="*/ 56031177 h 953"/>
              <a:gd name="T68" fmla="*/ 78053747 w 781"/>
              <a:gd name="T69" fmla="*/ 68122147 h 953"/>
              <a:gd name="T70" fmla="*/ 71574233 w 781"/>
              <a:gd name="T71" fmla="*/ 80213117 h 953"/>
              <a:gd name="T72" fmla="*/ 63032390 w 781"/>
              <a:gd name="T73" fmla="*/ 91419461 h 953"/>
              <a:gd name="T74" fmla="*/ 52428760 w 781"/>
              <a:gd name="T75" fmla="*/ 101741179 h 953"/>
              <a:gd name="T76" fmla="*/ 50661669 w 781"/>
              <a:gd name="T77" fmla="*/ 96138007 h 953"/>
              <a:gd name="T78" fmla="*/ 47715794 w 781"/>
              <a:gd name="T79" fmla="*/ 90239960 h 953"/>
              <a:gd name="T80" fmla="*/ 44475765 w 781"/>
              <a:gd name="T81" fmla="*/ 84931663 h 953"/>
              <a:gd name="T82" fmla="*/ 39763342 w 781"/>
              <a:gd name="T83" fmla="*/ 79918242 h 953"/>
              <a:gd name="T84" fmla="*/ 36523314 w 781"/>
              <a:gd name="T85" fmla="*/ 77559240 h 953"/>
              <a:gd name="T86" fmla="*/ 31810891 w 781"/>
              <a:gd name="T87" fmla="*/ 74609945 h 953"/>
              <a:gd name="T88" fmla="*/ 25624988 w 781"/>
              <a:gd name="T89" fmla="*/ 71956068 h 953"/>
              <a:gd name="T90" fmla="*/ 16788991 w 781"/>
              <a:gd name="T91" fmla="*/ 80802867 h 953"/>
              <a:gd name="T92" fmla="*/ 15905446 w 781"/>
              <a:gd name="T93" fmla="*/ 260987912 h 953"/>
              <a:gd name="T94" fmla="*/ 212954524 w 781"/>
              <a:gd name="T95" fmla="*/ 260987912 h 953"/>
              <a:gd name="T96" fmla="*/ 213543916 w 781"/>
              <a:gd name="T97" fmla="*/ 19758268 h 953"/>
              <a:gd name="T98" fmla="*/ 79821381 w 781"/>
              <a:gd name="T99" fmla="*/ 19758268 h 953"/>
              <a:gd name="T100" fmla="*/ 73046628 w 781"/>
              <a:gd name="T101" fmla="*/ 0 h 953"/>
              <a:gd name="T102" fmla="*/ 230038211 w 781"/>
              <a:gd name="T103" fmla="*/ 0 h 953"/>
              <a:gd name="T104" fmla="*/ 228859970 w 781"/>
              <a:gd name="T105" fmla="*/ 281041055 h 953"/>
              <a:gd name="T106" fmla="*/ 0 w 781"/>
              <a:gd name="T107" fmla="*/ 281041055 h 953"/>
              <a:gd name="T108" fmla="*/ 883545 w 781"/>
              <a:gd name="T109" fmla="*/ 71071442 h 953"/>
              <a:gd name="T110" fmla="*/ 73046628 w 781"/>
              <a:gd name="T111" fmla="*/ 0 h 95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81" h="953">
                <a:moveTo>
                  <a:pt x="116" y="785"/>
                </a:moveTo>
                <a:lnTo>
                  <a:pt x="367" y="785"/>
                </a:lnTo>
                <a:lnTo>
                  <a:pt x="367" y="839"/>
                </a:lnTo>
                <a:lnTo>
                  <a:pt x="116" y="839"/>
                </a:lnTo>
                <a:lnTo>
                  <a:pt x="116" y="785"/>
                </a:lnTo>
                <a:close/>
                <a:moveTo>
                  <a:pt x="116" y="698"/>
                </a:moveTo>
                <a:lnTo>
                  <a:pt x="367" y="698"/>
                </a:lnTo>
                <a:lnTo>
                  <a:pt x="367" y="752"/>
                </a:lnTo>
                <a:lnTo>
                  <a:pt x="116" y="752"/>
                </a:lnTo>
                <a:lnTo>
                  <a:pt x="116" y="698"/>
                </a:lnTo>
                <a:close/>
                <a:moveTo>
                  <a:pt x="116" y="605"/>
                </a:moveTo>
                <a:lnTo>
                  <a:pt x="367" y="605"/>
                </a:lnTo>
                <a:lnTo>
                  <a:pt x="367" y="659"/>
                </a:lnTo>
                <a:lnTo>
                  <a:pt x="116" y="659"/>
                </a:lnTo>
                <a:lnTo>
                  <a:pt x="116" y="605"/>
                </a:lnTo>
                <a:close/>
                <a:moveTo>
                  <a:pt x="116" y="523"/>
                </a:moveTo>
                <a:lnTo>
                  <a:pt x="367" y="523"/>
                </a:lnTo>
                <a:lnTo>
                  <a:pt x="367" y="576"/>
                </a:lnTo>
                <a:lnTo>
                  <a:pt x="116" y="576"/>
                </a:lnTo>
                <a:lnTo>
                  <a:pt x="116" y="523"/>
                </a:lnTo>
                <a:close/>
                <a:moveTo>
                  <a:pt x="116" y="434"/>
                </a:moveTo>
                <a:lnTo>
                  <a:pt x="367" y="434"/>
                </a:lnTo>
                <a:lnTo>
                  <a:pt x="367" y="488"/>
                </a:lnTo>
                <a:lnTo>
                  <a:pt x="116" y="488"/>
                </a:lnTo>
                <a:lnTo>
                  <a:pt x="116" y="434"/>
                </a:lnTo>
                <a:close/>
                <a:moveTo>
                  <a:pt x="533" y="169"/>
                </a:moveTo>
                <a:lnTo>
                  <a:pt x="641" y="169"/>
                </a:lnTo>
                <a:lnTo>
                  <a:pt x="641" y="820"/>
                </a:lnTo>
                <a:lnTo>
                  <a:pt x="533" y="820"/>
                </a:lnTo>
                <a:lnTo>
                  <a:pt x="533" y="169"/>
                </a:lnTo>
                <a:close/>
                <a:moveTo>
                  <a:pt x="271" y="67"/>
                </a:moveTo>
                <a:lnTo>
                  <a:pt x="281" y="106"/>
                </a:lnTo>
                <a:lnTo>
                  <a:pt x="283" y="147"/>
                </a:lnTo>
                <a:lnTo>
                  <a:pt x="278" y="190"/>
                </a:lnTo>
                <a:lnTo>
                  <a:pt x="265" y="231"/>
                </a:lnTo>
                <a:lnTo>
                  <a:pt x="243" y="272"/>
                </a:lnTo>
                <a:lnTo>
                  <a:pt x="214" y="310"/>
                </a:lnTo>
                <a:lnTo>
                  <a:pt x="178" y="345"/>
                </a:lnTo>
                <a:lnTo>
                  <a:pt x="172" y="326"/>
                </a:lnTo>
                <a:lnTo>
                  <a:pt x="162" y="306"/>
                </a:lnTo>
                <a:lnTo>
                  <a:pt x="151" y="288"/>
                </a:lnTo>
                <a:lnTo>
                  <a:pt x="135" y="271"/>
                </a:lnTo>
                <a:lnTo>
                  <a:pt x="124" y="263"/>
                </a:lnTo>
                <a:lnTo>
                  <a:pt x="108" y="253"/>
                </a:lnTo>
                <a:lnTo>
                  <a:pt x="87" y="244"/>
                </a:lnTo>
                <a:lnTo>
                  <a:pt x="57" y="274"/>
                </a:lnTo>
                <a:lnTo>
                  <a:pt x="54" y="885"/>
                </a:lnTo>
                <a:lnTo>
                  <a:pt x="723" y="885"/>
                </a:lnTo>
                <a:lnTo>
                  <a:pt x="725" y="67"/>
                </a:lnTo>
                <a:lnTo>
                  <a:pt x="271" y="67"/>
                </a:lnTo>
                <a:close/>
                <a:moveTo>
                  <a:pt x="248" y="0"/>
                </a:moveTo>
                <a:lnTo>
                  <a:pt x="781" y="0"/>
                </a:lnTo>
                <a:lnTo>
                  <a:pt x="777" y="953"/>
                </a:lnTo>
                <a:lnTo>
                  <a:pt x="0" y="953"/>
                </a:lnTo>
                <a:lnTo>
                  <a:pt x="3" y="241"/>
                </a:lnTo>
                <a:lnTo>
                  <a:pt x="24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endParaRPr lang="zh-CN" altLang="en-US"/>
          </a:p>
        </p:txBody>
      </p:sp>
      <p:sp>
        <p:nvSpPr>
          <p:cNvPr id="8" name="Freeform 7"/>
          <p:cNvSpPr>
            <a:spLocks noEditPoints="1"/>
          </p:cNvSpPr>
          <p:nvPr/>
        </p:nvSpPr>
        <p:spPr bwMode="auto">
          <a:xfrm>
            <a:off x="1918098" y="1060548"/>
            <a:ext cx="431006" cy="526256"/>
          </a:xfrm>
          <a:custGeom>
            <a:avLst/>
            <a:gdLst>
              <a:gd name="T0" fmla="*/ 101505696 w 1061"/>
              <a:gd name="T1" fmla="*/ 311117934 h 1297"/>
              <a:gd name="T2" fmla="*/ 104146167 w 1061"/>
              <a:gd name="T3" fmla="*/ 328678744 h 1297"/>
              <a:gd name="T4" fmla="*/ 99451815 w 1061"/>
              <a:gd name="T5" fmla="*/ 333654307 h 1297"/>
              <a:gd name="T6" fmla="*/ 93877846 w 1061"/>
              <a:gd name="T7" fmla="*/ 338922550 h 1297"/>
              <a:gd name="T8" fmla="*/ 74809036 w 1061"/>
              <a:gd name="T9" fmla="*/ 339800590 h 1297"/>
              <a:gd name="T10" fmla="*/ 72168564 w 1061"/>
              <a:gd name="T11" fmla="*/ 337751829 h 1297"/>
              <a:gd name="T12" fmla="*/ 64541256 w 1061"/>
              <a:gd name="T13" fmla="*/ 332776266 h 1297"/>
              <a:gd name="T14" fmla="*/ 61900785 w 1061"/>
              <a:gd name="T15" fmla="*/ 314630096 h 1297"/>
              <a:gd name="T16" fmla="*/ 66594596 w 1061"/>
              <a:gd name="T17" fmla="*/ 309947214 h 1297"/>
              <a:gd name="T18" fmla="*/ 27576817 w 1061"/>
              <a:gd name="T19" fmla="*/ 286532800 h 1297"/>
              <a:gd name="T20" fmla="*/ 146977600 w 1061"/>
              <a:gd name="T21" fmla="*/ 280094378 h 1297"/>
              <a:gd name="T22" fmla="*/ 27576817 w 1061"/>
              <a:gd name="T23" fmla="*/ 213655980 h 1297"/>
              <a:gd name="T24" fmla="*/ 0 w 1061"/>
              <a:gd name="T25" fmla="*/ 213655980 h 1297"/>
              <a:gd name="T26" fmla="*/ 141403631 w 1061"/>
              <a:gd name="T27" fmla="*/ 222143705 h 1297"/>
              <a:gd name="T28" fmla="*/ 75982759 w 1061"/>
              <a:gd name="T29" fmla="*/ 177656320 h 1297"/>
              <a:gd name="T30" fmla="*/ 49872691 w 1061"/>
              <a:gd name="T31" fmla="*/ 194631769 h 1297"/>
              <a:gd name="T32" fmla="*/ 43712131 w 1061"/>
              <a:gd name="T33" fmla="*/ 225655867 h 1297"/>
              <a:gd name="T34" fmla="*/ 61900785 w 1061"/>
              <a:gd name="T35" fmla="*/ 252289762 h 1297"/>
              <a:gd name="T36" fmla="*/ 68354910 w 1061"/>
              <a:gd name="T37" fmla="*/ 262240888 h 1297"/>
              <a:gd name="T38" fmla="*/ 98278633 w 1061"/>
              <a:gd name="T39" fmla="*/ 259021406 h 1297"/>
              <a:gd name="T40" fmla="*/ 111186884 w 1061"/>
              <a:gd name="T41" fmla="*/ 247606879 h 1297"/>
              <a:gd name="T42" fmla="*/ 124095135 w 1061"/>
              <a:gd name="T43" fmla="*/ 217460822 h 1297"/>
              <a:gd name="T44" fmla="*/ 112067041 w 1061"/>
              <a:gd name="T45" fmla="*/ 188778166 h 1297"/>
              <a:gd name="T46" fmla="*/ 83610067 w 1061"/>
              <a:gd name="T47" fmla="*/ 176485599 h 1297"/>
              <a:gd name="T48" fmla="*/ 112653632 w 1061"/>
              <a:gd name="T49" fmla="*/ 173851477 h 1297"/>
              <a:gd name="T50" fmla="*/ 134362915 w 1061"/>
              <a:gd name="T51" fmla="*/ 207217016 h 1297"/>
              <a:gd name="T52" fmla="*/ 126148475 w 1061"/>
              <a:gd name="T53" fmla="*/ 247899559 h 1297"/>
              <a:gd name="T54" fmla="*/ 109720136 w 1061"/>
              <a:gd name="T55" fmla="*/ 262826248 h 1297"/>
              <a:gd name="T56" fmla="*/ 104732758 w 1061"/>
              <a:gd name="T57" fmla="*/ 306435052 h 1297"/>
              <a:gd name="T58" fmla="*/ 58087131 w 1061"/>
              <a:gd name="T59" fmla="*/ 303215570 h 1297"/>
              <a:gd name="T60" fmla="*/ 55740225 w 1061"/>
              <a:gd name="T61" fmla="*/ 261948207 h 1297"/>
              <a:gd name="T62" fmla="*/ 35791257 w 1061"/>
              <a:gd name="T63" fmla="*/ 238241114 h 1297"/>
              <a:gd name="T64" fmla="*/ 36670873 w 1061"/>
              <a:gd name="T65" fmla="*/ 194339089 h 1297"/>
              <a:gd name="T66" fmla="*/ 71581973 w 1061"/>
              <a:gd name="T67" fmla="*/ 166534473 h 1297"/>
              <a:gd name="T68" fmla="*/ 41365226 w 1061"/>
              <a:gd name="T69" fmla="*/ 177070959 h 1297"/>
              <a:gd name="T70" fmla="*/ 146977600 w 1061"/>
              <a:gd name="T71" fmla="*/ 155412627 h 1297"/>
              <a:gd name="T72" fmla="*/ 88303878 w 1061"/>
              <a:gd name="T73" fmla="*/ 125266570 h 1297"/>
              <a:gd name="T74" fmla="*/ 88303878 w 1061"/>
              <a:gd name="T75" fmla="*/ 125266570 h 1297"/>
              <a:gd name="T76" fmla="*/ 234108296 w 1061"/>
              <a:gd name="T77" fmla="*/ 96876594 h 1297"/>
              <a:gd name="T78" fmla="*/ 269312421 w 1061"/>
              <a:gd name="T79" fmla="*/ 75218803 h 1297"/>
              <a:gd name="T80" fmla="*/ 285741301 w 1061"/>
              <a:gd name="T81" fmla="*/ 86340649 h 1297"/>
              <a:gd name="T82" fmla="*/ 305103678 w 1061"/>
              <a:gd name="T83" fmla="*/ 231216790 h 1297"/>
              <a:gd name="T84" fmla="*/ 285741301 w 1061"/>
              <a:gd name="T85" fmla="*/ 227704628 h 1297"/>
              <a:gd name="T86" fmla="*/ 241442579 w 1061"/>
              <a:gd name="T87" fmla="*/ 257850685 h 1297"/>
              <a:gd name="T88" fmla="*/ 78622690 w 1061"/>
              <a:gd name="T89" fmla="*/ 103900918 h 1297"/>
              <a:gd name="T90" fmla="*/ 64247690 w 1061"/>
              <a:gd name="T91" fmla="*/ 89852811 h 1297"/>
              <a:gd name="T92" fmla="*/ 78622690 w 1061"/>
              <a:gd name="T93" fmla="*/ 76096843 h 1297"/>
              <a:gd name="T94" fmla="*/ 223253384 w 1061"/>
              <a:gd name="T95" fmla="*/ 122047088 h 1297"/>
              <a:gd name="T96" fmla="*/ 248776862 w 1061"/>
              <a:gd name="T97" fmla="*/ 75511483 h 1297"/>
              <a:gd name="T98" fmla="*/ 233521705 w 1061"/>
              <a:gd name="T99" fmla="*/ 1463401 h 1297"/>
              <a:gd name="T100" fmla="*/ 257284327 w 1061"/>
              <a:gd name="T101" fmla="*/ 28389976 h 1297"/>
              <a:gd name="T102" fmla="*/ 248776862 w 1061"/>
              <a:gd name="T103" fmla="*/ 65853037 h 1297"/>
              <a:gd name="T104" fmla="*/ 215332510 w 1061"/>
              <a:gd name="T105" fmla="*/ 76096843 h 1297"/>
              <a:gd name="T106" fmla="*/ 191569888 w 1061"/>
              <a:gd name="T107" fmla="*/ 49170268 h 1297"/>
              <a:gd name="T108" fmla="*/ 200664486 w 1061"/>
              <a:gd name="T109" fmla="*/ 11121846 h 129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061" h="1297">
                <a:moveTo>
                  <a:pt x="235" y="1059"/>
                </a:moveTo>
                <a:lnTo>
                  <a:pt x="331" y="1059"/>
                </a:lnTo>
                <a:lnTo>
                  <a:pt x="339" y="1059"/>
                </a:lnTo>
                <a:lnTo>
                  <a:pt x="346" y="1063"/>
                </a:lnTo>
                <a:lnTo>
                  <a:pt x="350" y="1066"/>
                </a:lnTo>
                <a:lnTo>
                  <a:pt x="354" y="1071"/>
                </a:lnTo>
                <a:lnTo>
                  <a:pt x="355" y="1075"/>
                </a:lnTo>
                <a:lnTo>
                  <a:pt x="355" y="1123"/>
                </a:lnTo>
                <a:lnTo>
                  <a:pt x="354" y="1129"/>
                </a:lnTo>
                <a:lnTo>
                  <a:pt x="350" y="1134"/>
                </a:lnTo>
                <a:lnTo>
                  <a:pt x="346" y="1137"/>
                </a:lnTo>
                <a:lnTo>
                  <a:pt x="339" y="1140"/>
                </a:lnTo>
                <a:lnTo>
                  <a:pt x="331" y="1140"/>
                </a:lnTo>
                <a:lnTo>
                  <a:pt x="320" y="1140"/>
                </a:lnTo>
                <a:lnTo>
                  <a:pt x="320" y="1154"/>
                </a:lnTo>
                <a:lnTo>
                  <a:pt x="320" y="1158"/>
                </a:lnTo>
                <a:lnTo>
                  <a:pt x="317" y="1159"/>
                </a:lnTo>
                <a:lnTo>
                  <a:pt x="314" y="1161"/>
                </a:lnTo>
                <a:lnTo>
                  <a:pt x="311" y="1161"/>
                </a:lnTo>
                <a:lnTo>
                  <a:pt x="255" y="1161"/>
                </a:lnTo>
                <a:lnTo>
                  <a:pt x="252" y="1161"/>
                </a:lnTo>
                <a:lnTo>
                  <a:pt x="247" y="1159"/>
                </a:lnTo>
                <a:lnTo>
                  <a:pt x="246" y="1158"/>
                </a:lnTo>
                <a:lnTo>
                  <a:pt x="246" y="1154"/>
                </a:lnTo>
                <a:lnTo>
                  <a:pt x="246" y="1140"/>
                </a:lnTo>
                <a:lnTo>
                  <a:pt x="235" y="1140"/>
                </a:lnTo>
                <a:lnTo>
                  <a:pt x="227" y="1140"/>
                </a:lnTo>
                <a:lnTo>
                  <a:pt x="220" y="1137"/>
                </a:lnTo>
                <a:lnTo>
                  <a:pt x="216" y="1134"/>
                </a:lnTo>
                <a:lnTo>
                  <a:pt x="211" y="1129"/>
                </a:lnTo>
                <a:lnTo>
                  <a:pt x="211" y="1123"/>
                </a:lnTo>
                <a:lnTo>
                  <a:pt x="211" y="1075"/>
                </a:lnTo>
                <a:lnTo>
                  <a:pt x="211" y="1071"/>
                </a:lnTo>
                <a:lnTo>
                  <a:pt x="216" y="1066"/>
                </a:lnTo>
                <a:lnTo>
                  <a:pt x="220" y="1063"/>
                </a:lnTo>
                <a:lnTo>
                  <a:pt x="227" y="1059"/>
                </a:lnTo>
                <a:lnTo>
                  <a:pt x="235" y="1059"/>
                </a:lnTo>
                <a:close/>
                <a:moveTo>
                  <a:pt x="141" y="885"/>
                </a:moveTo>
                <a:lnTo>
                  <a:pt x="160" y="906"/>
                </a:lnTo>
                <a:lnTo>
                  <a:pt x="94" y="979"/>
                </a:lnTo>
                <a:lnTo>
                  <a:pt x="76" y="958"/>
                </a:lnTo>
                <a:lnTo>
                  <a:pt x="141" y="885"/>
                </a:lnTo>
                <a:close/>
                <a:moveTo>
                  <a:pt x="435" y="884"/>
                </a:moveTo>
                <a:lnTo>
                  <a:pt x="501" y="957"/>
                </a:lnTo>
                <a:lnTo>
                  <a:pt x="482" y="977"/>
                </a:lnTo>
                <a:lnTo>
                  <a:pt x="416" y="904"/>
                </a:lnTo>
                <a:lnTo>
                  <a:pt x="435" y="884"/>
                </a:lnTo>
                <a:close/>
                <a:moveTo>
                  <a:pt x="94" y="730"/>
                </a:moveTo>
                <a:lnTo>
                  <a:pt x="94" y="760"/>
                </a:lnTo>
                <a:lnTo>
                  <a:pt x="0" y="760"/>
                </a:lnTo>
                <a:lnTo>
                  <a:pt x="0" y="733"/>
                </a:lnTo>
                <a:lnTo>
                  <a:pt x="0" y="730"/>
                </a:lnTo>
                <a:lnTo>
                  <a:pt x="94" y="730"/>
                </a:lnTo>
                <a:close/>
                <a:moveTo>
                  <a:pt x="576" y="729"/>
                </a:moveTo>
                <a:lnTo>
                  <a:pt x="576" y="759"/>
                </a:lnTo>
                <a:lnTo>
                  <a:pt x="482" y="759"/>
                </a:lnTo>
                <a:lnTo>
                  <a:pt x="482" y="729"/>
                </a:lnTo>
                <a:lnTo>
                  <a:pt x="576" y="729"/>
                </a:lnTo>
                <a:close/>
                <a:moveTo>
                  <a:pt x="285" y="603"/>
                </a:moveTo>
                <a:lnTo>
                  <a:pt x="259" y="607"/>
                </a:lnTo>
                <a:lnTo>
                  <a:pt x="232" y="615"/>
                </a:lnTo>
                <a:lnTo>
                  <a:pt x="208" y="627"/>
                </a:lnTo>
                <a:lnTo>
                  <a:pt x="187" y="645"/>
                </a:lnTo>
                <a:lnTo>
                  <a:pt x="170" y="665"/>
                </a:lnTo>
                <a:lnTo>
                  <a:pt x="157" y="691"/>
                </a:lnTo>
                <a:lnTo>
                  <a:pt x="149" y="716"/>
                </a:lnTo>
                <a:lnTo>
                  <a:pt x="146" y="743"/>
                </a:lnTo>
                <a:lnTo>
                  <a:pt x="149" y="771"/>
                </a:lnTo>
                <a:lnTo>
                  <a:pt x="157" y="798"/>
                </a:lnTo>
                <a:lnTo>
                  <a:pt x="171" y="822"/>
                </a:lnTo>
                <a:lnTo>
                  <a:pt x="189" y="844"/>
                </a:lnTo>
                <a:lnTo>
                  <a:pt x="211" y="862"/>
                </a:lnTo>
                <a:lnTo>
                  <a:pt x="216" y="865"/>
                </a:lnTo>
                <a:lnTo>
                  <a:pt x="225" y="873"/>
                </a:lnTo>
                <a:lnTo>
                  <a:pt x="232" y="884"/>
                </a:lnTo>
                <a:lnTo>
                  <a:pt x="233" y="896"/>
                </a:lnTo>
                <a:lnTo>
                  <a:pt x="233" y="1012"/>
                </a:lnTo>
                <a:lnTo>
                  <a:pt x="333" y="1012"/>
                </a:lnTo>
                <a:lnTo>
                  <a:pt x="333" y="898"/>
                </a:lnTo>
                <a:lnTo>
                  <a:pt x="335" y="885"/>
                </a:lnTo>
                <a:lnTo>
                  <a:pt x="341" y="874"/>
                </a:lnTo>
                <a:lnTo>
                  <a:pt x="350" y="866"/>
                </a:lnTo>
                <a:lnTo>
                  <a:pt x="355" y="863"/>
                </a:lnTo>
                <a:lnTo>
                  <a:pt x="379" y="846"/>
                </a:lnTo>
                <a:lnTo>
                  <a:pt x="398" y="824"/>
                </a:lnTo>
                <a:lnTo>
                  <a:pt x="412" y="800"/>
                </a:lnTo>
                <a:lnTo>
                  <a:pt x="420" y="773"/>
                </a:lnTo>
                <a:lnTo>
                  <a:pt x="423" y="743"/>
                </a:lnTo>
                <a:lnTo>
                  <a:pt x="420" y="716"/>
                </a:lnTo>
                <a:lnTo>
                  <a:pt x="412" y="691"/>
                </a:lnTo>
                <a:lnTo>
                  <a:pt x="400" y="665"/>
                </a:lnTo>
                <a:lnTo>
                  <a:pt x="382" y="645"/>
                </a:lnTo>
                <a:lnTo>
                  <a:pt x="362" y="627"/>
                </a:lnTo>
                <a:lnTo>
                  <a:pt x="338" y="615"/>
                </a:lnTo>
                <a:lnTo>
                  <a:pt x="312" y="607"/>
                </a:lnTo>
                <a:lnTo>
                  <a:pt x="285" y="603"/>
                </a:lnTo>
                <a:close/>
                <a:moveTo>
                  <a:pt x="285" y="564"/>
                </a:moveTo>
                <a:lnTo>
                  <a:pt x="320" y="567"/>
                </a:lnTo>
                <a:lnTo>
                  <a:pt x="352" y="578"/>
                </a:lnTo>
                <a:lnTo>
                  <a:pt x="384" y="594"/>
                </a:lnTo>
                <a:lnTo>
                  <a:pt x="411" y="616"/>
                </a:lnTo>
                <a:lnTo>
                  <a:pt x="433" y="643"/>
                </a:lnTo>
                <a:lnTo>
                  <a:pt x="449" y="675"/>
                </a:lnTo>
                <a:lnTo>
                  <a:pt x="458" y="708"/>
                </a:lnTo>
                <a:lnTo>
                  <a:pt x="463" y="743"/>
                </a:lnTo>
                <a:lnTo>
                  <a:pt x="458" y="781"/>
                </a:lnTo>
                <a:lnTo>
                  <a:pt x="447" y="816"/>
                </a:lnTo>
                <a:lnTo>
                  <a:pt x="430" y="847"/>
                </a:lnTo>
                <a:lnTo>
                  <a:pt x="406" y="874"/>
                </a:lnTo>
                <a:lnTo>
                  <a:pt x="376" y="898"/>
                </a:lnTo>
                <a:lnTo>
                  <a:pt x="374" y="898"/>
                </a:lnTo>
                <a:lnTo>
                  <a:pt x="373" y="900"/>
                </a:lnTo>
                <a:lnTo>
                  <a:pt x="373" y="1018"/>
                </a:lnTo>
                <a:lnTo>
                  <a:pt x="368" y="1036"/>
                </a:lnTo>
                <a:lnTo>
                  <a:pt x="357" y="1047"/>
                </a:lnTo>
                <a:lnTo>
                  <a:pt x="341" y="1052"/>
                </a:lnTo>
                <a:lnTo>
                  <a:pt x="225" y="1052"/>
                </a:lnTo>
                <a:lnTo>
                  <a:pt x="209" y="1047"/>
                </a:lnTo>
                <a:lnTo>
                  <a:pt x="198" y="1036"/>
                </a:lnTo>
                <a:lnTo>
                  <a:pt x="193" y="1018"/>
                </a:lnTo>
                <a:lnTo>
                  <a:pt x="193" y="898"/>
                </a:lnTo>
                <a:lnTo>
                  <a:pt x="192" y="896"/>
                </a:lnTo>
                <a:lnTo>
                  <a:pt x="190" y="895"/>
                </a:lnTo>
                <a:lnTo>
                  <a:pt x="162" y="873"/>
                </a:lnTo>
                <a:lnTo>
                  <a:pt x="138" y="846"/>
                </a:lnTo>
                <a:lnTo>
                  <a:pt x="122" y="814"/>
                </a:lnTo>
                <a:lnTo>
                  <a:pt x="111" y="779"/>
                </a:lnTo>
                <a:lnTo>
                  <a:pt x="108" y="743"/>
                </a:lnTo>
                <a:lnTo>
                  <a:pt x="113" y="702"/>
                </a:lnTo>
                <a:lnTo>
                  <a:pt x="125" y="664"/>
                </a:lnTo>
                <a:lnTo>
                  <a:pt x="146" y="630"/>
                </a:lnTo>
                <a:lnTo>
                  <a:pt x="174" y="603"/>
                </a:lnTo>
                <a:lnTo>
                  <a:pt x="206" y="581"/>
                </a:lnTo>
                <a:lnTo>
                  <a:pt x="244" y="569"/>
                </a:lnTo>
                <a:lnTo>
                  <a:pt x="285" y="564"/>
                </a:lnTo>
                <a:close/>
                <a:moveTo>
                  <a:pt x="94" y="512"/>
                </a:moveTo>
                <a:lnTo>
                  <a:pt x="160" y="584"/>
                </a:lnTo>
                <a:lnTo>
                  <a:pt x="141" y="605"/>
                </a:lnTo>
                <a:lnTo>
                  <a:pt x="75" y="532"/>
                </a:lnTo>
                <a:lnTo>
                  <a:pt x="94" y="512"/>
                </a:lnTo>
                <a:close/>
                <a:moveTo>
                  <a:pt x="482" y="510"/>
                </a:moveTo>
                <a:lnTo>
                  <a:pt x="501" y="531"/>
                </a:lnTo>
                <a:lnTo>
                  <a:pt x="435" y="603"/>
                </a:lnTo>
                <a:lnTo>
                  <a:pt x="416" y="583"/>
                </a:lnTo>
                <a:lnTo>
                  <a:pt x="482" y="510"/>
                </a:lnTo>
                <a:close/>
                <a:moveTo>
                  <a:pt x="301" y="428"/>
                </a:moveTo>
                <a:lnTo>
                  <a:pt x="301" y="532"/>
                </a:lnTo>
                <a:lnTo>
                  <a:pt x="274" y="532"/>
                </a:lnTo>
                <a:lnTo>
                  <a:pt x="274" y="429"/>
                </a:lnTo>
                <a:lnTo>
                  <a:pt x="301" y="428"/>
                </a:lnTo>
                <a:close/>
                <a:moveTo>
                  <a:pt x="764" y="273"/>
                </a:moveTo>
                <a:lnTo>
                  <a:pt x="798" y="273"/>
                </a:lnTo>
                <a:lnTo>
                  <a:pt x="815" y="301"/>
                </a:lnTo>
                <a:lnTo>
                  <a:pt x="798" y="331"/>
                </a:lnTo>
                <a:lnTo>
                  <a:pt x="764" y="331"/>
                </a:lnTo>
                <a:lnTo>
                  <a:pt x="747" y="301"/>
                </a:lnTo>
                <a:lnTo>
                  <a:pt x="764" y="273"/>
                </a:lnTo>
                <a:close/>
                <a:moveTo>
                  <a:pt x="918" y="257"/>
                </a:moveTo>
                <a:lnTo>
                  <a:pt x="937" y="257"/>
                </a:lnTo>
                <a:lnTo>
                  <a:pt x="955" y="265"/>
                </a:lnTo>
                <a:lnTo>
                  <a:pt x="967" y="277"/>
                </a:lnTo>
                <a:lnTo>
                  <a:pt x="974" y="295"/>
                </a:lnTo>
                <a:lnTo>
                  <a:pt x="1061" y="743"/>
                </a:lnTo>
                <a:lnTo>
                  <a:pt x="1061" y="762"/>
                </a:lnTo>
                <a:lnTo>
                  <a:pt x="1053" y="778"/>
                </a:lnTo>
                <a:lnTo>
                  <a:pt x="1040" y="790"/>
                </a:lnTo>
                <a:lnTo>
                  <a:pt x="1023" y="798"/>
                </a:lnTo>
                <a:lnTo>
                  <a:pt x="1004" y="798"/>
                </a:lnTo>
                <a:lnTo>
                  <a:pt x="986" y="790"/>
                </a:lnTo>
                <a:lnTo>
                  <a:pt x="974" y="778"/>
                </a:lnTo>
                <a:lnTo>
                  <a:pt x="967" y="760"/>
                </a:lnTo>
                <a:lnTo>
                  <a:pt x="936" y="602"/>
                </a:lnTo>
                <a:lnTo>
                  <a:pt x="936" y="1297"/>
                </a:lnTo>
                <a:lnTo>
                  <a:pt x="823" y="881"/>
                </a:lnTo>
                <a:lnTo>
                  <a:pt x="763" y="881"/>
                </a:lnTo>
                <a:lnTo>
                  <a:pt x="630" y="1297"/>
                </a:lnTo>
                <a:lnTo>
                  <a:pt x="630" y="355"/>
                </a:lnTo>
                <a:lnTo>
                  <a:pt x="268" y="355"/>
                </a:lnTo>
                <a:lnTo>
                  <a:pt x="249" y="352"/>
                </a:lnTo>
                <a:lnTo>
                  <a:pt x="233" y="341"/>
                </a:lnTo>
                <a:lnTo>
                  <a:pt x="224" y="326"/>
                </a:lnTo>
                <a:lnTo>
                  <a:pt x="219" y="307"/>
                </a:lnTo>
                <a:lnTo>
                  <a:pt x="224" y="288"/>
                </a:lnTo>
                <a:lnTo>
                  <a:pt x="233" y="274"/>
                </a:lnTo>
                <a:lnTo>
                  <a:pt x="249" y="263"/>
                </a:lnTo>
                <a:lnTo>
                  <a:pt x="268" y="260"/>
                </a:lnTo>
                <a:lnTo>
                  <a:pt x="630" y="260"/>
                </a:lnTo>
                <a:lnTo>
                  <a:pt x="630" y="258"/>
                </a:lnTo>
                <a:lnTo>
                  <a:pt x="706" y="258"/>
                </a:lnTo>
                <a:lnTo>
                  <a:pt x="761" y="417"/>
                </a:lnTo>
                <a:lnTo>
                  <a:pt x="768" y="337"/>
                </a:lnTo>
                <a:lnTo>
                  <a:pt x="799" y="337"/>
                </a:lnTo>
                <a:lnTo>
                  <a:pt x="806" y="406"/>
                </a:lnTo>
                <a:lnTo>
                  <a:pt x="848" y="258"/>
                </a:lnTo>
                <a:lnTo>
                  <a:pt x="912" y="258"/>
                </a:lnTo>
                <a:lnTo>
                  <a:pt x="918" y="257"/>
                </a:lnTo>
                <a:close/>
                <a:moveTo>
                  <a:pt x="766" y="0"/>
                </a:moveTo>
                <a:lnTo>
                  <a:pt x="796" y="5"/>
                </a:lnTo>
                <a:lnTo>
                  <a:pt x="825" y="18"/>
                </a:lnTo>
                <a:lnTo>
                  <a:pt x="848" y="38"/>
                </a:lnTo>
                <a:lnTo>
                  <a:pt x="866" y="65"/>
                </a:lnTo>
                <a:lnTo>
                  <a:pt x="877" y="97"/>
                </a:lnTo>
                <a:lnTo>
                  <a:pt x="882" y="132"/>
                </a:lnTo>
                <a:lnTo>
                  <a:pt x="877" y="168"/>
                </a:lnTo>
                <a:lnTo>
                  <a:pt x="866" y="198"/>
                </a:lnTo>
                <a:lnTo>
                  <a:pt x="848" y="225"/>
                </a:lnTo>
                <a:lnTo>
                  <a:pt x="825" y="246"/>
                </a:lnTo>
                <a:lnTo>
                  <a:pt x="796" y="260"/>
                </a:lnTo>
                <a:lnTo>
                  <a:pt x="766" y="265"/>
                </a:lnTo>
                <a:lnTo>
                  <a:pt x="734" y="260"/>
                </a:lnTo>
                <a:lnTo>
                  <a:pt x="707" y="246"/>
                </a:lnTo>
                <a:lnTo>
                  <a:pt x="684" y="225"/>
                </a:lnTo>
                <a:lnTo>
                  <a:pt x="666" y="198"/>
                </a:lnTo>
                <a:lnTo>
                  <a:pt x="653" y="168"/>
                </a:lnTo>
                <a:lnTo>
                  <a:pt x="650" y="132"/>
                </a:lnTo>
                <a:lnTo>
                  <a:pt x="653" y="97"/>
                </a:lnTo>
                <a:lnTo>
                  <a:pt x="666" y="65"/>
                </a:lnTo>
                <a:lnTo>
                  <a:pt x="684" y="38"/>
                </a:lnTo>
                <a:lnTo>
                  <a:pt x="707" y="18"/>
                </a:lnTo>
                <a:lnTo>
                  <a:pt x="734" y="5"/>
                </a:lnTo>
                <a:lnTo>
                  <a:pt x="76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endParaRPr lang="zh-CN" altLang="en-US"/>
          </a:p>
        </p:txBody>
      </p:sp>
      <p:sp>
        <p:nvSpPr>
          <p:cNvPr id="9" name="Freeform 8"/>
          <p:cNvSpPr>
            <a:spLocks noEditPoints="1"/>
          </p:cNvSpPr>
          <p:nvPr/>
        </p:nvSpPr>
        <p:spPr bwMode="auto">
          <a:xfrm>
            <a:off x="5133975" y="1131986"/>
            <a:ext cx="501254" cy="383381"/>
          </a:xfrm>
          <a:custGeom>
            <a:avLst/>
            <a:gdLst>
              <a:gd name="T0" fmla="*/ 80634546 w 1232"/>
              <a:gd name="T1" fmla="*/ 236336130 h 944"/>
              <a:gd name="T2" fmla="*/ 104766321 w 1232"/>
              <a:gd name="T3" fmla="*/ 237802509 h 944"/>
              <a:gd name="T4" fmla="*/ 135666104 w 1232"/>
              <a:gd name="T5" fmla="*/ 232231026 h 944"/>
              <a:gd name="T6" fmla="*/ 135372079 w 1232"/>
              <a:gd name="T7" fmla="*/ 194992144 h 944"/>
              <a:gd name="T8" fmla="*/ 168332209 w 1232"/>
              <a:gd name="T9" fmla="*/ 166549371 h 944"/>
              <a:gd name="T10" fmla="*/ 111828896 w 1232"/>
              <a:gd name="T11" fmla="*/ 198803755 h 944"/>
              <a:gd name="T12" fmla="*/ 135372079 w 1232"/>
              <a:gd name="T13" fmla="*/ 166549371 h 944"/>
              <a:gd name="T14" fmla="*/ 72688810 w 1232"/>
              <a:gd name="T15" fmla="*/ 186488445 h 944"/>
              <a:gd name="T16" fmla="*/ 92405866 w 1232"/>
              <a:gd name="T17" fmla="*/ 166549371 h 944"/>
              <a:gd name="T18" fmla="*/ 49734220 w 1232"/>
              <a:gd name="T19" fmla="*/ 187661331 h 944"/>
              <a:gd name="T20" fmla="*/ 48557577 w 1232"/>
              <a:gd name="T21" fmla="*/ 166549371 h 944"/>
              <a:gd name="T22" fmla="*/ 158620694 w 1232"/>
              <a:gd name="T23" fmla="*/ 276800721 h 944"/>
              <a:gd name="T24" fmla="*/ 192758010 w 1232"/>
              <a:gd name="T25" fmla="*/ 192646371 h 944"/>
              <a:gd name="T26" fmla="*/ 205706516 w 1232"/>
              <a:gd name="T27" fmla="*/ 173000248 h 944"/>
              <a:gd name="T28" fmla="*/ 213652252 w 1232"/>
              <a:gd name="T29" fmla="*/ 153647617 h 944"/>
              <a:gd name="T30" fmla="*/ 176277945 w 1232"/>
              <a:gd name="T31" fmla="*/ 154234060 h 944"/>
              <a:gd name="T32" fmla="*/ 156266321 w 1232"/>
              <a:gd name="T33" fmla="*/ 124325991 h 944"/>
              <a:gd name="T34" fmla="*/ 141846061 w 1232"/>
              <a:gd name="T35" fmla="*/ 139572976 h 944"/>
              <a:gd name="T36" fmla="*/ 55914719 w 1232"/>
              <a:gd name="T37" fmla="*/ 139572976 h 944"/>
              <a:gd name="T38" fmla="*/ 54442965 w 1232"/>
              <a:gd name="T39" fmla="*/ 124325991 h 944"/>
              <a:gd name="T40" fmla="*/ 44731450 w 1232"/>
              <a:gd name="T41" fmla="*/ 154234060 h 944"/>
              <a:gd name="T42" fmla="*/ 152440737 w 1232"/>
              <a:gd name="T43" fmla="*/ 82102069 h 944"/>
              <a:gd name="T44" fmla="*/ 182751927 w 1232"/>
              <a:gd name="T45" fmla="*/ 101747651 h 944"/>
              <a:gd name="T46" fmla="*/ 104766321 w 1232"/>
              <a:gd name="T47" fmla="*/ 82102069 h 944"/>
              <a:gd name="T48" fmla="*/ 138903638 w 1232"/>
              <a:gd name="T49" fmla="*/ 82102069 h 944"/>
              <a:gd name="T50" fmla="*/ 54442965 w 1232"/>
              <a:gd name="T51" fmla="*/ 111717188 h 944"/>
              <a:gd name="T52" fmla="*/ 20894242 w 1232"/>
              <a:gd name="T53" fmla="*/ 82102069 h 944"/>
              <a:gd name="T54" fmla="*/ 40905866 w 1232"/>
              <a:gd name="T55" fmla="*/ 111717188 h 944"/>
              <a:gd name="T56" fmla="*/ 229543724 w 1232"/>
              <a:gd name="T57" fmla="*/ 70666153 h 944"/>
              <a:gd name="T58" fmla="*/ 229543724 w 1232"/>
              <a:gd name="T59" fmla="*/ 70666153 h 944"/>
              <a:gd name="T60" fmla="*/ 148909178 w 1232"/>
              <a:gd name="T61" fmla="*/ 69493267 h 944"/>
              <a:gd name="T62" fmla="*/ 144495001 w 1232"/>
              <a:gd name="T63" fmla="*/ 46915468 h 944"/>
              <a:gd name="T64" fmla="*/ 43848832 w 1232"/>
              <a:gd name="T65" fmla="*/ 53366345 h 944"/>
              <a:gd name="T66" fmla="*/ 52677186 w 1232"/>
              <a:gd name="T67" fmla="*/ 58937286 h 944"/>
              <a:gd name="T68" fmla="*/ 104766321 w 1232"/>
              <a:gd name="T69" fmla="*/ 69493267 h 944"/>
              <a:gd name="T70" fmla="*/ 118892014 w 1232"/>
              <a:gd name="T71" fmla="*/ 42810365 h 944"/>
              <a:gd name="T72" fmla="*/ 85343291 w 1232"/>
              <a:gd name="T73" fmla="*/ 37532375 h 944"/>
              <a:gd name="T74" fmla="*/ 62388701 w 1232"/>
              <a:gd name="T75" fmla="*/ 69493267 h 944"/>
              <a:gd name="T76" fmla="*/ 104766321 w 1232"/>
              <a:gd name="T77" fmla="*/ 19939074 h 944"/>
              <a:gd name="T78" fmla="*/ 145083594 w 1232"/>
              <a:gd name="T79" fmla="*/ 31667941 h 944"/>
              <a:gd name="T80" fmla="*/ 184223681 w 1232"/>
              <a:gd name="T81" fmla="*/ 69493267 h 944"/>
              <a:gd name="T82" fmla="*/ 190697663 w 1232"/>
              <a:gd name="T83" fmla="*/ 82102069 h 944"/>
              <a:gd name="T84" fmla="*/ 197760780 w 1232"/>
              <a:gd name="T85" fmla="*/ 124325991 h 944"/>
              <a:gd name="T86" fmla="*/ 191286256 w 1232"/>
              <a:gd name="T87" fmla="*/ 154234060 h 944"/>
              <a:gd name="T88" fmla="*/ 176277945 w 1232"/>
              <a:gd name="T89" fmla="*/ 178571730 h 944"/>
              <a:gd name="T90" fmla="*/ 132429113 w 1232"/>
              <a:gd name="T91" fmla="*/ 210239671 h 944"/>
              <a:gd name="T92" fmla="*/ 92405866 w 1232"/>
              <a:gd name="T93" fmla="*/ 216397056 h 944"/>
              <a:gd name="T94" fmla="*/ 52677186 w 1232"/>
              <a:gd name="T95" fmla="*/ 204668189 h 944"/>
              <a:gd name="T96" fmla="*/ 12948506 w 1232"/>
              <a:gd name="T97" fmla="*/ 166549371 h 944"/>
              <a:gd name="T98" fmla="*/ 6768550 w 1232"/>
              <a:gd name="T99" fmla="*/ 154234060 h 944"/>
              <a:gd name="T100" fmla="*/ 0 w 1232"/>
              <a:gd name="T101" fmla="*/ 111717188 h 944"/>
              <a:gd name="T102" fmla="*/ 5885931 w 1232"/>
              <a:gd name="T103" fmla="*/ 82102069 h 944"/>
              <a:gd name="T104" fmla="*/ 20894242 w 1232"/>
              <a:gd name="T105" fmla="*/ 58057892 h 944"/>
              <a:gd name="T106" fmla="*/ 65331667 w 1232"/>
              <a:gd name="T107" fmla="*/ 26096458 h 944"/>
              <a:gd name="T108" fmla="*/ 307529872 w 1232"/>
              <a:gd name="T109" fmla="*/ 0 h 944"/>
              <a:gd name="T110" fmla="*/ 307529872 w 1232"/>
              <a:gd name="T111" fmla="*/ 0 h 94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232" h="944">
                <a:moveTo>
                  <a:pt x="461" y="792"/>
                </a:moveTo>
                <a:lnTo>
                  <a:pt x="461" y="944"/>
                </a:lnTo>
                <a:lnTo>
                  <a:pt x="274" y="944"/>
                </a:lnTo>
                <a:lnTo>
                  <a:pt x="274" y="806"/>
                </a:lnTo>
                <a:lnTo>
                  <a:pt x="295" y="809"/>
                </a:lnTo>
                <a:lnTo>
                  <a:pt x="304" y="811"/>
                </a:lnTo>
                <a:lnTo>
                  <a:pt x="314" y="811"/>
                </a:lnTo>
                <a:lnTo>
                  <a:pt x="356" y="811"/>
                </a:lnTo>
                <a:lnTo>
                  <a:pt x="368" y="811"/>
                </a:lnTo>
                <a:lnTo>
                  <a:pt x="377" y="809"/>
                </a:lnTo>
                <a:lnTo>
                  <a:pt x="420" y="803"/>
                </a:lnTo>
                <a:lnTo>
                  <a:pt x="461" y="792"/>
                </a:lnTo>
                <a:close/>
                <a:moveTo>
                  <a:pt x="506" y="568"/>
                </a:moveTo>
                <a:lnTo>
                  <a:pt x="493" y="605"/>
                </a:lnTo>
                <a:lnTo>
                  <a:pt x="477" y="636"/>
                </a:lnTo>
                <a:lnTo>
                  <a:pt x="460" y="665"/>
                </a:lnTo>
                <a:lnTo>
                  <a:pt x="491" y="646"/>
                </a:lnTo>
                <a:lnTo>
                  <a:pt x="521" y="624"/>
                </a:lnTo>
                <a:lnTo>
                  <a:pt x="548" y="598"/>
                </a:lnTo>
                <a:lnTo>
                  <a:pt x="572" y="568"/>
                </a:lnTo>
                <a:lnTo>
                  <a:pt x="506" y="568"/>
                </a:lnTo>
                <a:close/>
                <a:moveTo>
                  <a:pt x="356" y="568"/>
                </a:moveTo>
                <a:lnTo>
                  <a:pt x="356" y="689"/>
                </a:lnTo>
                <a:lnTo>
                  <a:pt x="380" y="678"/>
                </a:lnTo>
                <a:lnTo>
                  <a:pt x="404" y="660"/>
                </a:lnTo>
                <a:lnTo>
                  <a:pt x="425" y="636"/>
                </a:lnTo>
                <a:lnTo>
                  <a:pt x="444" y="605"/>
                </a:lnTo>
                <a:lnTo>
                  <a:pt x="460" y="568"/>
                </a:lnTo>
                <a:lnTo>
                  <a:pt x="356" y="568"/>
                </a:lnTo>
                <a:close/>
                <a:moveTo>
                  <a:pt x="212" y="568"/>
                </a:moveTo>
                <a:lnTo>
                  <a:pt x="228" y="605"/>
                </a:lnTo>
                <a:lnTo>
                  <a:pt x="247" y="636"/>
                </a:lnTo>
                <a:lnTo>
                  <a:pt x="268" y="660"/>
                </a:lnTo>
                <a:lnTo>
                  <a:pt x="290" y="678"/>
                </a:lnTo>
                <a:lnTo>
                  <a:pt x="314" y="689"/>
                </a:lnTo>
                <a:lnTo>
                  <a:pt x="314" y="568"/>
                </a:lnTo>
                <a:lnTo>
                  <a:pt x="212" y="568"/>
                </a:lnTo>
                <a:close/>
                <a:moveTo>
                  <a:pt x="98" y="568"/>
                </a:moveTo>
                <a:lnTo>
                  <a:pt x="131" y="608"/>
                </a:lnTo>
                <a:lnTo>
                  <a:pt x="169" y="640"/>
                </a:lnTo>
                <a:lnTo>
                  <a:pt x="212" y="665"/>
                </a:lnTo>
                <a:lnTo>
                  <a:pt x="195" y="636"/>
                </a:lnTo>
                <a:lnTo>
                  <a:pt x="179" y="605"/>
                </a:lnTo>
                <a:lnTo>
                  <a:pt x="165" y="568"/>
                </a:lnTo>
                <a:lnTo>
                  <a:pt x="98" y="568"/>
                </a:lnTo>
                <a:close/>
                <a:moveTo>
                  <a:pt x="726" y="524"/>
                </a:moveTo>
                <a:lnTo>
                  <a:pt x="726" y="944"/>
                </a:lnTo>
                <a:lnTo>
                  <a:pt x="539" y="944"/>
                </a:lnTo>
                <a:lnTo>
                  <a:pt x="539" y="757"/>
                </a:lnTo>
                <a:lnTo>
                  <a:pt x="582" y="728"/>
                </a:lnTo>
                <a:lnTo>
                  <a:pt x="620" y="695"/>
                </a:lnTo>
                <a:lnTo>
                  <a:pt x="655" y="657"/>
                </a:lnTo>
                <a:lnTo>
                  <a:pt x="685" y="616"/>
                </a:lnTo>
                <a:lnTo>
                  <a:pt x="688" y="609"/>
                </a:lnTo>
                <a:lnTo>
                  <a:pt x="693" y="603"/>
                </a:lnTo>
                <a:lnTo>
                  <a:pt x="699" y="590"/>
                </a:lnTo>
                <a:lnTo>
                  <a:pt x="715" y="559"/>
                </a:lnTo>
                <a:lnTo>
                  <a:pt x="720" y="546"/>
                </a:lnTo>
                <a:lnTo>
                  <a:pt x="723" y="533"/>
                </a:lnTo>
                <a:lnTo>
                  <a:pt x="726" y="524"/>
                </a:lnTo>
                <a:close/>
                <a:moveTo>
                  <a:pt x="531" y="424"/>
                </a:moveTo>
                <a:lnTo>
                  <a:pt x="528" y="476"/>
                </a:lnTo>
                <a:lnTo>
                  <a:pt x="518" y="526"/>
                </a:lnTo>
                <a:lnTo>
                  <a:pt x="599" y="526"/>
                </a:lnTo>
                <a:lnTo>
                  <a:pt x="612" y="492"/>
                </a:lnTo>
                <a:lnTo>
                  <a:pt x="621" y="459"/>
                </a:lnTo>
                <a:lnTo>
                  <a:pt x="626" y="424"/>
                </a:lnTo>
                <a:lnTo>
                  <a:pt x="531" y="424"/>
                </a:lnTo>
                <a:close/>
                <a:moveTo>
                  <a:pt x="356" y="424"/>
                </a:moveTo>
                <a:lnTo>
                  <a:pt x="356" y="526"/>
                </a:lnTo>
                <a:lnTo>
                  <a:pt x="472" y="526"/>
                </a:lnTo>
                <a:lnTo>
                  <a:pt x="482" y="476"/>
                </a:lnTo>
                <a:lnTo>
                  <a:pt x="485" y="424"/>
                </a:lnTo>
                <a:lnTo>
                  <a:pt x="356" y="424"/>
                </a:lnTo>
                <a:close/>
                <a:moveTo>
                  <a:pt x="185" y="424"/>
                </a:moveTo>
                <a:lnTo>
                  <a:pt x="190" y="476"/>
                </a:lnTo>
                <a:lnTo>
                  <a:pt x="199" y="526"/>
                </a:lnTo>
                <a:lnTo>
                  <a:pt x="314" y="526"/>
                </a:lnTo>
                <a:lnTo>
                  <a:pt x="314" y="424"/>
                </a:lnTo>
                <a:lnTo>
                  <a:pt x="185" y="424"/>
                </a:lnTo>
                <a:close/>
                <a:moveTo>
                  <a:pt x="46" y="424"/>
                </a:moveTo>
                <a:lnTo>
                  <a:pt x="54" y="476"/>
                </a:lnTo>
                <a:lnTo>
                  <a:pt x="71" y="526"/>
                </a:lnTo>
                <a:lnTo>
                  <a:pt x="152" y="526"/>
                </a:lnTo>
                <a:lnTo>
                  <a:pt x="144" y="476"/>
                </a:lnTo>
                <a:lnTo>
                  <a:pt x="139" y="424"/>
                </a:lnTo>
                <a:lnTo>
                  <a:pt x="46" y="424"/>
                </a:lnTo>
                <a:close/>
                <a:moveTo>
                  <a:pt x="518" y="280"/>
                </a:moveTo>
                <a:lnTo>
                  <a:pt x="528" y="329"/>
                </a:lnTo>
                <a:lnTo>
                  <a:pt x="531" y="381"/>
                </a:lnTo>
                <a:lnTo>
                  <a:pt x="626" y="381"/>
                </a:lnTo>
                <a:lnTo>
                  <a:pt x="621" y="347"/>
                </a:lnTo>
                <a:lnTo>
                  <a:pt x="612" y="313"/>
                </a:lnTo>
                <a:lnTo>
                  <a:pt x="599" y="280"/>
                </a:lnTo>
                <a:lnTo>
                  <a:pt x="518" y="280"/>
                </a:lnTo>
                <a:close/>
                <a:moveTo>
                  <a:pt x="356" y="280"/>
                </a:moveTo>
                <a:lnTo>
                  <a:pt x="356" y="381"/>
                </a:lnTo>
                <a:lnTo>
                  <a:pt x="485" y="381"/>
                </a:lnTo>
                <a:lnTo>
                  <a:pt x="482" y="329"/>
                </a:lnTo>
                <a:lnTo>
                  <a:pt x="472" y="280"/>
                </a:lnTo>
                <a:lnTo>
                  <a:pt x="356" y="280"/>
                </a:lnTo>
                <a:close/>
                <a:moveTo>
                  <a:pt x="199" y="280"/>
                </a:moveTo>
                <a:lnTo>
                  <a:pt x="190" y="329"/>
                </a:lnTo>
                <a:lnTo>
                  <a:pt x="185" y="381"/>
                </a:lnTo>
                <a:lnTo>
                  <a:pt x="314" y="381"/>
                </a:lnTo>
                <a:lnTo>
                  <a:pt x="314" y="280"/>
                </a:lnTo>
                <a:lnTo>
                  <a:pt x="199" y="280"/>
                </a:lnTo>
                <a:close/>
                <a:moveTo>
                  <a:pt x="71" y="280"/>
                </a:moveTo>
                <a:lnTo>
                  <a:pt x="58" y="313"/>
                </a:lnTo>
                <a:lnTo>
                  <a:pt x="50" y="347"/>
                </a:lnTo>
                <a:lnTo>
                  <a:pt x="46" y="381"/>
                </a:lnTo>
                <a:lnTo>
                  <a:pt x="139" y="381"/>
                </a:lnTo>
                <a:lnTo>
                  <a:pt x="144" y="329"/>
                </a:lnTo>
                <a:lnTo>
                  <a:pt x="152" y="280"/>
                </a:lnTo>
                <a:lnTo>
                  <a:pt x="71" y="280"/>
                </a:lnTo>
                <a:close/>
                <a:moveTo>
                  <a:pt x="780" y="241"/>
                </a:moveTo>
                <a:lnTo>
                  <a:pt x="967" y="241"/>
                </a:lnTo>
                <a:lnTo>
                  <a:pt x="967" y="944"/>
                </a:lnTo>
                <a:lnTo>
                  <a:pt x="780" y="944"/>
                </a:lnTo>
                <a:lnTo>
                  <a:pt x="780" y="241"/>
                </a:lnTo>
                <a:close/>
                <a:moveTo>
                  <a:pt x="460" y="141"/>
                </a:moveTo>
                <a:lnTo>
                  <a:pt x="477" y="169"/>
                </a:lnTo>
                <a:lnTo>
                  <a:pt x="493" y="201"/>
                </a:lnTo>
                <a:lnTo>
                  <a:pt x="506" y="237"/>
                </a:lnTo>
                <a:lnTo>
                  <a:pt x="572" y="237"/>
                </a:lnTo>
                <a:lnTo>
                  <a:pt x="548" y="207"/>
                </a:lnTo>
                <a:lnTo>
                  <a:pt x="521" y="182"/>
                </a:lnTo>
                <a:lnTo>
                  <a:pt x="491" y="160"/>
                </a:lnTo>
                <a:lnTo>
                  <a:pt x="460" y="141"/>
                </a:lnTo>
                <a:close/>
                <a:moveTo>
                  <a:pt x="212" y="141"/>
                </a:moveTo>
                <a:lnTo>
                  <a:pt x="179" y="160"/>
                </a:lnTo>
                <a:lnTo>
                  <a:pt x="149" y="182"/>
                </a:lnTo>
                <a:lnTo>
                  <a:pt x="122" y="207"/>
                </a:lnTo>
                <a:lnTo>
                  <a:pt x="98" y="237"/>
                </a:lnTo>
                <a:lnTo>
                  <a:pt x="165" y="237"/>
                </a:lnTo>
                <a:lnTo>
                  <a:pt x="179" y="201"/>
                </a:lnTo>
                <a:lnTo>
                  <a:pt x="195" y="169"/>
                </a:lnTo>
                <a:lnTo>
                  <a:pt x="212" y="141"/>
                </a:lnTo>
                <a:close/>
                <a:moveTo>
                  <a:pt x="356" y="117"/>
                </a:moveTo>
                <a:lnTo>
                  <a:pt x="356" y="237"/>
                </a:lnTo>
                <a:lnTo>
                  <a:pt x="460" y="237"/>
                </a:lnTo>
                <a:lnTo>
                  <a:pt x="444" y="201"/>
                </a:lnTo>
                <a:lnTo>
                  <a:pt x="425" y="169"/>
                </a:lnTo>
                <a:lnTo>
                  <a:pt x="404" y="146"/>
                </a:lnTo>
                <a:lnTo>
                  <a:pt x="380" y="128"/>
                </a:lnTo>
                <a:lnTo>
                  <a:pt x="356" y="117"/>
                </a:lnTo>
                <a:close/>
                <a:moveTo>
                  <a:pt x="314" y="117"/>
                </a:moveTo>
                <a:lnTo>
                  <a:pt x="290" y="128"/>
                </a:lnTo>
                <a:lnTo>
                  <a:pt x="268" y="146"/>
                </a:lnTo>
                <a:lnTo>
                  <a:pt x="247" y="169"/>
                </a:lnTo>
                <a:lnTo>
                  <a:pt x="228" y="201"/>
                </a:lnTo>
                <a:lnTo>
                  <a:pt x="212" y="237"/>
                </a:lnTo>
                <a:lnTo>
                  <a:pt x="314" y="237"/>
                </a:lnTo>
                <a:lnTo>
                  <a:pt x="314" y="117"/>
                </a:lnTo>
                <a:close/>
                <a:moveTo>
                  <a:pt x="314" y="68"/>
                </a:moveTo>
                <a:lnTo>
                  <a:pt x="356" y="68"/>
                </a:lnTo>
                <a:lnTo>
                  <a:pt x="356" y="70"/>
                </a:lnTo>
                <a:lnTo>
                  <a:pt x="404" y="76"/>
                </a:lnTo>
                <a:lnTo>
                  <a:pt x="450" y="89"/>
                </a:lnTo>
                <a:lnTo>
                  <a:pt x="493" y="108"/>
                </a:lnTo>
                <a:lnTo>
                  <a:pt x="533" y="131"/>
                </a:lnTo>
                <a:lnTo>
                  <a:pt x="569" y="161"/>
                </a:lnTo>
                <a:lnTo>
                  <a:pt x="599" y="198"/>
                </a:lnTo>
                <a:lnTo>
                  <a:pt x="626" y="237"/>
                </a:lnTo>
                <a:lnTo>
                  <a:pt x="628" y="237"/>
                </a:lnTo>
                <a:lnTo>
                  <a:pt x="634" y="248"/>
                </a:lnTo>
                <a:lnTo>
                  <a:pt x="650" y="280"/>
                </a:lnTo>
                <a:lnTo>
                  <a:pt x="648" y="280"/>
                </a:lnTo>
                <a:lnTo>
                  <a:pt x="663" y="329"/>
                </a:lnTo>
                <a:lnTo>
                  <a:pt x="671" y="381"/>
                </a:lnTo>
                <a:lnTo>
                  <a:pt x="672" y="381"/>
                </a:lnTo>
                <a:lnTo>
                  <a:pt x="672" y="424"/>
                </a:lnTo>
                <a:lnTo>
                  <a:pt x="671" y="424"/>
                </a:lnTo>
                <a:lnTo>
                  <a:pt x="663" y="476"/>
                </a:lnTo>
                <a:lnTo>
                  <a:pt x="648" y="526"/>
                </a:lnTo>
                <a:lnTo>
                  <a:pt x="650" y="526"/>
                </a:lnTo>
                <a:lnTo>
                  <a:pt x="634" y="557"/>
                </a:lnTo>
                <a:lnTo>
                  <a:pt x="628" y="568"/>
                </a:lnTo>
                <a:lnTo>
                  <a:pt x="626" y="568"/>
                </a:lnTo>
                <a:lnTo>
                  <a:pt x="599" y="609"/>
                </a:lnTo>
                <a:lnTo>
                  <a:pt x="569" y="644"/>
                </a:lnTo>
                <a:lnTo>
                  <a:pt x="533" y="674"/>
                </a:lnTo>
                <a:lnTo>
                  <a:pt x="493" y="698"/>
                </a:lnTo>
                <a:lnTo>
                  <a:pt x="450" y="717"/>
                </a:lnTo>
                <a:lnTo>
                  <a:pt x="404" y="730"/>
                </a:lnTo>
                <a:lnTo>
                  <a:pt x="356" y="736"/>
                </a:lnTo>
                <a:lnTo>
                  <a:pt x="356" y="738"/>
                </a:lnTo>
                <a:lnTo>
                  <a:pt x="314" y="738"/>
                </a:lnTo>
                <a:lnTo>
                  <a:pt x="314" y="736"/>
                </a:lnTo>
                <a:lnTo>
                  <a:pt x="266" y="730"/>
                </a:lnTo>
                <a:lnTo>
                  <a:pt x="222" y="717"/>
                </a:lnTo>
                <a:lnTo>
                  <a:pt x="179" y="698"/>
                </a:lnTo>
                <a:lnTo>
                  <a:pt x="139" y="674"/>
                </a:lnTo>
                <a:lnTo>
                  <a:pt x="103" y="644"/>
                </a:lnTo>
                <a:lnTo>
                  <a:pt x="71" y="609"/>
                </a:lnTo>
                <a:lnTo>
                  <a:pt x="44" y="568"/>
                </a:lnTo>
                <a:lnTo>
                  <a:pt x="38" y="557"/>
                </a:lnTo>
                <a:lnTo>
                  <a:pt x="20" y="526"/>
                </a:lnTo>
                <a:lnTo>
                  <a:pt x="23" y="526"/>
                </a:lnTo>
                <a:lnTo>
                  <a:pt x="8" y="476"/>
                </a:lnTo>
                <a:lnTo>
                  <a:pt x="1" y="424"/>
                </a:lnTo>
                <a:lnTo>
                  <a:pt x="0" y="424"/>
                </a:lnTo>
                <a:lnTo>
                  <a:pt x="0" y="381"/>
                </a:lnTo>
                <a:lnTo>
                  <a:pt x="1" y="381"/>
                </a:lnTo>
                <a:lnTo>
                  <a:pt x="8" y="329"/>
                </a:lnTo>
                <a:lnTo>
                  <a:pt x="23" y="280"/>
                </a:lnTo>
                <a:lnTo>
                  <a:pt x="20" y="280"/>
                </a:lnTo>
                <a:lnTo>
                  <a:pt x="38" y="248"/>
                </a:lnTo>
                <a:lnTo>
                  <a:pt x="44" y="237"/>
                </a:lnTo>
                <a:lnTo>
                  <a:pt x="71" y="198"/>
                </a:lnTo>
                <a:lnTo>
                  <a:pt x="103" y="161"/>
                </a:lnTo>
                <a:lnTo>
                  <a:pt x="139" y="131"/>
                </a:lnTo>
                <a:lnTo>
                  <a:pt x="179" y="108"/>
                </a:lnTo>
                <a:lnTo>
                  <a:pt x="222" y="89"/>
                </a:lnTo>
                <a:lnTo>
                  <a:pt x="266" y="76"/>
                </a:lnTo>
                <a:lnTo>
                  <a:pt x="314" y="70"/>
                </a:lnTo>
                <a:lnTo>
                  <a:pt x="314" y="68"/>
                </a:lnTo>
                <a:close/>
                <a:moveTo>
                  <a:pt x="1045" y="0"/>
                </a:moveTo>
                <a:lnTo>
                  <a:pt x="1232" y="0"/>
                </a:lnTo>
                <a:lnTo>
                  <a:pt x="1232" y="944"/>
                </a:lnTo>
                <a:lnTo>
                  <a:pt x="1045" y="944"/>
                </a:lnTo>
                <a:lnTo>
                  <a:pt x="104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endParaRPr lang="zh-CN" altLang="en-US"/>
          </a:p>
        </p:txBody>
      </p:sp>
      <p:sp>
        <p:nvSpPr>
          <p:cNvPr id="10" name="Freeform 9"/>
          <p:cNvSpPr>
            <a:spLocks noEditPoints="1"/>
          </p:cNvSpPr>
          <p:nvPr/>
        </p:nvSpPr>
        <p:spPr bwMode="auto">
          <a:xfrm>
            <a:off x="6802041" y="1116507"/>
            <a:ext cx="416719" cy="414338"/>
          </a:xfrm>
          <a:custGeom>
            <a:avLst/>
            <a:gdLst>
              <a:gd name="T0" fmla="*/ 174136467 w 1021"/>
              <a:gd name="T1" fmla="*/ 194666991 h 1018"/>
              <a:gd name="T2" fmla="*/ 173840424 w 1021"/>
              <a:gd name="T3" fmla="*/ 276833346 h 1018"/>
              <a:gd name="T4" fmla="*/ 174728553 w 1021"/>
              <a:gd name="T5" fmla="*/ 277716832 h 1018"/>
              <a:gd name="T6" fmla="*/ 243139541 w 1021"/>
              <a:gd name="T7" fmla="*/ 277422156 h 1018"/>
              <a:gd name="T8" fmla="*/ 243731627 w 1021"/>
              <a:gd name="T9" fmla="*/ 195255801 h 1018"/>
              <a:gd name="T10" fmla="*/ 242842954 w 1021"/>
              <a:gd name="T11" fmla="*/ 194666991 h 1018"/>
              <a:gd name="T12" fmla="*/ 80849152 w 1021"/>
              <a:gd name="T13" fmla="*/ 194666991 h 1018"/>
              <a:gd name="T14" fmla="*/ 79368392 w 1021"/>
              <a:gd name="T15" fmla="*/ 195255801 h 1018"/>
              <a:gd name="T16" fmla="*/ 71371963 w 1021"/>
              <a:gd name="T17" fmla="*/ 203501850 h 1018"/>
              <a:gd name="T18" fmla="*/ 71371963 w 1021"/>
              <a:gd name="T19" fmla="*/ 229418158 h 1018"/>
              <a:gd name="T20" fmla="*/ 71371963 w 1021"/>
              <a:gd name="T21" fmla="*/ 230301644 h 1018"/>
              <a:gd name="T22" fmla="*/ 79960478 w 1021"/>
              <a:gd name="T23" fmla="*/ 238253559 h 1018"/>
              <a:gd name="T24" fmla="*/ 124086681 w 1021"/>
              <a:gd name="T25" fmla="*/ 238253559 h 1018"/>
              <a:gd name="T26" fmla="*/ 124975354 w 1021"/>
              <a:gd name="T27" fmla="*/ 238253559 h 1018"/>
              <a:gd name="T28" fmla="*/ 133267826 w 1021"/>
              <a:gd name="T29" fmla="*/ 229712834 h 1018"/>
              <a:gd name="T30" fmla="*/ 133267826 w 1021"/>
              <a:gd name="T31" fmla="*/ 204090659 h 1018"/>
              <a:gd name="T32" fmla="*/ 132971239 w 1021"/>
              <a:gd name="T33" fmla="*/ 202618364 h 1018"/>
              <a:gd name="T34" fmla="*/ 124383268 w 1021"/>
              <a:gd name="T35" fmla="*/ 194666991 h 1018"/>
              <a:gd name="T36" fmla="*/ 80849152 w 1021"/>
              <a:gd name="T37" fmla="*/ 194666991 h 1018"/>
              <a:gd name="T38" fmla="*/ 263869632 w 1021"/>
              <a:gd name="T39" fmla="*/ 146368317 h 1018"/>
              <a:gd name="T40" fmla="*/ 264462262 w 1021"/>
              <a:gd name="T41" fmla="*/ 146662993 h 1018"/>
              <a:gd name="T42" fmla="*/ 264462262 w 1021"/>
              <a:gd name="T43" fmla="*/ 299804521 h 1018"/>
              <a:gd name="T44" fmla="*/ 37907121 w 1021"/>
              <a:gd name="T45" fmla="*/ 299804521 h 1018"/>
              <a:gd name="T46" fmla="*/ 37611078 w 1021"/>
              <a:gd name="T47" fmla="*/ 299215711 h 1018"/>
              <a:gd name="T48" fmla="*/ 37611078 w 1021"/>
              <a:gd name="T49" fmla="*/ 146368317 h 1018"/>
              <a:gd name="T50" fmla="*/ 231885550 w 1021"/>
              <a:gd name="T51" fmla="*/ 0 h 1018"/>
              <a:gd name="T52" fmla="*/ 231885550 w 1021"/>
              <a:gd name="T53" fmla="*/ 66557743 h 1018"/>
              <a:gd name="T54" fmla="*/ 233366309 w 1021"/>
              <a:gd name="T55" fmla="*/ 68914067 h 1018"/>
              <a:gd name="T56" fmla="*/ 302369384 w 1021"/>
              <a:gd name="T57" fmla="*/ 124869438 h 1018"/>
              <a:gd name="T58" fmla="*/ 302073340 w 1021"/>
              <a:gd name="T59" fmla="*/ 125164114 h 1018"/>
              <a:gd name="T60" fmla="*/ 888673 w 1021"/>
              <a:gd name="T61" fmla="*/ 125164114 h 1018"/>
              <a:gd name="T62" fmla="*/ 0 w 1021"/>
              <a:gd name="T63" fmla="*/ 125164114 h 1018"/>
              <a:gd name="T64" fmla="*/ 296043 w 1021"/>
              <a:gd name="T65" fmla="*/ 124280628 h 1018"/>
              <a:gd name="T66" fmla="*/ 142151840 w 1021"/>
              <a:gd name="T67" fmla="*/ 9129535 h 1018"/>
              <a:gd name="T68" fmla="*/ 145113359 w 1021"/>
              <a:gd name="T69" fmla="*/ 8246049 h 1018"/>
              <a:gd name="T70" fmla="*/ 158144153 w 1021"/>
              <a:gd name="T71" fmla="*/ 8834859 h 1018"/>
              <a:gd name="T72" fmla="*/ 160513587 w 1021"/>
              <a:gd name="T73" fmla="*/ 9718344 h 1018"/>
              <a:gd name="T74" fmla="*/ 200493554 w 1021"/>
              <a:gd name="T75" fmla="*/ 41819597 h 1018"/>
              <a:gd name="T76" fmla="*/ 201974313 w 1021"/>
              <a:gd name="T77" fmla="*/ 40936111 h 1018"/>
              <a:gd name="T78" fmla="*/ 231885550 w 1021"/>
              <a:gd name="T79" fmla="*/ 0 h 101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021" h="1018">
                <a:moveTo>
                  <a:pt x="590" y="661"/>
                </a:moveTo>
                <a:lnTo>
                  <a:pt x="588" y="661"/>
                </a:lnTo>
                <a:lnTo>
                  <a:pt x="587" y="663"/>
                </a:lnTo>
                <a:lnTo>
                  <a:pt x="587" y="940"/>
                </a:lnTo>
                <a:lnTo>
                  <a:pt x="588" y="942"/>
                </a:lnTo>
                <a:lnTo>
                  <a:pt x="590" y="943"/>
                </a:lnTo>
                <a:lnTo>
                  <a:pt x="820" y="943"/>
                </a:lnTo>
                <a:lnTo>
                  <a:pt x="821" y="942"/>
                </a:lnTo>
                <a:lnTo>
                  <a:pt x="823" y="940"/>
                </a:lnTo>
                <a:lnTo>
                  <a:pt x="823" y="663"/>
                </a:lnTo>
                <a:lnTo>
                  <a:pt x="821" y="661"/>
                </a:lnTo>
                <a:lnTo>
                  <a:pt x="820" y="661"/>
                </a:lnTo>
                <a:lnTo>
                  <a:pt x="590" y="661"/>
                </a:lnTo>
                <a:close/>
                <a:moveTo>
                  <a:pt x="273" y="661"/>
                </a:moveTo>
                <a:lnTo>
                  <a:pt x="270" y="661"/>
                </a:lnTo>
                <a:lnTo>
                  <a:pt x="268" y="663"/>
                </a:lnTo>
                <a:lnTo>
                  <a:pt x="241" y="688"/>
                </a:lnTo>
                <a:lnTo>
                  <a:pt x="241" y="691"/>
                </a:lnTo>
                <a:lnTo>
                  <a:pt x="241" y="693"/>
                </a:lnTo>
                <a:lnTo>
                  <a:pt x="241" y="779"/>
                </a:lnTo>
                <a:lnTo>
                  <a:pt x="241" y="780"/>
                </a:lnTo>
                <a:lnTo>
                  <a:pt x="241" y="782"/>
                </a:lnTo>
                <a:lnTo>
                  <a:pt x="268" y="809"/>
                </a:lnTo>
                <a:lnTo>
                  <a:pt x="270" y="809"/>
                </a:lnTo>
                <a:lnTo>
                  <a:pt x="273" y="809"/>
                </a:lnTo>
                <a:lnTo>
                  <a:pt x="419" y="809"/>
                </a:lnTo>
                <a:lnTo>
                  <a:pt x="420" y="809"/>
                </a:lnTo>
                <a:lnTo>
                  <a:pt x="422" y="809"/>
                </a:lnTo>
                <a:lnTo>
                  <a:pt x="449" y="782"/>
                </a:lnTo>
                <a:lnTo>
                  <a:pt x="450" y="780"/>
                </a:lnTo>
                <a:lnTo>
                  <a:pt x="450" y="779"/>
                </a:lnTo>
                <a:lnTo>
                  <a:pt x="450" y="693"/>
                </a:lnTo>
                <a:lnTo>
                  <a:pt x="450" y="691"/>
                </a:lnTo>
                <a:lnTo>
                  <a:pt x="449" y="688"/>
                </a:lnTo>
                <a:lnTo>
                  <a:pt x="422" y="663"/>
                </a:lnTo>
                <a:lnTo>
                  <a:pt x="420" y="661"/>
                </a:lnTo>
                <a:lnTo>
                  <a:pt x="419" y="661"/>
                </a:lnTo>
                <a:lnTo>
                  <a:pt x="273" y="661"/>
                </a:lnTo>
                <a:close/>
                <a:moveTo>
                  <a:pt x="128" y="497"/>
                </a:moveTo>
                <a:lnTo>
                  <a:pt x="891" y="497"/>
                </a:lnTo>
                <a:lnTo>
                  <a:pt x="893" y="497"/>
                </a:lnTo>
                <a:lnTo>
                  <a:pt x="893" y="498"/>
                </a:lnTo>
                <a:lnTo>
                  <a:pt x="893" y="1016"/>
                </a:lnTo>
                <a:lnTo>
                  <a:pt x="893" y="1018"/>
                </a:lnTo>
                <a:lnTo>
                  <a:pt x="891" y="1018"/>
                </a:lnTo>
                <a:lnTo>
                  <a:pt x="128" y="1018"/>
                </a:lnTo>
                <a:lnTo>
                  <a:pt x="127" y="1018"/>
                </a:lnTo>
                <a:lnTo>
                  <a:pt x="127" y="1016"/>
                </a:lnTo>
                <a:lnTo>
                  <a:pt x="127" y="498"/>
                </a:lnTo>
                <a:lnTo>
                  <a:pt x="127" y="497"/>
                </a:lnTo>
                <a:lnTo>
                  <a:pt x="128" y="497"/>
                </a:lnTo>
                <a:close/>
                <a:moveTo>
                  <a:pt x="783" y="0"/>
                </a:moveTo>
                <a:lnTo>
                  <a:pt x="783" y="223"/>
                </a:lnTo>
                <a:lnTo>
                  <a:pt x="783" y="226"/>
                </a:lnTo>
                <a:lnTo>
                  <a:pt x="787" y="231"/>
                </a:lnTo>
                <a:lnTo>
                  <a:pt x="788" y="234"/>
                </a:lnTo>
                <a:lnTo>
                  <a:pt x="1020" y="422"/>
                </a:lnTo>
                <a:lnTo>
                  <a:pt x="1021" y="424"/>
                </a:lnTo>
                <a:lnTo>
                  <a:pt x="1021" y="425"/>
                </a:lnTo>
                <a:lnTo>
                  <a:pt x="1020" y="425"/>
                </a:lnTo>
                <a:lnTo>
                  <a:pt x="1018" y="425"/>
                </a:lnTo>
                <a:lnTo>
                  <a:pt x="3" y="425"/>
                </a:lnTo>
                <a:lnTo>
                  <a:pt x="0" y="425"/>
                </a:lnTo>
                <a:lnTo>
                  <a:pt x="0" y="424"/>
                </a:lnTo>
                <a:lnTo>
                  <a:pt x="1" y="422"/>
                </a:lnTo>
                <a:lnTo>
                  <a:pt x="477" y="33"/>
                </a:lnTo>
                <a:lnTo>
                  <a:pt x="480" y="31"/>
                </a:lnTo>
                <a:lnTo>
                  <a:pt x="485" y="30"/>
                </a:lnTo>
                <a:lnTo>
                  <a:pt x="490" y="28"/>
                </a:lnTo>
                <a:lnTo>
                  <a:pt x="531" y="28"/>
                </a:lnTo>
                <a:lnTo>
                  <a:pt x="534" y="30"/>
                </a:lnTo>
                <a:lnTo>
                  <a:pt x="539" y="31"/>
                </a:lnTo>
                <a:lnTo>
                  <a:pt x="542" y="33"/>
                </a:lnTo>
                <a:lnTo>
                  <a:pt x="674" y="140"/>
                </a:lnTo>
                <a:lnTo>
                  <a:pt x="677" y="142"/>
                </a:lnTo>
                <a:lnTo>
                  <a:pt x="680" y="140"/>
                </a:lnTo>
                <a:lnTo>
                  <a:pt x="682" y="139"/>
                </a:lnTo>
                <a:lnTo>
                  <a:pt x="715" y="3"/>
                </a:lnTo>
                <a:lnTo>
                  <a:pt x="78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endParaRPr lang="zh-CN" altLang="en-US"/>
          </a:p>
        </p:txBody>
      </p:sp>
      <p:sp>
        <p:nvSpPr>
          <p:cNvPr id="19" name="文本框 180"/>
          <p:cNvSpPr txBox="1">
            <a:spLocks noChangeArrowheads="1"/>
          </p:cNvSpPr>
          <p:nvPr/>
        </p:nvSpPr>
        <p:spPr bwMode="auto">
          <a:xfrm>
            <a:off x="1525795" y="1810230"/>
            <a:ext cx="1244701" cy="103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20" name="文本框 180"/>
          <p:cNvSpPr txBox="1">
            <a:spLocks noChangeArrowheads="1"/>
          </p:cNvSpPr>
          <p:nvPr/>
        </p:nvSpPr>
        <p:spPr bwMode="auto">
          <a:xfrm>
            <a:off x="3136453" y="1810230"/>
            <a:ext cx="1244701" cy="103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21" name="文本框 180"/>
          <p:cNvSpPr txBox="1">
            <a:spLocks noChangeArrowheads="1"/>
          </p:cNvSpPr>
          <p:nvPr/>
        </p:nvSpPr>
        <p:spPr bwMode="auto">
          <a:xfrm>
            <a:off x="4762846" y="1810230"/>
            <a:ext cx="1244701" cy="103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22" name="文本框 180"/>
          <p:cNvSpPr txBox="1">
            <a:spLocks noChangeArrowheads="1"/>
          </p:cNvSpPr>
          <p:nvPr/>
        </p:nvSpPr>
        <p:spPr bwMode="auto">
          <a:xfrm>
            <a:off x="6388049" y="1810230"/>
            <a:ext cx="1244701" cy="103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23" name="文本框 180"/>
          <p:cNvSpPr txBox="1">
            <a:spLocks noChangeArrowheads="1"/>
          </p:cNvSpPr>
          <p:nvPr/>
        </p:nvSpPr>
        <p:spPr bwMode="auto">
          <a:xfrm>
            <a:off x="1642756" y="3893312"/>
            <a:ext cx="5935240"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文字请</a:t>
            </a:r>
            <a:r>
              <a:rPr lang="zh-CN" altLang="en-US" sz="1050" dirty="0">
                <a:solidFill>
                  <a:schemeClr val="tx1">
                    <a:lumMod val="50000"/>
                    <a:lumOff val="50000"/>
                  </a:schemeClr>
                </a:solidFill>
                <a:latin typeface="微软雅黑" pitchFamily="34" charset="-122"/>
                <a:ea typeface="微软雅黑" pitchFamily="34" charset="-122"/>
              </a:rPr>
              <a:t>输入您想要的文字请输入您想要的文字请输入您想要的文字请输入您想要的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endParaRPr lang="zh-CN" altLang="en-US" sz="1050" dirty="0">
              <a:solidFill>
                <a:schemeClr val="tx1">
                  <a:lumMod val="50000"/>
                  <a:lumOff val="50000"/>
                </a:schemeClr>
              </a:solidFill>
              <a:latin typeface="微软雅黑" pitchFamily="34" charset="-122"/>
              <a:ea typeface="微软雅黑" pitchFamily="34" charset="-122"/>
            </a:endParaRPr>
          </a:p>
        </p:txBody>
      </p:sp>
      <p:sp>
        <p:nvSpPr>
          <p:cNvPr id="24" name="TextBox 83"/>
          <p:cNvSpPr txBox="1">
            <a:spLocks noChangeArrowheads="1"/>
          </p:cNvSpPr>
          <p:nvPr/>
        </p:nvSpPr>
        <p:spPr bwMode="auto">
          <a:xfrm>
            <a:off x="3466862" y="3492687"/>
            <a:ext cx="2181108" cy="37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b="1" dirty="0">
                <a:ea typeface="微软雅黑" panose="020B0503020204020204" pitchFamily="34" charset="-122"/>
              </a:rPr>
              <a:t>单击</a:t>
            </a:r>
            <a:r>
              <a:rPr lang="zh-CN" altLang="en-US" sz="2000" b="1" dirty="0" smtClean="0">
                <a:ea typeface="微软雅黑" panose="020B0503020204020204" pitchFamily="34" charset="-122"/>
              </a:rPr>
              <a:t>添加标题</a:t>
            </a:r>
            <a:endParaRPr lang="en-US" altLang="zh-CN" sz="2000" b="1" dirty="0" smtClean="0">
              <a:ea typeface="微软雅黑" panose="020B0503020204020204" pitchFamily="34" charset="-122"/>
            </a:endParaRPr>
          </a:p>
        </p:txBody>
      </p:sp>
    </p:spTree>
    <p:extLst>
      <p:ext uri="{BB962C8B-B14F-4D97-AF65-F5344CB8AC3E}">
        <p14:creationId xmlns:p14="http://schemas.microsoft.com/office/powerpoint/2010/main" val="166806740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2" presetClass="entr" presetSubtype="4"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150" fill="hold"/>
                                        <p:tgtEl>
                                          <p:spTgt spid="19"/>
                                        </p:tgtEl>
                                        <p:attrNameLst>
                                          <p:attrName>ppt_x</p:attrName>
                                        </p:attrNameLst>
                                      </p:cBhvr>
                                      <p:tavLst>
                                        <p:tav tm="0">
                                          <p:val>
                                            <p:strVal val="#ppt_x"/>
                                          </p:val>
                                        </p:tav>
                                        <p:tav tm="100000">
                                          <p:val>
                                            <p:strVal val="#ppt_x"/>
                                          </p:val>
                                        </p:tav>
                                      </p:tavLst>
                                    </p:anim>
                                    <p:anim calcmode="lin" valueType="num">
                                      <p:cBhvr additive="base">
                                        <p:cTn id="47" dur="150" fill="hold"/>
                                        <p:tgtEl>
                                          <p:spTgt spid="19"/>
                                        </p:tgtEl>
                                        <p:attrNameLst>
                                          <p:attrName>ppt_y</p:attrName>
                                        </p:attrNameLst>
                                      </p:cBhvr>
                                      <p:tavLst>
                                        <p:tav tm="0">
                                          <p:val>
                                            <p:strVal val="1+#ppt_h/2"/>
                                          </p:val>
                                        </p:tav>
                                        <p:tav tm="100000">
                                          <p:val>
                                            <p:strVal val="#ppt_y"/>
                                          </p:val>
                                        </p:tav>
                                      </p:tavLst>
                                    </p:anim>
                                  </p:childTnLst>
                                </p:cTn>
                              </p:par>
                            </p:childTnLst>
                          </p:cTn>
                        </p:par>
                        <p:par>
                          <p:cTn id="48" fill="hold">
                            <p:stCondLst>
                              <p:cond delay="650"/>
                            </p:stCondLst>
                            <p:childTnLst>
                              <p:par>
                                <p:cTn id="49" presetID="2" presetClass="entr" presetSubtype="4"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150" fill="hold"/>
                                        <p:tgtEl>
                                          <p:spTgt spid="20"/>
                                        </p:tgtEl>
                                        <p:attrNameLst>
                                          <p:attrName>ppt_x</p:attrName>
                                        </p:attrNameLst>
                                      </p:cBhvr>
                                      <p:tavLst>
                                        <p:tav tm="0">
                                          <p:val>
                                            <p:strVal val="#ppt_x"/>
                                          </p:val>
                                        </p:tav>
                                        <p:tav tm="100000">
                                          <p:val>
                                            <p:strVal val="#ppt_x"/>
                                          </p:val>
                                        </p:tav>
                                      </p:tavLst>
                                    </p:anim>
                                    <p:anim calcmode="lin" valueType="num">
                                      <p:cBhvr additive="base">
                                        <p:cTn id="52" dur="150" fill="hold"/>
                                        <p:tgtEl>
                                          <p:spTgt spid="20"/>
                                        </p:tgtEl>
                                        <p:attrNameLst>
                                          <p:attrName>ppt_y</p:attrName>
                                        </p:attrNameLst>
                                      </p:cBhvr>
                                      <p:tavLst>
                                        <p:tav tm="0">
                                          <p:val>
                                            <p:strVal val="1+#ppt_h/2"/>
                                          </p:val>
                                        </p:tav>
                                        <p:tav tm="100000">
                                          <p:val>
                                            <p:strVal val="#ppt_y"/>
                                          </p:val>
                                        </p:tav>
                                      </p:tavLst>
                                    </p:anim>
                                  </p:childTnLst>
                                </p:cTn>
                              </p:par>
                            </p:childTnLst>
                          </p:cTn>
                        </p:par>
                        <p:par>
                          <p:cTn id="53" fill="hold">
                            <p:stCondLst>
                              <p:cond delay="800"/>
                            </p:stCondLst>
                            <p:childTnLst>
                              <p:par>
                                <p:cTn id="54" presetID="2" presetClass="entr" presetSubtype="4"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150" fill="hold"/>
                                        <p:tgtEl>
                                          <p:spTgt spid="21"/>
                                        </p:tgtEl>
                                        <p:attrNameLst>
                                          <p:attrName>ppt_x</p:attrName>
                                        </p:attrNameLst>
                                      </p:cBhvr>
                                      <p:tavLst>
                                        <p:tav tm="0">
                                          <p:val>
                                            <p:strVal val="#ppt_x"/>
                                          </p:val>
                                        </p:tav>
                                        <p:tav tm="100000">
                                          <p:val>
                                            <p:strVal val="#ppt_x"/>
                                          </p:val>
                                        </p:tav>
                                      </p:tavLst>
                                    </p:anim>
                                    <p:anim calcmode="lin" valueType="num">
                                      <p:cBhvr additive="base">
                                        <p:cTn id="57" dur="150" fill="hold"/>
                                        <p:tgtEl>
                                          <p:spTgt spid="21"/>
                                        </p:tgtEl>
                                        <p:attrNameLst>
                                          <p:attrName>ppt_y</p:attrName>
                                        </p:attrNameLst>
                                      </p:cBhvr>
                                      <p:tavLst>
                                        <p:tav tm="0">
                                          <p:val>
                                            <p:strVal val="1+#ppt_h/2"/>
                                          </p:val>
                                        </p:tav>
                                        <p:tav tm="100000">
                                          <p:val>
                                            <p:strVal val="#ppt_y"/>
                                          </p:val>
                                        </p:tav>
                                      </p:tavLst>
                                    </p:anim>
                                  </p:childTnLst>
                                </p:cTn>
                              </p:par>
                            </p:childTnLst>
                          </p:cTn>
                        </p:par>
                        <p:par>
                          <p:cTn id="58" fill="hold">
                            <p:stCondLst>
                              <p:cond delay="950"/>
                            </p:stCondLst>
                            <p:childTnLst>
                              <p:par>
                                <p:cTn id="59" presetID="2" presetClass="entr" presetSubtype="4"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150" fill="hold"/>
                                        <p:tgtEl>
                                          <p:spTgt spid="22"/>
                                        </p:tgtEl>
                                        <p:attrNameLst>
                                          <p:attrName>ppt_x</p:attrName>
                                        </p:attrNameLst>
                                      </p:cBhvr>
                                      <p:tavLst>
                                        <p:tav tm="0">
                                          <p:val>
                                            <p:strVal val="#ppt_x"/>
                                          </p:val>
                                        </p:tav>
                                        <p:tav tm="100000">
                                          <p:val>
                                            <p:strVal val="#ppt_x"/>
                                          </p:val>
                                        </p:tav>
                                      </p:tavLst>
                                    </p:anim>
                                    <p:anim calcmode="lin" valueType="num">
                                      <p:cBhvr additive="base">
                                        <p:cTn id="62" dur="150" fill="hold"/>
                                        <p:tgtEl>
                                          <p:spTgt spid="22"/>
                                        </p:tgtEl>
                                        <p:attrNameLst>
                                          <p:attrName>ppt_y</p:attrName>
                                        </p:attrNameLst>
                                      </p:cBhvr>
                                      <p:tavLst>
                                        <p:tav tm="0">
                                          <p:val>
                                            <p:strVal val="1+#ppt_h/2"/>
                                          </p:val>
                                        </p:tav>
                                        <p:tav tm="100000">
                                          <p:val>
                                            <p:strVal val="#ppt_y"/>
                                          </p:val>
                                        </p:tav>
                                      </p:tavLst>
                                    </p:anim>
                                  </p:childTnLst>
                                </p:cTn>
                              </p:par>
                            </p:childTnLst>
                          </p:cTn>
                        </p:par>
                        <p:par>
                          <p:cTn id="63" fill="hold">
                            <p:stCondLst>
                              <p:cond delay="1100"/>
                            </p:stCondLst>
                            <p:childTnLst>
                              <p:par>
                                <p:cTn id="64" presetID="2" presetClass="entr" presetSubtype="4"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150" fill="hold"/>
                                        <p:tgtEl>
                                          <p:spTgt spid="23"/>
                                        </p:tgtEl>
                                        <p:attrNameLst>
                                          <p:attrName>ppt_x</p:attrName>
                                        </p:attrNameLst>
                                      </p:cBhvr>
                                      <p:tavLst>
                                        <p:tav tm="0">
                                          <p:val>
                                            <p:strVal val="#ppt_x"/>
                                          </p:val>
                                        </p:tav>
                                        <p:tav tm="100000">
                                          <p:val>
                                            <p:strVal val="#ppt_x"/>
                                          </p:val>
                                        </p:tav>
                                      </p:tavLst>
                                    </p:anim>
                                    <p:anim calcmode="lin" valueType="num">
                                      <p:cBhvr additive="base">
                                        <p:cTn id="67" dur="150" fill="hold"/>
                                        <p:tgtEl>
                                          <p:spTgt spid="23"/>
                                        </p:tgtEl>
                                        <p:attrNameLst>
                                          <p:attrName>ppt_y</p:attrName>
                                        </p:attrNameLst>
                                      </p:cBhvr>
                                      <p:tavLst>
                                        <p:tav tm="0">
                                          <p:val>
                                            <p:strVal val="1+#ppt_h/2"/>
                                          </p:val>
                                        </p:tav>
                                        <p:tav tm="100000">
                                          <p:val>
                                            <p:strVal val="#ppt_y"/>
                                          </p:val>
                                        </p:tav>
                                      </p:tavLst>
                                    </p:anim>
                                  </p:childTnLst>
                                </p:cTn>
                              </p:par>
                            </p:childTnLst>
                          </p:cTn>
                        </p:par>
                        <p:par>
                          <p:cTn id="68" fill="hold">
                            <p:stCondLst>
                              <p:cond delay="1250"/>
                            </p:stCondLst>
                            <p:childTnLst>
                              <p:par>
                                <p:cTn id="69" presetID="2" presetClass="entr" presetSubtype="4"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150" fill="hold"/>
                                        <p:tgtEl>
                                          <p:spTgt spid="24"/>
                                        </p:tgtEl>
                                        <p:attrNameLst>
                                          <p:attrName>ppt_x</p:attrName>
                                        </p:attrNameLst>
                                      </p:cBhvr>
                                      <p:tavLst>
                                        <p:tav tm="0">
                                          <p:val>
                                            <p:strVal val="#ppt_x"/>
                                          </p:val>
                                        </p:tav>
                                        <p:tav tm="100000">
                                          <p:val>
                                            <p:strVal val="#ppt_x"/>
                                          </p:val>
                                        </p:tav>
                                      </p:tavLst>
                                    </p:anim>
                                    <p:anim calcmode="lin" valueType="num">
                                      <p:cBhvr additive="base">
                                        <p:cTn id="72" dur="15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9" grpId="0"/>
      <p:bldP spid="20" grpId="0"/>
      <p:bldP spid="21" grpId="0"/>
      <p:bldP spid="22" grpId="0"/>
      <p:bldP spid="23"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Rectangle 14"/>
          <p:cNvSpPr>
            <a:spLocks noChangeArrowheads="1"/>
          </p:cNvSpPr>
          <p:nvPr/>
        </p:nvSpPr>
        <p:spPr bwMode="auto">
          <a:xfrm>
            <a:off x="4713951" y="386207"/>
            <a:ext cx="2842317"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800" dirty="0" smtClean="0">
                <a:solidFill>
                  <a:schemeClr val="bg1"/>
                </a:solidFill>
                <a:latin typeface="Athene" pitchFamily="50" charset="0"/>
                <a:ea typeface="微软雅黑" pitchFamily="34" charset="-122"/>
              </a:rPr>
              <a:t>05</a:t>
            </a:r>
            <a:endParaRPr lang="zh-CN" altLang="en-US" sz="16800" dirty="0">
              <a:solidFill>
                <a:schemeClr val="bg1"/>
              </a:solidFill>
              <a:latin typeface="Athene" pitchFamily="50" charset="0"/>
              <a:ea typeface="微软雅黑" pitchFamily="34" charset="-122"/>
            </a:endParaRPr>
          </a:p>
        </p:txBody>
      </p:sp>
      <p:sp>
        <p:nvSpPr>
          <p:cNvPr id="8" name="TextBox 59"/>
          <p:cNvSpPr txBox="1">
            <a:spLocks noChangeArrowheads="1"/>
          </p:cNvSpPr>
          <p:nvPr/>
        </p:nvSpPr>
        <p:spPr bwMode="auto">
          <a:xfrm>
            <a:off x="3898624" y="2784829"/>
            <a:ext cx="4849587"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800" dirty="0">
                <a:solidFill>
                  <a:schemeClr val="bg1"/>
                </a:solidFill>
                <a:latin typeface="微软雅黑" pitchFamily="34" charset="-122"/>
                <a:ea typeface="微软雅黑" pitchFamily="34" charset="-122"/>
              </a:rPr>
              <a:t>青少年足球发展总结及计划</a:t>
            </a:r>
          </a:p>
        </p:txBody>
      </p:sp>
      <p:cxnSp>
        <p:nvCxnSpPr>
          <p:cNvPr id="9" name="直接连接符 8"/>
          <p:cNvCxnSpPr/>
          <p:nvPr/>
        </p:nvCxnSpPr>
        <p:spPr bwMode="auto">
          <a:xfrm>
            <a:off x="4244454" y="3493827"/>
            <a:ext cx="4162567"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291657874"/>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20286" y="594600"/>
            <a:ext cx="2108347" cy="2618524"/>
          </a:xfrm>
          <a:prstGeom prst="rect">
            <a:avLst/>
          </a:prstGeom>
        </p:spPr>
      </p:pic>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90531" y="594600"/>
            <a:ext cx="2108347" cy="2618524"/>
          </a:xfrm>
          <a:prstGeom prst="rect">
            <a:avLst/>
          </a:prstGeom>
        </p:spPr>
      </p:pic>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960776" y="594600"/>
            <a:ext cx="2108347" cy="2618524"/>
          </a:xfrm>
          <a:prstGeom prst="rect">
            <a:avLst/>
          </a:prstGeom>
        </p:spPr>
      </p:pic>
      <p:sp>
        <p:nvSpPr>
          <p:cNvPr id="6" name="TextBox 83"/>
          <p:cNvSpPr txBox="1">
            <a:spLocks noChangeArrowheads="1"/>
          </p:cNvSpPr>
          <p:nvPr/>
        </p:nvSpPr>
        <p:spPr bwMode="auto">
          <a:xfrm>
            <a:off x="1244479" y="3418414"/>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7" name="文本框 180"/>
          <p:cNvSpPr txBox="1">
            <a:spLocks noChangeArrowheads="1"/>
          </p:cNvSpPr>
          <p:nvPr/>
        </p:nvSpPr>
        <p:spPr bwMode="auto">
          <a:xfrm>
            <a:off x="1241946" y="3674585"/>
            <a:ext cx="1719619"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
        <p:nvSpPr>
          <p:cNvPr id="8" name="TextBox 83"/>
          <p:cNvSpPr txBox="1">
            <a:spLocks noChangeArrowheads="1"/>
          </p:cNvSpPr>
          <p:nvPr/>
        </p:nvSpPr>
        <p:spPr bwMode="auto">
          <a:xfrm>
            <a:off x="3714728" y="3418414"/>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9" name="文本框 180"/>
          <p:cNvSpPr txBox="1">
            <a:spLocks noChangeArrowheads="1"/>
          </p:cNvSpPr>
          <p:nvPr/>
        </p:nvSpPr>
        <p:spPr bwMode="auto">
          <a:xfrm>
            <a:off x="3712195" y="3674585"/>
            <a:ext cx="1719619"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
        <p:nvSpPr>
          <p:cNvPr id="10" name="TextBox 83"/>
          <p:cNvSpPr txBox="1">
            <a:spLocks noChangeArrowheads="1"/>
          </p:cNvSpPr>
          <p:nvPr/>
        </p:nvSpPr>
        <p:spPr bwMode="auto">
          <a:xfrm>
            <a:off x="6157682" y="3418414"/>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11" name="文本框 180"/>
          <p:cNvSpPr txBox="1">
            <a:spLocks noChangeArrowheads="1"/>
          </p:cNvSpPr>
          <p:nvPr/>
        </p:nvSpPr>
        <p:spPr bwMode="auto">
          <a:xfrm>
            <a:off x="6155149" y="3674585"/>
            <a:ext cx="1719619"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5229127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par>
                                <p:cTn id="23" presetID="3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90"/>
                                          </p:val>
                                        </p:tav>
                                        <p:tav tm="100000">
                                          <p:val>
                                            <p:fltVal val="0"/>
                                          </p:val>
                                        </p:tav>
                                      </p:tavLst>
                                    </p:anim>
                                    <p:animEffect transition="in" filter="fade">
                                      <p:cBhvr>
                                        <p:cTn id="28" dur="1000"/>
                                        <p:tgtEl>
                                          <p:spTgt spid="3"/>
                                        </p:tgtEl>
                                      </p:cBhvr>
                                    </p:animEffect>
                                  </p:childTnLst>
                                </p:cTn>
                              </p:par>
                            </p:childTnLst>
                          </p:cTn>
                        </p:par>
                        <p:par>
                          <p:cTn id="29" fill="hold">
                            <p:stCondLst>
                              <p:cond delay="1000"/>
                            </p:stCondLst>
                            <p:childTnLst>
                              <p:par>
                                <p:cTn id="30" presetID="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150" fill="hold"/>
                                        <p:tgtEl>
                                          <p:spTgt spid="6"/>
                                        </p:tgtEl>
                                        <p:attrNameLst>
                                          <p:attrName>ppt_x</p:attrName>
                                        </p:attrNameLst>
                                      </p:cBhvr>
                                      <p:tavLst>
                                        <p:tav tm="0">
                                          <p:val>
                                            <p:strVal val="#ppt_x"/>
                                          </p:val>
                                        </p:tav>
                                        <p:tav tm="100000">
                                          <p:val>
                                            <p:strVal val="#ppt_x"/>
                                          </p:val>
                                        </p:tav>
                                      </p:tavLst>
                                    </p:anim>
                                    <p:anim calcmode="lin" valueType="num">
                                      <p:cBhvr additive="base">
                                        <p:cTn id="33" dur="150" fill="hold"/>
                                        <p:tgtEl>
                                          <p:spTgt spid="6"/>
                                        </p:tgtEl>
                                        <p:attrNameLst>
                                          <p:attrName>ppt_y</p:attrName>
                                        </p:attrNameLst>
                                      </p:cBhvr>
                                      <p:tavLst>
                                        <p:tav tm="0">
                                          <p:val>
                                            <p:strVal val="1+#ppt_h/2"/>
                                          </p:val>
                                        </p:tav>
                                        <p:tav tm="100000">
                                          <p:val>
                                            <p:strVal val="#ppt_y"/>
                                          </p:val>
                                        </p:tav>
                                      </p:tavLst>
                                    </p:anim>
                                  </p:childTnLst>
                                </p:cTn>
                              </p:par>
                            </p:childTnLst>
                          </p:cTn>
                        </p:par>
                        <p:par>
                          <p:cTn id="34" fill="hold">
                            <p:stCondLst>
                              <p:cond delay="1150"/>
                            </p:stCondLst>
                            <p:childTnLst>
                              <p:par>
                                <p:cTn id="35" presetID="2" presetClass="entr" presetSubtype="4"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150" fill="hold"/>
                                        <p:tgtEl>
                                          <p:spTgt spid="7"/>
                                        </p:tgtEl>
                                        <p:attrNameLst>
                                          <p:attrName>ppt_x</p:attrName>
                                        </p:attrNameLst>
                                      </p:cBhvr>
                                      <p:tavLst>
                                        <p:tav tm="0">
                                          <p:val>
                                            <p:strVal val="#ppt_x"/>
                                          </p:val>
                                        </p:tav>
                                        <p:tav tm="100000">
                                          <p:val>
                                            <p:strVal val="#ppt_x"/>
                                          </p:val>
                                        </p:tav>
                                      </p:tavLst>
                                    </p:anim>
                                    <p:anim calcmode="lin" valueType="num">
                                      <p:cBhvr additive="base">
                                        <p:cTn id="38" dur="150" fill="hold"/>
                                        <p:tgtEl>
                                          <p:spTgt spid="7"/>
                                        </p:tgtEl>
                                        <p:attrNameLst>
                                          <p:attrName>ppt_y</p:attrName>
                                        </p:attrNameLst>
                                      </p:cBhvr>
                                      <p:tavLst>
                                        <p:tav tm="0">
                                          <p:val>
                                            <p:strVal val="1+#ppt_h/2"/>
                                          </p:val>
                                        </p:tav>
                                        <p:tav tm="100000">
                                          <p:val>
                                            <p:strVal val="#ppt_y"/>
                                          </p:val>
                                        </p:tav>
                                      </p:tavLst>
                                    </p:anim>
                                  </p:childTnLst>
                                </p:cTn>
                              </p:par>
                            </p:childTnLst>
                          </p:cTn>
                        </p:par>
                        <p:par>
                          <p:cTn id="39" fill="hold">
                            <p:stCondLst>
                              <p:cond delay="1300"/>
                            </p:stCondLst>
                            <p:childTnLst>
                              <p:par>
                                <p:cTn id="40" presetID="2" presetClass="entr" presetSubtype="4"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150" fill="hold"/>
                                        <p:tgtEl>
                                          <p:spTgt spid="8"/>
                                        </p:tgtEl>
                                        <p:attrNameLst>
                                          <p:attrName>ppt_x</p:attrName>
                                        </p:attrNameLst>
                                      </p:cBhvr>
                                      <p:tavLst>
                                        <p:tav tm="0">
                                          <p:val>
                                            <p:strVal val="#ppt_x"/>
                                          </p:val>
                                        </p:tav>
                                        <p:tav tm="100000">
                                          <p:val>
                                            <p:strVal val="#ppt_x"/>
                                          </p:val>
                                        </p:tav>
                                      </p:tavLst>
                                    </p:anim>
                                    <p:anim calcmode="lin" valueType="num">
                                      <p:cBhvr additive="base">
                                        <p:cTn id="43" dur="150" fill="hold"/>
                                        <p:tgtEl>
                                          <p:spTgt spid="8"/>
                                        </p:tgtEl>
                                        <p:attrNameLst>
                                          <p:attrName>ppt_y</p:attrName>
                                        </p:attrNameLst>
                                      </p:cBhvr>
                                      <p:tavLst>
                                        <p:tav tm="0">
                                          <p:val>
                                            <p:strVal val="1+#ppt_h/2"/>
                                          </p:val>
                                        </p:tav>
                                        <p:tav tm="100000">
                                          <p:val>
                                            <p:strVal val="#ppt_y"/>
                                          </p:val>
                                        </p:tav>
                                      </p:tavLst>
                                    </p:anim>
                                  </p:childTnLst>
                                </p:cTn>
                              </p:par>
                            </p:childTnLst>
                          </p:cTn>
                        </p:par>
                        <p:par>
                          <p:cTn id="44" fill="hold">
                            <p:stCondLst>
                              <p:cond delay="1450"/>
                            </p:stCondLst>
                            <p:childTnLst>
                              <p:par>
                                <p:cTn id="45" presetID="2" presetClass="entr" presetSubtype="4"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150" fill="hold"/>
                                        <p:tgtEl>
                                          <p:spTgt spid="9"/>
                                        </p:tgtEl>
                                        <p:attrNameLst>
                                          <p:attrName>ppt_x</p:attrName>
                                        </p:attrNameLst>
                                      </p:cBhvr>
                                      <p:tavLst>
                                        <p:tav tm="0">
                                          <p:val>
                                            <p:strVal val="#ppt_x"/>
                                          </p:val>
                                        </p:tav>
                                        <p:tav tm="100000">
                                          <p:val>
                                            <p:strVal val="#ppt_x"/>
                                          </p:val>
                                        </p:tav>
                                      </p:tavLst>
                                    </p:anim>
                                    <p:anim calcmode="lin" valueType="num">
                                      <p:cBhvr additive="base">
                                        <p:cTn id="48" dur="150" fill="hold"/>
                                        <p:tgtEl>
                                          <p:spTgt spid="9"/>
                                        </p:tgtEl>
                                        <p:attrNameLst>
                                          <p:attrName>ppt_y</p:attrName>
                                        </p:attrNameLst>
                                      </p:cBhvr>
                                      <p:tavLst>
                                        <p:tav tm="0">
                                          <p:val>
                                            <p:strVal val="1+#ppt_h/2"/>
                                          </p:val>
                                        </p:tav>
                                        <p:tav tm="100000">
                                          <p:val>
                                            <p:strVal val="#ppt_y"/>
                                          </p:val>
                                        </p:tav>
                                      </p:tavLst>
                                    </p:anim>
                                  </p:childTnLst>
                                </p:cTn>
                              </p:par>
                            </p:childTnLst>
                          </p:cTn>
                        </p:par>
                        <p:par>
                          <p:cTn id="49" fill="hold">
                            <p:stCondLst>
                              <p:cond delay="1600"/>
                            </p:stCondLst>
                            <p:childTnLst>
                              <p:par>
                                <p:cTn id="50" presetID="2" presetClass="entr" presetSubtype="4"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150" fill="hold"/>
                                        <p:tgtEl>
                                          <p:spTgt spid="10"/>
                                        </p:tgtEl>
                                        <p:attrNameLst>
                                          <p:attrName>ppt_x</p:attrName>
                                        </p:attrNameLst>
                                      </p:cBhvr>
                                      <p:tavLst>
                                        <p:tav tm="0">
                                          <p:val>
                                            <p:strVal val="#ppt_x"/>
                                          </p:val>
                                        </p:tav>
                                        <p:tav tm="100000">
                                          <p:val>
                                            <p:strVal val="#ppt_x"/>
                                          </p:val>
                                        </p:tav>
                                      </p:tavLst>
                                    </p:anim>
                                    <p:anim calcmode="lin" valueType="num">
                                      <p:cBhvr additive="base">
                                        <p:cTn id="53" dur="150" fill="hold"/>
                                        <p:tgtEl>
                                          <p:spTgt spid="10"/>
                                        </p:tgtEl>
                                        <p:attrNameLst>
                                          <p:attrName>ppt_y</p:attrName>
                                        </p:attrNameLst>
                                      </p:cBhvr>
                                      <p:tavLst>
                                        <p:tav tm="0">
                                          <p:val>
                                            <p:strVal val="1+#ppt_h/2"/>
                                          </p:val>
                                        </p:tav>
                                        <p:tav tm="100000">
                                          <p:val>
                                            <p:strVal val="#ppt_y"/>
                                          </p:val>
                                        </p:tav>
                                      </p:tavLst>
                                    </p:anim>
                                  </p:childTnLst>
                                </p:cTn>
                              </p:par>
                            </p:childTnLst>
                          </p:cTn>
                        </p:par>
                        <p:par>
                          <p:cTn id="54" fill="hold">
                            <p:stCondLst>
                              <p:cond delay="1750"/>
                            </p:stCondLst>
                            <p:childTnLst>
                              <p:par>
                                <p:cTn id="55" presetID="2" presetClass="entr" presetSubtype="4"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150" fill="hold"/>
                                        <p:tgtEl>
                                          <p:spTgt spid="11"/>
                                        </p:tgtEl>
                                        <p:attrNameLst>
                                          <p:attrName>ppt_x</p:attrName>
                                        </p:attrNameLst>
                                      </p:cBhvr>
                                      <p:tavLst>
                                        <p:tav tm="0">
                                          <p:val>
                                            <p:strVal val="#ppt_x"/>
                                          </p:val>
                                        </p:tav>
                                        <p:tav tm="100000">
                                          <p:val>
                                            <p:strVal val="#ppt_x"/>
                                          </p:val>
                                        </p:tav>
                                      </p:tavLst>
                                    </p:anim>
                                    <p:anim calcmode="lin" valueType="num">
                                      <p:cBhvr additive="base">
                                        <p:cTn id="58" dur="1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7" grpId="0"/>
      <p:bldP spid="8" grpId="0"/>
      <p:bldP spid="9" grpId="0"/>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3" name="AutoShape 2"/>
          <p:cNvSpPr>
            <a:spLocks noChangeArrowheads="1"/>
          </p:cNvSpPr>
          <p:nvPr/>
        </p:nvSpPr>
        <p:spPr bwMode="auto">
          <a:xfrm>
            <a:off x="3664744" y="1632238"/>
            <a:ext cx="1781175" cy="1781175"/>
          </a:xfrm>
          <a:prstGeom prst="diamond">
            <a:avLst/>
          </a:prstGeom>
          <a:solidFill>
            <a:srgbClr val="008000"/>
          </a:solidFill>
          <a:ln>
            <a:noFill/>
          </a:ln>
          <a:extLst/>
        </p:spPr>
        <p:txBody>
          <a:bodyPr lIns="68580" tIns="34290" rIns="68580" bIns="34290" anchor="ctr"/>
          <a:lstStyle/>
          <a:p>
            <a:pPr algn="ctr" eaLnBrk="1" hangingPunct="1"/>
            <a:endParaRPr lang="es-ES" altLang="en-US">
              <a:solidFill>
                <a:srgbClr val="FFFFFF"/>
              </a:solidFill>
              <a:latin typeface="Arial" pitchFamily="34" charset="0"/>
              <a:ea typeface="微软雅黑" pitchFamily="34" charset="-122"/>
              <a:sym typeface="Arial" pitchFamily="34" charset="0"/>
            </a:endParaRPr>
          </a:p>
        </p:txBody>
      </p:sp>
      <p:sp>
        <p:nvSpPr>
          <p:cNvPr id="4" name="AutoShape 3"/>
          <p:cNvSpPr>
            <a:spLocks/>
          </p:cNvSpPr>
          <p:nvPr/>
        </p:nvSpPr>
        <p:spPr bwMode="auto">
          <a:xfrm>
            <a:off x="3256360" y="1192897"/>
            <a:ext cx="2574131" cy="2590800"/>
          </a:xfrm>
          <a:custGeom>
            <a:avLst/>
            <a:gdLst>
              <a:gd name="T0" fmla="*/ 510903291 w 19679"/>
              <a:gd name="T1" fmla="*/ 88804182 h 19679"/>
              <a:gd name="T2" fmla="*/ 510903291 w 19679"/>
              <a:gd name="T3" fmla="*/ 517541406 h 19679"/>
              <a:gd name="T4" fmla="*/ 87665134 w 19679"/>
              <a:gd name="T5" fmla="*/ 517541406 h 19679"/>
              <a:gd name="T6" fmla="*/ 87665134 w 19679"/>
              <a:gd name="T7" fmla="*/ 88804182 h 19679"/>
              <a:gd name="T8" fmla="*/ 510903291 w 19679"/>
              <a:gd name="T9" fmla="*/ 88804182 h 19679"/>
              <a:gd name="T10" fmla="*/ 510903291 w 19679"/>
              <a:gd name="T11" fmla="*/ 8880418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noFill/>
          <a:ln w="12700" cap="flat" cmpd="sng">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a:p>
        </p:txBody>
      </p:sp>
      <p:sp>
        <p:nvSpPr>
          <p:cNvPr id="5" name="AutoShape 16"/>
          <p:cNvSpPr>
            <a:spLocks/>
          </p:cNvSpPr>
          <p:nvPr/>
        </p:nvSpPr>
        <p:spPr bwMode="auto">
          <a:xfrm rot="10800000">
            <a:off x="4360069" y="3609866"/>
            <a:ext cx="386954" cy="389335"/>
          </a:xfrm>
          <a:custGeom>
            <a:avLst/>
            <a:gdLst>
              <a:gd name="T0" fmla="*/ 11545014 w 19679"/>
              <a:gd name="T1" fmla="*/ 2005440 h 19679"/>
              <a:gd name="T2" fmla="*/ 11545014 w 19679"/>
              <a:gd name="T3" fmla="*/ 11687547 h 19679"/>
              <a:gd name="T4" fmla="*/ 1980983 w 19679"/>
              <a:gd name="T5" fmla="*/ 11687547 h 19679"/>
              <a:gd name="T6" fmla="*/ 1980983 w 19679"/>
              <a:gd name="T7" fmla="*/ 2005440 h 19679"/>
              <a:gd name="T8" fmla="*/ 11545014 w 19679"/>
              <a:gd name="T9" fmla="*/ 2005440 h 19679"/>
              <a:gd name="T10" fmla="*/ 11545014 w 19679"/>
              <a:gd name="T11" fmla="*/ 2005440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8000"/>
          </a:solidFill>
          <a:ln>
            <a:noFill/>
          </a:ln>
          <a:extLst/>
        </p:spPr>
        <p:txBody>
          <a:bodyPr lIns="0" tIns="0" rIns="0" bIns="0"/>
          <a:lstStyle/>
          <a:p>
            <a:endParaRPr lang="zh-CN" altLang="en-US"/>
          </a:p>
        </p:txBody>
      </p:sp>
      <p:sp>
        <p:nvSpPr>
          <p:cNvPr id="6" name="AutoShape 17"/>
          <p:cNvSpPr>
            <a:spLocks/>
          </p:cNvSpPr>
          <p:nvPr/>
        </p:nvSpPr>
        <p:spPr bwMode="auto">
          <a:xfrm rot="10800000">
            <a:off x="3419475" y="3209816"/>
            <a:ext cx="386954" cy="389335"/>
          </a:xfrm>
          <a:custGeom>
            <a:avLst/>
            <a:gdLst>
              <a:gd name="T0" fmla="*/ 11545014 w 19679"/>
              <a:gd name="T1" fmla="*/ 2005440 h 19679"/>
              <a:gd name="T2" fmla="*/ 11545014 w 19679"/>
              <a:gd name="T3" fmla="*/ 11687547 h 19679"/>
              <a:gd name="T4" fmla="*/ 1980983 w 19679"/>
              <a:gd name="T5" fmla="*/ 11687547 h 19679"/>
              <a:gd name="T6" fmla="*/ 1980983 w 19679"/>
              <a:gd name="T7" fmla="*/ 2005440 h 19679"/>
              <a:gd name="T8" fmla="*/ 11545014 w 19679"/>
              <a:gd name="T9" fmla="*/ 2005440 h 19679"/>
              <a:gd name="T10" fmla="*/ 11545014 w 19679"/>
              <a:gd name="T11" fmla="*/ 2005440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8000"/>
          </a:solidFill>
          <a:ln>
            <a:noFill/>
          </a:ln>
          <a:extLst/>
        </p:spPr>
        <p:txBody>
          <a:bodyPr lIns="0" tIns="0" rIns="0" bIns="0"/>
          <a:lstStyle/>
          <a:p>
            <a:endParaRPr lang="zh-CN" altLang="en-US"/>
          </a:p>
        </p:txBody>
      </p:sp>
      <p:sp>
        <p:nvSpPr>
          <p:cNvPr id="7" name="AutoShape 18"/>
          <p:cNvSpPr>
            <a:spLocks/>
          </p:cNvSpPr>
          <p:nvPr/>
        </p:nvSpPr>
        <p:spPr bwMode="auto">
          <a:xfrm rot="10800000">
            <a:off x="5229225" y="3224104"/>
            <a:ext cx="386954" cy="389335"/>
          </a:xfrm>
          <a:custGeom>
            <a:avLst/>
            <a:gdLst>
              <a:gd name="T0" fmla="*/ 11545014 w 19679"/>
              <a:gd name="T1" fmla="*/ 2005440 h 19679"/>
              <a:gd name="T2" fmla="*/ 11545014 w 19679"/>
              <a:gd name="T3" fmla="*/ 11687547 h 19679"/>
              <a:gd name="T4" fmla="*/ 1980983 w 19679"/>
              <a:gd name="T5" fmla="*/ 11687547 h 19679"/>
              <a:gd name="T6" fmla="*/ 1980983 w 19679"/>
              <a:gd name="T7" fmla="*/ 2005440 h 19679"/>
              <a:gd name="T8" fmla="*/ 11545014 w 19679"/>
              <a:gd name="T9" fmla="*/ 2005440 h 19679"/>
              <a:gd name="T10" fmla="*/ 11545014 w 19679"/>
              <a:gd name="T11" fmla="*/ 2005440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8000"/>
          </a:solidFill>
          <a:ln>
            <a:noFill/>
          </a:ln>
          <a:extLst/>
        </p:spPr>
        <p:txBody>
          <a:bodyPr lIns="0" tIns="0" rIns="0" bIns="0"/>
          <a:lstStyle/>
          <a:p>
            <a:endParaRPr lang="zh-CN" altLang="en-US"/>
          </a:p>
        </p:txBody>
      </p:sp>
      <p:sp>
        <p:nvSpPr>
          <p:cNvPr id="8" name="AutoShape 19"/>
          <p:cNvSpPr>
            <a:spLocks/>
          </p:cNvSpPr>
          <p:nvPr/>
        </p:nvSpPr>
        <p:spPr bwMode="auto">
          <a:xfrm>
            <a:off x="4436269" y="3693210"/>
            <a:ext cx="233363" cy="194072"/>
          </a:xfrm>
          <a:custGeom>
            <a:avLst/>
            <a:gdLst>
              <a:gd name="T0" fmla="*/ 4427362 w 21600"/>
              <a:gd name="T1" fmla="*/ 2057142 h 21600"/>
              <a:gd name="T2" fmla="*/ 4482145 w 21600"/>
              <a:gd name="T3" fmla="*/ 2942626 h 21600"/>
              <a:gd name="T4" fmla="*/ 4297255 w 21600"/>
              <a:gd name="T5" fmla="*/ 3099921 h 21600"/>
              <a:gd name="T6" fmla="*/ 3229636 w 21600"/>
              <a:gd name="T7" fmla="*/ 3054853 h 21600"/>
              <a:gd name="T8" fmla="*/ 3178167 w 21600"/>
              <a:gd name="T9" fmla="*/ 2169368 h 21600"/>
              <a:gd name="T10" fmla="*/ 3361198 w 21600"/>
              <a:gd name="T11" fmla="*/ 2012074 h 21600"/>
              <a:gd name="T12" fmla="*/ 3691334 w 21600"/>
              <a:gd name="T13" fmla="*/ 1703379 h 21600"/>
              <a:gd name="T14" fmla="*/ 2380730 w 21600"/>
              <a:gd name="T15" fmla="*/ 1665056 h 21600"/>
              <a:gd name="T16" fmla="*/ 2708791 w 21600"/>
              <a:gd name="T17" fmla="*/ 2012074 h 21600"/>
              <a:gd name="T18" fmla="*/ 2893681 w 21600"/>
              <a:gd name="T19" fmla="*/ 2169368 h 21600"/>
              <a:gd name="T20" fmla="*/ 2838898 w 21600"/>
              <a:gd name="T21" fmla="*/ 3054853 h 21600"/>
              <a:gd name="T22" fmla="*/ 1772734 w 21600"/>
              <a:gd name="T23" fmla="*/ 3099921 h 21600"/>
              <a:gd name="T24" fmla="*/ 1587845 w 21600"/>
              <a:gd name="T25" fmla="*/ 2942626 h 21600"/>
              <a:gd name="T26" fmla="*/ 1642209 w 21600"/>
              <a:gd name="T27" fmla="*/ 2057142 h 21600"/>
              <a:gd name="T28" fmla="*/ 2100795 w 21600"/>
              <a:gd name="T29" fmla="*/ 2012074 h 21600"/>
              <a:gd name="T30" fmla="*/ 841646 w 21600"/>
              <a:gd name="T31" fmla="*/ 1665056 h 21600"/>
              <a:gd name="T32" fmla="*/ 792885 w 21600"/>
              <a:gd name="T33" fmla="*/ 2012074 h 21600"/>
              <a:gd name="T34" fmla="*/ 1256239 w 21600"/>
              <a:gd name="T35" fmla="*/ 2057142 h 21600"/>
              <a:gd name="T36" fmla="*/ 1310619 w 21600"/>
              <a:gd name="T37" fmla="*/ 2942626 h 21600"/>
              <a:gd name="T38" fmla="*/ 1120947 w 21600"/>
              <a:gd name="T39" fmla="*/ 3099921 h 21600"/>
              <a:gd name="T40" fmla="*/ 54365 w 21600"/>
              <a:gd name="T41" fmla="*/ 3054853 h 21600"/>
              <a:gd name="T42" fmla="*/ 0 w 21600"/>
              <a:gd name="T43" fmla="*/ 2169368 h 21600"/>
              <a:gd name="T44" fmla="*/ 189456 w 21600"/>
              <a:gd name="T45" fmla="*/ 2012074 h 21600"/>
              <a:gd name="T46" fmla="*/ 512951 w 21600"/>
              <a:gd name="T47" fmla="*/ 1703379 h 21600"/>
              <a:gd name="T48" fmla="*/ 841229 w 21600"/>
              <a:gd name="T49" fmla="*/ 1434865 h 21600"/>
              <a:gd name="T50" fmla="*/ 2100378 w 21600"/>
              <a:gd name="T51" fmla="*/ 1083678 h 21600"/>
              <a:gd name="T52" fmla="*/ 1641792 w 21600"/>
              <a:gd name="T53" fmla="*/ 1040191 h 21600"/>
              <a:gd name="T54" fmla="*/ 1587427 w 21600"/>
              <a:gd name="T55" fmla="*/ 152982 h 21600"/>
              <a:gd name="T56" fmla="*/ 1772316 w 21600"/>
              <a:gd name="T57" fmla="*/ 0 h 21600"/>
              <a:gd name="T58" fmla="*/ 2838480 w 21600"/>
              <a:gd name="T59" fmla="*/ 45068 h 21600"/>
              <a:gd name="T60" fmla="*/ 2893263 w 21600"/>
              <a:gd name="T61" fmla="*/ 930552 h 21600"/>
              <a:gd name="T62" fmla="*/ 2708373 w 21600"/>
              <a:gd name="T63" fmla="*/ 1083678 h 21600"/>
              <a:gd name="T64" fmla="*/ 2380312 w 21600"/>
              <a:gd name="T65" fmla="*/ 1434865 h 21600"/>
              <a:gd name="T66" fmla="*/ 3870620 w 21600"/>
              <a:gd name="T67" fmla="*/ 1512506 h 21600"/>
              <a:gd name="T68" fmla="*/ 3968156 w 21600"/>
              <a:gd name="T69" fmla="*/ 2012074 h 21600"/>
              <a:gd name="T70" fmla="*/ 4297255 w 21600"/>
              <a:gd name="T71" fmla="*/ 2012074 h 216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1600" h="2160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0"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moveTo>
                  <a:pt x="20709" y="14020"/>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9" name="AutoShape 20"/>
          <p:cNvSpPr>
            <a:spLocks/>
          </p:cNvSpPr>
          <p:nvPr/>
        </p:nvSpPr>
        <p:spPr bwMode="auto">
          <a:xfrm>
            <a:off x="3495676" y="3299113"/>
            <a:ext cx="232172" cy="194072"/>
          </a:xfrm>
          <a:custGeom>
            <a:avLst/>
            <a:gdLst>
              <a:gd name="T0" fmla="*/ 4436539 w 21600"/>
              <a:gd name="T1" fmla="*/ 1350361 h 21579"/>
              <a:gd name="T2" fmla="*/ 4358074 w 21600"/>
              <a:gd name="T3" fmla="*/ 1538158 h 21579"/>
              <a:gd name="T4" fmla="*/ 4161931 w 21600"/>
              <a:gd name="T5" fmla="*/ 1643263 h 21579"/>
              <a:gd name="T6" fmla="*/ 4161931 w 21600"/>
              <a:gd name="T7" fmla="*/ 2388551 h 21579"/>
              <a:gd name="T8" fmla="*/ 4052452 w 21600"/>
              <a:gd name="T9" fmla="*/ 2606686 h 21579"/>
              <a:gd name="T10" fmla="*/ 3791387 w 21600"/>
              <a:gd name="T11" fmla="*/ 2697413 h 21579"/>
              <a:gd name="T12" fmla="*/ 3396623 w 21600"/>
              <a:gd name="T13" fmla="*/ 2430677 h 21579"/>
              <a:gd name="T14" fmla="*/ 2899358 w 21600"/>
              <a:gd name="T15" fmla="*/ 2193571 h 21579"/>
              <a:gd name="T16" fmla="*/ 2351776 w 21600"/>
              <a:gd name="T17" fmla="*/ 2008652 h 21579"/>
              <a:gd name="T18" fmla="*/ 1805225 w 21600"/>
              <a:gd name="T19" fmla="*/ 1907853 h 21579"/>
              <a:gd name="T20" fmla="*/ 1636800 w 21600"/>
              <a:gd name="T21" fmla="*/ 1988519 h 21579"/>
              <a:gd name="T22" fmla="*/ 1547657 w 21600"/>
              <a:gd name="T23" fmla="*/ 2114620 h 21579"/>
              <a:gd name="T24" fmla="*/ 1542727 w 21600"/>
              <a:gd name="T25" fmla="*/ 2257269 h 21579"/>
              <a:gd name="T26" fmla="*/ 1632271 w 21600"/>
              <a:gd name="T27" fmla="*/ 2388551 h 21579"/>
              <a:gd name="T28" fmla="*/ 1576822 w 21600"/>
              <a:gd name="T29" fmla="*/ 2541261 h 21579"/>
              <a:gd name="T30" fmla="*/ 1626109 w 21600"/>
              <a:gd name="T31" fmla="*/ 2675421 h 21579"/>
              <a:gd name="T32" fmla="*/ 1745448 w 21600"/>
              <a:gd name="T33" fmla="*/ 2799508 h 21579"/>
              <a:gd name="T34" fmla="*/ 1904214 w 21600"/>
              <a:gd name="T35" fmla="*/ 2917707 h 21579"/>
              <a:gd name="T36" fmla="*/ 1736820 w 21600"/>
              <a:gd name="T37" fmla="*/ 3050283 h 21579"/>
              <a:gd name="T38" fmla="*/ 1481316 w 21600"/>
              <a:gd name="T39" fmla="*/ 3101762 h 21579"/>
              <a:gd name="T40" fmla="*/ 1215321 w 21600"/>
              <a:gd name="T41" fmla="*/ 3080622 h 21579"/>
              <a:gd name="T42" fmla="*/ 1011167 w 21600"/>
              <a:gd name="T43" fmla="*/ 2992485 h 21579"/>
              <a:gd name="T44" fmla="*/ 914630 w 21600"/>
              <a:gd name="T45" fmla="*/ 2740126 h 21579"/>
              <a:gd name="T46" fmla="*/ 828153 w 21600"/>
              <a:gd name="T47" fmla="*/ 2476700 h 21579"/>
              <a:gd name="T48" fmla="*/ 794473 w 21600"/>
              <a:gd name="T49" fmla="*/ 2197301 h 21579"/>
              <a:gd name="T50" fmla="*/ 852387 w 21600"/>
              <a:gd name="T51" fmla="*/ 1891460 h 21579"/>
              <a:gd name="T52" fmla="*/ 370530 w 21600"/>
              <a:gd name="T53" fmla="*/ 1891460 h 21579"/>
              <a:gd name="T54" fmla="*/ 109680 w 21600"/>
              <a:gd name="T55" fmla="*/ 1800722 h 21579"/>
              <a:gd name="T56" fmla="*/ 0 w 21600"/>
              <a:gd name="T57" fmla="*/ 1580428 h 21579"/>
              <a:gd name="T58" fmla="*/ 0 w 21600"/>
              <a:gd name="T59" fmla="*/ 1117848 h 21579"/>
              <a:gd name="T60" fmla="*/ 108032 w 21600"/>
              <a:gd name="T61" fmla="*/ 897987 h 21579"/>
              <a:gd name="T62" fmla="*/ 370530 w 21600"/>
              <a:gd name="T63" fmla="*/ 805965 h 21579"/>
              <a:gd name="T64" fmla="*/ 1571892 w 21600"/>
              <a:gd name="T65" fmla="*/ 805965 h 21579"/>
              <a:gd name="T66" fmla="*/ 2161782 w 21600"/>
              <a:gd name="T67" fmla="*/ 738525 h 21579"/>
              <a:gd name="T68" fmla="*/ 2775103 w 21600"/>
              <a:gd name="T69" fmla="*/ 557060 h 21579"/>
              <a:gd name="T70" fmla="*/ 3342392 w 21600"/>
              <a:gd name="T71" fmla="*/ 297938 h 21579"/>
              <a:gd name="T72" fmla="*/ 3791387 w 21600"/>
              <a:gd name="T73" fmla="*/ 0 h 21579"/>
              <a:gd name="T74" fmla="*/ 4052452 w 21600"/>
              <a:gd name="T75" fmla="*/ 91170 h 21579"/>
              <a:gd name="T76" fmla="*/ 4161931 w 21600"/>
              <a:gd name="T77" fmla="*/ 311452 h 21579"/>
              <a:gd name="T78" fmla="*/ 4161931 w 21600"/>
              <a:gd name="T79" fmla="*/ 1054582 h 21579"/>
              <a:gd name="T80" fmla="*/ 4358074 w 21600"/>
              <a:gd name="T81" fmla="*/ 1160550 h 21579"/>
              <a:gd name="T82" fmla="*/ 4436539 w 21600"/>
              <a:gd name="T83" fmla="*/ 1350361 h 21579"/>
              <a:gd name="T84" fmla="*/ 3791387 w 21600"/>
              <a:gd name="T85" fmla="*/ 410525 h 21579"/>
              <a:gd name="T86" fmla="*/ 3391693 w 21600"/>
              <a:gd name="T87" fmla="*/ 640172 h 21579"/>
              <a:gd name="T88" fmla="*/ 2933052 w 21600"/>
              <a:gd name="T89" fmla="*/ 838893 h 21579"/>
              <a:gd name="T90" fmla="*/ 2439686 w 21600"/>
              <a:gd name="T91" fmla="*/ 995476 h 21579"/>
              <a:gd name="T92" fmla="*/ 1942422 w 21600"/>
              <a:gd name="T93" fmla="*/ 1093398 h 21579"/>
              <a:gd name="T94" fmla="*/ 1942422 w 21600"/>
              <a:gd name="T95" fmla="*/ 1606605 h 21579"/>
              <a:gd name="T96" fmla="*/ 2439686 w 21600"/>
              <a:gd name="T97" fmla="*/ 1705678 h 21579"/>
              <a:gd name="T98" fmla="*/ 2933052 w 21600"/>
              <a:gd name="T99" fmla="*/ 1863125 h 21579"/>
              <a:gd name="T100" fmla="*/ 3394158 w 21600"/>
              <a:gd name="T101" fmla="*/ 2063141 h 21579"/>
              <a:gd name="T102" fmla="*/ 3791387 w 21600"/>
              <a:gd name="T103" fmla="*/ 2289334 h 21579"/>
              <a:gd name="T104" fmla="*/ 3791387 w 21600"/>
              <a:gd name="T105" fmla="*/ 410525 h 21579"/>
              <a:gd name="T106" fmla="*/ 3791387 w 21600"/>
              <a:gd name="T107" fmla="*/ 410525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80"/>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0" name="AutoShape 21"/>
          <p:cNvSpPr>
            <a:spLocks/>
          </p:cNvSpPr>
          <p:nvPr/>
        </p:nvSpPr>
        <p:spPr bwMode="auto">
          <a:xfrm>
            <a:off x="5332810" y="3325307"/>
            <a:ext cx="195263" cy="194072"/>
          </a:xfrm>
          <a:custGeom>
            <a:avLst/>
            <a:gdLst>
              <a:gd name="T0" fmla="*/ 3138061 w 21600"/>
              <a:gd name="T1" fmla="*/ 599310 h 21600"/>
              <a:gd name="T2" fmla="*/ 2903867 w 21600"/>
              <a:gd name="T3" fmla="*/ 3099897 h 21600"/>
              <a:gd name="T4" fmla="*/ 0 w 21600"/>
              <a:gd name="T5" fmla="*/ 2868413 h 21600"/>
              <a:gd name="T6" fmla="*/ 234194 w 21600"/>
              <a:gd name="T7" fmla="*/ 370269 h 21600"/>
              <a:gd name="T8" fmla="*/ 332549 w 21600"/>
              <a:gd name="T9" fmla="*/ 221158 h 21600"/>
              <a:gd name="T10" fmla="*/ 696906 w 21600"/>
              <a:gd name="T11" fmla="*/ 0 h 21600"/>
              <a:gd name="T12" fmla="*/ 1062433 w 21600"/>
              <a:gd name="T13" fmla="*/ 221876 h 21600"/>
              <a:gd name="T14" fmla="*/ 1181712 w 21600"/>
              <a:gd name="T15" fmla="*/ 370269 h 21600"/>
              <a:gd name="T16" fmla="*/ 1266555 w 21600"/>
              <a:gd name="T17" fmla="*/ 109926 h 21600"/>
              <a:gd name="T18" fmla="*/ 1746418 w 21600"/>
              <a:gd name="T19" fmla="*/ 30572 h 21600"/>
              <a:gd name="T20" fmla="*/ 1956783 w 21600"/>
              <a:gd name="T21" fmla="*/ 344717 h 21600"/>
              <a:gd name="T22" fmla="*/ 2054704 w 21600"/>
              <a:gd name="T23" fmla="*/ 344717 h 21600"/>
              <a:gd name="T24" fmla="*/ 2259983 w 21600"/>
              <a:gd name="T25" fmla="*/ 30572 h 21600"/>
              <a:gd name="T26" fmla="*/ 2740714 w 21600"/>
              <a:gd name="T27" fmla="*/ 109926 h 21600"/>
              <a:gd name="T28" fmla="*/ 2825557 w 21600"/>
              <a:gd name="T29" fmla="*/ 370269 h 21600"/>
              <a:gd name="T30" fmla="*/ 316711 w 21600"/>
              <a:gd name="T31" fmla="*/ 1143512 h 21600"/>
              <a:gd name="T32" fmla="*/ 881417 w 21600"/>
              <a:gd name="T33" fmla="*/ 1143512 h 21600"/>
              <a:gd name="T34" fmla="*/ 316711 w 21600"/>
              <a:gd name="T35" fmla="*/ 2217578 h 21600"/>
              <a:gd name="T36" fmla="*/ 881417 w 21600"/>
              <a:gd name="T37" fmla="*/ 2292775 h 21600"/>
              <a:gd name="T38" fmla="*/ 881417 w 21600"/>
              <a:gd name="T39" fmla="*/ 2787466 h 21600"/>
              <a:gd name="T40" fmla="*/ 697352 w 21600"/>
              <a:gd name="T41" fmla="*/ 907584 h 21600"/>
              <a:gd name="T42" fmla="*/ 697352 w 21600"/>
              <a:gd name="T43" fmla="*/ 231484 h 21600"/>
              <a:gd name="T44" fmla="*/ 1530533 w 21600"/>
              <a:gd name="T45" fmla="*/ 1143512 h 21600"/>
              <a:gd name="T46" fmla="*/ 1530533 w 21600"/>
              <a:gd name="T47" fmla="*/ 1642372 h 21600"/>
              <a:gd name="T48" fmla="*/ 960017 w 21600"/>
              <a:gd name="T49" fmla="*/ 1718719 h 21600"/>
              <a:gd name="T50" fmla="*/ 1530533 w 21600"/>
              <a:gd name="T51" fmla="*/ 1718719 h 21600"/>
              <a:gd name="T52" fmla="*/ 960017 w 21600"/>
              <a:gd name="T53" fmla="*/ 2787466 h 21600"/>
              <a:gd name="T54" fmla="*/ 1420113 w 21600"/>
              <a:gd name="T55" fmla="*/ 795501 h 21600"/>
              <a:gd name="T56" fmla="*/ 1683657 w 21600"/>
              <a:gd name="T57" fmla="*/ 881168 h 21600"/>
              <a:gd name="T58" fmla="*/ 1683657 w 21600"/>
              <a:gd name="T59" fmla="*/ 258750 h 21600"/>
              <a:gd name="T60" fmla="*/ 1420113 w 21600"/>
              <a:gd name="T61" fmla="*/ 344285 h 21600"/>
              <a:gd name="T62" fmla="*/ 1608842 w 21600"/>
              <a:gd name="T63" fmla="*/ 1143512 h 21600"/>
              <a:gd name="T64" fmla="*/ 2177177 w 21600"/>
              <a:gd name="T65" fmla="*/ 1143512 h 21600"/>
              <a:gd name="T66" fmla="*/ 1608842 w 21600"/>
              <a:gd name="T67" fmla="*/ 2217578 h 21600"/>
              <a:gd name="T68" fmla="*/ 2177177 w 21600"/>
              <a:gd name="T69" fmla="*/ 2292775 h 21600"/>
              <a:gd name="T70" fmla="*/ 2177177 w 21600"/>
              <a:gd name="T71" fmla="*/ 2787466 h 21600"/>
              <a:gd name="T72" fmla="*/ 2255041 w 21600"/>
              <a:gd name="T73" fmla="*/ 1143512 h 21600"/>
              <a:gd name="T74" fmla="*/ 2821784 w 21600"/>
              <a:gd name="T75" fmla="*/ 1143512 h 21600"/>
              <a:gd name="T76" fmla="*/ 2255041 w 21600"/>
              <a:gd name="T77" fmla="*/ 2217578 h 21600"/>
              <a:gd name="T78" fmla="*/ 2821784 w 21600"/>
              <a:gd name="T79" fmla="*/ 2292775 h 21600"/>
              <a:gd name="T80" fmla="*/ 2821784 w 21600"/>
              <a:gd name="T81" fmla="*/ 2787466 h 21600"/>
              <a:gd name="T82" fmla="*/ 2441589 w 21600"/>
              <a:gd name="T83" fmla="*/ 907584 h 21600"/>
              <a:gd name="T84" fmla="*/ 2441589 w 21600"/>
              <a:gd name="T85" fmla="*/ 231484 h 21600"/>
              <a:gd name="T86" fmla="*/ 2289332 w 21600"/>
              <a:gd name="T87" fmla="*/ 795501 h 216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1600" h="21600">
                <a:moveTo>
                  <a:pt x="19988" y="2580"/>
                </a:moveTo>
                <a:cubicBezTo>
                  <a:pt x="20420" y="2580"/>
                  <a:pt x="20794" y="2736"/>
                  <a:pt x="21116" y="3053"/>
                </a:cubicBezTo>
                <a:cubicBezTo>
                  <a:pt x="21439" y="3372"/>
                  <a:pt x="21600" y="3744"/>
                  <a:pt x="21600" y="4176"/>
                </a:cubicBezTo>
                <a:lnTo>
                  <a:pt x="21600" y="19987"/>
                </a:lnTo>
                <a:cubicBezTo>
                  <a:pt x="21600" y="20419"/>
                  <a:pt x="21439" y="20797"/>
                  <a:pt x="21116" y="21116"/>
                </a:cubicBezTo>
                <a:cubicBezTo>
                  <a:pt x="20794" y="21439"/>
                  <a:pt x="20420" y="21600"/>
                  <a:pt x="19988" y="21600"/>
                </a:cubicBezTo>
                <a:lnTo>
                  <a:pt x="1612" y="21600"/>
                </a:lnTo>
                <a:cubicBezTo>
                  <a:pt x="1180" y="21600"/>
                  <a:pt x="806" y="21439"/>
                  <a:pt x="484" y="21116"/>
                </a:cubicBezTo>
                <a:cubicBezTo>
                  <a:pt x="161" y="20797"/>
                  <a:pt x="0" y="20419"/>
                  <a:pt x="0" y="19987"/>
                </a:cubicBezTo>
                <a:lnTo>
                  <a:pt x="0" y="4176"/>
                </a:lnTo>
                <a:cubicBezTo>
                  <a:pt x="0" y="3744"/>
                  <a:pt x="161" y="3372"/>
                  <a:pt x="484" y="3053"/>
                </a:cubicBezTo>
                <a:cubicBezTo>
                  <a:pt x="806" y="2736"/>
                  <a:pt x="1180" y="2580"/>
                  <a:pt x="1612" y="2580"/>
                </a:cubicBezTo>
                <a:lnTo>
                  <a:pt x="2151" y="2580"/>
                </a:lnTo>
                <a:lnTo>
                  <a:pt x="2151" y="2402"/>
                </a:lnTo>
                <a:cubicBezTo>
                  <a:pt x="2151" y="2117"/>
                  <a:pt x="2197" y="1829"/>
                  <a:pt x="2289" y="1541"/>
                </a:cubicBezTo>
                <a:cubicBezTo>
                  <a:pt x="2381" y="1250"/>
                  <a:pt x="2531" y="991"/>
                  <a:pt x="2738" y="766"/>
                </a:cubicBezTo>
                <a:cubicBezTo>
                  <a:pt x="2943" y="542"/>
                  <a:pt x="3216" y="360"/>
                  <a:pt x="3556" y="213"/>
                </a:cubicBezTo>
                <a:cubicBezTo>
                  <a:pt x="3896" y="75"/>
                  <a:pt x="4310" y="0"/>
                  <a:pt x="4797" y="0"/>
                </a:cubicBezTo>
                <a:cubicBezTo>
                  <a:pt x="5283" y="0"/>
                  <a:pt x="5698" y="75"/>
                  <a:pt x="6038" y="213"/>
                </a:cubicBezTo>
                <a:cubicBezTo>
                  <a:pt x="6378" y="360"/>
                  <a:pt x="6651" y="542"/>
                  <a:pt x="6858" y="766"/>
                </a:cubicBezTo>
                <a:cubicBezTo>
                  <a:pt x="7063" y="991"/>
                  <a:pt x="7215" y="1256"/>
                  <a:pt x="7313" y="1546"/>
                </a:cubicBezTo>
                <a:cubicBezTo>
                  <a:pt x="7411" y="1840"/>
                  <a:pt x="7457" y="2125"/>
                  <a:pt x="7457" y="2402"/>
                </a:cubicBezTo>
                <a:lnTo>
                  <a:pt x="7457" y="2580"/>
                </a:lnTo>
                <a:lnTo>
                  <a:pt x="8134" y="2580"/>
                </a:lnTo>
                <a:lnTo>
                  <a:pt x="8134" y="2402"/>
                </a:lnTo>
                <a:cubicBezTo>
                  <a:pt x="8134" y="2117"/>
                  <a:pt x="8180" y="1829"/>
                  <a:pt x="8269" y="1541"/>
                </a:cubicBezTo>
                <a:cubicBezTo>
                  <a:pt x="8364" y="1250"/>
                  <a:pt x="8511" y="991"/>
                  <a:pt x="8718" y="766"/>
                </a:cubicBezTo>
                <a:cubicBezTo>
                  <a:pt x="8926" y="541"/>
                  <a:pt x="9199" y="360"/>
                  <a:pt x="9539" y="213"/>
                </a:cubicBezTo>
                <a:cubicBezTo>
                  <a:pt x="9879" y="75"/>
                  <a:pt x="10293" y="0"/>
                  <a:pt x="10780" y="0"/>
                </a:cubicBezTo>
                <a:cubicBezTo>
                  <a:pt x="11266" y="0"/>
                  <a:pt x="11678" y="75"/>
                  <a:pt x="12021" y="213"/>
                </a:cubicBezTo>
                <a:cubicBezTo>
                  <a:pt x="12361" y="360"/>
                  <a:pt x="12637" y="542"/>
                  <a:pt x="12853" y="766"/>
                </a:cubicBezTo>
                <a:cubicBezTo>
                  <a:pt x="13069" y="991"/>
                  <a:pt x="13227" y="1256"/>
                  <a:pt x="13322" y="1546"/>
                </a:cubicBezTo>
                <a:cubicBezTo>
                  <a:pt x="13417" y="1840"/>
                  <a:pt x="13469" y="2125"/>
                  <a:pt x="13469" y="2402"/>
                </a:cubicBezTo>
                <a:lnTo>
                  <a:pt x="13469" y="2580"/>
                </a:lnTo>
                <a:lnTo>
                  <a:pt x="14143" y="2580"/>
                </a:lnTo>
                <a:lnTo>
                  <a:pt x="14143" y="2402"/>
                </a:lnTo>
                <a:cubicBezTo>
                  <a:pt x="14143" y="2117"/>
                  <a:pt x="14192" y="1829"/>
                  <a:pt x="14287" y="1541"/>
                </a:cubicBezTo>
                <a:cubicBezTo>
                  <a:pt x="14385" y="1250"/>
                  <a:pt x="14534" y="991"/>
                  <a:pt x="14742" y="766"/>
                </a:cubicBezTo>
                <a:cubicBezTo>
                  <a:pt x="14949" y="541"/>
                  <a:pt x="15220" y="360"/>
                  <a:pt x="15556" y="213"/>
                </a:cubicBezTo>
                <a:cubicBezTo>
                  <a:pt x="15890" y="75"/>
                  <a:pt x="16305" y="0"/>
                  <a:pt x="16803" y="0"/>
                </a:cubicBezTo>
                <a:cubicBezTo>
                  <a:pt x="17290" y="0"/>
                  <a:pt x="17704" y="75"/>
                  <a:pt x="18044" y="213"/>
                </a:cubicBezTo>
                <a:cubicBezTo>
                  <a:pt x="18384" y="360"/>
                  <a:pt x="18657" y="541"/>
                  <a:pt x="18865" y="766"/>
                </a:cubicBezTo>
                <a:cubicBezTo>
                  <a:pt x="19069" y="991"/>
                  <a:pt x="19219" y="1256"/>
                  <a:pt x="19311" y="1546"/>
                </a:cubicBezTo>
                <a:cubicBezTo>
                  <a:pt x="19403" y="1840"/>
                  <a:pt x="19449" y="2125"/>
                  <a:pt x="19449" y="2402"/>
                </a:cubicBezTo>
                <a:lnTo>
                  <a:pt x="19449" y="2580"/>
                </a:lnTo>
                <a:lnTo>
                  <a:pt x="19988" y="2580"/>
                </a:lnTo>
                <a:close/>
                <a:moveTo>
                  <a:pt x="6067" y="7968"/>
                </a:moveTo>
                <a:lnTo>
                  <a:pt x="2180" y="7968"/>
                </a:lnTo>
                <a:lnTo>
                  <a:pt x="2180" y="11444"/>
                </a:lnTo>
                <a:lnTo>
                  <a:pt x="6067" y="11444"/>
                </a:lnTo>
                <a:lnTo>
                  <a:pt x="6067" y="7968"/>
                </a:lnTo>
                <a:close/>
                <a:moveTo>
                  <a:pt x="6067" y="11976"/>
                </a:moveTo>
                <a:lnTo>
                  <a:pt x="2180" y="11976"/>
                </a:lnTo>
                <a:lnTo>
                  <a:pt x="2180" y="15452"/>
                </a:lnTo>
                <a:lnTo>
                  <a:pt x="6067" y="15452"/>
                </a:lnTo>
                <a:lnTo>
                  <a:pt x="6067" y="11976"/>
                </a:lnTo>
                <a:close/>
                <a:moveTo>
                  <a:pt x="6067" y="15976"/>
                </a:moveTo>
                <a:lnTo>
                  <a:pt x="2180" y="15976"/>
                </a:lnTo>
                <a:lnTo>
                  <a:pt x="2180" y="19423"/>
                </a:lnTo>
                <a:lnTo>
                  <a:pt x="6067" y="19423"/>
                </a:lnTo>
                <a:lnTo>
                  <a:pt x="6067" y="15976"/>
                </a:lnTo>
                <a:close/>
                <a:moveTo>
                  <a:pt x="3755" y="5543"/>
                </a:moveTo>
                <a:cubicBezTo>
                  <a:pt x="3755" y="6068"/>
                  <a:pt x="4103" y="6324"/>
                  <a:pt x="4800" y="6324"/>
                </a:cubicBezTo>
                <a:cubicBezTo>
                  <a:pt x="5499" y="6324"/>
                  <a:pt x="5848" y="6068"/>
                  <a:pt x="5848" y="5543"/>
                </a:cubicBezTo>
                <a:lnTo>
                  <a:pt x="5848" y="2399"/>
                </a:lnTo>
                <a:cubicBezTo>
                  <a:pt x="5848" y="1878"/>
                  <a:pt x="5499" y="1613"/>
                  <a:pt x="4800" y="1613"/>
                </a:cubicBezTo>
                <a:cubicBezTo>
                  <a:pt x="4103" y="1613"/>
                  <a:pt x="3755" y="1878"/>
                  <a:pt x="3755" y="2399"/>
                </a:cubicBezTo>
                <a:lnTo>
                  <a:pt x="3755" y="5543"/>
                </a:lnTo>
                <a:close/>
                <a:moveTo>
                  <a:pt x="10535" y="7968"/>
                </a:moveTo>
                <a:lnTo>
                  <a:pt x="6608" y="7968"/>
                </a:lnTo>
                <a:lnTo>
                  <a:pt x="6608" y="11444"/>
                </a:lnTo>
                <a:lnTo>
                  <a:pt x="10535" y="11444"/>
                </a:lnTo>
                <a:lnTo>
                  <a:pt x="10535" y="7968"/>
                </a:lnTo>
                <a:close/>
                <a:moveTo>
                  <a:pt x="10535" y="11976"/>
                </a:moveTo>
                <a:lnTo>
                  <a:pt x="6608" y="11976"/>
                </a:lnTo>
                <a:lnTo>
                  <a:pt x="6608" y="15452"/>
                </a:lnTo>
                <a:lnTo>
                  <a:pt x="10535" y="15452"/>
                </a:lnTo>
                <a:lnTo>
                  <a:pt x="10535" y="11976"/>
                </a:lnTo>
                <a:close/>
                <a:moveTo>
                  <a:pt x="10535" y="15976"/>
                </a:moveTo>
                <a:lnTo>
                  <a:pt x="6608" y="15976"/>
                </a:lnTo>
                <a:lnTo>
                  <a:pt x="6608" y="19423"/>
                </a:lnTo>
                <a:lnTo>
                  <a:pt x="10535" y="19423"/>
                </a:lnTo>
                <a:lnTo>
                  <a:pt x="10535" y="15976"/>
                </a:lnTo>
                <a:close/>
                <a:moveTo>
                  <a:pt x="9775" y="5543"/>
                </a:moveTo>
                <a:cubicBezTo>
                  <a:pt x="9775" y="5826"/>
                  <a:pt x="9850" y="6027"/>
                  <a:pt x="9997" y="6145"/>
                </a:cubicBezTo>
                <a:cubicBezTo>
                  <a:pt x="10144" y="6269"/>
                  <a:pt x="10406" y="6324"/>
                  <a:pt x="10783" y="6324"/>
                </a:cubicBezTo>
                <a:cubicBezTo>
                  <a:pt x="11160" y="6324"/>
                  <a:pt x="11428" y="6263"/>
                  <a:pt x="11589" y="6140"/>
                </a:cubicBezTo>
                <a:cubicBezTo>
                  <a:pt x="11750" y="6016"/>
                  <a:pt x="11831" y="5820"/>
                  <a:pt x="11831" y="5544"/>
                </a:cubicBezTo>
                <a:lnTo>
                  <a:pt x="11831" y="2399"/>
                </a:lnTo>
                <a:cubicBezTo>
                  <a:pt x="11831" y="2128"/>
                  <a:pt x="11750" y="1933"/>
                  <a:pt x="11589" y="1803"/>
                </a:cubicBezTo>
                <a:cubicBezTo>
                  <a:pt x="11428" y="1673"/>
                  <a:pt x="11160" y="1613"/>
                  <a:pt x="10783" y="1613"/>
                </a:cubicBezTo>
                <a:cubicBezTo>
                  <a:pt x="10406" y="1613"/>
                  <a:pt x="10144" y="1679"/>
                  <a:pt x="9997" y="1814"/>
                </a:cubicBezTo>
                <a:cubicBezTo>
                  <a:pt x="9850" y="1944"/>
                  <a:pt x="9775" y="2140"/>
                  <a:pt x="9775" y="2399"/>
                </a:cubicBezTo>
                <a:lnTo>
                  <a:pt x="9775" y="5543"/>
                </a:lnTo>
                <a:close/>
                <a:moveTo>
                  <a:pt x="14986" y="7968"/>
                </a:moveTo>
                <a:lnTo>
                  <a:pt x="11074" y="7968"/>
                </a:lnTo>
                <a:lnTo>
                  <a:pt x="11074" y="11444"/>
                </a:lnTo>
                <a:lnTo>
                  <a:pt x="14986" y="11444"/>
                </a:lnTo>
                <a:lnTo>
                  <a:pt x="14986" y="7968"/>
                </a:lnTo>
                <a:close/>
                <a:moveTo>
                  <a:pt x="14986" y="11976"/>
                </a:moveTo>
                <a:lnTo>
                  <a:pt x="11074" y="11976"/>
                </a:lnTo>
                <a:lnTo>
                  <a:pt x="11074" y="15452"/>
                </a:lnTo>
                <a:lnTo>
                  <a:pt x="14986" y="15452"/>
                </a:lnTo>
                <a:lnTo>
                  <a:pt x="14986" y="11976"/>
                </a:lnTo>
                <a:close/>
                <a:moveTo>
                  <a:pt x="14986" y="15976"/>
                </a:moveTo>
                <a:lnTo>
                  <a:pt x="11074" y="15976"/>
                </a:lnTo>
                <a:lnTo>
                  <a:pt x="11074" y="19423"/>
                </a:lnTo>
                <a:lnTo>
                  <a:pt x="14986" y="19423"/>
                </a:lnTo>
                <a:lnTo>
                  <a:pt x="14986" y="15976"/>
                </a:lnTo>
                <a:close/>
                <a:moveTo>
                  <a:pt x="19423" y="7968"/>
                </a:moveTo>
                <a:lnTo>
                  <a:pt x="15522" y="7968"/>
                </a:lnTo>
                <a:lnTo>
                  <a:pt x="15522" y="11444"/>
                </a:lnTo>
                <a:lnTo>
                  <a:pt x="19423" y="11444"/>
                </a:lnTo>
                <a:lnTo>
                  <a:pt x="19423" y="7968"/>
                </a:lnTo>
                <a:close/>
                <a:moveTo>
                  <a:pt x="19423" y="11976"/>
                </a:moveTo>
                <a:lnTo>
                  <a:pt x="15522" y="11976"/>
                </a:lnTo>
                <a:lnTo>
                  <a:pt x="15522" y="15452"/>
                </a:lnTo>
                <a:lnTo>
                  <a:pt x="19423" y="15452"/>
                </a:lnTo>
                <a:lnTo>
                  <a:pt x="19423" y="11976"/>
                </a:lnTo>
                <a:close/>
                <a:moveTo>
                  <a:pt x="19423" y="15976"/>
                </a:moveTo>
                <a:lnTo>
                  <a:pt x="15522" y="15976"/>
                </a:lnTo>
                <a:lnTo>
                  <a:pt x="15522" y="19423"/>
                </a:lnTo>
                <a:lnTo>
                  <a:pt x="19423" y="19423"/>
                </a:lnTo>
                <a:lnTo>
                  <a:pt x="19423" y="15976"/>
                </a:lnTo>
                <a:close/>
                <a:moveTo>
                  <a:pt x="15758" y="5543"/>
                </a:moveTo>
                <a:cubicBezTo>
                  <a:pt x="15758" y="6068"/>
                  <a:pt x="16106" y="6324"/>
                  <a:pt x="16806" y="6324"/>
                </a:cubicBezTo>
                <a:cubicBezTo>
                  <a:pt x="17503" y="6324"/>
                  <a:pt x="17848" y="6068"/>
                  <a:pt x="17840" y="5543"/>
                </a:cubicBezTo>
                <a:lnTo>
                  <a:pt x="17840" y="2399"/>
                </a:lnTo>
                <a:cubicBezTo>
                  <a:pt x="17840" y="1878"/>
                  <a:pt x="17494" y="1613"/>
                  <a:pt x="16806" y="1613"/>
                </a:cubicBezTo>
                <a:cubicBezTo>
                  <a:pt x="16106" y="1613"/>
                  <a:pt x="15758" y="1878"/>
                  <a:pt x="15758" y="2399"/>
                </a:cubicBezTo>
                <a:lnTo>
                  <a:pt x="15758" y="5543"/>
                </a:lnTo>
                <a:close/>
                <a:moveTo>
                  <a:pt x="15758" y="5543"/>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1" name="AutoShape 22"/>
          <p:cNvSpPr>
            <a:spLocks/>
          </p:cNvSpPr>
          <p:nvPr/>
        </p:nvSpPr>
        <p:spPr bwMode="auto">
          <a:xfrm>
            <a:off x="4341019" y="1045260"/>
            <a:ext cx="386954" cy="389335"/>
          </a:xfrm>
          <a:custGeom>
            <a:avLst/>
            <a:gdLst>
              <a:gd name="T0" fmla="*/ 11545014 w 19679"/>
              <a:gd name="T1" fmla="*/ 2005440 h 19679"/>
              <a:gd name="T2" fmla="*/ 11545014 w 19679"/>
              <a:gd name="T3" fmla="*/ 11687547 h 19679"/>
              <a:gd name="T4" fmla="*/ 1980983 w 19679"/>
              <a:gd name="T5" fmla="*/ 11687547 h 19679"/>
              <a:gd name="T6" fmla="*/ 1980983 w 19679"/>
              <a:gd name="T7" fmla="*/ 2005440 h 19679"/>
              <a:gd name="T8" fmla="*/ 11545014 w 19679"/>
              <a:gd name="T9" fmla="*/ 2005440 h 19679"/>
              <a:gd name="T10" fmla="*/ 11545014 w 19679"/>
              <a:gd name="T11" fmla="*/ 2005440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8000"/>
          </a:solidFill>
          <a:ln>
            <a:noFill/>
          </a:ln>
          <a:extLst/>
        </p:spPr>
        <p:txBody>
          <a:bodyPr lIns="0" tIns="0" rIns="0" bIns="0"/>
          <a:lstStyle/>
          <a:p>
            <a:endParaRPr lang="zh-CN" altLang="en-US"/>
          </a:p>
        </p:txBody>
      </p:sp>
      <p:sp>
        <p:nvSpPr>
          <p:cNvPr id="12" name="AutoShape 23"/>
          <p:cNvSpPr>
            <a:spLocks/>
          </p:cNvSpPr>
          <p:nvPr/>
        </p:nvSpPr>
        <p:spPr bwMode="auto">
          <a:xfrm>
            <a:off x="5376862" y="1540560"/>
            <a:ext cx="386954" cy="389335"/>
          </a:xfrm>
          <a:custGeom>
            <a:avLst/>
            <a:gdLst>
              <a:gd name="T0" fmla="*/ 11545014 w 19679"/>
              <a:gd name="T1" fmla="*/ 2005440 h 19679"/>
              <a:gd name="T2" fmla="*/ 11545014 w 19679"/>
              <a:gd name="T3" fmla="*/ 11687547 h 19679"/>
              <a:gd name="T4" fmla="*/ 1980983 w 19679"/>
              <a:gd name="T5" fmla="*/ 11687547 h 19679"/>
              <a:gd name="T6" fmla="*/ 1980983 w 19679"/>
              <a:gd name="T7" fmla="*/ 2005440 h 19679"/>
              <a:gd name="T8" fmla="*/ 11545014 w 19679"/>
              <a:gd name="T9" fmla="*/ 2005440 h 19679"/>
              <a:gd name="T10" fmla="*/ 11545014 w 19679"/>
              <a:gd name="T11" fmla="*/ 2005440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8000"/>
          </a:solidFill>
          <a:ln>
            <a:noFill/>
          </a:ln>
          <a:extLst/>
        </p:spPr>
        <p:txBody>
          <a:bodyPr lIns="0" tIns="0" rIns="0" bIns="0"/>
          <a:lstStyle/>
          <a:p>
            <a:endParaRPr lang="zh-CN" altLang="en-US"/>
          </a:p>
        </p:txBody>
      </p:sp>
      <p:sp>
        <p:nvSpPr>
          <p:cNvPr id="13" name="AutoShape 24"/>
          <p:cNvSpPr>
            <a:spLocks/>
          </p:cNvSpPr>
          <p:nvPr/>
        </p:nvSpPr>
        <p:spPr bwMode="auto">
          <a:xfrm>
            <a:off x="3053954" y="2414478"/>
            <a:ext cx="388144" cy="390525"/>
          </a:xfrm>
          <a:custGeom>
            <a:avLst/>
            <a:gdLst>
              <a:gd name="T0" fmla="*/ 11616160 w 19679"/>
              <a:gd name="T1" fmla="*/ 2017736 h 19679"/>
              <a:gd name="T2" fmla="*/ 11616160 w 19679"/>
              <a:gd name="T3" fmla="*/ 11759131 h 19679"/>
              <a:gd name="T4" fmla="*/ 1993204 w 19679"/>
              <a:gd name="T5" fmla="*/ 11759131 h 19679"/>
              <a:gd name="T6" fmla="*/ 1993204 w 19679"/>
              <a:gd name="T7" fmla="*/ 2017736 h 19679"/>
              <a:gd name="T8" fmla="*/ 11616160 w 19679"/>
              <a:gd name="T9" fmla="*/ 2017736 h 19679"/>
              <a:gd name="T10" fmla="*/ 11616160 w 19679"/>
              <a:gd name="T11" fmla="*/ 201773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8000"/>
          </a:solidFill>
          <a:ln>
            <a:noFill/>
          </a:ln>
          <a:extLst/>
        </p:spPr>
        <p:txBody>
          <a:bodyPr lIns="0" tIns="0" rIns="0" bIns="0"/>
          <a:lstStyle/>
          <a:p>
            <a:endParaRPr lang="zh-CN" altLang="en-US"/>
          </a:p>
        </p:txBody>
      </p:sp>
      <p:sp>
        <p:nvSpPr>
          <p:cNvPr id="14" name="AutoShape 25"/>
          <p:cNvSpPr>
            <a:spLocks/>
          </p:cNvSpPr>
          <p:nvPr/>
        </p:nvSpPr>
        <p:spPr bwMode="auto">
          <a:xfrm>
            <a:off x="5648325" y="2414478"/>
            <a:ext cx="386954" cy="390525"/>
          </a:xfrm>
          <a:custGeom>
            <a:avLst/>
            <a:gdLst>
              <a:gd name="T0" fmla="*/ 11545014 w 19679"/>
              <a:gd name="T1" fmla="*/ 2017736 h 19679"/>
              <a:gd name="T2" fmla="*/ 11545014 w 19679"/>
              <a:gd name="T3" fmla="*/ 11759131 h 19679"/>
              <a:gd name="T4" fmla="*/ 1980983 w 19679"/>
              <a:gd name="T5" fmla="*/ 11759131 h 19679"/>
              <a:gd name="T6" fmla="*/ 1980983 w 19679"/>
              <a:gd name="T7" fmla="*/ 2017736 h 19679"/>
              <a:gd name="T8" fmla="*/ 11545014 w 19679"/>
              <a:gd name="T9" fmla="*/ 2017736 h 19679"/>
              <a:gd name="T10" fmla="*/ 11545014 w 19679"/>
              <a:gd name="T11" fmla="*/ 201773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8000"/>
          </a:solidFill>
          <a:ln>
            <a:noFill/>
          </a:ln>
          <a:extLst/>
        </p:spPr>
        <p:txBody>
          <a:bodyPr lIns="0" tIns="0" rIns="0" bIns="0"/>
          <a:lstStyle/>
          <a:p>
            <a:endParaRPr lang="zh-CN" altLang="en-US"/>
          </a:p>
        </p:txBody>
      </p:sp>
      <p:sp>
        <p:nvSpPr>
          <p:cNvPr id="15" name="AutoShape 26"/>
          <p:cNvSpPr>
            <a:spLocks/>
          </p:cNvSpPr>
          <p:nvPr/>
        </p:nvSpPr>
        <p:spPr bwMode="auto">
          <a:xfrm>
            <a:off x="3376612" y="1445310"/>
            <a:ext cx="386954" cy="389335"/>
          </a:xfrm>
          <a:custGeom>
            <a:avLst/>
            <a:gdLst>
              <a:gd name="T0" fmla="*/ 11545014 w 19679"/>
              <a:gd name="T1" fmla="*/ 2005440 h 19679"/>
              <a:gd name="T2" fmla="*/ 11545014 w 19679"/>
              <a:gd name="T3" fmla="*/ 11687547 h 19679"/>
              <a:gd name="T4" fmla="*/ 1980983 w 19679"/>
              <a:gd name="T5" fmla="*/ 11687547 h 19679"/>
              <a:gd name="T6" fmla="*/ 1980983 w 19679"/>
              <a:gd name="T7" fmla="*/ 2005440 h 19679"/>
              <a:gd name="T8" fmla="*/ 11545014 w 19679"/>
              <a:gd name="T9" fmla="*/ 2005440 h 19679"/>
              <a:gd name="T10" fmla="*/ 11545014 w 19679"/>
              <a:gd name="T11" fmla="*/ 2005440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8000"/>
          </a:solidFill>
          <a:ln>
            <a:noFill/>
          </a:ln>
          <a:extLst/>
        </p:spPr>
        <p:txBody>
          <a:bodyPr lIns="0" tIns="0" rIns="0" bIns="0"/>
          <a:lstStyle/>
          <a:p>
            <a:endParaRPr lang="zh-CN" altLang="en-US"/>
          </a:p>
        </p:txBody>
      </p:sp>
      <p:sp>
        <p:nvSpPr>
          <p:cNvPr id="16" name="AutoShape 27"/>
          <p:cNvSpPr>
            <a:spLocks/>
          </p:cNvSpPr>
          <p:nvPr/>
        </p:nvSpPr>
        <p:spPr bwMode="auto">
          <a:xfrm>
            <a:off x="4419601" y="1130985"/>
            <a:ext cx="232172" cy="194072"/>
          </a:xfrm>
          <a:custGeom>
            <a:avLst/>
            <a:gdLst>
              <a:gd name="T0" fmla="*/ 4382309 w 21600"/>
              <a:gd name="T1" fmla="*/ 2057142 h 21600"/>
              <a:gd name="T2" fmla="*/ 4436539 w 21600"/>
              <a:gd name="T3" fmla="*/ 2942626 h 21600"/>
              <a:gd name="T4" fmla="*/ 4253539 w 21600"/>
              <a:gd name="T5" fmla="*/ 3099921 h 21600"/>
              <a:gd name="T6" fmla="*/ 3196768 w 21600"/>
              <a:gd name="T7" fmla="*/ 3054853 h 21600"/>
              <a:gd name="T8" fmla="*/ 3145834 w 21600"/>
              <a:gd name="T9" fmla="*/ 2169368 h 21600"/>
              <a:gd name="T10" fmla="*/ 3327000 w 21600"/>
              <a:gd name="T11" fmla="*/ 2012074 h 21600"/>
              <a:gd name="T12" fmla="*/ 3653775 w 21600"/>
              <a:gd name="T13" fmla="*/ 1703379 h 21600"/>
              <a:gd name="T14" fmla="*/ 2356505 w 21600"/>
              <a:gd name="T15" fmla="*/ 1665056 h 21600"/>
              <a:gd name="T16" fmla="*/ 2681231 w 21600"/>
              <a:gd name="T17" fmla="*/ 2012074 h 21600"/>
              <a:gd name="T18" fmla="*/ 2864232 w 21600"/>
              <a:gd name="T19" fmla="*/ 2169368 h 21600"/>
              <a:gd name="T20" fmla="*/ 2810015 w 21600"/>
              <a:gd name="T21" fmla="*/ 3054853 h 21600"/>
              <a:gd name="T22" fmla="*/ 1754692 w 21600"/>
              <a:gd name="T23" fmla="*/ 3099921 h 21600"/>
              <a:gd name="T24" fmla="*/ 1571691 w 21600"/>
              <a:gd name="T25" fmla="*/ 2942626 h 21600"/>
              <a:gd name="T26" fmla="*/ 1625492 w 21600"/>
              <a:gd name="T27" fmla="*/ 2057142 h 21600"/>
              <a:gd name="T28" fmla="*/ 2079418 w 21600"/>
              <a:gd name="T29" fmla="*/ 2012074 h 21600"/>
              <a:gd name="T30" fmla="*/ 833083 w 21600"/>
              <a:gd name="T31" fmla="*/ 1665056 h 21600"/>
              <a:gd name="T32" fmla="*/ 784814 w 21600"/>
              <a:gd name="T33" fmla="*/ 2012074 h 21600"/>
              <a:gd name="T34" fmla="*/ 1243469 w 21600"/>
              <a:gd name="T35" fmla="*/ 2057142 h 21600"/>
              <a:gd name="T36" fmla="*/ 1297284 w 21600"/>
              <a:gd name="T37" fmla="*/ 2942626 h 21600"/>
              <a:gd name="T38" fmla="*/ 1109540 w 21600"/>
              <a:gd name="T39" fmla="*/ 3099921 h 21600"/>
              <a:gd name="T40" fmla="*/ 53815 w 21600"/>
              <a:gd name="T41" fmla="*/ 3054853 h 21600"/>
              <a:gd name="T42" fmla="*/ 0 w 21600"/>
              <a:gd name="T43" fmla="*/ 2169368 h 21600"/>
              <a:gd name="T44" fmla="*/ 187529 w 21600"/>
              <a:gd name="T45" fmla="*/ 2012074 h 21600"/>
              <a:gd name="T46" fmla="*/ 507741 w 21600"/>
              <a:gd name="T47" fmla="*/ 1703379 h 21600"/>
              <a:gd name="T48" fmla="*/ 832667 w 21600"/>
              <a:gd name="T49" fmla="*/ 1434865 h 21600"/>
              <a:gd name="T50" fmla="*/ 2079017 w 21600"/>
              <a:gd name="T51" fmla="*/ 1083678 h 21600"/>
              <a:gd name="T52" fmla="*/ 1625091 w 21600"/>
              <a:gd name="T53" fmla="*/ 1040191 h 21600"/>
              <a:gd name="T54" fmla="*/ 1571276 w 21600"/>
              <a:gd name="T55" fmla="*/ 152982 h 21600"/>
              <a:gd name="T56" fmla="*/ 1754276 w 21600"/>
              <a:gd name="T57" fmla="*/ 0 h 21600"/>
              <a:gd name="T58" fmla="*/ 2809600 w 21600"/>
              <a:gd name="T59" fmla="*/ 45068 h 21600"/>
              <a:gd name="T60" fmla="*/ 2863830 w 21600"/>
              <a:gd name="T61" fmla="*/ 930552 h 21600"/>
              <a:gd name="T62" fmla="*/ 2680816 w 21600"/>
              <a:gd name="T63" fmla="*/ 1083678 h 21600"/>
              <a:gd name="T64" fmla="*/ 2356090 w 21600"/>
              <a:gd name="T65" fmla="*/ 1434865 h 21600"/>
              <a:gd name="T66" fmla="*/ 3831243 w 21600"/>
              <a:gd name="T67" fmla="*/ 1512506 h 21600"/>
              <a:gd name="T68" fmla="*/ 3927781 w 21600"/>
              <a:gd name="T69" fmla="*/ 2012074 h 21600"/>
              <a:gd name="T70" fmla="*/ 4253539 w 21600"/>
              <a:gd name="T71" fmla="*/ 2012074 h 216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1600" h="2160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0"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moveTo>
                  <a:pt x="20709" y="14020"/>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 name="AutoShape 28"/>
          <p:cNvSpPr>
            <a:spLocks/>
          </p:cNvSpPr>
          <p:nvPr/>
        </p:nvSpPr>
        <p:spPr bwMode="auto">
          <a:xfrm>
            <a:off x="3133726" y="2500204"/>
            <a:ext cx="232172" cy="232172"/>
          </a:xfrm>
          <a:custGeom>
            <a:avLst/>
            <a:gdLst>
              <a:gd name="T0" fmla="*/ 4386622 w 21600"/>
              <a:gd name="T1" fmla="*/ 3861841 h 21600"/>
              <a:gd name="T2" fmla="*/ 4436539 w 21600"/>
              <a:gd name="T3" fmla="*/ 3992273 h 21600"/>
              <a:gd name="T4" fmla="*/ 4386622 w 21600"/>
              <a:gd name="T5" fmla="*/ 4111814 h 21600"/>
              <a:gd name="T6" fmla="*/ 4261335 w 21600"/>
              <a:gd name="T7" fmla="*/ 4260103 h 21600"/>
              <a:gd name="T8" fmla="*/ 4112630 w 21600"/>
              <a:gd name="T9" fmla="*/ 4384989 h 21600"/>
              <a:gd name="T10" fmla="*/ 3994323 w 21600"/>
              <a:gd name="T11" fmla="*/ 4436539 h 21600"/>
              <a:gd name="T12" fmla="*/ 3863690 w 21600"/>
              <a:gd name="T13" fmla="*/ 4383756 h 21600"/>
              <a:gd name="T14" fmla="*/ 2866697 w 21600"/>
              <a:gd name="T15" fmla="*/ 3389643 h 21600"/>
              <a:gd name="T16" fmla="*/ 2380525 w 21600"/>
              <a:gd name="T17" fmla="*/ 3615782 h 21600"/>
              <a:gd name="T18" fmla="*/ 1849997 w 21600"/>
              <a:gd name="T19" fmla="*/ 3695265 h 21600"/>
              <a:gd name="T20" fmla="*/ 1133373 w 21600"/>
              <a:gd name="T21" fmla="*/ 3551490 h 21600"/>
              <a:gd name="T22" fmla="*/ 543269 w 21600"/>
              <a:gd name="T23" fmla="*/ 3153644 h 21600"/>
              <a:gd name="T24" fmla="*/ 143975 w 21600"/>
              <a:gd name="T25" fmla="*/ 2564772 h 21600"/>
              <a:gd name="T26" fmla="*/ 0 w 21600"/>
              <a:gd name="T27" fmla="*/ 1848564 h 21600"/>
              <a:gd name="T28" fmla="*/ 143975 w 21600"/>
              <a:gd name="T29" fmla="*/ 1132757 h 21600"/>
              <a:gd name="T30" fmla="*/ 543269 w 21600"/>
              <a:gd name="T31" fmla="*/ 543469 h 21600"/>
              <a:gd name="T32" fmla="*/ 1132141 w 21600"/>
              <a:gd name="T33" fmla="*/ 145624 h 21600"/>
              <a:gd name="T34" fmla="*/ 1849997 w 21600"/>
              <a:gd name="T35" fmla="*/ 0 h 21600"/>
              <a:gd name="T36" fmla="*/ 2564973 w 21600"/>
              <a:gd name="T37" fmla="*/ 145624 h 21600"/>
              <a:gd name="T38" fmla="*/ 3154662 w 21600"/>
              <a:gd name="T39" fmla="*/ 543469 h 21600"/>
              <a:gd name="T40" fmla="*/ 3553339 w 21600"/>
              <a:gd name="T41" fmla="*/ 1132757 h 21600"/>
              <a:gd name="T42" fmla="*/ 3697730 w 21600"/>
              <a:gd name="T43" fmla="*/ 1848564 h 21600"/>
              <a:gd name="T44" fmla="*/ 3618247 w 21600"/>
              <a:gd name="T45" fmla="*/ 2380324 h 21600"/>
              <a:gd name="T46" fmla="*/ 3391893 w 21600"/>
              <a:gd name="T47" fmla="*/ 2864647 h 21600"/>
              <a:gd name="T48" fmla="*/ 4386622 w 21600"/>
              <a:gd name="T49" fmla="*/ 3861841 h 21600"/>
              <a:gd name="T50" fmla="*/ 738809 w 21600"/>
              <a:gd name="T51" fmla="*/ 1848564 h 21600"/>
              <a:gd name="T52" fmla="*/ 827536 w 21600"/>
              <a:gd name="T53" fmla="*/ 2283586 h 21600"/>
              <a:gd name="T54" fmla="*/ 1066617 w 21600"/>
              <a:gd name="T55" fmla="*/ 2633378 h 21600"/>
              <a:gd name="T56" fmla="*/ 1418873 w 21600"/>
              <a:gd name="T57" fmla="*/ 2869377 h 21600"/>
              <a:gd name="T58" fmla="*/ 1849381 w 21600"/>
              <a:gd name="T59" fmla="*/ 2956456 h 21600"/>
              <a:gd name="T60" fmla="*/ 2278240 w 21600"/>
              <a:gd name="T61" fmla="*/ 2869377 h 21600"/>
              <a:gd name="T62" fmla="*/ 2629465 w 21600"/>
              <a:gd name="T63" fmla="*/ 2633378 h 21600"/>
              <a:gd name="T64" fmla="*/ 2868545 w 21600"/>
              <a:gd name="T65" fmla="*/ 2283586 h 21600"/>
              <a:gd name="T66" fmla="*/ 2957287 w 21600"/>
              <a:gd name="T67" fmla="*/ 1848564 h 21600"/>
              <a:gd name="T68" fmla="*/ 2868545 w 21600"/>
              <a:gd name="T69" fmla="*/ 1419891 h 21600"/>
              <a:gd name="T70" fmla="*/ 2629465 w 21600"/>
              <a:gd name="T71" fmla="*/ 1066617 h 21600"/>
              <a:gd name="T72" fmla="*/ 2278240 w 21600"/>
              <a:gd name="T73" fmla="*/ 828153 h 21600"/>
              <a:gd name="T74" fmla="*/ 1849381 w 21600"/>
              <a:gd name="T75" fmla="*/ 740658 h 21600"/>
              <a:gd name="T76" fmla="*/ 1418873 w 21600"/>
              <a:gd name="T77" fmla="*/ 828153 h 21600"/>
              <a:gd name="T78" fmla="*/ 1066617 w 21600"/>
              <a:gd name="T79" fmla="*/ 1066617 h 21600"/>
              <a:gd name="T80" fmla="*/ 827536 w 21600"/>
              <a:gd name="T81" fmla="*/ 1419891 h 21600"/>
              <a:gd name="T82" fmla="*/ 738809 w 21600"/>
              <a:gd name="T83" fmla="*/ 1848564 h 21600"/>
              <a:gd name="T84" fmla="*/ 1849997 w 21600"/>
              <a:gd name="T85" fmla="*/ 1148364 h 21600"/>
              <a:gd name="T86" fmla="*/ 1945704 w 21600"/>
              <a:gd name="T87" fmla="*/ 1188421 h 21600"/>
              <a:gd name="T88" fmla="*/ 1985761 w 21600"/>
              <a:gd name="T89" fmla="*/ 1289889 h 21600"/>
              <a:gd name="T90" fmla="*/ 1945704 w 21600"/>
              <a:gd name="T91" fmla="*/ 1385595 h 21600"/>
              <a:gd name="T92" fmla="*/ 1849997 w 21600"/>
              <a:gd name="T93" fmla="*/ 1426269 h 21600"/>
              <a:gd name="T94" fmla="*/ 1551140 w 21600"/>
              <a:gd name="T95" fmla="*/ 1548059 h 21600"/>
              <a:gd name="T96" fmla="*/ 1427501 w 21600"/>
              <a:gd name="T97" fmla="*/ 1847948 h 21600"/>
              <a:gd name="T98" fmla="*/ 1387444 w 21600"/>
              <a:gd name="T99" fmla="*/ 1944271 h 21600"/>
              <a:gd name="T100" fmla="*/ 1291738 w 21600"/>
              <a:gd name="T101" fmla="*/ 1983711 h 21600"/>
              <a:gd name="T102" fmla="*/ 1188421 w 21600"/>
              <a:gd name="T103" fmla="*/ 1944271 h 21600"/>
              <a:gd name="T104" fmla="*/ 1150213 w 21600"/>
              <a:gd name="T105" fmla="*/ 1847948 h 21600"/>
              <a:gd name="T106" fmla="*/ 1204229 w 21600"/>
              <a:gd name="T107" fmla="*/ 1578671 h 21600"/>
              <a:gd name="T108" fmla="*/ 1354997 w 21600"/>
              <a:gd name="T109" fmla="*/ 1353765 h 21600"/>
              <a:gd name="T110" fmla="*/ 1576822 w 21600"/>
              <a:gd name="T111" fmla="*/ 1202996 h 21600"/>
              <a:gd name="T112" fmla="*/ 1849997 w 21600"/>
              <a:gd name="T113" fmla="*/ 1148364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8" name="AutoShape 29"/>
          <p:cNvSpPr>
            <a:spLocks/>
          </p:cNvSpPr>
          <p:nvPr/>
        </p:nvSpPr>
        <p:spPr bwMode="auto">
          <a:xfrm>
            <a:off x="5455444" y="1646525"/>
            <a:ext cx="232172" cy="194072"/>
          </a:xfrm>
          <a:custGeom>
            <a:avLst/>
            <a:gdLst>
              <a:gd name="T0" fmla="*/ 4436539 w 21600"/>
              <a:gd name="T1" fmla="*/ 1350361 h 21579"/>
              <a:gd name="T2" fmla="*/ 4358074 w 21600"/>
              <a:gd name="T3" fmla="*/ 1538158 h 21579"/>
              <a:gd name="T4" fmla="*/ 4161931 w 21600"/>
              <a:gd name="T5" fmla="*/ 1643263 h 21579"/>
              <a:gd name="T6" fmla="*/ 4161931 w 21600"/>
              <a:gd name="T7" fmla="*/ 2388551 h 21579"/>
              <a:gd name="T8" fmla="*/ 4052452 w 21600"/>
              <a:gd name="T9" fmla="*/ 2606686 h 21579"/>
              <a:gd name="T10" fmla="*/ 3791387 w 21600"/>
              <a:gd name="T11" fmla="*/ 2697413 h 21579"/>
              <a:gd name="T12" fmla="*/ 3396623 w 21600"/>
              <a:gd name="T13" fmla="*/ 2430677 h 21579"/>
              <a:gd name="T14" fmla="*/ 2899358 w 21600"/>
              <a:gd name="T15" fmla="*/ 2193571 h 21579"/>
              <a:gd name="T16" fmla="*/ 2351776 w 21600"/>
              <a:gd name="T17" fmla="*/ 2008652 h 21579"/>
              <a:gd name="T18" fmla="*/ 1805225 w 21600"/>
              <a:gd name="T19" fmla="*/ 1907853 h 21579"/>
              <a:gd name="T20" fmla="*/ 1636800 w 21600"/>
              <a:gd name="T21" fmla="*/ 1988519 h 21579"/>
              <a:gd name="T22" fmla="*/ 1547657 w 21600"/>
              <a:gd name="T23" fmla="*/ 2114620 h 21579"/>
              <a:gd name="T24" fmla="*/ 1542727 w 21600"/>
              <a:gd name="T25" fmla="*/ 2257269 h 21579"/>
              <a:gd name="T26" fmla="*/ 1632271 w 21600"/>
              <a:gd name="T27" fmla="*/ 2388551 h 21579"/>
              <a:gd name="T28" fmla="*/ 1576822 w 21600"/>
              <a:gd name="T29" fmla="*/ 2541261 h 21579"/>
              <a:gd name="T30" fmla="*/ 1626109 w 21600"/>
              <a:gd name="T31" fmla="*/ 2675421 h 21579"/>
              <a:gd name="T32" fmla="*/ 1745448 w 21600"/>
              <a:gd name="T33" fmla="*/ 2799508 h 21579"/>
              <a:gd name="T34" fmla="*/ 1904214 w 21600"/>
              <a:gd name="T35" fmla="*/ 2917707 h 21579"/>
              <a:gd name="T36" fmla="*/ 1736820 w 21600"/>
              <a:gd name="T37" fmla="*/ 3050283 h 21579"/>
              <a:gd name="T38" fmla="*/ 1481316 w 21600"/>
              <a:gd name="T39" fmla="*/ 3101762 h 21579"/>
              <a:gd name="T40" fmla="*/ 1215321 w 21600"/>
              <a:gd name="T41" fmla="*/ 3080622 h 21579"/>
              <a:gd name="T42" fmla="*/ 1011167 w 21600"/>
              <a:gd name="T43" fmla="*/ 2992485 h 21579"/>
              <a:gd name="T44" fmla="*/ 914630 w 21600"/>
              <a:gd name="T45" fmla="*/ 2740126 h 21579"/>
              <a:gd name="T46" fmla="*/ 828153 w 21600"/>
              <a:gd name="T47" fmla="*/ 2476700 h 21579"/>
              <a:gd name="T48" fmla="*/ 794473 w 21600"/>
              <a:gd name="T49" fmla="*/ 2197301 h 21579"/>
              <a:gd name="T50" fmla="*/ 852387 w 21600"/>
              <a:gd name="T51" fmla="*/ 1891460 h 21579"/>
              <a:gd name="T52" fmla="*/ 370530 w 21600"/>
              <a:gd name="T53" fmla="*/ 1891460 h 21579"/>
              <a:gd name="T54" fmla="*/ 109680 w 21600"/>
              <a:gd name="T55" fmla="*/ 1800722 h 21579"/>
              <a:gd name="T56" fmla="*/ 0 w 21600"/>
              <a:gd name="T57" fmla="*/ 1580428 h 21579"/>
              <a:gd name="T58" fmla="*/ 0 w 21600"/>
              <a:gd name="T59" fmla="*/ 1117848 h 21579"/>
              <a:gd name="T60" fmla="*/ 108032 w 21600"/>
              <a:gd name="T61" fmla="*/ 897987 h 21579"/>
              <a:gd name="T62" fmla="*/ 370530 w 21600"/>
              <a:gd name="T63" fmla="*/ 805965 h 21579"/>
              <a:gd name="T64" fmla="*/ 1571892 w 21600"/>
              <a:gd name="T65" fmla="*/ 805965 h 21579"/>
              <a:gd name="T66" fmla="*/ 2161782 w 21600"/>
              <a:gd name="T67" fmla="*/ 738525 h 21579"/>
              <a:gd name="T68" fmla="*/ 2775103 w 21600"/>
              <a:gd name="T69" fmla="*/ 557060 h 21579"/>
              <a:gd name="T70" fmla="*/ 3342392 w 21600"/>
              <a:gd name="T71" fmla="*/ 297938 h 21579"/>
              <a:gd name="T72" fmla="*/ 3791387 w 21600"/>
              <a:gd name="T73" fmla="*/ 0 h 21579"/>
              <a:gd name="T74" fmla="*/ 4052452 w 21600"/>
              <a:gd name="T75" fmla="*/ 91170 h 21579"/>
              <a:gd name="T76" fmla="*/ 4161931 w 21600"/>
              <a:gd name="T77" fmla="*/ 311452 h 21579"/>
              <a:gd name="T78" fmla="*/ 4161931 w 21600"/>
              <a:gd name="T79" fmla="*/ 1054582 h 21579"/>
              <a:gd name="T80" fmla="*/ 4358074 w 21600"/>
              <a:gd name="T81" fmla="*/ 1160550 h 21579"/>
              <a:gd name="T82" fmla="*/ 4436539 w 21600"/>
              <a:gd name="T83" fmla="*/ 1350361 h 21579"/>
              <a:gd name="T84" fmla="*/ 3791387 w 21600"/>
              <a:gd name="T85" fmla="*/ 410525 h 21579"/>
              <a:gd name="T86" fmla="*/ 3391693 w 21600"/>
              <a:gd name="T87" fmla="*/ 640172 h 21579"/>
              <a:gd name="T88" fmla="*/ 2933052 w 21600"/>
              <a:gd name="T89" fmla="*/ 838893 h 21579"/>
              <a:gd name="T90" fmla="*/ 2439686 w 21600"/>
              <a:gd name="T91" fmla="*/ 995476 h 21579"/>
              <a:gd name="T92" fmla="*/ 1942422 w 21600"/>
              <a:gd name="T93" fmla="*/ 1093398 h 21579"/>
              <a:gd name="T94" fmla="*/ 1942422 w 21600"/>
              <a:gd name="T95" fmla="*/ 1606605 h 21579"/>
              <a:gd name="T96" fmla="*/ 2439686 w 21600"/>
              <a:gd name="T97" fmla="*/ 1705678 h 21579"/>
              <a:gd name="T98" fmla="*/ 2933052 w 21600"/>
              <a:gd name="T99" fmla="*/ 1863125 h 21579"/>
              <a:gd name="T100" fmla="*/ 3394158 w 21600"/>
              <a:gd name="T101" fmla="*/ 2063141 h 21579"/>
              <a:gd name="T102" fmla="*/ 3791387 w 21600"/>
              <a:gd name="T103" fmla="*/ 2289334 h 21579"/>
              <a:gd name="T104" fmla="*/ 3791387 w 21600"/>
              <a:gd name="T105" fmla="*/ 410525 h 21579"/>
              <a:gd name="T106" fmla="*/ 3791387 w 21600"/>
              <a:gd name="T107" fmla="*/ 410525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9" name="AutoShape 30"/>
          <p:cNvSpPr>
            <a:spLocks/>
          </p:cNvSpPr>
          <p:nvPr/>
        </p:nvSpPr>
        <p:spPr bwMode="auto">
          <a:xfrm>
            <a:off x="3465910" y="1525082"/>
            <a:ext cx="208359" cy="208359"/>
          </a:xfrm>
          <a:custGeom>
            <a:avLst/>
            <a:gdLst>
              <a:gd name="T0" fmla="*/ 3573125 w 21600"/>
              <a:gd name="T1" fmla="*/ 690800 h 21600"/>
              <a:gd name="T2" fmla="*/ 3306464 w 21600"/>
              <a:gd name="T3" fmla="*/ 3573125 h 21600"/>
              <a:gd name="T4" fmla="*/ 0 w 21600"/>
              <a:gd name="T5" fmla="*/ 3306297 h 21600"/>
              <a:gd name="T6" fmla="*/ 266661 w 21600"/>
              <a:gd name="T7" fmla="*/ 426789 h 21600"/>
              <a:gd name="T8" fmla="*/ 378647 w 21600"/>
              <a:gd name="T9" fmla="*/ 254918 h 21600"/>
              <a:gd name="T10" fmla="*/ 793526 w 21600"/>
              <a:gd name="T11" fmla="*/ 0 h 21600"/>
              <a:gd name="T12" fmla="*/ 1209730 w 21600"/>
              <a:gd name="T13" fmla="*/ 255741 h 21600"/>
              <a:gd name="T14" fmla="*/ 1345549 w 21600"/>
              <a:gd name="T15" fmla="*/ 426789 h 21600"/>
              <a:gd name="T16" fmla="*/ 1442153 w 21600"/>
              <a:gd name="T17" fmla="*/ 126713 h 21600"/>
              <a:gd name="T18" fmla="*/ 1988542 w 21600"/>
              <a:gd name="T19" fmla="*/ 35241 h 21600"/>
              <a:gd name="T20" fmla="*/ 2228078 w 21600"/>
              <a:gd name="T21" fmla="*/ 397348 h 21600"/>
              <a:gd name="T22" fmla="*/ 2339576 w 21600"/>
              <a:gd name="T23" fmla="*/ 397348 h 21600"/>
              <a:gd name="T24" fmla="*/ 2573311 w 21600"/>
              <a:gd name="T25" fmla="*/ 35241 h 21600"/>
              <a:gd name="T26" fmla="*/ 3120690 w 21600"/>
              <a:gd name="T27" fmla="*/ 126713 h 21600"/>
              <a:gd name="T28" fmla="*/ 3217307 w 21600"/>
              <a:gd name="T29" fmla="*/ 426789 h 21600"/>
              <a:gd name="T30" fmla="*/ 360615 w 21600"/>
              <a:gd name="T31" fmla="*/ 1318089 h 21600"/>
              <a:gd name="T32" fmla="*/ 1003622 w 21600"/>
              <a:gd name="T33" fmla="*/ 1318089 h 21600"/>
              <a:gd name="T34" fmla="*/ 360615 w 21600"/>
              <a:gd name="T35" fmla="*/ 2556102 h 21600"/>
              <a:gd name="T36" fmla="*/ 1003622 w 21600"/>
              <a:gd name="T37" fmla="*/ 2642790 h 21600"/>
              <a:gd name="T38" fmla="*/ 1003622 w 21600"/>
              <a:gd name="T39" fmla="*/ 3212999 h 21600"/>
              <a:gd name="T40" fmla="*/ 794028 w 21600"/>
              <a:gd name="T41" fmla="*/ 1046129 h 21600"/>
              <a:gd name="T42" fmla="*/ 794028 w 21600"/>
              <a:gd name="T43" fmla="*/ 266828 h 21600"/>
              <a:gd name="T44" fmla="*/ 1742730 w 21600"/>
              <a:gd name="T45" fmla="*/ 1318089 h 21600"/>
              <a:gd name="T46" fmla="*/ 1742730 w 21600"/>
              <a:gd name="T47" fmla="*/ 1893096 h 21600"/>
              <a:gd name="T48" fmla="*/ 1093113 w 21600"/>
              <a:gd name="T49" fmla="*/ 1981095 h 21600"/>
              <a:gd name="T50" fmla="*/ 1742730 w 21600"/>
              <a:gd name="T51" fmla="*/ 1981095 h 21600"/>
              <a:gd name="T52" fmla="*/ 1093113 w 21600"/>
              <a:gd name="T53" fmla="*/ 3212999 h 21600"/>
              <a:gd name="T54" fmla="*/ 1617007 w 21600"/>
              <a:gd name="T55" fmla="*/ 916934 h 21600"/>
              <a:gd name="T56" fmla="*/ 1917083 w 21600"/>
              <a:gd name="T57" fmla="*/ 1015699 h 21600"/>
              <a:gd name="T58" fmla="*/ 1917083 w 21600"/>
              <a:gd name="T59" fmla="*/ 298262 h 21600"/>
              <a:gd name="T60" fmla="*/ 1617007 w 21600"/>
              <a:gd name="T61" fmla="*/ 396847 h 21600"/>
              <a:gd name="T62" fmla="*/ 1831887 w 21600"/>
              <a:gd name="T63" fmla="*/ 1318089 h 21600"/>
              <a:gd name="T64" fmla="*/ 2479022 w 21600"/>
              <a:gd name="T65" fmla="*/ 1318089 h 21600"/>
              <a:gd name="T66" fmla="*/ 1831887 w 21600"/>
              <a:gd name="T67" fmla="*/ 2556102 h 21600"/>
              <a:gd name="T68" fmla="*/ 2479022 w 21600"/>
              <a:gd name="T69" fmla="*/ 2642790 h 21600"/>
              <a:gd name="T70" fmla="*/ 2479022 w 21600"/>
              <a:gd name="T71" fmla="*/ 3212999 h 21600"/>
              <a:gd name="T72" fmla="*/ 2567690 w 21600"/>
              <a:gd name="T73" fmla="*/ 1318089 h 21600"/>
              <a:gd name="T74" fmla="*/ 3212999 w 21600"/>
              <a:gd name="T75" fmla="*/ 1318089 h 21600"/>
              <a:gd name="T76" fmla="*/ 2567690 w 21600"/>
              <a:gd name="T77" fmla="*/ 2556102 h 21600"/>
              <a:gd name="T78" fmla="*/ 3212999 w 21600"/>
              <a:gd name="T79" fmla="*/ 2642790 h 21600"/>
              <a:gd name="T80" fmla="*/ 3212999 w 21600"/>
              <a:gd name="T81" fmla="*/ 3212999 h 21600"/>
              <a:gd name="T82" fmla="*/ 2780088 w 21600"/>
              <a:gd name="T83" fmla="*/ 1046129 h 21600"/>
              <a:gd name="T84" fmla="*/ 2780088 w 21600"/>
              <a:gd name="T85" fmla="*/ 266828 h 21600"/>
              <a:gd name="T86" fmla="*/ 2606725 w 21600"/>
              <a:gd name="T87" fmla="*/ 916934 h 216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1600" h="21600">
                <a:moveTo>
                  <a:pt x="19988" y="2580"/>
                </a:moveTo>
                <a:cubicBezTo>
                  <a:pt x="20420" y="2580"/>
                  <a:pt x="20794" y="2736"/>
                  <a:pt x="21116" y="3053"/>
                </a:cubicBezTo>
                <a:cubicBezTo>
                  <a:pt x="21439" y="3372"/>
                  <a:pt x="21600" y="3744"/>
                  <a:pt x="21600" y="4176"/>
                </a:cubicBezTo>
                <a:lnTo>
                  <a:pt x="21600" y="19987"/>
                </a:lnTo>
                <a:cubicBezTo>
                  <a:pt x="21600" y="20419"/>
                  <a:pt x="21439" y="20797"/>
                  <a:pt x="21116" y="21116"/>
                </a:cubicBezTo>
                <a:cubicBezTo>
                  <a:pt x="20794" y="21439"/>
                  <a:pt x="20420" y="21600"/>
                  <a:pt x="19988" y="21600"/>
                </a:cubicBezTo>
                <a:lnTo>
                  <a:pt x="1612" y="21600"/>
                </a:lnTo>
                <a:cubicBezTo>
                  <a:pt x="1180" y="21600"/>
                  <a:pt x="806" y="21439"/>
                  <a:pt x="484" y="21116"/>
                </a:cubicBezTo>
                <a:cubicBezTo>
                  <a:pt x="161" y="20797"/>
                  <a:pt x="0" y="20419"/>
                  <a:pt x="0" y="19987"/>
                </a:cubicBezTo>
                <a:lnTo>
                  <a:pt x="0" y="4176"/>
                </a:lnTo>
                <a:cubicBezTo>
                  <a:pt x="0" y="3744"/>
                  <a:pt x="161" y="3372"/>
                  <a:pt x="484" y="3053"/>
                </a:cubicBezTo>
                <a:cubicBezTo>
                  <a:pt x="806" y="2736"/>
                  <a:pt x="1180" y="2580"/>
                  <a:pt x="1612" y="2580"/>
                </a:cubicBezTo>
                <a:lnTo>
                  <a:pt x="2151" y="2580"/>
                </a:lnTo>
                <a:lnTo>
                  <a:pt x="2151" y="2402"/>
                </a:lnTo>
                <a:cubicBezTo>
                  <a:pt x="2151" y="2117"/>
                  <a:pt x="2197" y="1829"/>
                  <a:pt x="2289" y="1541"/>
                </a:cubicBezTo>
                <a:cubicBezTo>
                  <a:pt x="2381" y="1250"/>
                  <a:pt x="2531" y="991"/>
                  <a:pt x="2738" y="766"/>
                </a:cubicBezTo>
                <a:cubicBezTo>
                  <a:pt x="2943" y="542"/>
                  <a:pt x="3216" y="360"/>
                  <a:pt x="3556" y="213"/>
                </a:cubicBezTo>
                <a:cubicBezTo>
                  <a:pt x="3896" y="75"/>
                  <a:pt x="4310" y="0"/>
                  <a:pt x="4797" y="0"/>
                </a:cubicBezTo>
                <a:cubicBezTo>
                  <a:pt x="5283" y="0"/>
                  <a:pt x="5698" y="75"/>
                  <a:pt x="6038" y="213"/>
                </a:cubicBezTo>
                <a:cubicBezTo>
                  <a:pt x="6378" y="360"/>
                  <a:pt x="6651" y="542"/>
                  <a:pt x="6858" y="766"/>
                </a:cubicBezTo>
                <a:cubicBezTo>
                  <a:pt x="7063" y="991"/>
                  <a:pt x="7215" y="1256"/>
                  <a:pt x="7313" y="1546"/>
                </a:cubicBezTo>
                <a:cubicBezTo>
                  <a:pt x="7411" y="1840"/>
                  <a:pt x="7457" y="2125"/>
                  <a:pt x="7457" y="2402"/>
                </a:cubicBezTo>
                <a:lnTo>
                  <a:pt x="7457" y="2580"/>
                </a:lnTo>
                <a:lnTo>
                  <a:pt x="8134" y="2580"/>
                </a:lnTo>
                <a:lnTo>
                  <a:pt x="8134" y="2402"/>
                </a:lnTo>
                <a:cubicBezTo>
                  <a:pt x="8134" y="2117"/>
                  <a:pt x="8180" y="1829"/>
                  <a:pt x="8269" y="1541"/>
                </a:cubicBezTo>
                <a:cubicBezTo>
                  <a:pt x="8364" y="1250"/>
                  <a:pt x="8511" y="991"/>
                  <a:pt x="8718" y="766"/>
                </a:cubicBezTo>
                <a:cubicBezTo>
                  <a:pt x="8926" y="541"/>
                  <a:pt x="9199" y="360"/>
                  <a:pt x="9539" y="213"/>
                </a:cubicBezTo>
                <a:cubicBezTo>
                  <a:pt x="9879" y="75"/>
                  <a:pt x="10293" y="0"/>
                  <a:pt x="10780" y="0"/>
                </a:cubicBezTo>
                <a:cubicBezTo>
                  <a:pt x="11266" y="0"/>
                  <a:pt x="11678" y="75"/>
                  <a:pt x="12021" y="213"/>
                </a:cubicBezTo>
                <a:cubicBezTo>
                  <a:pt x="12361" y="360"/>
                  <a:pt x="12637" y="542"/>
                  <a:pt x="12853" y="766"/>
                </a:cubicBezTo>
                <a:cubicBezTo>
                  <a:pt x="13069" y="991"/>
                  <a:pt x="13227" y="1256"/>
                  <a:pt x="13322" y="1546"/>
                </a:cubicBezTo>
                <a:cubicBezTo>
                  <a:pt x="13417" y="1840"/>
                  <a:pt x="13469" y="2125"/>
                  <a:pt x="13469" y="2402"/>
                </a:cubicBezTo>
                <a:lnTo>
                  <a:pt x="13469" y="2580"/>
                </a:lnTo>
                <a:lnTo>
                  <a:pt x="14143" y="2580"/>
                </a:lnTo>
                <a:lnTo>
                  <a:pt x="14143" y="2402"/>
                </a:lnTo>
                <a:cubicBezTo>
                  <a:pt x="14143" y="2117"/>
                  <a:pt x="14192" y="1829"/>
                  <a:pt x="14287" y="1541"/>
                </a:cubicBezTo>
                <a:cubicBezTo>
                  <a:pt x="14385" y="1250"/>
                  <a:pt x="14534" y="991"/>
                  <a:pt x="14742" y="766"/>
                </a:cubicBezTo>
                <a:cubicBezTo>
                  <a:pt x="14949" y="541"/>
                  <a:pt x="15220" y="360"/>
                  <a:pt x="15556" y="213"/>
                </a:cubicBezTo>
                <a:cubicBezTo>
                  <a:pt x="15890" y="75"/>
                  <a:pt x="16305" y="0"/>
                  <a:pt x="16803" y="0"/>
                </a:cubicBezTo>
                <a:cubicBezTo>
                  <a:pt x="17290" y="0"/>
                  <a:pt x="17704" y="75"/>
                  <a:pt x="18044" y="213"/>
                </a:cubicBezTo>
                <a:cubicBezTo>
                  <a:pt x="18384" y="360"/>
                  <a:pt x="18657" y="541"/>
                  <a:pt x="18865" y="766"/>
                </a:cubicBezTo>
                <a:cubicBezTo>
                  <a:pt x="19069" y="991"/>
                  <a:pt x="19219" y="1256"/>
                  <a:pt x="19311" y="1546"/>
                </a:cubicBezTo>
                <a:cubicBezTo>
                  <a:pt x="19403" y="1840"/>
                  <a:pt x="19449" y="2125"/>
                  <a:pt x="19449" y="2402"/>
                </a:cubicBezTo>
                <a:lnTo>
                  <a:pt x="19449" y="2580"/>
                </a:lnTo>
                <a:lnTo>
                  <a:pt x="19988" y="2580"/>
                </a:lnTo>
                <a:close/>
                <a:moveTo>
                  <a:pt x="6067" y="7968"/>
                </a:moveTo>
                <a:lnTo>
                  <a:pt x="2180" y="7968"/>
                </a:lnTo>
                <a:lnTo>
                  <a:pt x="2180" y="11444"/>
                </a:lnTo>
                <a:lnTo>
                  <a:pt x="6067" y="11444"/>
                </a:lnTo>
                <a:lnTo>
                  <a:pt x="6067" y="7968"/>
                </a:lnTo>
                <a:close/>
                <a:moveTo>
                  <a:pt x="6067" y="11976"/>
                </a:moveTo>
                <a:lnTo>
                  <a:pt x="2180" y="11976"/>
                </a:lnTo>
                <a:lnTo>
                  <a:pt x="2180" y="15452"/>
                </a:lnTo>
                <a:lnTo>
                  <a:pt x="6067" y="15452"/>
                </a:lnTo>
                <a:lnTo>
                  <a:pt x="6067" y="11976"/>
                </a:lnTo>
                <a:close/>
                <a:moveTo>
                  <a:pt x="6067" y="15976"/>
                </a:moveTo>
                <a:lnTo>
                  <a:pt x="2180" y="15976"/>
                </a:lnTo>
                <a:lnTo>
                  <a:pt x="2180" y="19423"/>
                </a:lnTo>
                <a:lnTo>
                  <a:pt x="6067" y="19423"/>
                </a:lnTo>
                <a:lnTo>
                  <a:pt x="6067" y="15976"/>
                </a:lnTo>
                <a:close/>
                <a:moveTo>
                  <a:pt x="3755" y="5543"/>
                </a:moveTo>
                <a:cubicBezTo>
                  <a:pt x="3755" y="6068"/>
                  <a:pt x="4103" y="6324"/>
                  <a:pt x="4800" y="6324"/>
                </a:cubicBezTo>
                <a:cubicBezTo>
                  <a:pt x="5499" y="6324"/>
                  <a:pt x="5848" y="6068"/>
                  <a:pt x="5848" y="5543"/>
                </a:cubicBezTo>
                <a:lnTo>
                  <a:pt x="5848" y="2399"/>
                </a:lnTo>
                <a:cubicBezTo>
                  <a:pt x="5848" y="1878"/>
                  <a:pt x="5499" y="1613"/>
                  <a:pt x="4800" y="1613"/>
                </a:cubicBezTo>
                <a:cubicBezTo>
                  <a:pt x="4103" y="1613"/>
                  <a:pt x="3755" y="1878"/>
                  <a:pt x="3755" y="2399"/>
                </a:cubicBezTo>
                <a:lnTo>
                  <a:pt x="3755" y="5543"/>
                </a:lnTo>
                <a:close/>
                <a:moveTo>
                  <a:pt x="10535" y="7968"/>
                </a:moveTo>
                <a:lnTo>
                  <a:pt x="6608" y="7968"/>
                </a:lnTo>
                <a:lnTo>
                  <a:pt x="6608" y="11444"/>
                </a:lnTo>
                <a:lnTo>
                  <a:pt x="10535" y="11444"/>
                </a:lnTo>
                <a:lnTo>
                  <a:pt x="10535" y="7968"/>
                </a:lnTo>
                <a:close/>
                <a:moveTo>
                  <a:pt x="10535" y="11976"/>
                </a:moveTo>
                <a:lnTo>
                  <a:pt x="6608" y="11976"/>
                </a:lnTo>
                <a:lnTo>
                  <a:pt x="6608" y="15452"/>
                </a:lnTo>
                <a:lnTo>
                  <a:pt x="10535" y="15452"/>
                </a:lnTo>
                <a:lnTo>
                  <a:pt x="10535" y="11976"/>
                </a:lnTo>
                <a:close/>
                <a:moveTo>
                  <a:pt x="10535" y="15976"/>
                </a:moveTo>
                <a:lnTo>
                  <a:pt x="6608" y="15976"/>
                </a:lnTo>
                <a:lnTo>
                  <a:pt x="6608" y="19423"/>
                </a:lnTo>
                <a:lnTo>
                  <a:pt x="10535" y="19423"/>
                </a:lnTo>
                <a:lnTo>
                  <a:pt x="10535" y="15976"/>
                </a:lnTo>
                <a:close/>
                <a:moveTo>
                  <a:pt x="9775" y="5543"/>
                </a:moveTo>
                <a:cubicBezTo>
                  <a:pt x="9775" y="5826"/>
                  <a:pt x="9850" y="6027"/>
                  <a:pt x="9997" y="6145"/>
                </a:cubicBezTo>
                <a:cubicBezTo>
                  <a:pt x="10144" y="6269"/>
                  <a:pt x="10406" y="6324"/>
                  <a:pt x="10783" y="6324"/>
                </a:cubicBezTo>
                <a:cubicBezTo>
                  <a:pt x="11160" y="6324"/>
                  <a:pt x="11428" y="6263"/>
                  <a:pt x="11589" y="6140"/>
                </a:cubicBezTo>
                <a:cubicBezTo>
                  <a:pt x="11750" y="6016"/>
                  <a:pt x="11831" y="5820"/>
                  <a:pt x="11831" y="5544"/>
                </a:cubicBezTo>
                <a:lnTo>
                  <a:pt x="11831" y="2399"/>
                </a:lnTo>
                <a:cubicBezTo>
                  <a:pt x="11831" y="2128"/>
                  <a:pt x="11750" y="1933"/>
                  <a:pt x="11589" y="1803"/>
                </a:cubicBezTo>
                <a:cubicBezTo>
                  <a:pt x="11428" y="1673"/>
                  <a:pt x="11160" y="1613"/>
                  <a:pt x="10783" y="1613"/>
                </a:cubicBezTo>
                <a:cubicBezTo>
                  <a:pt x="10406" y="1613"/>
                  <a:pt x="10144" y="1679"/>
                  <a:pt x="9997" y="1814"/>
                </a:cubicBezTo>
                <a:cubicBezTo>
                  <a:pt x="9850" y="1944"/>
                  <a:pt x="9775" y="2140"/>
                  <a:pt x="9775" y="2399"/>
                </a:cubicBezTo>
                <a:lnTo>
                  <a:pt x="9775" y="5543"/>
                </a:lnTo>
                <a:close/>
                <a:moveTo>
                  <a:pt x="14986" y="7968"/>
                </a:moveTo>
                <a:lnTo>
                  <a:pt x="11074" y="7968"/>
                </a:lnTo>
                <a:lnTo>
                  <a:pt x="11074" y="11444"/>
                </a:lnTo>
                <a:lnTo>
                  <a:pt x="14986" y="11444"/>
                </a:lnTo>
                <a:lnTo>
                  <a:pt x="14986" y="7968"/>
                </a:lnTo>
                <a:close/>
                <a:moveTo>
                  <a:pt x="14986" y="11976"/>
                </a:moveTo>
                <a:lnTo>
                  <a:pt x="11074" y="11976"/>
                </a:lnTo>
                <a:lnTo>
                  <a:pt x="11074" y="15452"/>
                </a:lnTo>
                <a:lnTo>
                  <a:pt x="14986" y="15452"/>
                </a:lnTo>
                <a:lnTo>
                  <a:pt x="14986" y="11976"/>
                </a:lnTo>
                <a:close/>
                <a:moveTo>
                  <a:pt x="14986" y="15976"/>
                </a:moveTo>
                <a:lnTo>
                  <a:pt x="11074" y="15976"/>
                </a:lnTo>
                <a:lnTo>
                  <a:pt x="11074" y="19423"/>
                </a:lnTo>
                <a:lnTo>
                  <a:pt x="14986" y="19423"/>
                </a:lnTo>
                <a:lnTo>
                  <a:pt x="14986" y="15976"/>
                </a:lnTo>
                <a:close/>
                <a:moveTo>
                  <a:pt x="19423" y="7968"/>
                </a:moveTo>
                <a:lnTo>
                  <a:pt x="15522" y="7968"/>
                </a:lnTo>
                <a:lnTo>
                  <a:pt x="15522" y="11444"/>
                </a:lnTo>
                <a:lnTo>
                  <a:pt x="19423" y="11444"/>
                </a:lnTo>
                <a:lnTo>
                  <a:pt x="19423" y="7968"/>
                </a:lnTo>
                <a:close/>
                <a:moveTo>
                  <a:pt x="19423" y="11976"/>
                </a:moveTo>
                <a:lnTo>
                  <a:pt x="15522" y="11976"/>
                </a:lnTo>
                <a:lnTo>
                  <a:pt x="15522" y="15452"/>
                </a:lnTo>
                <a:lnTo>
                  <a:pt x="19423" y="15452"/>
                </a:lnTo>
                <a:lnTo>
                  <a:pt x="19423" y="11976"/>
                </a:lnTo>
                <a:close/>
                <a:moveTo>
                  <a:pt x="19423" y="15976"/>
                </a:moveTo>
                <a:lnTo>
                  <a:pt x="15522" y="15976"/>
                </a:lnTo>
                <a:lnTo>
                  <a:pt x="15522" y="19423"/>
                </a:lnTo>
                <a:lnTo>
                  <a:pt x="19423" y="19423"/>
                </a:lnTo>
                <a:lnTo>
                  <a:pt x="19423" y="15976"/>
                </a:lnTo>
                <a:close/>
                <a:moveTo>
                  <a:pt x="15758" y="5543"/>
                </a:moveTo>
                <a:cubicBezTo>
                  <a:pt x="15758" y="6068"/>
                  <a:pt x="16106" y="6324"/>
                  <a:pt x="16806" y="6324"/>
                </a:cubicBezTo>
                <a:cubicBezTo>
                  <a:pt x="17503" y="6324"/>
                  <a:pt x="17848" y="6068"/>
                  <a:pt x="17840" y="5543"/>
                </a:cubicBezTo>
                <a:lnTo>
                  <a:pt x="17840" y="2399"/>
                </a:lnTo>
                <a:cubicBezTo>
                  <a:pt x="17840" y="1878"/>
                  <a:pt x="17494" y="1613"/>
                  <a:pt x="16806" y="1613"/>
                </a:cubicBezTo>
                <a:cubicBezTo>
                  <a:pt x="16106" y="1613"/>
                  <a:pt x="15758" y="1878"/>
                  <a:pt x="15758" y="2399"/>
                </a:cubicBezTo>
                <a:lnTo>
                  <a:pt x="15758" y="5543"/>
                </a:lnTo>
                <a:close/>
                <a:moveTo>
                  <a:pt x="15758" y="5543"/>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20" name="AutoShape 31"/>
          <p:cNvSpPr>
            <a:spLocks/>
          </p:cNvSpPr>
          <p:nvPr/>
        </p:nvSpPr>
        <p:spPr bwMode="auto">
          <a:xfrm>
            <a:off x="5732860" y="2504966"/>
            <a:ext cx="232172" cy="204788"/>
          </a:xfrm>
          <a:custGeom>
            <a:avLst/>
            <a:gdLst>
              <a:gd name="T0" fmla="*/ 4436511 w 21600"/>
              <a:gd name="T1" fmla="*/ 1380672 h 21600"/>
              <a:gd name="T2" fmla="*/ 2218255 w 21600"/>
              <a:gd name="T3" fmla="*/ 0 h 21600"/>
              <a:gd name="T4" fmla="*/ 0 w 21600"/>
              <a:gd name="T5" fmla="*/ 1380672 h 21600"/>
              <a:gd name="T6" fmla="*/ 1206891 w 21600"/>
              <a:gd name="T7" fmla="*/ 2617526 h 21600"/>
              <a:gd name="T8" fmla="*/ 684992 w 21600"/>
              <a:gd name="T9" fmla="*/ 3451681 h 21600"/>
              <a:gd name="T10" fmla="*/ 2348687 w 21600"/>
              <a:gd name="T11" fmla="*/ 2761345 h 21600"/>
              <a:gd name="T12" fmla="*/ 4436511 w 21600"/>
              <a:gd name="T13" fmla="*/ 1380672 h 21600"/>
              <a:gd name="T14" fmla="*/ 4436511 w 21600"/>
              <a:gd name="T15" fmla="*/ 1380672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pic>
        <p:nvPicPr>
          <p:cNvPr id="21" name="组合 21"/>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25541" y="2264460"/>
            <a:ext cx="520303"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83"/>
          <p:cNvSpPr txBox="1">
            <a:spLocks noChangeArrowheads="1"/>
          </p:cNvSpPr>
          <p:nvPr/>
        </p:nvSpPr>
        <p:spPr bwMode="auto">
          <a:xfrm>
            <a:off x="1026115" y="2099025"/>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23" name="文本框 180"/>
          <p:cNvSpPr txBox="1">
            <a:spLocks noChangeArrowheads="1"/>
          </p:cNvSpPr>
          <p:nvPr/>
        </p:nvSpPr>
        <p:spPr bwMode="auto">
          <a:xfrm>
            <a:off x="1023582" y="2355196"/>
            <a:ext cx="1719619"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
        <p:nvSpPr>
          <p:cNvPr id="24" name="TextBox 83"/>
          <p:cNvSpPr txBox="1">
            <a:spLocks noChangeArrowheads="1"/>
          </p:cNvSpPr>
          <p:nvPr/>
        </p:nvSpPr>
        <p:spPr bwMode="auto">
          <a:xfrm>
            <a:off x="6348742" y="2099025"/>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25" name="文本框 180"/>
          <p:cNvSpPr txBox="1">
            <a:spLocks noChangeArrowheads="1"/>
          </p:cNvSpPr>
          <p:nvPr/>
        </p:nvSpPr>
        <p:spPr bwMode="auto">
          <a:xfrm>
            <a:off x="6346209" y="2355196"/>
            <a:ext cx="1719619"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a:t>
            </a:r>
            <a:r>
              <a:rPr lang="zh-CN" altLang="en-US" sz="1050" dirty="0">
                <a:solidFill>
                  <a:schemeClr val="bg1">
                    <a:lumMod val="50000"/>
                  </a:schemeClr>
                </a:solidFill>
                <a:latin typeface="微软雅黑" pitchFamily="34" charset="-122"/>
                <a:ea typeface="微软雅黑" pitchFamily="34" charset="-122"/>
              </a:rPr>
              <a:t>请输入您想要的</a:t>
            </a:r>
            <a:r>
              <a:rPr lang="zh-CN" altLang="en-US" sz="1050" dirty="0" smtClean="0">
                <a:solidFill>
                  <a:schemeClr val="bg1">
                    <a:lumMod val="50000"/>
                  </a:schemeClr>
                </a:solidFill>
                <a:latin typeface="微软雅黑" pitchFamily="34" charset="-122"/>
                <a:ea typeface="微软雅黑" pitchFamily="34" charset="-122"/>
              </a:rPr>
              <a:t>文字请</a:t>
            </a:r>
            <a:r>
              <a:rPr lang="zh-CN" altLang="en-US" sz="1050" dirty="0">
                <a:solidFill>
                  <a:schemeClr val="bg1">
                    <a:lumMod val="50000"/>
                  </a:schemeClr>
                </a:solidFill>
                <a:latin typeface="微软雅黑" pitchFamily="34" charset="-122"/>
                <a:ea typeface="微软雅黑" pitchFamily="34" charset="-122"/>
              </a:rPr>
              <a:t>输入您想要的</a:t>
            </a:r>
            <a:r>
              <a:rPr lang="zh-CN" altLang="en-US" sz="1050" dirty="0" smtClean="0">
                <a:solidFill>
                  <a:schemeClr val="bg1">
                    <a:lumMod val="50000"/>
                  </a:schemeClr>
                </a:solidFill>
                <a:latin typeface="微软雅黑" pitchFamily="34" charset="-122"/>
                <a:ea typeface="微软雅黑" pitchFamily="34" charset="-122"/>
              </a:rPr>
              <a:t>文字</a:t>
            </a:r>
            <a:endParaRPr lang="zh-CN" altLang="en-US" sz="105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6806740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ppt_x"/>
                                          </p:val>
                                        </p:tav>
                                        <p:tav tm="100000">
                                          <p:val>
                                            <p:strVal val="#ppt_x"/>
                                          </p:val>
                                        </p:tav>
                                      </p:tavLst>
                                    </p:anim>
                                    <p:anim calcmode="lin" valueType="num">
                                      <p:cBhvr additive="base">
                                        <p:cTn id="5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par>
                                <p:cTn id="62" presetID="2" presetClass="entr" presetSubtype="4"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ppt_x"/>
                                          </p:val>
                                        </p:tav>
                                        <p:tav tm="100000">
                                          <p:val>
                                            <p:strVal val="#ppt_x"/>
                                          </p:val>
                                        </p:tav>
                                      </p:tavLst>
                                    </p:anim>
                                    <p:anim calcmode="lin" valueType="num">
                                      <p:cBhvr additive="base">
                                        <p:cTn id="65" dur="500" fill="hold"/>
                                        <p:tgtEl>
                                          <p:spTgt spid="15"/>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53" presetClass="entr" presetSubtype="16"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par>
                                <p:cTn id="88" presetID="2" presetClass="entr" presetSubtype="4" fill="hold" nodeType="withEffect">
                                  <p:stCondLst>
                                    <p:cond delay="0"/>
                                  </p:stCondLst>
                                  <p:childTnLst>
                                    <p:set>
                                      <p:cBhvr>
                                        <p:cTn id="89" dur="1" fill="hold">
                                          <p:stCondLst>
                                            <p:cond delay="0"/>
                                          </p:stCondLst>
                                        </p:cTn>
                                        <p:tgtEl>
                                          <p:spTgt spid="21"/>
                                        </p:tgtEl>
                                        <p:attrNameLst>
                                          <p:attrName>style.visibility</p:attrName>
                                        </p:attrNameLst>
                                      </p:cBhvr>
                                      <p:to>
                                        <p:strVal val="visible"/>
                                      </p:to>
                                    </p:set>
                                    <p:anim calcmode="lin" valueType="num">
                                      <p:cBhvr additive="base">
                                        <p:cTn id="90" dur="500" fill="hold"/>
                                        <p:tgtEl>
                                          <p:spTgt spid="21"/>
                                        </p:tgtEl>
                                        <p:attrNameLst>
                                          <p:attrName>ppt_x</p:attrName>
                                        </p:attrNameLst>
                                      </p:cBhvr>
                                      <p:tavLst>
                                        <p:tav tm="0">
                                          <p:val>
                                            <p:strVal val="#ppt_x"/>
                                          </p:val>
                                        </p:tav>
                                        <p:tav tm="100000">
                                          <p:val>
                                            <p:strVal val="#ppt_x"/>
                                          </p:val>
                                        </p:tav>
                                      </p:tavLst>
                                    </p:anim>
                                    <p:anim calcmode="lin" valueType="num">
                                      <p:cBhvr additive="base">
                                        <p:cTn id="91" dur="500" fill="hold"/>
                                        <p:tgtEl>
                                          <p:spTgt spid="21"/>
                                        </p:tgtEl>
                                        <p:attrNameLst>
                                          <p:attrName>ppt_y</p:attrName>
                                        </p:attrNameLst>
                                      </p:cBhvr>
                                      <p:tavLst>
                                        <p:tav tm="0">
                                          <p:val>
                                            <p:strVal val="1+#ppt_h/2"/>
                                          </p:val>
                                        </p:tav>
                                        <p:tav tm="100000">
                                          <p:val>
                                            <p:strVal val="#ppt_y"/>
                                          </p:val>
                                        </p:tav>
                                      </p:tavLst>
                                    </p:anim>
                                  </p:childTnLst>
                                </p:cTn>
                              </p:par>
                            </p:childTnLst>
                          </p:cTn>
                        </p:par>
                        <p:par>
                          <p:cTn id="92" fill="hold">
                            <p:stCondLst>
                              <p:cond delay="500"/>
                            </p:stCondLst>
                            <p:childTnLst>
                              <p:par>
                                <p:cTn id="93" presetID="2" presetClass="entr" presetSubtype="4" fill="hold" grpId="0" nodeType="afterEffect">
                                  <p:stCondLst>
                                    <p:cond delay="0"/>
                                  </p:stCondLst>
                                  <p:childTnLst>
                                    <p:set>
                                      <p:cBhvr>
                                        <p:cTn id="94" dur="1" fill="hold">
                                          <p:stCondLst>
                                            <p:cond delay="0"/>
                                          </p:stCondLst>
                                        </p:cTn>
                                        <p:tgtEl>
                                          <p:spTgt spid="22"/>
                                        </p:tgtEl>
                                        <p:attrNameLst>
                                          <p:attrName>style.visibility</p:attrName>
                                        </p:attrNameLst>
                                      </p:cBhvr>
                                      <p:to>
                                        <p:strVal val="visible"/>
                                      </p:to>
                                    </p:set>
                                    <p:anim calcmode="lin" valueType="num">
                                      <p:cBhvr additive="base">
                                        <p:cTn id="95" dur="150" fill="hold"/>
                                        <p:tgtEl>
                                          <p:spTgt spid="22"/>
                                        </p:tgtEl>
                                        <p:attrNameLst>
                                          <p:attrName>ppt_x</p:attrName>
                                        </p:attrNameLst>
                                      </p:cBhvr>
                                      <p:tavLst>
                                        <p:tav tm="0">
                                          <p:val>
                                            <p:strVal val="#ppt_x"/>
                                          </p:val>
                                        </p:tav>
                                        <p:tav tm="100000">
                                          <p:val>
                                            <p:strVal val="#ppt_x"/>
                                          </p:val>
                                        </p:tav>
                                      </p:tavLst>
                                    </p:anim>
                                    <p:anim calcmode="lin" valueType="num">
                                      <p:cBhvr additive="base">
                                        <p:cTn id="96" dur="150" fill="hold"/>
                                        <p:tgtEl>
                                          <p:spTgt spid="22"/>
                                        </p:tgtEl>
                                        <p:attrNameLst>
                                          <p:attrName>ppt_y</p:attrName>
                                        </p:attrNameLst>
                                      </p:cBhvr>
                                      <p:tavLst>
                                        <p:tav tm="0">
                                          <p:val>
                                            <p:strVal val="1+#ppt_h/2"/>
                                          </p:val>
                                        </p:tav>
                                        <p:tav tm="100000">
                                          <p:val>
                                            <p:strVal val="#ppt_y"/>
                                          </p:val>
                                        </p:tav>
                                      </p:tavLst>
                                    </p:anim>
                                  </p:childTnLst>
                                </p:cTn>
                              </p:par>
                            </p:childTnLst>
                          </p:cTn>
                        </p:par>
                        <p:par>
                          <p:cTn id="97" fill="hold">
                            <p:stCondLst>
                              <p:cond delay="650"/>
                            </p:stCondLst>
                            <p:childTnLst>
                              <p:par>
                                <p:cTn id="98" presetID="2" presetClass="entr" presetSubtype="4" fill="hold" grpId="0" nodeType="afterEffect">
                                  <p:stCondLst>
                                    <p:cond delay="0"/>
                                  </p:stCondLst>
                                  <p:childTnLst>
                                    <p:set>
                                      <p:cBhvr>
                                        <p:cTn id="99" dur="1" fill="hold">
                                          <p:stCondLst>
                                            <p:cond delay="0"/>
                                          </p:stCondLst>
                                        </p:cTn>
                                        <p:tgtEl>
                                          <p:spTgt spid="23"/>
                                        </p:tgtEl>
                                        <p:attrNameLst>
                                          <p:attrName>style.visibility</p:attrName>
                                        </p:attrNameLst>
                                      </p:cBhvr>
                                      <p:to>
                                        <p:strVal val="visible"/>
                                      </p:to>
                                    </p:set>
                                    <p:anim calcmode="lin" valueType="num">
                                      <p:cBhvr additive="base">
                                        <p:cTn id="100" dur="150" fill="hold"/>
                                        <p:tgtEl>
                                          <p:spTgt spid="23"/>
                                        </p:tgtEl>
                                        <p:attrNameLst>
                                          <p:attrName>ppt_x</p:attrName>
                                        </p:attrNameLst>
                                      </p:cBhvr>
                                      <p:tavLst>
                                        <p:tav tm="0">
                                          <p:val>
                                            <p:strVal val="#ppt_x"/>
                                          </p:val>
                                        </p:tav>
                                        <p:tav tm="100000">
                                          <p:val>
                                            <p:strVal val="#ppt_x"/>
                                          </p:val>
                                        </p:tav>
                                      </p:tavLst>
                                    </p:anim>
                                    <p:anim calcmode="lin" valueType="num">
                                      <p:cBhvr additive="base">
                                        <p:cTn id="101" dur="150" fill="hold"/>
                                        <p:tgtEl>
                                          <p:spTgt spid="23"/>
                                        </p:tgtEl>
                                        <p:attrNameLst>
                                          <p:attrName>ppt_y</p:attrName>
                                        </p:attrNameLst>
                                      </p:cBhvr>
                                      <p:tavLst>
                                        <p:tav tm="0">
                                          <p:val>
                                            <p:strVal val="1+#ppt_h/2"/>
                                          </p:val>
                                        </p:tav>
                                        <p:tav tm="100000">
                                          <p:val>
                                            <p:strVal val="#ppt_y"/>
                                          </p:val>
                                        </p:tav>
                                      </p:tavLst>
                                    </p:anim>
                                  </p:childTnLst>
                                </p:cTn>
                              </p:par>
                            </p:childTnLst>
                          </p:cTn>
                        </p:par>
                        <p:par>
                          <p:cTn id="102" fill="hold">
                            <p:stCondLst>
                              <p:cond delay="800"/>
                            </p:stCondLst>
                            <p:childTnLst>
                              <p:par>
                                <p:cTn id="103" presetID="2" presetClass="entr" presetSubtype="4" fill="hold" grpId="0" nodeType="after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additive="base">
                                        <p:cTn id="105" dur="150" fill="hold"/>
                                        <p:tgtEl>
                                          <p:spTgt spid="24"/>
                                        </p:tgtEl>
                                        <p:attrNameLst>
                                          <p:attrName>ppt_x</p:attrName>
                                        </p:attrNameLst>
                                      </p:cBhvr>
                                      <p:tavLst>
                                        <p:tav tm="0">
                                          <p:val>
                                            <p:strVal val="#ppt_x"/>
                                          </p:val>
                                        </p:tav>
                                        <p:tav tm="100000">
                                          <p:val>
                                            <p:strVal val="#ppt_x"/>
                                          </p:val>
                                        </p:tav>
                                      </p:tavLst>
                                    </p:anim>
                                    <p:anim calcmode="lin" valueType="num">
                                      <p:cBhvr additive="base">
                                        <p:cTn id="106" dur="150" fill="hold"/>
                                        <p:tgtEl>
                                          <p:spTgt spid="24"/>
                                        </p:tgtEl>
                                        <p:attrNameLst>
                                          <p:attrName>ppt_y</p:attrName>
                                        </p:attrNameLst>
                                      </p:cBhvr>
                                      <p:tavLst>
                                        <p:tav tm="0">
                                          <p:val>
                                            <p:strVal val="1+#ppt_h/2"/>
                                          </p:val>
                                        </p:tav>
                                        <p:tav tm="100000">
                                          <p:val>
                                            <p:strVal val="#ppt_y"/>
                                          </p:val>
                                        </p:tav>
                                      </p:tavLst>
                                    </p:anim>
                                  </p:childTnLst>
                                </p:cTn>
                              </p:par>
                            </p:childTnLst>
                          </p:cTn>
                        </p:par>
                        <p:par>
                          <p:cTn id="107" fill="hold">
                            <p:stCondLst>
                              <p:cond delay="950"/>
                            </p:stCondLst>
                            <p:childTnLst>
                              <p:par>
                                <p:cTn id="108" presetID="2" presetClass="entr" presetSubtype="4" fill="hold" grpId="0" nodeType="afterEffect">
                                  <p:stCondLst>
                                    <p:cond delay="0"/>
                                  </p:stCondLst>
                                  <p:childTnLst>
                                    <p:set>
                                      <p:cBhvr>
                                        <p:cTn id="109" dur="1" fill="hold">
                                          <p:stCondLst>
                                            <p:cond delay="0"/>
                                          </p:stCondLst>
                                        </p:cTn>
                                        <p:tgtEl>
                                          <p:spTgt spid="25"/>
                                        </p:tgtEl>
                                        <p:attrNameLst>
                                          <p:attrName>style.visibility</p:attrName>
                                        </p:attrNameLst>
                                      </p:cBhvr>
                                      <p:to>
                                        <p:strVal val="visible"/>
                                      </p:to>
                                    </p:set>
                                    <p:anim calcmode="lin" valueType="num">
                                      <p:cBhvr additive="base">
                                        <p:cTn id="110" dur="150" fill="hold"/>
                                        <p:tgtEl>
                                          <p:spTgt spid="25"/>
                                        </p:tgtEl>
                                        <p:attrNameLst>
                                          <p:attrName>ppt_x</p:attrName>
                                        </p:attrNameLst>
                                      </p:cBhvr>
                                      <p:tavLst>
                                        <p:tav tm="0">
                                          <p:val>
                                            <p:strVal val="#ppt_x"/>
                                          </p:val>
                                        </p:tav>
                                        <p:tav tm="100000">
                                          <p:val>
                                            <p:strVal val="#ppt_x"/>
                                          </p:val>
                                        </p:tav>
                                      </p:tavLst>
                                    </p:anim>
                                    <p:anim calcmode="lin" valueType="num">
                                      <p:cBhvr additive="base">
                                        <p:cTn id="111" dur="1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2" grpId="0"/>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165738" y="0"/>
            <a:ext cx="3978262" cy="5143500"/>
          </a:xfrm>
          <a:prstGeom prst="rect">
            <a:avLst/>
          </a:prstGeom>
        </p:spPr>
      </p:pic>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 name="Oval 16"/>
          <p:cNvSpPr>
            <a:spLocks noChangeArrowheads="1"/>
          </p:cNvSpPr>
          <p:nvPr/>
        </p:nvSpPr>
        <p:spPr bwMode="auto">
          <a:xfrm>
            <a:off x="949141" y="2690748"/>
            <a:ext cx="533400" cy="536972"/>
          </a:xfrm>
          <a:prstGeom prst="ellipse">
            <a:avLst/>
          </a:prstGeom>
          <a:solidFill>
            <a:srgbClr val="008000"/>
          </a:solidFill>
          <a:ln>
            <a:noFill/>
          </a:ln>
          <a:extLst/>
        </p:spPr>
        <p:txBody>
          <a:bodyPr lIns="68580" tIns="34290" rIns="68580" bIns="34290" anchor="ctr"/>
          <a:lstStyle/>
          <a:p>
            <a:pPr algn="ctr" eaLnBrk="1" hangingPunct="1"/>
            <a:endParaRPr lang="en-US" altLang="zh-CN" sz="8800">
              <a:solidFill>
                <a:schemeClr val="bg1"/>
              </a:solidFill>
            </a:endParaRPr>
          </a:p>
        </p:txBody>
      </p:sp>
      <p:pic>
        <p:nvPicPr>
          <p:cNvPr id="5" name="Group 3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82492" y="2813383"/>
            <a:ext cx="278606" cy="2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10"/>
          <p:cNvSpPr>
            <a:spLocks noChangeArrowheads="1"/>
          </p:cNvSpPr>
          <p:nvPr/>
        </p:nvSpPr>
        <p:spPr bwMode="auto">
          <a:xfrm>
            <a:off x="949141" y="1357479"/>
            <a:ext cx="533400" cy="536972"/>
          </a:xfrm>
          <a:prstGeom prst="ellipse">
            <a:avLst/>
          </a:prstGeom>
          <a:solidFill>
            <a:srgbClr val="008000"/>
          </a:solidFill>
          <a:ln>
            <a:noFill/>
          </a:ln>
          <a:extLst/>
        </p:spPr>
        <p:txBody>
          <a:bodyPr lIns="68580" tIns="34290" rIns="68580" bIns="34290" anchor="ctr"/>
          <a:lstStyle/>
          <a:p>
            <a:pPr algn="ctr" eaLnBrk="1" hangingPunct="1"/>
            <a:endParaRPr lang="en-US" altLang="zh-CN" sz="8800">
              <a:solidFill>
                <a:schemeClr val="bg1"/>
              </a:solidFill>
            </a:endParaRPr>
          </a:p>
        </p:txBody>
      </p:sp>
      <p:pic>
        <p:nvPicPr>
          <p:cNvPr id="7" name="Group 82"/>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95588" y="1481304"/>
            <a:ext cx="260747" cy="28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83"/>
          <p:cNvSpPr txBox="1">
            <a:spLocks noChangeArrowheads="1"/>
          </p:cNvSpPr>
          <p:nvPr/>
        </p:nvSpPr>
        <p:spPr bwMode="auto">
          <a:xfrm>
            <a:off x="1624513" y="1309044"/>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a:t>
            </a:r>
            <a:r>
              <a:rPr lang="zh-CN" altLang="en-US" sz="2000" b="1" dirty="0" smtClean="0">
                <a:ea typeface="微软雅黑" panose="020B0503020204020204" pitchFamily="34" charset="-122"/>
              </a:rPr>
              <a:t>添加标题</a:t>
            </a:r>
            <a:endParaRPr lang="en-US" altLang="zh-CN" sz="2000" b="1" dirty="0" smtClean="0">
              <a:ea typeface="微软雅黑" panose="020B0503020204020204" pitchFamily="34" charset="-122"/>
            </a:endParaRPr>
          </a:p>
        </p:txBody>
      </p:sp>
      <p:sp>
        <p:nvSpPr>
          <p:cNvPr id="9" name="文本框 180"/>
          <p:cNvSpPr txBox="1">
            <a:spLocks noChangeArrowheads="1"/>
          </p:cNvSpPr>
          <p:nvPr/>
        </p:nvSpPr>
        <p:spPr bwMode="auto">
          <a:xfrm>
            <a:off x="1632314" y="1784952"/>
            <a:ext cx="2734969"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文字请</a:t>
            </a:r>
            <a:r>
              <a:rPr lang="zh-CN" altLang="en-US" sz="1050" dirty="0">
                <a:solidFill>
                  <a:schemeClr val="tx1">
                    <a:lumMod val="50000"/>
                    <a:lumOff val="50000"/>
                  </a:schemeClr>
                </a:solidFill>
                <a:latin typeface="微软雅黑" pitchFamily="34" charset="-122"/>
                <a:ea typeface="微软雅黑" pitchFamily="34" charset="-122"/>
              </a:rPr>
              <a:t>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endParaRPr lang="zh-CN" altLang="en-US" sz="1050" dirty="0">
              <a:solidFill>
                <a:schemeClr val="tx1">
                  <a:lumMod val="50000"/>
                  <a:lumOff val="50000"/>
                </a:schemeClr>
              </a:solidFill>
              <a:latin typeface="微软雅黑" pitchFamily="34" charset="-122"/>
              <a:ea typeface="微软雅黑" pitchFamily="34" charset="-122"/>
            </a:endParaRPr>
          </a:p>
        </p:txBody>
      </p:sp>
      <p:sp>
        <p:nvSpPr>
          <p:cNvPr id="10" name="TextBox 83"/>
          <p:cNvSpPr txBox="1">
            <a:spLocks noChangeArrowheads="1"/>
          </p:cNvSpPr>
          <p:nvPr/>
        </p:nvSpPr>
        <p:spPr bwMode="auto">
          <a:xfrm>
            <a:off x="1624513" y="2645117"/>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a:t>
            </a:r>
            <a:r>
              <a:rPr lang="zh-CN" altLang="en-US" sz="2000" b="1" dirty="0" smtClean="0">
                <a:ea typeface="微软雅黑" panose="020B0503020204020204" pitchFamily="34" charset="-122"/>
              </a:rPr>
              <a:t>添加标题</a:t>
            </a:r>
            <a:endParaRPr lang="en-US" altLang="zh-CN" sz="2000" b="1" dirty="0" smtClean="0">
              <a:ea typeface="微软雅黑" panose="020B0503020204020204" pitchFamily="34" charset="-122"/>
            </a:endParaRPr>
          </a:p>
        </p:txBody>
      </p:sp>
      <p:sp>
        <p:nvSpPr>
          <p:cNvPr id="11" name="文本框 180"/>
          <p:cNvSpPr txBox="1">
            <a:spLocks noChangeArrowheads="1"/>
          </p:cNvSpPr>
          <p:nvPr/>
        </p:nvSpPr>
        <p:spPr bwMode="auto">
          <a:xfrm>
            <a:off x="1632314" y="3121025"/>
            <a:ext cx="2734969"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文字请</a:t>
            </a:r>
            <a:r>
              <a:rPr lang="zh-CN" altLang="en-US" sz="1050" dirty="0">
                <a:solidFill>
                  <a:schemeClr val="tx1">
                    <a:lumMod val="50000"/>
                    <a:lumOff val="50000"/>
                  </a:schemeClr>
                </a:solidFill>
                <a:latin typeface="微软雅黑" pitchFamily="34" charset="-122"/>
                <a:ea typeface="微软雅黑" pitchFamily="34" charset="-122"/>
              </a:rPr>
              <a:t>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endParaRPr lang="zh-CN" altLang="en-US" sz="105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1022921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childTnLst>
                          </p:cTn>
                        </p:par>
                        <p:par>
                          <p:cTn id="35" fill="hold">
                            <p:stCondLst>
                              <p:cond delay="500"/>
                            </p:stCondLst>
                            <p:childTnLst>
                              <p:par>
                                <p:cTn id="36" presetID="2"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50" fill="hold"/>
                                        <p:tgtEl>
                                          <p:spTgt spid="8"/>
                                        </p:tgtEl>
                                        <p:attrNameLst>
                                          <p:attrName>ppt_x</p:attrName>
                                        </p:attrNameLst>
                                      </p:cBhvr>
                                      <p:tavLst>
                                        <p:tav tm="0">
                                          <p:val>
                                            <p:strVal val="#ppt_x"/>
                                          </p:val>
                                        </p:tav>
                                        <p:tav tm="100000">
                                          <p:val>
                                            <p:strVal val="#ppt_x"/>
                                          </p:val>
                                        </p:tav>
                                      </p:tavLst>
                                    </p:anim>
                                    <p:anim calcmode="lin" valueType="num">
                                      <p:cBhvr additive="base">
                                        <p:cTn id="39" dur="15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650"/>
                            </p:stCondLst>
                            <p:childTnLst>
                              <p:par>
                                <p:cTn id="41" presetID="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150" fill="hold"/>
                                        <p:tgtEl>
                                          <p:spTgt spid="9"/>
                                        </p:tgtEl>
                                        <p:attrNameLst>
                                          <p:attrName>ppt_x</p:attrName>
                                        </p:attrNameLst>
                                      </p:cBhvr>
                                      <p:tavLst>
                                        <p:tav tm="0">
                                          <p:val>
                                            <p:strVal val="#ppt_x"/>
                                          </p:val>
                                        </p:tav>
                                        <p:tav tm="100000">
                                          <p:val>
                                            <p:strVal val="#ppt_x"/>
                                          </p:val>
                                        </p:tav>
                                      </p:tavLst>
                                    </p:anim>
                                    <p:anim calcmode="lin" valueType="num">
                                      <p:cBhvr additive="base">
                                        <p:cTn id="44" dur="150" fill="hold"/>
                                        <p:tgtEl>
                                          <p:spTgt spid="9"/>
                                        </p:tgtEl>
                                        <p:attrNameLst>
                                          <p:attrName>ppt_y</p:attrName>
                                        </p:attrNameLst>
                                      </p:cBhvr>
                                      <p:tavLst>
                                        <p:tav tm="0">
                                          <p:val>
                                            <p:strVal val="1+#ppt_h/2"/>
                                          </p:val>
                                        </p:tav>
                                        <p:tav tm="100000">
                                          <p:val>
                                            <p:strVal val="#ppt_y"/>
                                          </p:val>
                                        </p:tav>
                                      </p:tavLst>
                                    </p:anim>
                                  </p:childTnLst>
                                </p:cTn>
                              </p:par>
                            </p:childTnLst>
                          </p:cTn>
                        </p:par>
                        <p:par>
                          <p:cTn id="45" fill="hold">
                            <p:stCondLst>
                              <p:cond delay="800"/>
                            </p:stCondLst>
                            <p:childTnLst>
                              <p:par>
                                <p:cTn id="46" presetID="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150" fill="hold"/>
                                        <p:tgtEl>
                                          <p:spTgt spid="10"/>
                                        </p:tgtEl>
                                        <p:attrNameLst>
                                          <p:attrName>ppt_x</p:attrName>
                                        </p:attrNameLst>
                                      </p:cBhvr>
                                      <p:tavLst>
                                        <p:tav tm="0">
                                          <p:val>
                                            <p:strVal val="#ppt_x"/>
                                          </p:val>
                                        </p:tav>
                                        <p:tav tm="100000">
                                          <p:val>
                                            <p:strVal val="#ppt_x"/>
                                          </p:val>
                                        </p:tav>
                                      </p:tavLst>
                                    </p:anim>
                                    <p:anim calcmode="lin" valueType="num">
                                      <p:cBhvr additive="base">
                                        <p:cTn id="49" dur="150" fill="hold"/>
                                        <p:tgtEl>
                                          <p:spTgt spid="10"/>
                                        </p:tgtEl>
                                        <p:attrNameLst>
                                          <p:attrName>ppt_y</p:attrName>
                                        </p:attrNameLst>
                                      </p:cBhvr>
                                      <p:tavLst>
                                        <p:tav tm="0">
                                          <p:val>
                                            <p:strVal val="1+#ppt_h/2"/>
                                          </p:val>
                                        </p:tav>
                                        <p:tav tm="100000">
                                          <p:val>
                                            <p:strVal val="#ppt_y"/>
                                          </p:val>
                                        </p:tav>
                                      </p:tavLst>
                                    </p:anim>
                                  </p:childTnLst>
                                </p:cTn>
                              </p:par>
                            </p:childTnLst>
                          </p:cTn>
                        </p:par>
                        <p:par>
                          <p:cTn id="50" fill="hold">
                            <p:stCondLst>
                              <p:cond delay="950"/>
                            </p:stCondLst>
                            <p:childTnLst>
                              <p:par>
                                <p:cTn id="51" presetID="2" presetClass="entr" presetSubtype="4"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150" fill="hold"/>
                                        <p:tgtEl>
                                          <p:spTgt spid="11"/>
                                        </p:tgtEl>
                                        <p:attrNameLst>
                                          <p:attrName>ppt_x</p:attrName>
                                        </p:attrNameLst>
                                      </p:cBhvr>
                                      <p:tavLst>
                                        <p:tav tm="0">
                                          <p:val>
                                            <p:strVal val="#ppt_x"/>
                                          </p:val>
                                        </p:tav>
                                        <p:tav tm="100000">
                                          <p:val>
                                            <p:strVal val="#ppt_x"/>
                                          </p:val>
                                        </p:tav>
                                      </p:tavLst>
                                    </p:anim>
                                    <p:anim calcmode="lin" valueType="num">
                                      <p:cBhvr additive="base">
                                        <p:cTn id="54" dur="1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6" grpId="0" animBg="1"/>
      <p:bldP spid="8" grpId="0"/>
      <p:bldP spid="9" grpId="0"/>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1570" cy="5143500"/>
          </a:xfrm>
          <a:prstGeom prst="rect">
            <a:avLst/>
          </a:prstGeom>
        </p:spPr>
      </p:pic>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 name="矩形 3"/>
          <p:cNvSpPr/>
          <p:nvPr/>
        </p:nvSpPr>
        <p:spPr>
          <a:xfrm>
            <a:off x="0" y="2062708"/>
            <a:ext cx="9144000" cy="2903371"/>
          </a:xfrm>
          <a:prstGeom prst="rect">
            <a:avLst/>
          </a:prstGeom>
          <a:solidFill>
            <a:srgbClr val="008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AutoShape 3"/>
          <p:cNvSpPr>
            <a:spLocks/>
          </p:cNvSpPr>
          <p:nvPr/>
        </p:nvSpPr>
        <p:spPr bwMode="auto">
          <a:xfrm>
            <a:off x="845862"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sp>
        <p:nvSpPr>
          <p:cNvPr id="6" name="AutoShape 3"/>
          <p:cNvSpPr>
            <a:spLocks/>
          </p:cNvSpPr>
          <p:nvPr/>
        </p:nvSpPr>
        <p:spPr bwMode="auto">
          <a:xfrm>
            <a:off x="3684604"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sp>
        <p:nvSpPr>
          <p:cNvPr id="7" name="AutoShape 3"/>
          <p:cNvSpPr>
            <a:spLocks/>
          </p:cNvSpPr>
          <p:nvPr/>
        </p:nvSpPr>
        <p:spPr bwMode="auto">
          <a:xfrm>
            <a:off x="6687099"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sp>
        <p:nvSpPr>
          <p:cNvPr id="8" name="TextBox 83"/>
          <p:cNvSpPr txBox="1">
            <a:spLocks noChangeArrowheads="1"/>
          </p:cNvSpPr>
          <p:nvPr/>
        </p:nvSpPr>
        <p:spPr bwMode="auto">
          <a:xfrm>
            <a:off x="627057"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9" name="文本框 180"/>
          <p:cNvSpPr txBox="1">
            <a:spLocks noChangeArrowheads="1"/>
          </p:cNvSpPr>
          <p:nvPr/>
        </p:nvSpPr>
        <p:spPr bwMode="auto">
          <a:xfrm>
            <a:off x="411837"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10" name="TextBox 83"/>
          <p:cNvSpPr txBox="1">
            <a:spLocks noChangeArrowheads="1"/>
          </p:cNvSpPr>
          <p:nvPr/>
        </p:nvSpPr>
        <p:spPr bwMode="auto">
          <a:xfrm>
            <a:off x="3470085"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11" name="文本框 180"/>
          <p:cNvSpPr txBox="1">
            <a:spLocks noChangeArrowheads="1"/>
          </p:cNvSpPr>
          <p:nvPr/>
        </p:nvSpPr>
        <p:spPr bwMode="auto">
          <a:xfrm>
            <a:off x="3254865"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12" name="TextBox 83"/>
          <p:cNvSpPr txBox="1">
            <a:spLocks noChangeArrowheads="1"/>
          </p:cNvSpPr>
          <p:nvPr/>
        </p:nvSpPr>
        <p:spPr bwMode="auto">
          <a:xfrm>
            <a:off x="6479682"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13" name="文本框 180"/>
          <p:cNvSpPr txBox="1">
            <a:spLocks noChangeArrowheads="1"/>
          </p:cNvSpPr>
          <p:nvPr/>
        </p:nvSpPr>
        <p:spPr bwMode="auto">
          <a:xfrm>
            <a:off x="6264462"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17" name="Freeform 177"/>
          <p:cNvSpPr>
            <a:spLocks noEditPoints="1"/>
          </p:cNvSpPr>
          <p:nvPr/>
        </p:nvSpPr>
        <p:spPr bwMode="auto">
          <a:xfrm>
            <a:off x="1200174" y="2682173"/>
            <a:ext cx="656334" cy="692184"/>
          </a:xfrm>
          <a:custGeom>
            <a:avLst/>
            <a:gdLst>
              <a:gd name="T0" fmla="*/ 385517937 w 360"/>
              <a:gd name="T1" fmla="*/ 197916572 h 380"/>
              <a:gd name="T2" fmla="*/ 11014648 w 360"/>
              <a:gd name="T3" fmla="*/ 197916572 h 380"/>
              <a:gd name="T4" fmla="*/ 5507849 w 360"/>
              <a:gd name="T5" fmla="*/ 188020009 h 380"/>
              <a:gd name="T6" fmla="*/ 187251120 w 360"/>
              <a:gd name="T7" fmla="*/ 8796595 h 380"/>
              <a:gd name="T8" fmla="*/ 208179476 w 360"/>
              <a:gd name="T9" fmla="*/ 9895514 h 380"/>
              <a:gd name="T10" fmla="*/ 275369355 w 360"/>
              <a:gd name="T11" fmla="*/ 75867355 h 380"/>
              <a:gd name="T12" fmla="*/ 275369355 w 360"/>
              <a:gd name="T13" fmla="*/ 49478619 h 380"/>
              <a:gd name="T14" fmla="*/ 309515290 w 360"/>
              <a:gd name="T15" fmla="*/ 49478619 h 380"/>
              <a:gd name="T16" fmla="*/ 309515290 w 360"/>
              <a:gd name="T17" fmla="*/ 109953768 h 380"/>
              <a:gd name="T18" fmla="*/ 388821807 w 360"/>
              <a:gd name="T19" fmla="*/ 188020009 h 380"/>
              <a:gd name="T20" fmla="*/ 385517937 w 360"/>
              <a:gd name="T21" fmla="*/ 197916572 h 380"/>
              <a:gd name="T22" fmla="*/ 345864154 w 360"/>
              <a:gd name="T23" fmla="*/ 403528723 h 380"/>
              <a:gd name="T24" fmla="*/ 330443646 w 360"/>
              <a:gd name="T25" fmla="*/ 417823059 h 380"/>
              <a:gd name="T26" fmla="*/ 213687325 w 360"/>
              <a:gd name="T27" fmla="*/ 417823059 h 380"/>
              <a:gd name="T28" fmla="*/ 213687325 w 360"/>
              <a:gd name="T29" fmla="*/ 332059141 h 380"/>
              <a:gd name="T30" fmla="*/ 160815964 w 360"/>
              <a:gd name="T31" fmla="*/ 332059141 h 380"/>
              <a:gd name="T32" fmla="*/ 160815964 w 360"/>
              <a:gd name="T33" fmla="*/ 417823059 h 380"/>
              <a:gd name="T34" fmla="*/ 63886009 w 360"/>
              <a:gd name="T35" fmla="*/ 417823059 h 380"/>
              <a:gd name="T36" fmla="*/ 48465502 w 360"/>
              <a:gd name="T37" fmla="*/ 402429804 h 380"/>
              <a:gd name="T38" fmla="*/ 48465502 w 360"/>
              <a:gd name="T39" fmla="*/ 206712119 h 380"/>
              <a:gd name="T40" fmla="*/ 345864154 w 360"/>
              <a:gd name="T41" fmla="*/ 206712119 h 380"/>
              <a:gd name="T42" fmla="*/ 345864154 w 360"/>
              <a:gd name="T43" fmla="*/ 403528723 h 380"/>
              <a:gd name="T44" fmla="*/ 300703571 w 360"/>
              <a:gd name="T45" fmla="*/ 266087300 h 380"/>
              <a:gd name="T46" fmla="*/ 247833259 w 360"/>
              <a:gd name="T47" fmla="*/ 266087300 h 380"/>
              <a:gd name="T48" fmla="*/ 247833259 w 360"/>
              <a:gd name="T49" fmla="*/ 310068178 h 380"/>
              <a:gd name="T50" fmla="*/ 300703571 w 360"/>
              <a:gd name="T51" fmla="*/ 310068178 h 380"/>
              <a:gd name="T52" fmla="*/ 300703571 w 360"/>
              <a:gd name="T53" fmla="*/ 266087300 h 3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rgbClr val="008000"/>
          </a:solidFill>
          <a:ln>
            <a:noFill/>
          </a:ln>
          <a:extLst/>
        </p:spPr>
        <p:txBody>
          <a:bodyPr lIns="91262" tIns="45631" rIns="91262" bIns="45631"/>
          <a:lstStyle/>
          <a:p>
            <a:endParaRPr lang="zh-CN" altLang="en-US"/>
          </a:p>
        </p:txBody>
      </p:sp>
      <p:sp>
        <p:nvSpPr>
          <p:cNvPr id="18" name="Freeform 177"/>
          <p:cNvSpPr>
            <a:spLocks noEditPoints="1"/>
          </p:cNvSpPr>
          <p:nvPr/>
        </p:nvSpPr>
        <p:spPr bwMode="auto">
          <a:xfrm>
            <a:off x="4043202" y="2682173"/>
            <a:ext cx="656334" cy="692184"/>
          </a:xfrm>
          <a:custGeom>
            <a:avLst/>
            <a:gdLst>
              <a:gd name="T0" fmla="*/ 385517937 w 360"/>
              <a:gd name="T1" fmla="*/ 197916572 h 380"/>
              <a:gd name="T2" fmla="*/ 11014648 w 360"/>
              <a:gd name="T3" fmla="*/ 197916572 h 380"/>
              <a:gd name="T4" fmla="*/ 5507849 w 360"/>
              <a:gd name="T5" fmla="*/ 188020009 h 380"/>
              <a:gd name="T6" fmla="*/ 187251120 w 360"/>
              <a:gd name="T7" fmla="*/ 8796595 h 380"/>
              <a:gd name="T8" fmla="*/ 208179476 w 360"/>
              <a:gd name="T9" fmla="*/ 9895514 h 380"/>
              <a:gd name="T10" fmla="*/ 275369355 w 360"/>
              <a:gd name="T11" fmla="*/ 75867355 h 380"/>
              <a:gd name="T12" fmla="*/ 275369355 w 360"/>
              <a:gd name="T13" fmla="*/ 49478619 h 380"/>
              <a:gd name="T14" fmla="*/ 309515290 w 360"/>
              <a:gd name="T15" fmla="*/ 49478619 h 380"/>
              <a:gd name="T16" fmla="*/ 309515290 w 360"/>
              <a:gd name="T17" fmla="*/ 109953768 h 380"/>
              <a:gd name="T18" fmla="*/ 388821807 w 360"/>
              <a:gd name="T19" fmla="*/ 188020009 h 380"/>
              <a:gd name="T20" fmla="*/ 385517937 w 360"/>
              <a:gd name="T21" fmla="*/ 197916572 h 380"/>
              <a:gd name="T22" fmla="*/ 345864154 w 360"/>
              <a:gd name="T23" fmla="*/ 403528723 h 380"/>
              <a:gd name="T24" fmla="*/ 330443646 w 360"/>
              <a:gd name="T25" fmla="*/ 417823059 h 380"/>
              <a:gd name="T26" fmla="*/ 213687325 w 360"/>
              <a:gd name="T27" fmla="*/ 417823059 h 380"/>
              <a:gd name="T28" fmla="*/ 213687325 w 360"/>
              <a:gd name="T29" fmla="*/ 332059141 h 380"/>
              <a:gd name="T30" fmla="*/ 160815964 w 360"/>
              <a:gd name="T31" fmla="*/ 332059141 h 380"/>
              <a:gd name="T32" fmla="*/ 160815964 w 360"/>
              <a:gd name="T33" fmla="*/ 417823059 h 380"/>
              <a:gd name="T34" fmla="*/ 63886009 w 360"/>
              <a:gd name="T35" fmla="*/ 417823059 h 380"/>
              <a:gd name="T36" fmla="*/ 48465502 w 360"/>
              <a:gd name="T37" fmla="*/ 402429804 h 380"/>
              <a:gd name="T38" fmla="*/ 48465502 w 360"/>
              <a:gd name="T39" fmla="*/ 206712119 h 380"/>
              <a:gd name="T40" fmla="*/ 345864154 w 360"/>
              <a:gd name="T41" fmla="*/ 206712119 h 380"/>
              <a:gd name="T42" fmla="*/ 345864154 w 360"/>
              <a:gd name="T43" fmla="*/ 403528723 h 380"/>
              <a:gd name="T44" fmla="*/ 300703571 w 360"/>
              <a:gd name="T45" fmla="*/ 266087300 h 380"/>
              <a:gd name="T46" fmla="*/ 247833259 w 360"/>
              <a:gd name="T47" fmla="*/ 266087300 h 380"/>
              <a:gd name="T48" fmla="*/ 247833259 w 360"/>
              <a:gd name="T49" fmla="*/ 310068178 h 380"/>
              <a:gd name="T50" fmla="*/ 300703571 w 360"/>
              <a:gd name="T51" fmla="*/ 310068178 h 380"/>
              <a:gd name="T52" fmla="*/ 300703571 w 360"/>
              <a:gd name="T53" fmla="*/ 266087300 h 3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rgbClr val="008000"/>
          </a:solidFill>
          <a:ln>
            <a:noFill/>
          </a:ln>
          <a:extLst/>
        </p:spPr>
        <p:txBody>
          <a:bodyPr lIns="91262" tIns="45631" rIns="91262" bIns="45631"/>
          <a:lstStyle/>
          <a:p>
            <a:endParaRPr lang="zh-CN" altLang="en-US"/>
          </a:p>
        </p:txBody>
      </p:sp>
      <p:sp>
        <p:nvSpPr>
          <p:cNvPr id="19" name="Freeform 177"/>
          <p:cNvSpPr>
            <a:spLocks noEditPoints="1"/>
          </p:cNvSpPr>
          <p:nvPr/>
        </p:nvSpPr>
        <p:spPr bwMode="auto">
          <a:xfrm>
            <a:off x="7052799" y="2682173"/>
            <a:ext cx="656334" cy="692184"/>
          </a:xfrm>
          <a:custGeom>
            <a:avLst/>
            <a:gdLst>
              <a:gd name="T0" fmla="*/ 385517937 w 360"/>
              <a:gd name="T1" fmla="*/ 197916572 h 380"/>
              <a:gd name="T2" fmla="*/ 11014648 w 360"/>
              <a:gd name="T3" fmla="*/ 197916572 h 380"/>
              <a:gd name="T4" fmla="*/ 5507849 w 360"/>
              <a:gd name="T5" fmla="*/ 188020009 h 380"/>
              <a:gd name="T6" fmla="*/ 187251120 w 360"/>
              <a:gd name="T7" fmla="*/ 8796595 h 380"/>
              <a:gd name="T8" fmla="*/ 208179476 w 360"/>
              <a:gd name="T9" fmla="*/ 9895514 h 380"/>
              <a:gd name="T10" fmla="*/ 275369355 w 360"/>
              <a:gd name="T11" fmla="*/ 75867355 h 380"/>
              <a:gd name="T12" fmla="*/ 275369355 w 360"/>
              <a:gd name="T13" fmla="*/ 49478619 h 380"/>
              <a:gd name="T14" fmla="*/ 309515290 w 360"/>
              <a:gd name="T15" fmla="*/ 49478619 h 380"/>
              <a:gd name="T16" fmla="*/ 309515290 w 360"/>
              <a:gd name="T17" fmla="*/ 109953768 h 380"/>
              <a:gd name="T18" fmla="*/ 388821807 w 360"/>
              <a:gd name="T19" fmla="*/ 188020009 h 380"/>
              <a:gd name="T20" fmla="*/ 385517937 w 360"/>
              <a:gd name="T21" fmla="*/ 197916572 h 380"/>
              <a:gd name="T22" fmla="*/ 345864154 w 360"/>
              <a:gd name="T23" fmla="*/ 403528723 h 380"/>
              <a:gd name="T24" fmla="*/ 330443646 w 360"/>
              <a:gd name="T25" fmla="*/ 417823059 h 380"/>
              <a:gd name="T26" fmla="*/ 213687325 w 360"/>
              <a:gd name="T27" fmla="*/ 417823059 h 380"/>
              <a:gd name="T28" fmla="*/ 213687325 w 360"/>
              <a:gd name="T29" fmla="*/ 332059141 h 380"/>
              <a:gd name="T30" fmla="*/ 160815964 w 360"/>
              <a:gd name="T31" fmla="*/ 332059141 h 380"/>
              <a:gd name="T32" fmla="*/ 160815964 w 360"/>
              <a:gd name="T33" fmla="*/ 417823059 h 380"/>
              <a:gd name="T34" fmla="*/ 63886009 w 360"/>
              <a:gd name="T35" fmla="*/ 417823059 h 380"/>
              <a:gd name="T36" fmla="*/ 48465502 w 360"/>
              <a:gd name="T37" fmla="*/ 402429804 h 380"/>
              <a:gd name="T38" fmla="*/ 48465502 w 360"/>
              <a:gd name="T39" fmla="*/ 206712119 h 380"/>
              <a:gd name="T40" fmla="*/ 345864154 w 360"/>
              <a:gd name="T41" fmla="*/ 206712119 h 380"/>
              <a:gd name="T42" fmla="*/ 345864154 w 360"/>
              <a:gd name="T43" fmla="*/ 403528723 h 380"/>
              <a:gd name="T44" fmla="*/ 300703571 w 360"/>
              <a:gd name="T45" fmla="*/ 266087300 h 380"/>
              <a:gd name="T46" fmla="*/ 247833259 w 360"/>
              <a:gd name="T47" fmla="*/ 266087300 h 380"/>
              <a:gd name="T48" fmla="*/ 247833259 w 360"/>
              <a:gd name="T49" fmla="*/ 310068178 h 380"/>
              <a:gd name="T50" fmla="*/ 300703571 w 360"/>
              <a:gd name="T51" fmla="*/ 310068178 h 380"/>
              <a:gd name="T52" fmla="*/ 300703571 w 360"/>
              <a:gd name="T53" fmla="*/ 266087300 h 3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rgbClr val="008000"/>
          </a:solidFill>
          <a:ln>
            <a:noFill/>
          </a:ln>
          <a:extLst/>
        </p:spPr>
        <p:txBody>
          <a:bodyPr lIns="91262" tIns="45631" rIns="91262" bIns="45631"/>
          <a:lstStyle/>
          <a:p>
            <a:endParaRPr lang="zh-CN" altLang="en-US"/>
          </a:p>
        </p:txBody>
      </p:sp>
    </p:spTree>
    <p:extLst>
      <p:ext uri="{BB962C8B-B14F-4D97-AF65-F5344CB8AC3E}">
        <p14:creationId xmlns:p14="http://schemas.microsoft.com/office/powerpoint/2010/main" val="3994535525"/>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125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randombar(horizontal)">
                                      <p:cBhvr>
                                        <p:cTn id="18" dur="75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2" presetClass="entr" presetSubtype="4"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150" fill="hold"/>
                                        <p:tgtEl>
                                          <p:spTgt spid="8"/>
                                        </p:tgtEl>
                                        <p:attrNameLst>
                                          <p:attrName>ppt_x</p:attrName>
                                        </p:attrNameLst>
                                      </p:cBhvr>
                                      <p:tavLst>
                                        <p:tav tm="0">
                                          <p:val>
                                            <p:strVal val="#ppt_x"/>
                                          </p:val>
                                        </p:tav>
                                        <p:tav tm="100000">
                                          <p:val>
                                            <p:strVal val="#ppt_x"/>
                                          </p:val>
                                        </p:tav>
                                      </p:tavLst>
                                    </p:anim>
                                    <p:anim calcmode="lin" valueType="num">
                                      <p:cBhvr additive="base">
                                        <p:cTn id="41" dur="150" fill="hold"/>
                                        <p:tgtEl>
                                          <p:spTgt spid="8"/>
                                        </p:tgtEl>
                                        <p:attrNameLst>
                                          <p:attrName>ppt_y</p:attrName>
                                        </p:attrNameLst>
                                      </p:cBhvr>
                                      <p:tavLst>
                                        <p:tav tm="0">
                                          <p:val>
                                            <p:strVal val="1+#ppt_h/2"/>
                                          </p:val>
                                        </p:tav>
                                        <p:tav tm="100000">
                                          <p:val>
                                            <p:strVal val="#ppt_y"/>
                                          </p:val>
                                        </p:tav>
                                      </p:tavLst>
                                    </p:anim>
                                  </p:childTnLst>
                                </p:cTn>
                              </p:par>
                            </p:childTnLst>
                          </p:cTn>
                        </p:par>
                        <p:par>
                          <p:cTn id="42" fill="hold">
                            <p:stCondLst>
                              <p:cond delay="650"/>
                            </p:stCondLst>
                            <p:childTnLst>
                              <p:par>
                                <p:cTn id="43" presetID="2" presetClass="entr" presetSubtype="4"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150" fill="hold"/>
                                        <p:tgtEl>
                                          <p:spTgt spid="9"/>
                                        </p:tgtEl>
                                        <p:attrNameLst>
                                          <p:attrName>ppt_x</p:attrName>
                                        </p:attrNameLst>
                                      </p:cBhvr>
                                      <p:tavLst>
                                        <p:tav tm="0">
                                          <p:val>
                                            <p:strVal val="#ppt_x"/>
                                          </p:val>
                                        </p:tav>
                                        <p:tav tm="100000">
                                          <p:val>
                                            <p:strVal val="#ppt_x"/>
                                          </p:val>
                                        </p:tav>
                                      </p:tavLst>
                                    </p:anim>
                                    <p:anim calcmode="lin" valueType="num">
                                      <p:cBhvr additive="base">
                                        <p:cTn id="46" dur="150" fill="hold"/>
                                        <p:tgtEl>
                                          <p:spTgt spid="9"/>
                                        </p:tgtEl>
                                        <p:attrNameLst>
                                          <p:attrName>ppt_y</p:attrName>
                                        </p:attrNameLst>
                                      </p:cBhvr>
                                      <p:tavLst>
                                        <p:tav tm="0">
                                          <p:val>
                                            <p:strVal val="1+#ppt_h/2"/>
                                          </p:val>
                                        </p:tav>
                                        <p:tav tm="100000">
                                          <p:val>
                                            <p:strVal val="#ppt_y"/>
                                          </p:val>
                                        </p:tav>
                                      </p:tavLst>
                                    </p:anim>
                                  </p:childTnLst>
                                </p:cTn>
                              </p:par>
                            </p:childTnLst>
                          </p:cTn>
                        </p:par>
                        <p:par>
                          <p:cTn id="47" fill="hold">
                            <p:stCondLst>
                              <p:cond delay="800"/>
                            </p:stCondLst>
                            <p:childTnLst>
                              <p:par>
                                <p:cTn id="48" presetID="2" presetClass="entr" presetSubtype="4"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150" fill="hold"/>
                                        <p:tgtEl>
                                          <p:spTgt spid="10"/>
                                        </p:tgtEl>
                                        <p:attrNameLst>
                                          <p:attrName>ppt_x</p:attrName>
                                        </p:attrNameLst>
                                      </p:cBhvr>
                                      <p:tavLst>
                                        <p:tav tm="0">
                                          <p:val>
                                            <p:strVal val="#ppt_x"/>
                                          </p:val>
                                        </p:tav>
                                        <p:tav tm="100000">
                                          <p:val>
                                            <p:strVal val="#ppt_x"/>
                                          </p:val>
                                        </p:tav>
                                      </p:tavLst>
                                    </p:anim>
                                    <p:anim calcmode="lin" valueType="num">
                                      <p:cBhvr additive="base">
                                        <p:cTn id="51" dur="1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950"/>
                            </p:stCondLst>
                            <p:childTnLst>
                              <p:par>
                                <p:cTn id="53" presetID="2" presetClass="entr" presetSubtype="4"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150" fill="hold"/>
                                        <p:tgtEl>
                                          <p:spTgt spid="11"/>
                                        </p:tgtEl>
                                        <p:attrNameLst>
                                          <p:attrName>ppt_x</p:attrName>
                                        </p:attrNameLst>
                                      </p:cBhvr>
                                      <p:tavLst>
                                        <p:tav tm="0">
                                          <p:val>
                                            <p:strVal val="#ppt_x"/>
                                          </p:val>
                                        </p:tav>
                                        <p:tav tm="100000">
                                          <p:val>
                                            <p:strVal val="#ppt_x"/>
                                          </p:val>
                                        </p:tav>
                                      </p:tavLst>
                                    </p:anim>
                                    <p:anim calcmode="lin" valueType="num">
                                      <p:cBhvr additive="base">
                                        <p:cTn id="56" dur="150" fill="hold"/>
                                        <p:tgtEl>
                                          <p:spTgt spid="11"/>
                                        </p:tgtEl>
                                        <p:attrNameLst>
                                          <p:attrName>ppt_y</p:attrName>
                                        </p:attrNameLst>
                                      </p:cBhvr>
                                      <p:tavLst>
                                        <p:tav tm="0">
                                          <p:val>
                                            <p:strVal val="1+#ppt_h/2"/>
                                          </p:val>
                                        </p:tav>
                                        <p:tav tm="100000">
                                          <p:val>
                                            <p:strVal val="#ppt_y"/>
                                          </p:val>
                                        </p:tav>
                                      </p:tavLst>
                                    </p:anim>
                                  </p:childTnLst>
                                </p:cTn>
                              </p:par>
                            </p:childTnLst>
                          </p:cTn>
                        </p:par>
                        <p:par>
                          <p:cTn id="57" fill="hold">
                            <p:stCondLst>
                              <p:cond delay="1100"/>
                            </p:stCondLst>
                            <p:childTnLst>
                              <p:par>
                                <p:cTn id="58" presetID="2" presetClass="entr" presetSubtype="4"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additive="base">
                                        <p:cTn id="60" dur="150" fill="hold"/>
                                        <p:tgtEl>
                                          <p:spTgt spid="12"/>
                                        </p:tgtEl>
                                        <p:attrNameLst>
                                          <p:attrName>ppt_x</p:attrName>
                                        </p:attrNameLst>
                                      </p:cBhvr>
                                      <p:tavLst>
                                        <p:tav tm="0">
                                          <p:val>
                                            <p:strVal val="#ppt_x"/>
                                          </p:val>
                                        </p:tav>
                                        <p:tav tm="100000">
                                          <p:val>
                                            <p:strVal val="#ppt_x"/>
                                          </p:val>
                                        </p:tav>
                                      </p:tavLst>
                                    </p:anim>
                                    <p:anim calcmode="lin" valueType="num">
                                      <p:cBhvr additive="base">
                                        <p:cTn id="61" dur="150" fill="hold"/>
                                        <p:tgtEl>
                                          <p:spTgt spid="12"/>
                                        </p:tgtEl>
                                        <p:attrNameLst>
                                          <p:attrName>ppt_y</p:attrName>
                                        </p:attrNameLst>
                                      </p:cBhvr>
                                      <p:tavLst>
                                        <p:tav tm="0">
                                          <p:val>
                                            <p:strVal val="1+#ppt_h/2"/>
                                          </p:val>
                                        </p:tav>
                                        <p:tav tm="100000">
                                          <p:val>
                                            <p:strVal val="#ppt_y"/>
                                          </p:val>
                                        </p:tav>
                                      </p:tavLst>
                                    </p:anim>
                                  </p:childTnLst>
                                </p:cTn>
                              </p:par>
                            </p:childTnLst>
                          </p:cTn>
                        </p:par>
                        <p:par>
                          <p:cTn id="62" fill="hold">
                            <p:stCondLst>
                              <p:cond delay="1250"/>
                            </p:stCondLst>
                            <p:childTnLst>
                              <p:par>
                                <p:cTn id="63" presetID="2" presetClass="entr" presetSubtype="4"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150" fill="hold"/>
                                        <p:tgtEl>
                                          <p:spTgt spid="13"/>
                                        </p:tgtEl>
                                        <p:attrNameLst>
                                          <p:attrName>ppt_x</p:attrName>
                                        </p:attrNameLst>
                                      </p:cBhvr>
                                      <p:tavLst>
                                        <p:tav tm="0">
                                          <p:val>
                                            <p:strVal val="#ppt_x"/>
                                          </p:val>
                                        </p:tav>
                                        <p:tav tm="100000">
                                          <p:val>
                                            <p:strVal val="#ppt_x"/>
                                          </p:val>
                                        </p:tav>
                                      </p:tavLst>
                                    </p:anim>
                                    <p:anim calcmode="lin" valueType="num">
                                      <p:cBhvr additive="base">
                                        <p:cTn id="66" dur="150" fill="hold"/>
                                        <p:tgtEl>
                                          <p:spTgt spid="13"/>
                                        </p:tgtEl>
                                        <p:attrNameLst>
                                          <p:attrName>ppt_y</p:attrName>
                                        </p:attrNameLst>
                                      </p:cBhvr>
                                      <p:tavLst>
                                        <p:tav tm="0">
                                          <p:val>
                                            <p:strVal val="1+#ppt_h/2"/>
                                          </p:val>
                                        </p:tav>
                                        <p:tav tm="100000">
                                          <p:val>
                                            <p:strVal val="#ppt_y"/>
                                          </p:val>
                                        </p:tav>
                                      </p:tavLst>
                                    </p:anim>
                                  </p:childTnLst>
                                </p:cTn>
                              </p:par>
                              <p:par>
                                <p:cTn id="67" presetID="31" presetClass="entr" presetSubtype="0"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p:cTn id="69" dur="1000" fill="hold"/>
                                        <p:tgtEl>
                                          <p:spTgt spid="17"/>
                                        </p:tgtEl>
                                        <p:attrNameLst>
                                          <p:attrName>ppt_w</p:attrName>
                                        </p:attrNameLst>
                                      </p:cBhvr>
                                      <p:tavLst>
                                        <p:tav tm="0">
                                          <p:val>
                                            <p:fltVal val="0"/>
                                          </p:val>
                                        </p:tav>
                                        <p:tav tm="100000">
                                          <p:val>
                                            <p:strVal val="#ppt_w"/>
                                          </p:val>
                                        </p:tav>
                                      </p:tavLst>
                                    </p:anim>
                                    <p:anim calcmode="lin" valueType="num">
                                      <p:cBhvr>
                                        <p:cTn id="70" dur="1000" fill="hold"/>
                                        <p:tgtEl>
                                          <p:spTgt spid="17"/>
                                        </p:tgtEl>
                                        <p:attrNameLst>
                                          <p:attrName>ppt_h</p:attrName>
                                        </p:attrNameLst>
                                      </p:cBhvr>
                                      <p:tavLst>
                                        <p:tav tm="0">
                                          <p:val>
                                            <p:fltVal val="0"/>
                                          </p:val>
                                        </p:tav>
                                        <p:tav tm="100000">
                                          <p:val>
                                            <p:strVal val="#ppt_h"/>
                                          </p:val>
                                        </p:tav>
                                      </p:tavLst>
                                    </p:anim>
                                    <p:anim calcmode="lin" valueType="num">
                                      <p:cBhvr>
                                        <p:cTn id="71" dur="1000" fill="hold"/>
                                        <p:tgtEl>
                                          <p:spTgt spid="17"/>
                                        </p:tgtEl>
                                        <p:attrNameLst>
                                          <p:attrName>style.rotation</p:attrName>
                                        </p:attrNameLst>
                                      </p:cBhvr>
                                      <p:tavLst>
                                        <p:tav tm="0">
                                          <p:val>
                                            <p:fltVal val="90"/>
                                          </p:val>
                                        </p:tav>
                                        <p:tav tm="100000">
                                          <p:val>
                                            <p:fltVal val="0"/>
                                          </p:val>
                                        </p:tav>
                                      </p:tavLst>
                                    </p:anim>
                                    <p:animEffect transition="in" filter="fade">
                                      <p:cBhvr>
                                        <p:cTn id="72" dur="1000"/>
                                        <p:tgtEl>
                                          <p:spTgt spid="17"/>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p:cTn id="75" dur="1000" fill="hold"/>
                                        <p:tgtEl>
                                          <p:spTgt spid="18"/>
                                        </p:tgtEl>
                                        <p:attrNameLst>
                                          <p:attrName>ppt_w</p:attrName>
                                        </p:attrNameLst>
                                      </p:cBhvr>
                                      <p:tavLst>
                                        <p:tav tm="0">
                                          <p:val>
                                            <p:fltVal val="0"/>
                                          </p:val>
                                        </p:tav>
                                        <p:tav tm="100000">
                                          <p:val>
                                            <p:strVal val="#ppt_w"/>
                                          </p:val>
                                        </p:tav>
                                      </p:tavLst>
                                    </p:anim>
                                    <p:anim calcmode="lin" valueType="num">
                                      <p:cBhvr>
                                        <p:cTn id="76" dur="1000" fill="hold"/>
                                        <p:tgtEl>
                                          <p:spTgt spid="18"/>
                                        </p:tgtEl>
                                        <p:attrNameLst>
                                          <p:attrName>ppt_h</p:attrName>
                                        </p:attrNameLst>
                                      </p:cBhvr>
                                      <p:tavLst>
                                        <p:tav tm="0">
                                          <p:val>
                                            <p:fltVal val="0"/>
                                          </p:val>
                                        </p:tav>
                                        <p:tav tm="100000">
                                          <p:val>
                                            <p:strVal val="#ppt_h"/>
                                          </p:val>
                                        </p:tav>
                                      </p:tavLst>
                                    </p:anim>
                                    <p:anim calcmode="lin" valueType="num">
                                      <p:cBhvr>
                                        <p:cTn id="77" dur="1000" fill="hold"/>
                                        <p:tgtEl>
                                          <p:spTgt spid="18"/>
                                        </p:tgtEl>
                                        <p:attrNameLst>
                                          <p:attrName>style.rotation</p:attrName>
                                        </p:attrNameLst>
                                      </p:cBhvr>
                                      <p:tavLst>
                                        <p:tav tm="0">
                                          <p:val>
                                            <p:fltVal val="90"/>
                                          </p:val>
                                        </p:tav>
                                        <p:tav tm="100000">
                                          <p:val>
                                            <p:fltVal val="0"/>
                                          </p:val>
                                        </p:tav>
                                      </p:tavLst>
                                    </p:anim>
                                    <p:animEffect transition="in" filter="fade">
                                      <p:cBhvr>
                                        <p:cTn id="78" dur="1000"/>
                                        <p:tgtEl>
                                          <p:spTgt spid="18"/>
                                        </p:tgtEl>
                                      </p:cBhvr>
                                    </p:animEffect>
                                  </p:childTnLst>
                                </p:cTn>
                              </p:par>
                              <p:par>
                                <p:cTn id="79" presetID="31" presetClass="entr" presetSubtype="0"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p:cTn id="81" dur="1000" fill="hold"/>
                                        <p:tgtEl>
                                          <p:spTgt spid="19"/>
                                        </p:tgtEl>
                                        <p:attrNameLst>
                                          <p:attrName>ppt_w</p:attrName>
                                        </p:attrNameLst>
                                      </p:cBhvr>
                                      <p:tavLst>
                                        <p:tav tm="0">
                                          <p:val>
                                            <p:fltVal val="0"/>
                                          </p:val>
                                        </p:tav>
                                        <p:tav tm="100000">
                                          <p:val>
                                            <p:strVal val="#ppt_w"/>
                                          </p:val>
                                        </p:tav>
                                      </p:tavLst>
                                    </p:anim>
                                    <p:anim calcmode="lin" valueType="num">
                                      <p:cBhvr>
                                        <p:cTn id="82" dur="1000" fill="hold"/>
                                        <p:tgtEl>
                                          <p:spTgt spid="19"/>
                                        </p:tgtEl>
                                        <p:attrNameLst>
                                          <p:attrName>ppt_h</p:attrName>
                                        </p:attrNameLst>
                                      </p:cBhvr>
                                      <p:tavLst>
                                        <p:tav tm="0">
                                          <p:val>
                                            <p:fltVal val="0"/>
                                          </p:val>
                                        </p:tav>
                                        <p:tav tm="100000">
                                          <p:val>
                                            <p:strVal val="#ppt_h"/>
                                          </p:val>
                                        </p:tav>
                                      </p:tavLst>
                                    </p:anim>
                                    <p:anim calcmode="lin" valueType="num">
                                      <p:cBhvr>
                                        <p:cTn id="83" dur="1000" fill="hold"/>
                                        <p:tgtEl>
                                          <p:spTgt spid="19"/>
                                        </p:tgtEl>
                                        <p:attrNameLst>
                                          <p:attrName>style.rotation</p:attrName>
                                        </p:attrNameLst>
                                      </p:cBhvr>
                                      <p:tavLst>
                                        <p:tav tm="0">
                                          <p:val>
                                            <p:fltVal val="90"/>
                                          </p:val>
                                        </p:tav>
                                        <p:tav tm="100000">
                                          <p:val>
                                            <p:fltVal val="0"/>
                                          </p:val>
                                        </p:tav>
                                      </p:tavLst>
                                    </p:anim>
                                    <p:animEffect transition="in" filter="fade">
                                      <p:cBhvr>
                                        <p:cTn id="8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p:bldP spid="9" grpId="0"/>
      <p:bldP spid="10" grpId="0"/>
      <p:bldP spid="11" grpId="0"/>
      <p:bldP spid="12" grpId="0"/>
      <p:bldP spid="13" grpId="0"/>
      <p:bldP spid="17" grpId="0" animBg="1"/>
      <p:bldP spid="18" grpId="0" animBg="1"/>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09" y="0"/>
            <a:ext cx="9144000" cy="5143500"/>
          </a:xfrm>
          <a:prstGeom prst="rect">
            <a:avLst/>
          </a:prstGeom>
        </p:spPr>
      </p:pic>
      <p:sp>
        <p:nvSpPr>
          <p:cNvPr id="11" name="矩形 10"/>
          <p:cNvSpPr/>
          <p:nvPr/>
        </p:nvSpPr>
        <p:spPr bwMode="auto">
          <a:xfrm>
            <a:off x="-4018" y="1514417"/>
            <a:ext cx="5517714" cy="1433015"/>
          </a:xfrm>
          <a:prstGeom prst="rect">
            <a:avLst/>
          </a:prstGeom>
          <a:solidFill>
            <a:srgbClr val="008000">
              <a:alpha val="7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12" name="文本框 4"/>
          <p:cNvSpPr txBox="1">
            <a:spLocks noChangeArrowheads="1"/>
          </p:cNvSpPr>
          <p:nvPr/>
        </p:nvSpPr>
        <p:spPr bwMode="auto">
          <a:xfrm>
            <a:off x="201358" y="1718453"/>
            <a:ext cx="303316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400" dirty="0">
                <a:solidFill>
                  <a:schemeClr val="bg1"/>
                </a:solidFill>
                <a:latin typeface="微软雅黑" pitchFamily="34" charset="-122"/>
                <a:ea typeface="微软雅黑" pitchFamily="34" charset="-122"/>
              </a:rPr>
              <a:t>青少年足球发展总结及计划</a:t>
            </a:r>
          </a:p>
        </p:txBody>
      </p:sp>
      <p:sp>
        <p:nvSpPr>
          <p:cNvPr id="13" name="文本框 4"/>
          <p:cNvSpPr txBox="1">
            <a:spLocks noChangeArrowheads="1"/>
          </p:cNvSpPr>
          <p:nvPr/>
        </p:nvSpPr>
        <p:spPr bwMode="auto">
          <a:xfrm>
            <a:off x="201358" y="2102443"/>
            <a:ext cx="5210037" cy="7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4400" b="1" dirty="0" smtClean="0">
                <a:solidFill>
                  <a:schemeClr val="bg1"/>
                </a:solidFill>
                <a:latin typeface="微软雅黑" pitchFamily="34" charset="-122"/>
                <a:ea typeface="微软雅黑" pitchFamily="34" charset="-122"/>
              </a:rPr>
              <a:t>谢谢</a:t>
            </a:r>
            <a:r>
              <a:rPr lang="zh-CN" altLang="en-US" sz="4400" b="1" dirty="0">
                <a:solidFill>
                  <a:schemeClr val="bg1"/>
                </a:solidFill>
                <a:latin typeface="微软雅黑" pitchFamily="34" charset="-122"/>
                <a:ea typeface="微软雅黑" pitchFamily="34" charset="-122"/>
              </a:rPr>
              <a:t>聆听 批评指导</a:t>
            </a:r>
          </a:p>
        </p:txBody>
      </p:sp>
      <p:sp>
        <p:nvSpPr>
          <p:cNvPr id="14" name="文本框 4"/>
          <p:cNvSpPr txBox="1">
            <a:spLocks noChangeArrowheads="1"/>
          </p:cNvSpPr>
          <p:nvPr/>
        </p:nvSpPr>
        <p:spPr bwMode="auto">
          <a:xfrm>
            <a:off x="228654" y="3336288"/>
            <a:ext cx="2460620" cy="31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600" dirty="0" smtClean="0">
                <a:solidFill>
                  <a:schemeClr val="bg1"/>
                </a:solidFill>
                <a:latin typeface="微软雅黑" pitchFamily="34" charset="-122"/>
                <a:ea typeface="微软雅黑" pitchFamily="34" charset="-122"/>
              </a:rPr>
              <a:t>第一</a:t>
            </a:r>
            <a:r>
              <a:rPr lang="en-US" altLang="zh-CN" sz="1600" dirty="0" smtClean="0">
                <a:solidFill>
                  <a:schemeClr val="bg1"/>
                </a:solidFill>
                <a:latin typeface="微软雅黑" pitchFamily="34" charset="-122"/>
                <a:ea typeface="微软雅黑" pitchFamily="34" charset="-122"/>
              </a:rPr>
              <a:t>PPT</a:t>
            </a:r>
            <a:r>
              <a:rPr lang="zh-CN" altLang="en-US" sz="1600" dirty="0" smtClean="0">
                <a:solidFill>
                  <a:schemeClr val="bg1"/>
                </a:solidFill>
                <a:latin typeface="微软雅黑" pitchFamily="34" charset="-122"/>
                <a:ea typeface="微软雅黑" pitchFamily="34" charset="-122"/>
              </a:rPr>
              <a:t> </a:t>
            </a:r>
            <a:r>
              <a:rPr lang="en-US" altLang="zh-CN" sz="1600" dirty="0" smtClean="0">
                <a:solidFill>
                  <a:schemeClr val="bg1"/>
                </a:solidFill>
                <a:latin typeface="微软雅黑" pitchFamily="34" charset="-122"/>
                <a:ea typeface="微软雅黑" pitchFamily="34" charset="-122"/>
              </a:rPr>
              <a:t>20XX</a:t>
            </a:r>
            <a:r>
              <a:rPr lang="zh-CN" altLang="en-US" sz="1600" dirty="0" smtClean="0">
                <a:solidFill>
                  <a:schemeClr val="bg1"/>
                </a:solidFill>
                <a:latin typeface="微软雅黑" pitchFamily="34" charset="-122"/>
                <a:ea typeface="微软雅黑" pitchFamily="34" charset="-122"/>
              </a:rPr>
              <a:t>年</a:t>
            </a:r>
            <a:endParaRPr lang="zh-CN" altLang="en-US" sz="1600" dirty="0">
              <a:solidFill>
                <a:schemeClr val="bg1"/>
              </a:solidFill>
              <a:latin typeface="微软雅黑" pitchFamily="34" charset="-122"/>
              <a:ea typeface="微软雅黑" pitchFamily="34" charset="-122"/>
            </a:endParaRPr>
          </a:p>
        </p:txBody>
      </p:sp>
      <p:sp>
        <p:nvSpPr>
          <p:cNvPr id="15" name="矩形 14"/>
          <p:cNvSpPr/>
          <p:nvPr/>
        </p:nvSpPr>
        <p:spPr bwMode="auto">
          <a:xfrm>
            <a:off x="5309094" y="1514417"/>
            <a:ext cx="204602" cy="18600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Tree>
    <p:extLst>
      <p:ext uri="{BB962C8B-B14F-4D97-AF65-F5344CB8AC3E}">
        <p14:creationId xmlns:p14="http://schemas.microsoft.com/office/powerpoint/2010/main" val="974112785"/>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31"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1000" fill="hold"/>
                                        <p:tgtEl>
                                          <p:spTgt spid="13"/>
                                        </p:tgtEl>
                                        <p:attrNameLst>
                                          <p:attrName>ppt_w</p:attrName>
                                        </p:attrNameLst>
                                      </p:cBhvr>
                                      <p:tavLst>
                                        <p:tav tm="0">
                                          <p:val>
                                            <p:fltVal val="0"/>
                                          </p:val>
                                        </p:tav>
                                        <p:tav tm="100000">
                                          <p:val>
                                            <p:strVal val="#ppt_w"/>
                                          </p:val>
                                        </p:tav>
                                      </p:tavLst>
                                    </p:anim>
                                    <p:anim calcmode="lin" valueType="num">
                                      <p:cBhvr>
                                        <p:cTn id="30" dur="1000" fill="hold"/>
                                        <p:tgtEl>
                                          <p:spTgt spid="13"/>
                                        </p:tgtEl>
                                        <p:attrNameLst>
                                          <p:attrName>ppt_h</p:attrName>
                                        </p:attrNameLst>
                                      </p:cBhvr>
                                      <p:tavLst>
                                        <p:tav tm="0">
                                          <p:val>
                                            <p:fltVal val="0"/>
                                          </p:val>
                                        </p:tav>
                                        <p:tav tm="100000">
                                          <p:val>
                                            <p:strVal val="#ppt_h"/>
                                          </p:val>
                                        </p:tav>
                                      </p:tavLst>
                                    </p:anim>
                                    <p:anim calcmode="lin" valueType="num">
                                      <p:cBhvr>
                                        <p:cTn id="31" dur="1000" fill="hold"/>
                                        <p:tgtEl>
                                          <p:spTgt spid="13"/>
                                        </p:tgtEl>
                                        <p:attrNameLst>
                                          <p:attrName>style.rotation</p:attrName>
                                        </p:attrNameLst>
                                      </p:cBhvr>
                                      <p:tavLst>
                                        <p:tav tm="0">
                                          <p:val>
                                            <p:fltVal val="90"/>
                                          </p:val>
                                        </p:tav>
                                        <p:tav tm="100000">
                                          <p:val>
                                            <p:fltVal val="0"/>
                                          </p:val>
                                        </p:tav>
                                      </p:tavLst>
                                    </p:anim>
                                    <p:animEffect transition="in" filter="fade">
                                      <p:cBhvr>
                                        <p:cTn id="32" dur="1000"/>
                                        <p:tgtEl>
                                          <p:spTgt spid="13"/>
                                        </p:tgtEl>
                                      </p:cBhvr>
                                    </p:animEffect>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7441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1" name="Rectangle 14"/>
          <p:cNvSpPr>
            <a:spLocks noChangeArrowheads="1"/>
          </p:cNvSpPr>
          <p:nvPr/>
        </p:nvSpPr>
        <p:spPr bwMode="auto">
          <a:xfrm>
            <a:off x="5140222" y="386207"/>
            <a:ext cx="1989775"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800" dirty="0" smtClean="0">
                <a:solidFill>
                  <a:schemeClr val="bg1"/>
                </a:solidFill>
                <a:latin typeface="Athene" pitchFamily="50" charset="0"/>
                <a:ea typeface="微软雅黑" pitchFamily="34" charset="-122"/>
              </a:rPr>
              <a:t>01</a:t>
            </a:r>
            <a:endParaRPr lang="zh-CN" altLang="en-US" sz="16800" dirty="0">
              <a:solidFill>
                <a:schemeClr val="bg1"/>
              </a:solidFill>
              <a:latin typeface="Athene" pitchFamily="50" charset="0"/>
              <a:ea typeface="微软雅黑" pitchFamily="34" charset="-122"/>
            </a:endParaRPr>
          </a:p>
        </p:txBody>
      </p:sp>
      <p:sp>
        <p:nvSpPr>
          <p:cNvPr id="12" name="TextBox 59"/>
          <p:cNvSpPr txBox="1">
            <a:spLocks noChangeArrowheads="1"/>
          </p:cNvSpPr>
          <p:nvPr/>
        </p:nvSpPr>
        <p:spPr bwMode="auto">
          <a:xfrm>
            <a:off x="3898624" y="2784829"/>
            <a:ext cx="4849587"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800" dirty="0">
                <a:solidFill>
                  <a:schemeClr val="bg1"/>
                </a:solidFill>
                <a:latin typeface="微软雅黑" pitchFamily="34" charset="-122"/>
                <a:ea typeface="微软雅黑" pitchFamily="34" charset="-122"/>
              </a:rPr>
              <a:t>青少年足球发展总结及计划</a:t>
            </a:r>
          </a:p>
        </p:txBody>
      </p:sp>
      <p:cxnSp>
        <p:nvCxnSpPr>
          <p:cNvPr id="4" name="直接连接符 3"/>
          <p:cNvCxnSpPr/>
          <p:nvPr/>
        </p:nvCxnSpPr>
        <p:spPr bwMode="auto">
          <a:xfrm>
            <a:off x="4244454" y="3493827"/>
            <a:ext cx="4162567"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circle(in)">
                                      <p:cBhvr>
                                        <p:cTn id="2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5281684" y="181059"/>
            <a:ext cx="3643952" cy="4636602"/>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3774" y="181059"/>
            <a:ext cx="5418160" cy="4636602"/>
          </a:xfrm>
          <a:prstGeom prst="rect">
            <a:avLst/>
          </a:prstGeom>
        </p:spPr>
      </p:pic>
      <p:sp>
        <p:nvSpPr>
          <p:cNvPr id="6" name="Freeform 54@|5FFC:14657585|FBC:16777215|LFC:11765543|LBC:16777215"/>
          <p:cNvSpPr>
            <a:spLocks/>
          </p:cNvSpPr>
          <p:nvPr/>
        </p:nvSpPr>
        <p:spPr bwMode="auto">
          <a:xfrm>
            <a:off x="6611079" y="1235615"/>
            <a:ext cx="1308497" cy="1308497"/>
          </a:xfrm>
          <a:custGeom>
            <a:avLst/>
            <a:gdLst>
              <a:gd name="T0" fmla="*/ 0 w 661361"/>
              <a:gd name="T1" fmla="*/ 2301201 h 661361"/>
              <a:gd name="T2" fmla="*/ 674011 w 661361"/>
              <a:gd name="T3" fmla="*/ 674006 h 661361"/>
              <a:gd name="T4" fmla="*/ 2301209 w 661361"/>
              <a:gd name="T5" fmla="*/ 0 h 661361"/>
              <a:gd name="T6" fmla="*/ 3928406 w 661361"/>
              <a:gd name="T7" fmla="*/ 674011 h 661361"/>
              <a:gd name="T8" fmla="*/ 4602410 w 661361"/>
              <a:gd name="T9" fmla="*/ 2301209 h 661361"/>
              <a:gd name="T10" fmla="*/ 3928406 w 661361"/>
              <a:gd name="T11" fmla="*/ 3928406 h 661361"/>
              <a:gd name="T12" fmla="*/ 2301209 w 661361"/>
              <a:gd name="T13" fmla="*/ 4602410 h 661361"/>
              <a:gd name="T14" fmla="*/ 674011 w 661361"/>
              <a:gd name="T15" fmla="*/ 3928406 h 661361"/>
              <a:gd name="T16" fmla="*/ 8 w 661361"/>
              <a:gd name="T17" fmla="*/ 2301209 h 661361"/>
              <a:gd name="T18" fmla="*/ 0 w 661361"/>
              <a:gd name="T19" fmla="*/ 2301201 h 6613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bg1"/>
          </a:solidFill>
          <a:ln>
            <a:noFill/>
          </a:ln>
          <a:extLst/>
        </p:spPr>
        <p:txBody>
          <a:bodyPr lIns="106172" tIns="106172" rIns="106172" bIns="106172" anchor="ctr"/>
          <a:lstStyle/>
          <a:p>
            <a:endParaRPr lang="zh-CN" altLang="en-US"/>
          </a:p>
        </p:txBody>
      </p:sp>
      <p:sp>
        <p:nvSpPr>
          <p:cNvPr id="7" name="Freeform 78@|5FFC:0|FBC:0|LFC:16777215|LBC:16777215"/>
          <p:cNvSpPr>
            <a:spLocks noEditPoints="1"/>
          </p:cNvSpPr>
          <p:nvPr/>
        </p:nvSpPr>
        <p:spPr bwMode="auto">
          <a:xfrm>
            <a:off x="6993270" y="1493980"/>
            <a:ext cx="544116" cy="791766"/>
          </a:xfrm>
          <a:custGeom>
            <a:avLst/>
            <a:gdLst>
              <a:gd name="T0" fmla="*/ 2147483647 w 85"/>
              <a:gd name="T1" fmla="*/ 0 h 123"/>
              <a:gd name="T2" fmla="*/ 0 w 85"/>
              <a:gd name="T3" fmla="*/ 2147483647 h 123"/>
              <a:gd name="T4" fmla="*/ 1384128682 w 85"/>
              <a:gd name="T5" fmla="*/ 2147483647 h 123"/>
              <a:gd name="T6" fmla="*/ 2147483647 w 85"/>
              <a:gd name="T7" fmla="*/ 2147483647 h 123"/>
              <a:gd name="T8" fmla="*/ 2147483647 w 85"/>
              <a:gd name="T9" fmla="*/ 2147483647 h 123"/>
              <a:gd name="T10" fmla="*/ 2147483647 w 85"/>
              <a:gd name="T11" fmla="*/ 2147483647 h 123"/>
              <a:gd name="T12" fmla="*/ 2147483647 w 85"/>
              <a:gd name="T13" fmla="*/ 0 h 123"/>
              <a:gd name="T14" fmla="*/ 2147483647 w 85"/>
              <a:gd name="T15" fmla="*/ 2147483647 h 123"/>
              <a:gd name="T16" fmla="*/ 2147483647 w 85"/>
              <a:gd name="T17" fmla="*/ 2147483647 h 123"/>
              <a:gd name="T18" fmla="*/ 2147483647 w 85"/>
              <a:gd name="T19" fmla="*/ 2147483647 h 123"/>
              <a:gd name="T20" fmla="*/ 2147483647 w 85"/>
              <a:gd name="T21" fmla="*/ 2147483647 h 123"/>
              <a:gd name="T22" fmla="*/ 2147483647 w 85"/>
              <a:gd name="T23" fmla="*/ 2147483647 h 123"/>
              <a:gd name="T24" fmla="*/ 2147483647 w 85"/>
              <a:gd name="T25" fmla="*/ 2147483647 h 123"/>
              <a:gd name="T26" fmla="*/ 2147483647 w 85"/>
              <a:gd name="T27" fmla="*/ 2147483647 h 123"/>
              <a:gd name="T28" fmla="*/ 2147483647 w 85"/>
              <a:gd name="T29" fmla="*/ 2147483647 h 123"/>
              <a:gd name="T30" fmla="*/ 1966917460 w 85"/>
              <a:gd name="T31" fmla="*/ 2147483647 h 123"/>
              <a:gd name="T32" fmla="*/ 2147483647 w 85"/>
              <a:gd name="T33" fmla="*/ 2147483647 h 123"/>
              <a:gd name="T34" fmla="*/ 2147483647 w 85"/>
              <a:gd name="T35" fmla="*/ 2147483647 h 123"/>
              <a:gd name="T36" fmla="*/ 2147483647 w 85"/>
              <a:gd name="T37" fmla="*/ 2147483647 h 123"/>
              <a:gd name="T38" fmla="*/ 2147483647 w 85"/>
              <a:gd name="T39" fmla="*/ 2147483647 h 123"/>
              <a:gd name="T40" fmla="*/ 2147483647 w 85"/>
              <a:gd name="T41" fmla="*/ 2147483647 h 123"/>
              <a:gd name="T42" fmla="*/ 2147483647 w 85"/>
              <a:gd name="T43" fmla="*/ 2147483647 h 123"/>
              <a:gd name="T44" fmla="*/ 2147483647 w 85"/>
              <a:gd name="T45" fmla="*/ 2147483647 h 123"/>
              <a:gd name="T46" fmla="*/ 2147483647 w 85"/>
              <a:gd name="T47" fmla="*/ 2147483647 h 123"/>
              <a:gd name="T48" fmla="*/ 1748374869 w 85"/>
              <a:gd name="T49" fmla="*/ 2147483647 h 123"/>
              <a:gd name="T50" fmla="*/ 1311281152 w 85"/>
              <a:gd name="T51" fmla="*/ 2147483647 h 123"/>
              <a:gd name="T52" fmla="*/ 582788778 w 85"/>
              <a:gd name="T53" fmla="*/ 2147483647 h 123"/>
              <a:gd name="T54" fmla="*/ 2147483647 w 85"/>
              <a:gd name="T55" fmla="*/ 589322806 h 123"/>
              <a:gd name="T56" fmla="*/ 2147483647 w 85"/>
              <a:gd name="T57" fmla="*/ 2147483647 h 123"/>
              <a:gd name="T58" fmla="*/ 2147483647 w 85"/>
              <a:gd name="T59" fmla="*/ 2147483647 h 123"/>
              <a:gd name="T60" fmla="*/ 2147483647 w 85"/>
              <a:gd name="T61" fmla="*/ 2147483647 h 123"/>
              <a:gd name="T62" fmla="*/ 2147483647 w 85"/>
              <a:gd name="T63" fmla="*/ 2147483647 h 123"/>
              <a:gd name="T64" fmla="*/ 2147483647 w 85"/>
              <a:gd name="T65" fmla="*/ 2147483647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solidFill>
            <a:srgbClr val="008000"/>
          </a:solidFill>
          <a:ln>
            <a:noFill/>
          </a:ln>
          <a:extLst/>
        </p:spPr>
        <p:txBody>
          <a:bodyPr lIns="91262" tIns="45631" rIns="91262" bIns="45631"/>
          <a:lstStyle/>
          <a:p>
            <a:endParaRPr lang="zh-CN" altLang="en-US"/>
          </a:p>
        </p:txBody>
      </p:sp>
      <p:sp>
        <p:nvSpPr>
          <p:cNvPr id="8" name="Freeform 79@|5FFC:0|FBC:0|LFC:16777215|LBC:16777215"/>
          <p:cNvSpPr>
            <a:spLocks noEditPoints="1"/>
          </p:cNvSpPr>
          <p:nvPr/>
        </p:nvSpPr>
        <p:spPr bwMode="auto">
          <a:xfrm>
            <a:off x="7115905" y="1615425"/>
            <a:ext cx="159544" cy="160735"/>
          </a:xfrm>
          <a:custGeom>
            <a:avLst/>
            <a:gdLst>
              <a:gd name="T0" fmla="*/ 1665270863 w 25"/>
              <a:gd name="T1" fmla="*/ 0 h 25"/>
              <a:gd name="T2" fmla="*/ 0 w 25"/>
              <a:gd name="T3" fmla="*/ 1690226623 h 25"/>
              <a:gd name="T4" fmla="*/ 144806162 w 25"/>
              <a:gd name="T5" fmla="*/ 1837202479 h 25"/>
              <a:gd name="T6" fmla="*/ 289612324 w 25"/>
              <a:gd name="T7" fmla="*/ 1690226623 h 25"/>
              <a:gd name="T8" fmla="*/ 1665270863 w 25"/>
              <a:gd name="T9" fmla="*/ 293951711 h 25"/>
              <a:gd name="T10" fmla="*/ 1810077025 w 25"/>
              <a:gd name="T11" fmla="*/ 146975855 h 25"/>
              <a:gd name="T12" fmla="*/ 1665270863 w 25"/>
              <a:gd name="T13" fmla="*/ 0 h 25"/>
              <a:gd name="T14" fmla="*/ 1665270863 w 25"/>
              <a:gd name="T15" fmla="*/ 0 h 25"/>
              <a:gd name="T16" fmla="*/ 1665270863 w 25"/>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 h="25">
                <a:moveTo>
                  <a:pt x="23" y="0"/>
                </a:moveTo>
                <a:cubicBezTo>
                  <a:pt x="11" y="0"/>
                  <a:pt x="0" y="10"/>
                  <a:pt x="0" y="23"/>
                </a:cubicBezTo>
                <a:cubicBezTo>
                  <a:pt x="0" y="24"/>
                  <a:pt x="1" y="25"/>
                  <a:pt x="2" y="25"/>
                </a:cubicBezTo>
                <a:cubicBezTo>
                  <a:pt x="3" y="25"/>
                  <a:pt x="4" y="24"/>
                  <a:pt x="4" y="23"/>
                </a:cubicBezTo>
                <a:cubicBezTo>
                  <a:pt x="4" y="12"/>
                  <a:pt x="13" y="4"/>
                  <a:pt x="23" y="4"/>
                </a:cubicBezTo>
                <a:cubicBezTo>
                  <a:pt x="24" y="4"/>
                  <a:pt x="25" y="3"/>
                  <a:pt x="25" y="2"/>
                </a:cubicBezTo>
                <a:cubicBezTo>
                  <a:pt x="25" y="1"/>
                  <a:pt x="24" y="0"/>
                  <a:pt x="23" y="0"/>
                </a:cubicBezTo>
                <a:close/>
                <a:moveTo>
                  <a:pt x="23" y="0"/>
                </a:moveTo>
                <a:cubicBezTo>
                  <a:pt x="23" y="0"/>
                  <a:pt x="23" y="0"/>
                  <a:pt x="23" y="0"/>
                </a:cubicBezTo>
              </a:path>
            </a:pathLst>
          </a:custGeom>
          <a:solidFill>
            <a:srgbClr val="008000"/>
          </a:solidFill>
          <a:ln>
            <a:noFill/>
          </a:ln>
          <a:extLst/>
        </p:spPr>
        <p:txBody>
          <a:bodyPr lIns="91262" tIns="45631" rIns="91262" bIns="45631"/>
          <a:lstStyle/>
          <a:p>
            <a:endParaRPr lang="zh-CN" altLang="en-US"/>
          </a:p>
        </p:txBody>
      </p:sp>
      <p:sp>
        <p:nvSpPr>
          <p:cNvPr id="9" name="TextBox 83"/>
          <p:cNvSpPr txBox="1">
            <a:spLocks noChangeArrowheads="1"/>
          </p:cNvSpPr>
          <p:nvPr/>
        </p:nvSpPr>
        <p:spPr bwMode="auto">
          <a:xfrm>
            <a:off x="6416906" y="2754842"/>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solidFill>
                  <a:schemeClr val="bg1"/>
                </a:solidFill>
                <a:ea typeface="微软雅黑" panose="020B0503020204020204" pitchFamily="34" charset="-122"/>
              </a:rPr>
              <a:t>单击</a:t>
            </a:r>
            <a:r>
              <a:rPr lang="zh-CN" altLang="en-US" sz="1600" b="1" dirty="0" smtClean="0">
                <a:solidFill>
                  <a:schemeClr val="bg1"/>
                </a:solidFill>
                <a:ea typeface="微软雅黑" panose="020B0503020204020204" pitchFamily="34" charset="-122"/>
              </a:rPr>
              <a:t>添加标题</a:t>
            </a:r>
            <a:endParaRPr lang="en-US" altLang="zh-CN" sz="1600" b="1" dirty="0" smtClean="0">
              <a:solidFill>
                <a:schemeClr val="bg1"/>
              </a:solidFill>
              <a:ea typeface="微软雅黑" panose="020B0503020204020204" pitchFamily="34" charset="-122"/>
            </a:endParaRPr>
          </a:p>
        </p:txBody>
      </p:sp>
      <p:sp>
        <p:nvSpPr>
          <p:cNvPr id="10" name="文本框 180"/>
          <p:cNvSpPr txBox="1">
            <a:spLocks noChangeArrowheads="1"/>
          </p:cNvSpPr>
          <p:nvPr/>
        </p:nvSpPr>
        <p:spPr bwMode="auto">
          <a:xfrm>
            <a:off x="6129776" y="3011013"/>
            <a:ext cx="2288813"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337892101"/>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randombar(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500"/>
                            </p:stCondLst>
                            <p:childTnLst>
                              <p:par>
                                <p:cTn id="37" presetID="2" presetClass="entr" presetSubtype="4"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150" fill="hold"/>
                                        <p:tgtEl>
                                          <p:spTgt spid="9"/>
                                        </p:tgtEl>
                                        <p:attrNameLst>
                                          <p:attrName>ppt_x</p:attrName>
                                        </p:attrNameLst>
                                      </p:cBhvr>
                                      <p:tavLst>
                                        <p:tav tm="0">
                                          <p:val>
                                            <p:strVal val="#ppt_x"/>
                                          </p:val>
                                        </p:tav>
                                        <p:tav tm="100000">
                                          <p:val>
                                            <p:strVal val="#ppt_x"/>
                                          </p:val>
                                        </p:tav>
                                      </p:tavLst>
                                    </p:anim>
                                    <p:anim calcmode="lin" valueType="num">
                                      <p:cBhvr additive="base">
                                        <p:cTn id="40" dur="150" fill="hold"/>
                                        <p:tgtEl>
                                          <p:spTgt spid="9"/>
                                        </p:tgtEl>
                                        <p:attrNameLst>
                                          <p:attrName>ppt_y</p:attrName>
                                        </p:attrNameLst>
                                      </p:cBhvr>
                                      <p:tavLst>
                                        <p:tav tm="0">
                                          <p:val>
                                            <p:strVal val="1+#ppt_h/2"/>
                                          </p:val>
                                        </p:tav>
                                        <p:tav tm="100000">
                                          <p:val>
                                            <p:strVal val="#ppt_y"/>
                                          </p:val>
                                        </p:tav>
                                      </p:tavLst>
                                    </p:anim>
                                  </p:childTnLst>
                                </p:cTn>
                              </p:par>
                            </p:childTnLst>
                          </p:cTn>
                        </p:par>
                        <p:par>
                          <p:cTn id="41" fill="hold">
                            <p:stCondLst>
                              <p:cond delay="650"/>
                            </p:stCondLst>
                            <p:childTnLst>
                              <p:par>
                                <p:cTn id="42" presetID="2" presetClass="entr" presetSubtype="4"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150" fill="hold"/>
                                        <p:tgtEl>
                                          <p:spTgt spid="10"/>
                                        </p:tgtEl>
                                        <p:attrNameLst>
                                          <p:attrName>ppt_x</p:attrName>
                                        </p:attrNameLst>
                                      </p:cBhvr>
                                      <p:tavLst>
                                        <p:tav tm="0">
                                          <p:val>
                                            <p:strVal val="#ppt_x"/>
                                          </p:val>
                                        </p:tav>
                                        <p:tav tm="100000">
                                          <p:val>
                                            <p:strVal val="#ppt_x"/>
                                          </p:val>
                                        </p:tav>
                                      </p:tavLst>
                                    </p:anim>
                                    <p:anim calcmode="lin" valueType="num">
                                      <p:cBhvr additive="base">
                                        <p:cTn id="45" dur="15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6" grpId="0" animBg="1"/>
      <p:bldP spid="7" grpId="0" animBg="1"/>
      <p:bldP spid="8" grpId="0" animBg="1"/>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95533" y="1174246"/>
            <a:ext cx="4352932" cy="2619294"/>
          </a:xfrm>
          <a:prstGeom prst="rect">
            <a:avLst/>
          </a:prstGeom>
        </p:spPr>
      </p:pic>
      <p:sp>
        <p:nvSpPr>
          <p:cNvPr id="5" name="Freeform 54@|5FFC:14657585|FBC:16777215|LFC:11765543|LBC:16777215"/>
          <p:cNvSpPr>
            <a:spLocks/>
          </p:cNvSpPr>
          <p:nvPr/>
        </p:nvSpPr>
        <p:spPr bwMode="auto">
          <a:xfrm>
            <a:off x="835703" y="1349162"/>
            <a:ext cx="1081403" cy="1081403"/>
          </a:xfrm>
          <a:custGeom>
            <a:avLst/>
            <a:gdLst>
              <a:gd name="T0" fmla="*/ 0 w 661361"/>
              <a:gd name="T1" fmla="*/ 2301201 h 661361"/>
              <a:gd name="T2" fmla="*/ 674011 w 661361"/>
              <a:gd name="T3" fmla="*/ 674006 h 661361"/>
              <a:gd name="T4" fmla="*/ 2301209 w 661361"/>
              <a:gd name="T5" fmla="*/ 0 h 661361"/>
              <a:gd name="T6" fmla="*/ 3928406 w 661361"/>
              <a:gd name="T7" fmla="*/ 674011 h 661361"/>
              <a:gd name="T8" fmla="*/ 4602410 w 661361"/>
              <a:gd name="T9" fmla="*/ 2301209 h 661361"/>
              <a:gd name="T10" fmla="*/ 3928406 w 661361"/>
              <a:gd name="T11" fmla="*/ 3928406 h 661361"/>
              <a:gd name="T12" fmla="*/ 2301209 w 661361"/>
              <a:gd name="T13" fmla="*/ 4602410 h 661361"/>
              <a:gd name="T14" fmla="*/ 674011 w 661361"/>
              <a:gd name="T15" fmla="*/ 3928406 h 661361"/>
              <a:gd name="T16" fmla="*/ 8 w 661361"/>
              <a:gd name="T17" fmla="*/ 2301209 h 661361"/>
              <a:gd name="T18" fmla="*/ 0 w 661361"/>
              <a:gd name="T19" fmla="*/ 2301201 h 6613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008000"/>
          </a:solidFill>
          <a:ln>
            <a:noFill/>
          </a:ln>
          <a:extLst/>
        </p:spPr>
        <p:txBody>
          <a:bodyPr lIns="106172" tIns="106172" rIns="106172" bIns="106172" anchor="ctr"/>
          <a:lstStyle/>
          <a:p>
            <a:endParaRPr lang="zh-CN" altLang="en-US"/>
          </a:p>
        </p:txBody>
      </p:sp>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 name="Freeform 15"/>
          <p:cNvSpPr>
            <a:spLocks noEditPoints="1"/>
          </p:cNvSpPr>
          <p:nvPr/>
        </p:nvSpPr>
        <p:spPr bwMode="auto">
          <a:xfrm>
            <a:off x="1141257" y="1706506"/>
            <a:ext cx="490538" cy="366713"/>
          </a:xfrm>
          <a:custGeom>
            <a:avLst/>
            <a:gdLst>
              <a:gd name="T0" fmla="*/ 2147483647 w 168"/>
              <a:gd name="T1" fmla="*/ 1897397639 h 126"/>
              <a:gd name="T2" fmla="*/ 0 w 168"/>
              <a:gd name="T3" fmla="*/ 1897397639 h 126"/>
              <a:gd name="T4" fmla="*/ 0 w 168"/>
              <a:gd name="T5" fmla="*/ 0 h 126"/>
              <a:gd name="T6" fmla="*/ 151568301 w 168"/>
              <a:gd name="T7" fmla="*/ 0 h 126"/>
              <a:gd name="T8" fmla="*/ 151568301 w 168"/>
              <a:gd name="T9" fmla="*/ 1731752244 h 126"/>
              <a:gd name="T10" fmla="*/ 2147483647 w 168"/>
              <a:gd name="T11" fmla="*/ 1731752244 h 126"/>
              <a:gd name="T12" fmla="*/ 2147483647 w 168"/>
              <a:gd name="T13" fmla="*/ 1897397639 h 126"/>
              <a:gd name="T14" fmla="*/ 818457926 w 168"/>
              <a:gd name="T15" fmla="*/ 1566106850 h 126"/>
              <a:gd name="T16" fmla="*/ 485013113 w 168"/>
              <a:gd name="T17" fmla="*/ 1566106850 h 126"/>
              <a:gd name="T18" fmla="*/ 485013113 w 168"/>
              <a:gd name="T19" fmla="*/ 948698819 h 126"/>
              <a:gd name="T20" fmla="*/ 818457926 w 168"/>
              <a:gd name="T21" fmla="*/ 948698819 h 126"/>
              <a:gd name="T22" fmla="*/ 818457926 w 168"/>
              <a:gd name="T23" fmla="*/ 1566106850 h 126"/>
              <a:gd name="T24" fmla="*/ 1273158936 w 168"/>
              <a:gd name="T25" fmla="*/ 1566106850 h 126"/>
              <a:gd name="T26" fmla="*/ 970026227 w 168"/>
              <a:gd name="T27" fmla="*/ 1566106850 h 126"/>
              <a:gd name="T28" fmla="*/ 970026227 w 168"/>
              <a:gd name="T29" fmla="*/ 286117242 h 126"/>
              <a:gd name="T30" fmla="*/ 1273158936 w 168"/>
              <a:gd name="T31" fmla="*/ 286117242 h 126"/>
              <a:gd name="T32" fmla="*/ 1273158936 w 168"/>
              <a:gd name="T33" fmla="*/ 1566106850 h 126"/>
              <a:gd name="T34" fmla="*/ 1758172049 w 168"/>
              <a:gd name="T35" fmla="*/ 1566106850 h 126"/>
              <a:gd name="T36" fmla="*/ 1439883289 w 168"/>
              <a:gd name="T37" fmla="*/ 1566106850 h 126"/>
              <a:gd name="T38" fmla="*/ 1439883289 w 168"/>
              <a:gd name="T39" fmla="*/ 617408031 h 126"/>
              <a:gd name="T40" fmla="*/ 1758172049 w 168"/>
              <a:gd name="T41" fmla="*/ 617408031 h 126"/>
              <a:gd name="T42" fmla="*/ 1758172049 w 168"/>
              <a:gd name="T43" fmla="*/ 1566106850 h 126"/>
              <a:gd name="T44" fmla="*/ 2147483647 w 168"/>
              <a:gd name="T45" fmla="*/ 1566106850 h 126"/>
              <a:gd name="T46" fmla="*/ 1924896402 w 168"/>
              <a:gd name="T47" fmla="*/ 1566106850 h 126"/>
              <a:gd name="T48" fmla="*/ 1924896402 w 168"/>
              <a:gd name="T49" fmla="*/ 135528403 h 126"/>
              <a:gd name="T50" fmla="*/ 2147483647 w 168"/>
              <a:gd name="T51" fmla="*/ 135528403 h 126"/>
              <a:gd name="T52" fmla="*/ 2147483647 w 168"/>
              <a:gd name="T53" fmla="*/ 1566106850 h 12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bg1"/>
          </a:solidFill>
          <a:ln>
            <a:noFill/>
          </a:ln>
          <a:extLst/>
        </p:spPr>
        <p:txBody>
          <a:bodyPr lIns="91262" tIns="45631" rIns="91262" bIns="45631"/>
          <a:lstStyle/>
          <a:p>
            <a:endParaRPr lang="zh-CN" altLang="en-US"/>
          </a:p>
        </p:txBody>
      </p:sp>
      <p:sp>
        <p:nvSpPr>
          <p:cNvPr id="6" name="TextBox 83"/>
          <p:cNvSpPr txBox="1">
            <a:spLocks noChangeArrowheads="1"/>
          </p:cNvSpPr>
          <p:nvPr/>
        </p:nvSpPr>
        <p:spPr bwMode="auto">
          <a:xfrm>
            <a:off x="527983" y="2632010"/>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7" name="文本框 180"/>
          <p:cNvSpPr txBox="1">
            <a:spLocks noChangeArrowheads="1"/>
          </p:cNvSpPr>
          <p:nvPr/>
        </p:nvSpPr>
        <p:spPr bwMode="auto">
          <a:xfrm>
            <a:off x="674673" y="2924051"/>
            <a:ext cx="1421173"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文字请</a:t>
            </a:r>
            <a:r>
              <a:rPr lang="zh-CN" altLang="en-US" sz="1050" dirty="0">
                <a:solidFill>
                  <a:schemeClr val="tx1">
                    <a:lumMod val="50000"/>
                    <a:lumOff val="50000"/>
                  </a:schemeClr>
                </a:solidFill>
                <a:latin typeface="微软雅黑" pitchFamily="34" charset="-122"/>
                <a:ea typeface="微软雅黑" pitchFamily="34" charset="-122"/>
              </a:rPr>
              <a:t>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endParaRPr lang="zh-CN" altLang="en-US" sz="1050" dirty="0">
              <a:solidFill>
                <a:schemeClr val="tx1">
                  <a:lumMod val="50000"/>
                  <a:lumOff val="50000"/>
                </a:schemeClr>
              </a:solidFill>
              <a:latin typeface="微软雅黑" pitchFamily="34" charset="-122"/>
              <a:ea typeface="微软雅黑" pitchFamily="34" charset="-122"/>
            </a:endParaRPr>
          </a:p>
        </p:txBody>
      </p:sp>
      <p:sp>
        <p:nvSpPr>
          <p:cNvPr id="9" name="Freeform 54@|5FFC:14657585|FBC:16777215|LFC:11765543|LBC:16777215"/>
          <p:cNvSpPr>
            <a:spLocks/>
          </p:cNvSpPr>
          <p:nvPr/>
        </p:nvSpPr>
        <p:spPr bwMode="auto">
          <a:xfrm>
            <a:off x="7277445" y="1349162"/>
            <a:ext cx="1081403" cy="1081403"/>
          </a:xfrm>
          <a:custGeom>
            <a:avLst/>
            <a:gdLst>
              <a:gd name="T0" fmla="*/ 0 w 661361"/>
              <a:gd name="T1" fmla="*/ 2301201 h 661361"/>
              <a:gd name="T2" fmla="*/ 674011 w 661361"/>
              <a:gd name="T3" fmla="*/ 674006 h 661361"/>
              <a:gd name="T4" fmla="*/ 2301209 w 661361"/>
              <a:gd name="T5" fmla="*/ 0 h 661361"/>
              <a:gd name="T6" fmla="*/ 3928406 w 661361"/>
              <a:gd name="T7" fmla="*/ 674011 h 661361"/>
              <a:gd name="T8" fmla="*/ 4602410 w 661361"/>
              <a:gd name="T9" fmla="*/ 2301209 h 661361"/>
              <a:gd name="T10" fmla="*/ 3928406 w 661361"/>
              <a:gd name="T11" fmla="*/ 3928406 h 661361"/>
              <a:gd name="T12" fmla="*/ 2301209 w 661361"/>
              <a:gd name="T13" fmla="*/ 4602410 h 661361"/>
              <a:gd name="T14" fmla="*/ 674011 w 661361"/>
              <a:gd name="T15" fmla="*/ 3928406 h 661361"/>
              <a:gd name="T16" fmla="*/ 8 w 661361"/>
              <a:gd name="T17" fmla="*/ 2301209 h 661361"/>
              <a:gd name="T18" fmla="*/ 0 w 661361"/>
              <a:gd name="T19" fmla="*/ 2301201 h 6613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008000"/>
          </a:solidFill>
          <a:ln>
            <a:noFill/>
          </a:ln>
          <a:extLst/>
        </p:spPr>
        <p:txBody>
          <a:bodyPr lIns="106172" tIns="106172" rIns="106172" bIns="106172" anchor="ctr"/>
          <a:lstStyle/>
          <a:p>
            <a:endParaRPr lang="zh-CN" altLang="en-US"/>
          </a:p>
        </p:txBody>
      </p:sp>
      <p:sp>
        <p:nvSpPr>
          <p:cNvPr id="11" name="TextBox 83"/>
          <p:cNvSpPr txBox="1">
            <a:spLocks noChangeArrowheads="1"/>
          </p:cNvSpPr>
          <p:nvPr/>
        </p:nvSpPr>
        <p:spPr bwMode="auto">
          <a:xfrm>
            <a:off x="6969725" y="2632010"/>
            <a:ext cx="1717086"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b="1" dirty="0">
                <a:ea typeface="微软雅黑" panose="020B0503020204020204" pitchFamily="34" charset="-122"/>
              </a:rPr>
              <a:t>单击</a:t>
            </a:r>
            <a:r>
              <a:rPr lang="zh-CN" altLang="en-US" sz="1600" b="1" dirty="0" smtClean="0">
                <a:ea typeface="微软雅黑" panose="020B0503020204020204" pitchFamily="34" charset="-122"/>
              </a:rPr>
              <a:t>添加标题</a:t>
            </a:r>
            <a:endParaRPr lang="en-US" altLang="zh-CN" sz="1600" b="1" dirty="0" smtClean="0">
              <a:ea typeface="微软雅黑" panose="020B0503020204020204" pitchFamily="34" charset="-122"/>
            </a:endParaRPr>
          </a:p>
        </p:txBody>
      </p:sp>
      <p:sp>
        <p:nvSpPr>
          <p:cNvPr id="12" name="文本框 180"/>
          <p:cNvSpPr txBox="1">
            <a:spLocks noChangeArrowheads="1"/>
          </p:cNvSpPr>
          <p:nvPr/>
        </p:nvSpPr>
        <p:spPr bwMode="auto">
          <a:xfrm>
            <a:off x="7116415" y="2924051"/>
            <a:ext cx="1421173"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文字请</a:t>
            </a:r>
            <a:r>
              <a:rPr lang="zh-CN" altLang="en-US" sz="1050" dirty="0">
                <a:solidFill>
                  <a:schemeClr val="tx1">
                    <a:lumMod val="50000"/>
                    <a:lumOff val="50000"/>
                  </a:schemeClr>
                </a:solidFill>
                <a:latin typeface="微软雅黑" pitchFamily="34" charset="-122"/>
                <a:ea typeface="微软雅黑" pitchFamily="34" charset="-122"/>
              </a:rPr>
              <a:t>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endParaRPr lang="zh-CN" altLang="en-US" sz="1050" dirty="0">
              <a:solidFill>
                <a:schemeClr val="tx1">
                  <a:lumMod val="50000"/>
                  <a:lumOff val="50000"/>
                </a:schemeClr>
              </a:solidFill>
              <a:latin typeface="微软雅黑" pitchFamily="34" charset="-122"/>
              <a:ea typeface="微软雅黑" pitchFamily="34" charset="-122"/>
            </a:endParaRPr>
          </a:p>
        </p:txBody>
      </p:sp>
      <p:sp>
        <p:nvSpPr>
          <p:cNvPr id="13" name="Freeform 66"/>
          <p:cNvSpPr>
            <a:spLocks noEditPoints="1"/>
          </p:cNvSpPr>
          <p:nvPr/>
        </p:nvSpPr>
        <p:spPr bwMode="auto">
          <a:xfrm>
            <a:off x="7556969" y="1664647"/>
            <a:ext cx="542597" cy="420554"/>
          </a:xfrm>
          <a:custGeom>
            <a:avLst/>
            <a:gdLst>
              <a:gd name="T0" fmla="*/ 1525992042 w 72"/>
              <a:gd name="T1" fmla="*/ 2142467510 h 56"/>
              <a:gd name="T2" fmla="*/ 1157649136 w 72"/>
              <a:gd name="T3" fmla="*/ 2090210618 h 56"/>
              <a:gd name="T4" fmla="*/ 578824568 w 72"/>
              <a:gd name="T5" fmla="*/ 2147483647 h 56"/>
              <a:gd name="T6" fmla="*/ 368342907 w 72"/>
              <a:gd name="T7" fmla="*/ 2147483647 h 56"/>
              <a:gd name="T8" fmla="*/ 368342907 w 72"/>
              <a:gd name="T9" fmla="*/ 2147483647 h 56"/>
              <a:gd name="T10" fmla="*/ 315722492 w 72"/>
              <a:gd name="T11" fmla="*/ 2147483647 h 56"/>
              <a:gd name="T12" fmla="*/ 315722492 w 72"/>
              <a:gd name="T13" fmla="*/ 2147483647 h 56"/>
              <a:gd name="T14" fmla="*/ 578824568 w 72"/>
              <a:gd name="T15" fmla="*/ 1881190279 h 56"/>
              <a:gd name="T16" fmla="*/ 0 w 72"/>
              <a:gd name="T17" fmla="*/ 1045108923 h 56"/>
              <a:gd name="T18" fmla="*/ 1525992042 w 72"/>
              <a:gd name="T19" fmla="*/ 0 h 56"/>
              <a:gd name="T20" fmla="*/ 2147483647 w 72"/>
              <a:gd name="T21" fmla="*/ 1045108923 h 56"/>
              <a:gd name="T22" fmla="*/ 1525992042 w 72"/>
              <a:gd name="T23" fmla="*/ 2142467510 h 56"/>
              <a:gd name="T24" fmla="*/ 2147483647 w 72"/>
              <a:gd name="T25" fmla="*/ 2147483647 h 56"/>
              <a:gd name="T26" fmla="*/ 2147483647 w 72"/>
              <a:gd name="T27" fmla="*/ 2147483647 h 56"/>
              <a:gd name="T28" fmla="*/ 2147483647 w 72"/>
              <a:gd name="T29" fmla="*/ 2147483647 h 56"/>
              <a:gd name="T30" fmla="*/ 2147483647 w 72"/>
              <a:gd name="T31" fmla="*/ 2147483647 h 56"/>
              <a:gd name="T32" fmla="*/ 2147483647 w 72"/>
              <a:gd name="T33" fmla="*/ 2147483647 h 56"/>
              <a:gd name="T34" fmla="*/ 2147483647 w 72"/>
              <a:gd name="T35" fmla="*/ 2147483647 h 56"/>
              <a:gd name="T36" fmla="*/ 2147483647 w 72"/>
              <a:gd name="T37" fmla="*/ 2147483647 h 56"/>
              <a:gd name="T38" fmla="*/ 1315510381 w 72"/>
              <a:gd name="T39" fmla="*/ 2147483647 h 56"/>
              <a:gd name="T40" fmla="*/ 1525992042 w 72"/>
              <a:gd name="T41" fmla="*/ 2147483647 h 56"/>
              <a:gd name="T42" fmla="*/ 2147483647 w 72"/>
              <a:gd name="T43" fmla="*/ 2037960955 h 56"/>
              <a:gd name="T44" fmla="*/ 2147483647 w 72"/>
              <a:gd name="T45" fmla="*/ 1045108923 h 56"/>
              <a:gd name="T46" fmla="*/ 2147483647 w 72"/>
              <a:gd name="T47" fmla="*/ 731574801 h 56"/>
              <a:gd name="T48" fmla="*/ 2147483647 w 72"/>
              <a:gd name="T49" fmla="*/ 1567663385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Tree>
    <p:extLst>
      <p:ext uri="{BB962C8B-B14F-4D97-AF65-F5344CB8AC3E}">
        <p14:creationId xmlns:p14="http://schemas.microsoft.com/office/powerpoint/2010/main" val="3337892101"/>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150" fill="hold"/>
                                        <p:tgtEl>
                                          <p:spTgt spid="6"/>
                                        </p:tgtEl>
                                        <p:attrNameLst>
                                          <p:attrName>ppt_x</p:attrName>
                                        </p:attrNameLst>
                                      </p:cBhvr>
                                      <p:tavLst>
                                        <p:tav tm="0">
                                          <p:val>
                                            <p:strVal val="#ppt_x"/>
                                          </p:val>
                                        </p:tav>
                                        <p:tav tm="100000">
                                          <p:val>
                                            <p:strVal val="#ppt_x"/>
                                          </p:val>
                                        </p:tav>
                                      </p:tavLst>
                                    </p:anim>
                                    <p:anim calcmode="lin" valueType="num">
                                      <p:cBhvr additive="base">
                                        <p:cTn id="29" dur="150" fill="hold"/>
                                        <p:tgtEl>
                                          <p:spTgt spid="6"/>
                                        </p:tgtEl>
                                        <p:attrNameLst>
                                          <p:attrName>ppt_y</p:attrName>
                                        </p:attrNameLst>
                                      </p:cBhvr>
                                      <p:tavLst>
                                        <p:tav tm="0">
                                          <p:val>
                                            <p:strVal val="1+#ppt_h/2"/>
                                          </p:val>
                                        </p:tav>
                                        <p:tav tm="100000">
                                          <p:val>
                                            <p:strVal val="#ppt_y"/>
                                          </p:val>
                                        </p:tav>
                                      </p:tavLst>
                                    </p:anim>
                                  </p:childTnLst>
                                </p:cTn>
                              </p:par>
                            </p:childTnLst>
                          </p:cTn>
                        </p:par>
                        <p:par>
                          <p:cTn id="30" fill="hold">
                            <p:stCondLst>
                              <p:cond delay="650"/>
                            </p:stCondLst>
                            <p:childTnLst>
                              <p:par>
                                <p:cTn id="31" presetID="2" presetClass="entr" presetSubtype="4"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50" fill="hold"/>
                                        <p:tgtEl>
                                          <p:spTgt spid="7"/>
                                        </p:tgtEl>
                                        <p:attrNameLst>
                                          <p:attrName>ppt_x</p:attrName>
                                        </p:attrNameLst>
                                      </p:cBhvr>
                                      <p:tavLst>
                                        <p:tav tm="0">
                                          <p:val>
                                            <p:strVal val="#ppt_x"/>
                                          </p:val>
                                        </p:tav>
                                        <p:tav tm="100000">
                                          <p:val>
                                            <p:strVal val="#ppt_x"/>
                                          </p:val>
                                        </p:tav>
                                      </p:tavLst>
                                    </p:anim>
                                    <p:anim calcmode="lin" valueType="num">
                                      <p:cBhvr additive="base">
                                        <p:cTn id="34" dur="15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childTnLst>
                          </p:cTn>
                        </p:par>
                        <p:par>
                          <p:cTn id="42" fill="hold">
                            <p:stCondLst>
                              <p:cond delay="500"/>
                            </p:stCondLst>
                            <p:childTnLst>
                              <p:par>
                                <p:cTn id="43" presetID="2" presetClass="entr" presetSubtype="4"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150" fill="hold"/>
                                        <p:tgtEl>
                                          <p:spTgt spid="11"/>
                                        </p:tgtEl>
                                        <p:attrNameLst>
                                          <p:attrName>ppt_x</p:attrName>
                                        </p:attrNameLst>
                                      </p:cBhvr>
                                      <p:tavLst>
                                        <p:tav tm="0">
                                          <p:val>
                                            <p:strVal val="#ppt_x"/>
                                          </p:val>
                                        </p:tav>
                                        <p:tav tm="100000">
                                          <p:val>
                                            <p:strVal val="#ppt_x"/>
                                          </p:val>
                                        </p:tav>
                                      </p:tavLst>
                                    </p:anim>
                                    <p:anim calcmode="lin" valueType="num">
                                      <p:cBhvr additive="base">
                                        <p:cTn id="46" dur="150" fill="hold"/>
                                        <p:tgtEl>
                                          <p:spTgt spid="11"/>
                                        </p:tgtEl>
                                        <p:attrNameLst>
                                          <p:attrName>ppt_y</p:attrName>
                                        </p:attrNameLst>
                                      </p:cBhvr>
                                      <p:tavLst>
                                        <p:tav tm="0">
                                          <p:val>
                                            <p:strVal val="1+#ppt_h/2"/>
                                          </p:val>
                                        </p:tav>
                                        <p:tav tm="100000">
                                          <p:val>
                                            <p:strVal val="#ppt_y"/>
                                          </p:val>
                                        </p:tav>
                                      </p:tavLst>
                                    </p:anim>
                                  </p:childTnLst>
                                </p:cTn>
                              </p:par>
                            </p:childTnLst>
                          </p:cTn>
                        </p:par>
                        <p:par>
                          <p:cTn id="47" fill="hold">
                            <p:stCondLst>
                              <p:cond delay="650"/>
                            </p:stCondLst>
                            <p:childTnLst>
                              <p:par>
                                <p:cTn id="48" presetID="2" presetClass="entr" presetSubtype="4"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150" fill="hold"/>
                                        <p:tgtEl>
                                          <p:spTgt spid="12"/>
                                        </p:tgtEl>
                                        <p:attrNameLst>
                                          <p:attrName>ppt_x</p:attrName>
                                        </p:attrNameLst>
                                      </p:cBhvr>
                                      <p:tavLst>
                                        <p:tav tm="0">
                                          <p:val>
                                            <p:strVal val="#ppt_x"/>
                                          </p:val>
                                        </p:tav>
                                        <p:tav tm="100000">
                                          <p:val>
                                            <p:strVal val="#ppt_x"/>
                                          </p:val>
                                        </p:tav>
                                      </p:tavLst>
                                    </p:anim>
                                    <p:anim calcmode="lin" valueType="num">
                                      <p:cBhvr additive="base">
                                        <p:cTn id="51" dur="150" fill="hold"/>
                                        <p:tgtEl>
                                          <p:spTgt spid="1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ppt_x"/>
                                          </p:val>
                                        </p:tav>
                                        <p:tav tm="100000">
                                          <p:val>
                                            <p:strVal val="#ppt_x"/>
                                          </p:val>
                                        </p:tav>
                                      </p:tavLst>
                                    </p:anim>
                                    <p:anim calcmode="lin" valueType="num">
                                      <p:cBhvr additive="base">
                                        <p:cTn id="5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p:bldP spid="7" grpId="0"/>
      <p:bldP spid="9" grpId="0" animBg="1"/>
      <p:bldP spid="11" grpId="0"/>
      <p:bldP spid="12" grpId="0"/>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57148"/>
          </a:xfrm>
          <a:prstGeom prst="rect">
            <a:avLst/>
          </a:prstGeom>
        </p:spPr>
      </p:pic>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 name="矩形 3"/>
          <p:cNvSpPr/>
          <p:nvPr/>
        </p:nvSpPr>
        <p:spPr>
          <a:xfrm>
            <a:off x="0" y="2062708"/>
            <a:ext cx="9144000" cy="2903371"/>
          </a:xfrm>
          <a:prstGeom prst="rect">
            <a:avLst/>
          </a:prstGeom>
          <a:solidFill>
            <a:srgbClr val="008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AutoShape 3"/>
          <p:cNvSpPr>
            <a:spLocks/>
          </p:cNvSpPr>
          <p:nvPr/>
        </p:nvSpPr>
        <p:spPr bwMode="auto">
          <a:xfrm>
            <a:off x="845862"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sp>
        <p:nvSpPr>
          <p:cNvPr id="6" name="AutoShape 27"/>
          <p:cNvSpPr>
            <a:spLocks/>
          </p:cNvSpPr>
          <p:nvPr/>
        </p:nvSpPr>
        <p:spPr bwMode="auto">
          <a:xfrm>
            <a:off x="1186612" y="2677897"/>
            <a:ext cx="706234" cy="700736"/>
          </a:xfrm>
          <a:custGeom>
            <a:avLst/>
            <a:gdLst>
              <a:gd name="T0" fmla="*/ 762548 w 20931"/>
              <a:gd name="T1" fmla="*/ 700396 h 20973"/>
              <a:gd name="T2" fmla="*/ 762548 w 20931"/>
              <a:gd name="T3" fmla="*/ 4221004 h 20973"/>
              <a:gd name="T4" fmla="*/ 3304331 w 20931"/>
              <a:gd name="T5" fmla="*/ 4867742 h 20973"/>
              <a:gd name="T6" fmla="*/ 4103348 w 20931"/>
              <a:gd name="T7" fmla="*/ 5657930 h 20973"/>
              <a:gd name="T8" fmla="*/ 5192642 w 20931"/>
              <a:gd name="T9" fmla="*/ 5442601 h 20973"/>
              <a:gd name="T10" fmla="*/ 5192642 w 20931"/>
              <a:gd name="T11" fmla="*/ 6448484 h 20973"/>
              <a:gd name="T12" fmla="*/ 5483288 w 20931"/>
              <a:gd name="T13" fmla="*/ 6735730 h 20973"/>
              <a:gd name="T14" fmla="*/ 6427443 w 20931"/>
              <a:gd name="T15" fmla="*/ 6735730 h 20973"/>
              <a:gd name="T16" fmla="*/ 6427443 w 20931"/>
              <a:gd name="T17" fmla="*/ 7813510 h 20973"/>
              <a:gd name="T18" fmla="*/ 7952521 w 20931"/>
              <a:gd name="T19" fmla="*/ 7813510 h 20973"/>
              <a:gd name="T20" fmla="*/ 7952521 w 20931"/>
              <a:gd name="T21" fmla="*/ 6304687 h 20973"/>
              <a:gd name="T22" fmla="*/ 4902366 w 20931"/>
              <a:gd name="T23" fmla="*/ 3287020 h 20973"/>
              <a:gd name="T24" fmla="*/ 4321055 w 20931"/>
              <a:gd name="T25" fmla="*/ 700396 h 20973"/>
              <a:gd name="T26" fmla="*/ 762548 w 20931"/>
              <a:gd name="T27" fmla="*/ 700396 h 20973"/>
              <a:gd name="T28" fmla="*/ 980625 w 20931"/>
              <a:gd name="T29" fmla="*/ 3574247 h 20973"/>
              <a:gd name="T30" fmla="*/ 1270901 w 20931"/>
              <a:gd name="T31" fmla="*/ 1203338 h 20973"/>
              <a:gd name="T32" fmla="*/ 3594996 w 20931"/>
              <a:gd name="T33" fmla="*/ 988009 h 20973"/>
              <a:gd name="T34" fmla="*/ 980625 w 20931"/>
              <a:gd name="T35" fmla="*/ 3574247 h 20973"/>
              <a:gd name="T36" fmla="*/ 980625 w 20931"/>
              <a:gd name="T37" fmla="*/ 3574247 h 209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0931" h="20973">
                <a:moveTo>
                  <a:pt x="2007" y="1880"/>
                </a:moveTo>
                <a:cubicBezTo>
                  <a:pt x="-669" y="4580"/>
                  <a:pt x="-669" y="8823"/>
                  <a:pt x="2007" y="11330"/>
                </a:cubicBezTo>
                <a:cubicBezTo>
                  <a:pt x="3727" y="13259"/>
                  <a:pt x="6404" y="13837"/>
                  <a:pt x="8697" y="13066"/>
                </a:cubicBezTo>
                <a:cubicBezTo>
                  <a:pt x="10800" y="15187"/>
                  <a:pt x="10800" y="15187"/>
                  <a:pt x="10800" y="15187"/>
                </a:cubicBezTo>
                <a:cubicBezTo>
                  <a:pt x="10800" y="15187"/>
                  <a:pt x="12712" y="13644"/>
                  <a:pt x="13667" y="14609"/>
                </a:cubicBezTo>
                <a:cubicBezTo>
                  <a:pt x="14432" y="15380"/>
                  <a:pt x="13858" y="16537"/>
                  <a:pt x="13667" y="17309"/>
                </a:cubicBezTo>
                <a:cubicBezTo>
                  <a:pt x="13476" y="17694"/>
                  <a:pt x="13285" y="18466"/>
                  <a:pt x="14432" y="18080"/>
                </a:cubicBezTo>
                <a:cubicBezTo>
                  <a:pt x="14814" y="17887"/>
                  <a:pt x="16152" y="17116"/>
                  <a:pt x="16917" y="18080"/>
                </a:cubicBezTo>
                <a:cubicBezTo>
                  <a:pt x="17873" y="19044"/>
                  <a:pt x="16917" y="20973"/>
                  <a:pt x="16917" y="20973"/>
                </a:cubicBezTo>
                <a:cubicBezTo>
                  <a:pt x="20931" y="20973"/>
                  <a:pt x="20931" y="20973"/>
                  <a:pt x="20931" y="20973"/>
                </a:cubicBezTo>
                <a:cubicBezTo>
                  <a:pt x="20931" y="16923"/>
                  <a:pt x="20931" y="16923"/>
                  <a:pt x="20931" y="16923"/>
                </a:cubicBezTo>
                <a:cubicBezTo>
                  <a:pt x="12903" y="8823"/>
                  <a:pt x="12903" y="8823"/>
                  <a:pt x="12903" y="8823"/>
                </a:cubicBezTo>
                <a:cubicBezTo>
                  <a:pt x="13667" y="6509"/>
                  <a:pt x="13094" y="3809"/>
                  <a:pt x="11373" y="1880"/>
                </a:cubicBezTo>
                <a:cubicBezTo>
                  <a:pt x="8697" y="-627"/>
                  <a:pt x="4492" y="-627"/>
                  <a:pt x="2007" y="1880"/>
                </a:cubicBezTo>
                <a:close/>
                <a:moveTo>
                  <a:pt x="2581" y="9594"/>
                </a:moveTo>
                <a:cubicBezTo>
                  <a:pt x="1434" y="7666"/>
                  <a:pt x="1625" y="4966"/>
                  <a:pt x="3345" y="3230"/>
                </a:cubicBezTo>
                <a:cubicBezTo>
                  <a:pt x="4874" y="1494"/>
                  <a:pt x="7550" y="1302"/>
                  <a:pt x="9462" y="2652"/>
                </a:cubicBezTo>
                <a:lnTo>
                  <a:pt x="2581" y="9594"/>
                </a:lnTo>
                <a:close/>
                <a:moveTo>
                  <a:pt x="2581" y="9594"/>
                </a:moveTo>
              </a:path>
            </a:pathLst>
          </a:custGeom>
          <a:solidFill>
            <a:srgbClr val="008000"/>
          </a:solidFill>
          <a:ln>
            <a:noFill/>
          </a:ln>
          <a:extLst/>
        </p:spPr>
        <p:txBody>
          <a:bodyPr lIns="0" tIns="0" rIns="0" bIns="0"/>
          <a:lstStyle/>
          <a:p>
            <a:endParaRPr lang="zh-CN" altLang="en-US"/>
          </a:p>
        </p:txBody>
      </p:sp>
      <p:sp>
        <p:nvSpPr>
          <p:cNvPr id="7" name="AutoShape 3"/>
          <p:cNvSpPr>
            <a:spLocks/>
          </p:cNvSpPr>
          <p:nvPr/>
        </p:nvSpPr>
        <p:spPr bwMode="auto">
          <a:xfrm>
            <a:off x="3684604"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sp>
        <p:nvSpPr>
          <p:cNvPr id="9" name="AutoShape 3"/>
          <p:cNvSpPr>
            <a:spLocks/>
          </p:cNvSpPr>
          <p:nvPr/>
        </p:nvSpPr>
        <p:spPr bwMode="auto">
          <a:xfrm>
            <a:off x="6687099"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grpSp>
        <p:nvGrpSpPr>
          <p:cNvPr id="11" name="组合 10"/>
          <p:cNvGrpSpPr/>
          <p:nvPr/>
        </p:nvGrpSpPr>
        <p:grpSpPr>
          <a:xfrm>
            <a:off x="4040485" y="2646786"/>
            <a:ext cx="664493" cy="795213"/>
            <a:chOff x="3320653" y="3349228"/>
            <a:chExt cx="290513" cy="347663"/>
          </a:xfrm>
          <a:solidFill>
            <a:srgbClr val="008000"/>
          </a:solidFill>
        </p:grpSpPr>
        <p:sp>
          <p:nvSpPr>
            <p:cNvPr id="12" name="AutoShape 29"/>
            <p:cNvSpPr>
              <a:spLocks/>
            </p:cNvSpPr>
            <p:nvPr/>
          </p:nvSpPr>
          <p:spPr bwMode="auto">
            <a:xfrm>
              <a:off x="3364706" y="3393282"/>
              <a:ext cx="201216" cy="189310"/>
            </a:xfrm>
            <a:custGeom>
              <a:avLst/>
              <a:gdLst>
                <a:gd name="T0" fmla="*/ 2275703 w 21600"/>
                <a:gd name="T1" fmla="*/ 2533689 h 21600"/>
                <a:gd name="T2" fmla="*/ 2275703 w 21600"/>
                <a:gd name="T3" fmla="*/ 2949645 h 21600"/>
                <a:gd name="T4" fmla="*/ 3332336 w 21600"/>
                <a:gd name="T5" fmla="*/ 1550470 h 21600"/>
                <a:gd name="T6" fmla="*/ 1666168 w 21600"/>
                <a:gd name="T7" fmla="*/ 0 h 21600"/>
                <a:gd name="T8" fmla="*/ 0 w 21600"/>
                <a:gd name="T9" fmla="*/ 1550470 h 21600"/>
                <a:gd name="T10" fmla="*/ 1015905 w 21600"/>
                <a:gd name="T11" fmla="*/ 2949645 h 21600"/>
                <a:gd name="T12" fmla="*/ 1015905 w 21600"/>
                <a:gd name="T13" fmla="*/ 2533689 h 21600"/>
                <a:gd name="T14" fmla="*/ 406357 w 21600"/>
                <a:gd name="T15" fmla="*/ 1550470 h 21600"/>
                <a:gd name="T16" fmla="*/ 1666168 w 21600"/>
                <a:gd name="T17" fmla="*/ 378129 h 21600"/>
                <a:gd name="T18" fmla="*/ 2925979 w 21600"/>
                <a:gd name="T19" fmla="*/ 1550470 h 21600"/>
                <a:gd name="T20" fmla="*/ 2275703 w 21600"/>
                <a:gd name="T21" fmla="*/ 2533689 h 21600"/>
                <a:gd name="T22" fmla="*/ 2275703 w 21600"/>
                <a:gd name="T23" fmla="*/ 2533689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600" h="21600">
                  <a:moveTo>
                    <a:pt x="14751" y="18554"/>
                  </a:moveTo>
                  <a:cubicBezTo>
                    <a:pt x="14751" y="21600"/>
                    <a:pt x="14751" y="21600"/>
                    <a:pt x="14751" y="21600"/>
                  </a:cubicBezTo>
                  <a:cubicBezTo>
                    <a:pt x="18702" y="19938"/>
                    <a:pt x="21600" y="15785"/>
                    <a:pt x="21600" y="11354"/>
                  </a:cubicBezTo>
                  <a:cubicBezTo>
                    <a:pt x="21600" y="4985"/>
                    <a:pt x="16595" y="0"/>
                    <a:pt x="10800" y="0"/>
                  </a:cubicBezTo>
                  <a:cubicBezTo>
                    <a:pt x="4741" y="0"/>
                    <a:pt x="0" y="4985"/>
                    <a:pt x="0" y="11354"/>
                  </a:cubicBezTo>
                  <a:cubicBezTo>
                    <a:pt x="0" y="15785"/>
                    <a:pt x="2634" y="19938"/>
                    <a:pt x="6585" y="21600"/>
                  </a:cubicBezTo>
                  <a:cubicBezTo>
                    <a:pt x="6585" y="18554"/>
                    <a:pt x="6585" y="18554"/>
                    <a:pt x="6585" y="18554"/>
                  </a:cubicBezTo>
                  <a:cubicBezTo>
                    <a:pt x="4215" y="16892"/>
                    <a:pt x="2634" y="14400"/>
                    <a:pt x="2634" y="11354"/>
                  </a:cubicBezTo>
                  <a:cubicBezTo>
                    <a:pt x="2634" y="6369"/>
                    <a:pt x="6322" y="2769"/>
                    <a:pt x="10800" y="2769"/>
                  </a:cubicBezTo>
                  <a:cubicBezTo>
                    <a:pt x="15278" y="2769"/>
                    <a:pt x="18966" y="6369"/>
                    <a:pt x="18966" y="11354"/>
                  </a:cubicBezTo>
                  <a:cubicBezTo>
                    <a:pt x="18966" y="14400"/>
                    <a:pt x="17385" y="17169"/>
                    <a:pt x="14751" y="18554"/>
                  </a:cubicBezTo>
                  <a:close/>
                  <a:moveTo>
                    <a:pt x="14751" y="18554"/>
                  </a:moveTo>
                </a:path>
              </a:pathLst>
            </a:custGeom>
            <a:grpFill/>
            <a:ln w="9525">
              <a:solidFill>
                <a:schemeClr val="bg1"/>
              </a:solidFill>
              <a:round/>
              <a:headEnd/>
              <a:tailEnd/>
            </a:ln>
            <a:extLst/>
          </p:spPr>
          <p:txBody>
            <a:bodyPr lIns="0" tIns="0" rIns="0" bIns="0"/>
            <a:lstStyle/>
            <a:p>
              <a:endParaRPr lang="zh-CN" altLang="en-US"/>
            </a:p>
          </p:txBody>
        </p:sp>
        <p:sp>
          <p:nvSpPr>
            <p:cNvPr id="13" name="AutoShape 30"/>
            <p:cNvSpPr>
              <a:spLocks/>
            </p:cNvSpPr>
            <p:nvPr/>
          </p:nvSpPr>
          <p:spPr bwMode="auto">
            <a:xfrm>
              <a:off x="3320653" y="3349228"/>
              <a:ext cx="290513" cy="279797"/>
            </a:xfrm>
            <a:custGeom>
              <a:avLst/>
              <a:gdLst>
                <a:gd name="T0" fmla="*/ 3473149 w 21600"/>
                <a:gd name="T1" fmla="*/ 0 h 21600"/>
                <a:gd name="T2" fmla="*/ 0 w 21600"/>
                <a:gd name="T3" fmla="*/ 3305778 h 21600"/>
                <a:gd name="T4" fmla="*/ 2531225 w 21600"/>
                <a:gd name="T5" fmla="*/ 6443299 h 21600"/>
                <a:gd name="T6" fmla="*/ 2531225 w 21600"/>
                <a:gd name="T7" fmla="*/ 5994951 h 21600"/>
                <a:gd name="T8" fmla="*/ 470810 w 21600"/>
                <a:gd name="T9" fmla="*/ 3305778 h 21600"/>
                <a:gd name="T10" fmla="*/ 3473149 w 21600"/>
                <a:gd name="T11" fmla="*/ 448348 h 21600"/>
                <a:gd name="T12" fmla="*/ 6475488 w 21600"/>
                <a:gd name="T13" fmla="*/ 3305778 h 21600"/>
                <a:gd name="T14" fmla="*/ 4356235 w 21600"/>
                <a:gd name="T15" fmla="*/ 5994951 h 21600"/>
                <a:gd name="T16" fmla="*/ 4356235 w 21600"/>
                <a:gd name="T17" fmla="*/ 6443299 h 21600"/>
                <a:gd name="T18" fmla="*/ 6946297 w 21600"/>
                <a:gd name="T19" fmla="*/ 3305778 h 21600"/>
                <a:gd name="T20" fmla="*/ 3473149 w 21600"/>
                <a:gd name="T21" fmla="*/ 0 h 21600"/>
                <a:gd name="T22" fmla="*/ 3473149 w 21600"/>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600" h="21600">
                  <a:moveTo>
                    <a:pt x="10800" y="0"/>
                  </a:moveTo>
                  <a:cubicBezTo>
                    <a:pt x="4759" y="0"/>
                    <a:pt x="0" y="4883"/>
                    <a:pt x="0" y="11082"/>
                  </a:cubicBezTo>
                  <a:cubicBezTo>
                    <a:pt x="0" y="15965"/>
                    <a:pt x="3295" y="20285"/>
                    <a:pt x="7871" y="21600"/>
                  </a:cubicBezTo>
                  <a:cubicBezTo>
                    <a:pt x="7871" y="20097"/>
                    <a:pt x="7871" y="20097"/>
                    <a:pt x="7871" y="20097"/>
                  </a:cubicBezTo>
                  <a:cubicBezTo>
                    <a:pt x="4027" y="18783"/>
                    <a:pt x="1464" y="15214"/>
                    <a:pt x="1464" y="11082"/>
                  </a:cubicBezTo>
                  <a:cubicBezTo>
                    <a:pt x="1464" y="5635"/>
                    <a:pt x="5675" y="1503"/>
                    <a:pt x="10800" y="1503"/>
                  </a:cubicBezTo>
                  <a:cubicBezTo>
                    <a:pt x="15925" y="1503"/>
                    <a:pt x="20136" y="5635"/>
                    <a:pt x="20136" y="11082"/>
                  </a:cubicBezTo>
                  <a:cubicBezTo>
                    <a:pt x="20136" y="15214"/>
                    <a:pt x="17390" y="18783"/>
                    <a:pt x="13546" y="20097"/>
                  </a:cubicBezTo>
                  <a:cubicBezTo>
                    <a:pt x="13546" y="21600"/>
                    <a:pt x="13546" y="21600"/>
                    <a:pt x="13546" y="21600"/>
                  </a:cubicBezTo>
                  <a:cubicBezTo>
                    <a:pt x="18122" y="20285"/>
                    <a:pt x="21600" y="16153"/>
                    <a:pt x="21600" y="11082"/>
                  </a:cubicBezTo>
                  <a:cubicBezTo>
                    <a:pt x="21600" y="4883"/>
                    <a:pt x="16658" y="0"/>
                    <a:pt x="10800" y="0"/>
                  </a:cubicBezTo>
                  <a:close/>
                  <a:moveTo>
                    <a:pt x="10800" y="0"/>
                  </a:moveTo>
                </a:path>
              </a:pathLst>
            </a:custGeom>
            <a:grpFill/>
            <a:ln w="9525">
              <a:solidFill>
                <a:schemeClr val="bg1"/>
              </a:solidFill>
              <a:round/>
              <a:headEnd/>
              <a:tailEnd/>
            </a:ln>
            <a:extLst/>
          </p:spPr>
          <p:txBody>
            <a:bodyPr lIns="0" tIns="0" rIns="0" bIns="0"/>
            <a:lstStyle/>
            <a:p>
              <a:endParaRPr lang="zh-CN" altLang="en-US"/>
            </a:p>
          </p:txBody>
        </p:sp>
        <p:sp>
          <p:nvSpPr>
            <p:cNvPr id="14" name="AutoShape 31"/>
            <p:cNvSpPr>
              <a:spLocks/>
            </p:cNvSpPr>
            <p:nvPr/>
          </p:nvSpPr>
          <p:spPr bwMode="auto">
            <a:xfrm>
              <a:off x="3424238" y="3463528"/>
              <a:ext cx="88106" cy="233363"/>
            </a:xfrm>
            <a:custGeom>
              <a:avLst/>
              <a:gdLst>
                <a:gd name="T0" fmla="*/ 425939 w 21600"/>
                <a:gd name="T1" fmla="*/ 3828499 h 21600"/>
                <a:gd name="T2" fmla="*/ 425939 w 21600"/>
                <a:gd name="T3" fmla="*/ 980468 h 21600"/>
                <a:gd name="T4" fmla="*/ 514676 w 21600"/>
                <a:gd name="T5" fmla="*/ 560272 h 21600"/>
                <a:gd name="T6" fmla="*/ 301704 w 21600"/>
                <a:gd name="T7" fmla="*/ 0 h 21600"/>
                <a:gd name="T8" fmla="*/ 88737 w 21600"/>
                <a:gd name="T9" fmla="*/ 560272 h 21600"/>
                <a:gd name="T10" fmla="*/ 177474 w 21600"/>
                <a:gd name="T11" fmla="*/ 980468 h 21600"/>
                <a:gd name="T12" fmla="*/ 177474 w 21600"/>
                <a:gd name="T13" fmla="*/ 980468 h 21600"/>
                <a:gd name="T14" fmla="*/ 177474 w 21600"/>
                <a:gd name="T15" fmla="*/ 3828499 h 21600"/>
                <a:gd name="T16" fmla="*/ 0 w 21600"/>
                <a:gd name="T17" fmla="*/ 4482145 h 21600"/>
                <a:gd name="T18" fmla="*/ 638906 w 21600"/>
                <a:gd name="T19" fmla="*/ 4482145 h 21600"/>
                <a:gd name="T20" fmla="*/ 425939 w 21600"/>
                <a:gd name="T21" fmla="*/ 3828499 h 21600"/>
                <a:gd name="T22" fmla="*/ 425939 w 21600"/>
                <a:gd name="T23" fmla="*/ 3828499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600" h="21600">
                  <a:moveTo>
                    <a:pt x="14400" y="18450"/>
                  </a:moveTo>
                  <a:cubicBezTo>
                    <a:pt x="14400" y="17775"/>
                    <a:pt x="14400" y="4950"/>
                    <a:pt x="14400" y="4725"/>
                  </a:cubicBezTo>
                  <a:cubicBezTo>
                    <a:pt x="16200" y="4275"/>
                    <a:pt x="17400" y="3600"/>
                    <a:pt x="17400" y="2700"/>
                  </a:cubicBezTo>
                  <a:cubicBezTo>
                    <a:pt x="17400" y="1125"/>
                    <a:pt x="13800" y="0"/>
                    <a:pt x="10200" y="0"/>
                  </a:cubicBezTo>
                  <a:cubicBezTo>
                    <a:pt x="6000" y="0"/>
                    <a:pt x="3000" y="1125"/>
                    <a:pt x="3000" y="2700"/>
                  </a:cubicBezTo>
                  <a:cubicBezTo>
                    <a:pt x="3000" y="3600"/>
                    <a:pt x="4200" y="4275"/>
                    <a:pt x="6000" y="4725"/>
                  </a:cubicBezTo>
                  <a:cubicBezTo>
                    <a:pt x="6000" y="4725"/>
                    <a:pt x="6000" y="4725"/>
                    <a:pt x="6000" y="4725"/>
                  </a:cubicBezTo>
                  <a:cubicBezTo>
                    <a:pt x="6000" y="4725"/>
                    <a:pt x="6000" y="17550"/>
                    <a:pt x="6000" y="18450"/>
                  </a:cubicBezTo>
                  <a:cubicBezTo>
                    <a:pt x="6000" y="20700"/>
                    <a:pt x="0" y="21600"/>
                    <a:pt x="0" y="21600"/>
                  </a:cubicBezTo>
                  <a:cubicBezTo>
                    <a:pt x="21600" y="21600"/>
                    <a:pt x="21600" y="21600"/>
                    <a:pt x="21600" y="21600"/>
                  </a:cubicBezTo>
                  <a:cubicBezTo>
                    <a:pt x="21600" y="21600"/>
                    <a:pt x="14400" y="20700"/>
                    <a:pt x="14400" y="18450"/>
                  </a:cubicBezTo>
                  <a:close/>
                  <a:moveTo>
                    <a:pt x="14400" y="18450"/>
                  </a:moveTo>
                </a:path>
              </a:pathLst>
            </a:custGeom>
            <a:grpFill/>
            <a:ln w="9525">
              <a:solidFill>
                <a:schemeClr val="bg1"/>
              </a:solidFill>
              <a:round/>
              <a:headEnd/>
              <a:tailEnd/>
            </a:ln>
            <a:extLst/>
          </p:spPr>
          <p:txBody>
            <a:bodyPr lIns="0" tIns="0" rIns="0" bIns="0"/>
            <a:lstStyle/>
            <a:p>
              <a:endParaRPr lang="zh-CN" altLang="en-US"/>
            </a:p>
          </p:txBody>
        </p:sp>
      </p:grpSp>
      <p:sp>
        <p:nvSpPr>
          <p:cNvPr id="15" name="AutoShape 11"/>
          <p:cNvSpPr>
            <a:spLocks/>
          </p:cNvSpPr>
          <p:nvPr/>
        </p:nvSpPr>
        <p:spPr bwMode="auto">
          <a:xfrm>
            <a:off x="6968211" y="2642911"/>
            <a:ext cx="794891" cy="705269"/>
          </a:xfrm>
          <a:custGeom>
            <a:avLst/>
            <a:gdLst>
              <a:gd name="T0" fmla="*/ 4904386 w 21263"/>
              <a:gd name="T1" fmla="*/ 469189 h 21266"/>
              <a:gd name="T2" fmla="*/ 4455523 w 21263"/>
              <a:gd name="T3" fmla="*/ 104796 h 21266"/>
              <a:gd name="T4" fmla="*/ 4231205 w 21263"/>
              <a:gd name="T5" fmla="*/ 104796 h 21266"/>
              <a:gd name="T6" fmla="*/ 4193860 w 21263"/>
              <a:gd name="T7" fmla="*/ 204106 h 21266"/>
              <a:gd name="T8" fmla="*/ 4081808 w 21263"/>
              <a:gd name="T9" fmla="*/ 237331 h 21266"/>
              <a:gd name="T10" fmla="*/ 4081808 w 21263"/>
              <a:gd name="T11" fmla="*/ 237331 h 21266"/>
              <a:gd name="T12" fmla="*/ 2959992 w 21263"/>
              <a:gd name="T13" fmla="*/ 1231390 h 21266"/>
              <a:gd name="T14" fmla="*/ 2885057 w 21263"/>
              <a:gd name="T15" fmla="*/ 1496460 h 21266"/>
              <a:gd name="T16" fmla="*/ 2997337 w 21263"/>
              <a:gd name="T17" fmla="*/ 1595959 h 21266"/>
              <a:gd name="T18" fmla="*/ 2997337 w 21263"/>
              <a:gd name="T19" fmla="*/ 1595959 h 21266"/>
              <a:gd name="T20" fmla="*/ 3034683 w 21263"/>
              <a:gd name="T21" fmla="*/ 1629009 h 21266"/>
              <a:gd name="T22" fmla="*/ 2773020 w 21263"/>
              <a:gd name="T23" fmla="*/ 1827818 h 21266"/>
              <a:gd name="T24" fmla="*/ 1950197 w 21263"/>
              <a:gd name="T25" fmla="*/ 1098842 h 21266"/>
              <a:gd name="T26" fmla="*/ 1688534 w 21263"/>
              <a:gd name="T27" fmla="*/ 270380 h 21266"/>
              <a:gd name="T28" fmla="*/ 716329 w 21263"/>
              <a:gd name="T29" fmla="*/ 38521 h 21266"/>
              <a:gd name="T30" fmla="*/ 1277245 w 21263"/>
              <a:gd name="T31" fmla="*/ 535450 h 21266"/>
              <a:gd name="T32" fmla="*/ 1127619 w 21263"/>
              <a:gd name="T33" fmla="*/ 999343 h 21266"/>
              <a:gd name="T34" fmla="*/ 604064 w 21263"/>
              <a:gd name="T35" fmla="*/ 1131891 h 21266"/>
              <a:gd name="T36" fmla="*/ 43377 w 21263"/>
              <a:gd name="T37" fmla="*/ 634949 h 21266"/>
              <a:gd name="T38" fmla="*/ 305040 w 21263"/>
              <a:gd name="T39" fmla="*/ 1496460 h 21266"/>
              <a:gd name="T40" fmla="*/ 1277245 w 21263"/>
              <a:gd name="T41" fmla="*/ 1695269 h 21266"/>
              <a:gd name="T42" fmla="*/ 1314591 w 21263"/>
              <a:gd name="T43" fmla="*/ 1695269 h 21266"/>
              <a:gd name="T44" fmla="*/ 2099824 w 21263"/>
              <a:gd name="T45" fmla="*/ 2424245 h 21266"/>
              <a:gd name="T46" fmla="*/ 1351936 w 21263"/>
              <a:gd name="T47" fmla="*/ 3120172 h 21266"/>
              <a:gd name="T48" fmla="*/ 1277245 w 21263"/>
              <a:gd name="T49" fmla="*/ 3087137 h 21266"/>
              <a:gd name="T50" fmla="*/ 1090273 w 21263"/>
              <a:gd name="T51" fmla="*/ 3219671 h 21266"/>
              <a:gd name="T52" fmla="*/ 716329 w 21263"/>
              <a:gd name="T53" fmla="*/ 3749838 h 21266"/>
              <a:gd name="T54" fmla="*/ 791036 w 21263"/>
              <a:gd name="T55" fmla="*/ 3816099 h 21266"/>
              <a:gd name="T56" fmla="*/ 1389526 w 21263"/>
              <a:gd name="T57" fmla="*/ 3484755 h 21266"/>
              <a:gd name="T58" fmla="*/ 1538908 w 21263"/>
              <a:gd name="T59" fmla="*/ 3285946 h 21266"/>
              <a:gd name="T60" fmla="*/ 1501563 w 21263"/>
              <a:gd name="T61" fmla="*/ 3252721 h 21266"/>
              <a:gd name="T62" fmla="*/ 2286796 w 21263"/>
              <a:gd name="T63" fmla="*/ 2590019 h 21266"/>
              <a:gd name="T64" fmla="*/ 3595599 w 21263"/>
              <a:gd name="T65" fmla="*/ 3749838 h 21266"/>
              <a:gd name="T66" fmla="*/ 3932181 w 21263"/>
              <a:gd name="T67" fmla="*/ 3882373 h 21266"/>
              <a:gd name="T68" fmla="*/ 4268780 w 21263"/>
              <a:gd name="T69" fmla="*/ 3749838 h 21266"/>
              <a:gd name="T70" fmla="*/ 4268780 w 21263"/>
              <a:gd name="T71" fmla="*/ 3153397 h 21266"/>
              <a:gd name="T72" fmla="*/ 2959992 w 21263"/>
              <a:gd name="T73" fmla="*/ 1993578 h 21266"/>
              <a:gd name="T74" fmla="*/ 3184309 w 21263"/>
              <a:gd name="T75" fmla="*/ 1794769 h 21266"/>
              <a:gd name="T76" fmla="*/ 3296346 w 21263"/>
              <a:gd name="T77" fmla="*/ 1894092 h 21266"/>
              <a:gd name="T78" fmla="*/ 3595599 w 21263"/>
              <a:gd name="T79" fmla="*/ 1827818 h 21266"/>
              <a:gd name="T80" fmla="*/ 4717414 w 21263"/>
              <a:gd name="T81" fmla="*/ 800533 h 21266"/>
              <a:gd name="T82" fmla="*/ 4717414 w 21263"/>
              <a:gd name="T83" fmla="*/ 800533 h 21266"/>
              <a:gd name="T84" fmla="*/ 4717414 w 21263"/>
              <a:gd name="T85" fmla="*/ 800533 h 21266"/>
              <a:gd name="T86" fmla="*/ 4754760 w 21263"/>
              <a:gd name="T87" fmla="*/ 701223 h 21266"/>
              <a:gd name="T88" fmla="*/ 4904386 w 21263"/>
              <a:gd name="T89" fmla="*/ 667998 h 21266"/>
              <a:gd name="T90" fmla="*/ 4904386 w 21263"/>
              <a:gd name="T91" fmla="*/ 469189 h 21266"/>
              <a:gd name="T92" fmla="*/ 3969527 w 21263"/>
              <a:gd name="T93" fmla="*/ 3352206 h 21266"/>
              <a:gd name="T94" fmla="*/ 4156499 w 21263"/>
              <a:gd name="T95" fmla="*/ 3517791 h 21266"/>
              <a:gd name="T96" fmla="*/ 3969527 w 21263"/>
              <a:gd name="T97" fmla="*/ 3683564 h 21266"/>
              <a:gd name="T98" fmla="*/ 3782570 w 21263"/>
              <a:gd name="T99" fmla="*/ 3517791 h 21266"/>
              <a:gd name="T100" fmla="*/ 3969527 w 21263"/>
              <a:gd name="T101" fmla="*/ 3352206 h 21266"/>
              <a:gd name="T102" fmla="*/ 3333920 w 21263"/>
              <a:gd name="T103" fmla="*/ 1297651 h 21266"/>
              <a:gd name="T104" fmla="*/ 3259000 w 21263"/>
              <a:gd name="T105" fmla="*/ 1231390 h 21266"/>
              <a:gd name="T106" fmla="*/ 4119153 w 21263"/>
              <a:gd name="T107" fmla="*/ 502414 h 21266"/>
              <a:gd name="T108" fmla="*/ 4193860 w 21263"/>
              <a:gd name="T109" fmla="*/ 568688 h 21266"/>
              <a:gd name="T110" fmla="*/ 3333920 w 21263"/>
              <a:gd name="T111" fmla="*/ 1297651 h 21266"/>
              <a:gd name="T112" fmla="*/ 3595599 w 21263"/>
              <a:gd name="T113" fmla="*/ 1529685 h 21266"/>
              <a:gd name="T114" fmla="*/ 3520892 w 21263"/>
              <a:gd name="T115" fmla="*/ 1496460 h 21266"/>
              <a:gd name="T116" fmla="*/ 4380816 w 21263"/>
              <a:gd name="T117" fmla="*/ 734273 h 21266"/>
              <a:gd name="T118" fmla="*/ 4455523 w 21263"/>
              <a:gd name="T119" fmla="*/ 800533 h 21266"/>
              <a:gd name="T120" fmla="*/ 3595599 w 21263"/>
              <a:gd name="T121" fmla="*/ 1529685 h 21266"/>
              <a:gd name="T122" fmla="*/ 3595599 w 21263"/>
              <a:gd name="T123" fmla="*/ 1529685 h 212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263" h="21266">
                <a:moveTo>
                  <a:pt x="21142" y="2570"/>
                </a:moveTo>
                <a:cubicBezTo>
                  <a:pt x="19207" y="574"/>
                  <a:pt x="19207" y="574"/>
                  <a:pt x="19207" y="574"/>
                </a:cubicBezTo>
                <a:cubicBezTo>
                  <a:pt x="18885" y="211"/>
                  <a:pt x="18563" y="211"/>
                  <a:pt x="18240" y="574"/>
                </a:cubicBezTo>
                <a:cubicBezTo>
                  <a:pt x="18079" y="755"/>
                  <a:pt x="18079" y="937"/>
                  <a:pt x="18079" y="1118"/>
                </a:cubicBezTo>
                <a:cubicBezTo>
                  <a:pt x="17918" y="1118"/>
                  <a:pt x="17757" y="1118"/>
                  <a:pt x="17596" y="1300"/>
                </a:cubicBezTo>
                <a:cubicBezTo>
                  <a:pt x="17596" y="1300"/>
                  <a:pt x="17596" y="1300"/>
                  <a:pt x="17596" y="1300"/>
                </a:cubicBezTo>
                <a:cubicBezTo>
                  <a:pt x="12760" y="6745"/>
                  <a:pt x="12760" y="6745"/>
                  <a:pt x="12760" y="6745"/>
                </a:cubicBezTo>
                <a:cubicBezTo>
                  <a:pt x="12760" y="7290"/>
                  <a:pt x="12599" y="7834"/>
                  <a:pt x="12437" y="8197"/>
                </a:cubicBezTo>
                <a:cubicBezTo>
                  <a:pt x="12921" y="8742"/>
                  <a:pt x="12921" y="8742"/>
                  <a:pt x="12921" y="8742"/>
                </a:cubicBezTo>
                <a:cubicBezTo>
                  <a:pt x="12921" y="8742"/>
                  <a:pt x="12921" y="8742"/>
                  <a:pt x="12921" y="8742"/>
                </a:cubicBezTo>
                <a:cubicBezTo>
                  <a:pt x="13082" y="8923"/>
                  <a:pt x="13082" y="8923"/>
                  <a:pt x="13082" y="8923"/>
                </a:cubicBezTo>
                <a:cubicBezTo>
                  <a:pt x="11954" y="10012"/>
                  <a:pt x="11954" y="10012"/>
                  <a:pt x="11954" y="10012"/>
                </a:cubicBezTo>
                <a:cubicBezTo>
                  <a:pt x="8407" y="6019"/>
                  <a:pt x="8407" y="6019"/>
                  <a:pt x="8407" y="6019"/>
                </a:cubicBezTo>
                <a:cubicBezTo>
                  <a:pt x="8730" y="4385"/>
                  <a:pt x="8407" y="2752"/>
                  <a:pt x="7279" y="1481"/>
                </a:cubicBezTo>
                <a:cubicBezTo>
                  <a:pt x="6151" y="211"/>
                  <a:pt x="4539" y="-334"/>
                  <a:pt x="3088" y="211"/>
                </a:cubicBezTo>
                <a:cubicBezTo>
                  <a:pt x="5506" y="2933"/>
                  <a:pt x="5506" y="2933"/>
                  <a:pt x="5506" y="2933"/>
                </a:cubicBezTo>
                <a:cubicBezTo>
                  <a:pt x="4861" y="5474"/>
                  <a:pt x="4861" y="5474"/>
                  <a:pt x="4861" y="5474"/>
                </a:cubicBezTo>
                <a:cubicBezTo>
                  <a:pt x="2604" y="6200"/>
                  <a:pt x="2604" y="6200"/>
                  <a:pt x="2604" y="6200"/>
                </a:cubicBezTo>
                <a:cubicBezTo>
                  <a:pt x="187" y="3478"/>
                  <a:pt x="187" y="3478"/>
                  <a:pt x="187" y="3478"/>
                </a:cubicBezTo>
                <a:cubicBezTo>
                  <a:pt x="-297" y="5111"/>
                  <a:pt x="187" y="6927"/>
                  <a:pt x="1315" y="8197"/>
                </a:cubicBezTo>
                <a:cubicBezTo>
                  <a:pt x="2443" y="9468"/>
                  <a:pt x="4055" y="9831"/>
                  <a:pt x="5506" y="9286"/>
                </a:cubicBezTo>
                <a:cubicBezTo>
                  <a:pt x="5667" y="9286"/>
                  <a:pt x="5667" y="9286"/>
                  <a:pt x="5667" y="9286"/>
                </a:cubicBezTo>
                <a:cubicBezTo>
                  <a:pt x="9052" y="13279"/>
                  <a:pt x="9052" y="13279"/>
                  <a:pt x="9052" y="13279"/>
                </a:cubicBezTo>
                <a:cubicBezTo>
                  <a:pt x="5828" y="17091"/>
                  <a:pt x="5828" y="17091"/>
                  <a:pt x="5828" y="17091"/>
                </a:cubicBezTo>
                <a:cubicBezTo>
                  <a:pt x="5506" y="16910"/>
                  <a:pt x="5506" y="16910"/>
                  <a:pt x="5506" y="16910"/>
                </a:cubicBezTo>
                <a:cubicBezTo>
                  <a:pt x="4700" y="17636"/>
                  <a:pt x="4700" y="17636"/>
                  <a:pt x="4700" y="17636"/>
                </a:cubicBezTo>
                <a:cubicBezTo>
                  <a:pt x="3088" y="20540"/>
                  <a:pt x="3088" y="20540"/>
                  <a:pt x="3088" y="20540"/>
                </a:cubicBezTo>
                <a:cubicBezTo>
                  <a:pt x="3410" y="20903"/>
                  <a:pt x="3410" y="20903"/>
                  <a:pt x="3410" y="20903"/>
                </a:cubicBezTo>
                <a:cubicBezTo>
                  <a:pt x="5990" y="19088"/>
                  <a:pt x="5990" y="19088"/>
                  <a:pt x="5990" y="19088"/>
                </a:cubicBezTo>
                <a:cubicBezTo>
                  <a:pt x="6634" y="17999"/>
                  <a:pt x="6634" y="17999"/>
                  <a:pt x="6634" y="17999"/>
                </a:cubicBezTo>
                <a:cubicBezTo>
                  <a:pt x="6473" y="17817"/>
                  <a:pt x="6473" y="17817"/>
                  <a:pt x="6473" y="17817"/>
                </a:cubicBezTo>
                <a:cubicBezTo>
                  <a:pt x="9858" y="14187"/>
                  <a:pt x="9858" y="14187"/>
                  <a:pt x="9858" y="14187"/>
                </a:cubicBezTo>
                <a:cubicBezTo>
                  <a:pt x="15500" y="20540"/>
                  <a:pt x="15500" y="20540"/>
                  <a:pt x="15500" y="20540"/>
                </a:cubicBezTo>
                <a:cubicBezTo>
                  <a:pt x="15984" y="20903"/>
                  <a:pt x="16467" y="21266"/>
                  <a:pt x="16951" y="21266"/>
                </a:cubicBezTo>
                <a:cubicBezTo>
                  <a:pt x="17434" y="21266"/>
                  <a:pt x="17918" y="20903"/>
                  <a:pt x="18402" y="20540"/>
                </a:cubicBezTo>
                <a:cubicBezTo>
                  <a:pt x="19207" y="19632"/>
                  <a:pt x="19207" y="18180"/>
                  <a:pt x="18402" y="17273"/>
                </a:cubicBezTo>
                <a:cubicBezTo>
                  <a:pt x="12760" y="10920"/>
                  <a:pt x="12760" y="10920"/>
                  <a:pt x="12760" y="10920"/>
                </a:cubicBezTo>
                <a:cubicBezTo>
                  <a:pt x="13727" y="9831"/>
                  <a:pt x="13727" y="9831"/>
                  <a:pt x="13727" y="9831"/>
                </a:cubicBezTo>
                <a:cubicBezTo>
                  <a:pt x="14210" y="10375"/>
                  <a:pt x="14210" y="10375"/>
                  <a:pt x="14210" y="10375"/>
                </a:cubicBezTo>
                <a:cubicBezTo>
                  <a:pt x="14533" y="10012"/>
                  <a:pt x="15016" y="9831"/>
                  <a:pt x="15500" y="10012"/>
                </a:cubicBezTo>
                <a:cubicBezTo>
                  <a:pt x="20336" y="4385"/>
                  <a:pt x="20336" y="4385"/>
                  <a:pt x="20336" y="4385"/>
                </a:cubicBezTo>
                <a:cubicBezTo>
                  <a:pt x="20336" y="4385"/>
                  <a:pt x="20336" y="4385"/>
                  <a:pt x="20336" y="4385"/>
                </a:cubicBezTo>
                <a:cubicBezTo>
                  <a:pt x="20336" y="4385"/>
                  <a:pt x="20336" y="4385"/>
                  <a:pt x="20336" y="4385"/>
                </a:cubicBezTo>
                <a:cubicBezTo>
                  <a:pt x="20497" y="4204"/>
                  <a:pt x="20497" y="4022"/>
                  <a:pt x="20497" y="3841"/>
                </a:cubicBezTo>
                <a:cubicBezTo>
                  <a:pt x="20658" y="4022"/>
                  <a:pt x="20981" y="3841"/>
                  <a:pt x="21142" y="3659"/>
                </a:cubicBezTo>
                <a:cubicBezTo>
                  <a:pt x="21303" y="3478"/>
                  <a:pt x="21303" y="2933"/>
                  <a:pt x="21142" y="2570"/>
                </a:cubicBezTo>
                <a:close/>
                <a:moveTo>
                  <a:pt x="17112" y="18362"/>
                </a:moveTo>
                <a:cubicBezTo>
                  <a:pt x="17596" y="18362"/>
                  <a:pt x="17918" y="18906"/>
                  <a:pt x="17918" y="19269"/>
                </a:cubicBezTo>
                <a:cubicBezTo>
                  <a:pt x="17918" y="19814"/>
                  <a:pt x="17596" y="20177"/>
                  <a:pt x="17112" y="20177"/>
                </a:cubicBezTo>
                <a:cubicBezTo>
                  <a:pt x="16628" y="20177"/>
                  <a:pt x="16306" y="19814"/>
                  <a:pt x="16306" y="19269"/>
                </a:cubicBezTo>
                <a:cubicBezTo>
                  <a:pt x="16306" y="18906"/>
                  <a:pt x="16628" y="18362"/>
                  <a:pt x="17112" y="18362"/>
                </a:cubicBezTo>
                <a:close/>
                <a:moveTo>
                  <a:pt x="14372" y="7108"/>
                </a:moveTo>
                <a:cubicBezTo>
                  <a:pt x="14049" y="6745"/>
                  <a:pt x="14049" y="6745"/>
                  <a:pt x="14049" y="6745"/>
                </a:cubicBezTo>
                <a:cubicBezTo>
                  <a:pt x="17757" y="2752"/>
                  <a:pt x="17757" y="2752"/>
                  <a:pt x="17757" y="2752"/>
                </a:cubicBezTo>
                <a:cubicBezTo>
                  <a:pt x="18079" y="3115"/>
                  <a:pt x="18079" y="3115"/>
                  <a:pt x="18079" y="3115"/>
                </a:cubicBezTo>
                <a:lnTo>
                  <a:pt x="14372" y="7108"/>
                </a:lnTo>
                <a:close/>
                <a:moveTo>
                  <a:pt x="15500" y="8379"/>
                </a:moveTo>
                <a:cubicBezTo>
                  <a:pt x="15178" y="8197"/>
                  <a:pt x="15178" y="8197"/>
                  <a:pt x="15178" y="8197"/>
                </a:cubicBezTo>
                <a:cubicBezTo>
                  <a:pt x="18885" y="4022"/>
                  <a:pt x="18885" y="4022"/>
                  <a:pt x="18885" y="4022"/>
                </a:cubicBezTo>
                <a:cubicBezTo>
                  <a:pt x="19207" y="4385"/>
                  <a:pt x="19207" y="4385"/>
                  <a:pt x="19207" y="4385"/>
                </a:cubicBezTo>
                <a:lnTo>
                  <a:pt x="15500" y="8379"/>
                </a:lnTo>
                <a:close/>
                <a:moveTo>
                  <a:pt x="15500" y="8379"/>
                </a:moveTo>
              </a:path>
            </a:pathLst>
          </a:custGeom>
          <a:solidFill>
            <a:srgbClr val="008000"/>
          </a:solidFill>
          <a:ln>
            <a:noFill/>
          </a:ln>
          <a:extLst/>
        </p:spPr>
        <p:txBody>
          <a:bodyPr lIns="0" tIns="0" rIns="0" bIns="0"/>
          <a:lstStyle/>
          <a:p>
            <a:endParaRPr lang="zh-CN" altLang="en-US"/>
          </a:p>
        </p:txBody>
      </p:sp>
      <p:sp>
        <p:nvSpPr>
          <p:cNvPr id="16" name="TextBox 83"/>
          <p:cNvSpPr txBox="1">
            <a:spLocks noChangeArrowheads="1"/>
          </p:cNvSpPr>
          <p:nvPr/>
        </p:nvSpPr>
        <p:spPr bwMode="auto">
          <a:xfrm>
            <a:off x="627057"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17" name="文本框 180"/>
          <p:cNvSpPr txBox="1">
            <a:spLocks noChangeArrowheads="1"/>
          </p:cNvSpPr>
          <p:nvPr/>
        </p:nvSpPr>
        <p:spPr bwMode="auto">
          <a:xfrm>
            <a:off x="411837"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18" name="TextBox 83"/>
          <p:cNvSpPr txBox="1">
            <a:spLocks noChangeArrowheads="1"/>
          </p:cNvSpPr>
          <p:nvPr/>
        </p:nvSpPr>
        <p:spPr bwMode="auto">
          <a:xfrm>
            <a:off x="3470085"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19" name="文本框 180"/>
          <p:cNvSpPr txBox="1">
            <a:spLocks noChangeArrowheads="1"/>
          </p:cNvSpPr>
          <p:nvPr/>
        </p:nvSpPr>
        <p:spPr bwMode="auto">
          <a:xfrm>
            <a:off x="3254865"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20" name="TextBox 83"/>
          <p:cNvSpPr txBox="1">
            <a:spLocks noChangeArrowheads="1"/>
          </p:cNvSpPr>
          <p:nvPr/>
        </p:nvSpPr>
        <p:spPr bwMode="auto">
          <a:xfrm>
            <a:off x="6479682"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21" name="文本框 180"/>
          <p:cNvSpPr txBox="1">
            <a:spLocks noChangeArrowheads="1"/>
          </p:cNvSpPr>
          <p:nvPr/>
        </p:nvSpPr>
        <p:spPr bwMode="auto">
          <a:xfrm>
            <a:off x="6264462"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115053957"/>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20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randombar(horizontal)">
                                      <p:cBhvr>
                                        <p:cTn id="18" dur="75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ppt_x"/>
                                          </p:val>
                                        </p:tav>
                                        <p:tav tm="100000">
                                          <p:val>
                                            <p:strVal val="#ppt_x"/>
                                          </p:val>
                                        </p:tav>
                                      </p:tavLst>
                                    </p:anim>
                                    <p:anim calcmode="lin" valueType="num">
                                      <p:cBhvr additive="base">
                                        <p:cTn id="47" dur="50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childTnLst>
                          </p:cTn>
                        </p:par>
                        <p:par>
                          <p:cTn id="52" fill="hold">
                            <p:stCondLst>
                              <p:cond delay="500"/>
                            </p:stCondLst>
                            <p:childTnLst>
                              <p:par>
                                <p:cTn id="53" presetID="2" presetClass="entr" presetSubtype="4"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150" fill="hold"/>
                                        <p:tgtEl>
                                          <p:spTgt spid="16"/>
                                        </p:tgtEl>
                                        <p:attrNameLst>
                                          <p:attrName>ppt_x</p:attrName>
                                        </p:attrNameLst>
                                      </p:cBhvr>
                                      <p:tavLst>
                                        <p:tav tm="0">
                                          <p:val>
                                            <p:strVal val="#ppt_x"/>
                                          </p:val>
                                        </p:tav>
                                        <p:tav tm="100000">
                                          <p:val>
                                            <p:strVal val="#ppt_x"/>
                                          </p:val>
                                        </p:tav>
                                      </p:tavLst>
                                    </p:anim>
                                    <p:anim calcmode="lin" valueType="num">
                                      <p:cBhvr additive="base">
                                        <p:cTn id="56" dur="150" fill="hold"/>
                                        <p:tgtEl>
                                          <p:spTgt spid="16"/>
                                        </p:tgtEl>
                                        <p:attrNameLst>
                                          <p:attrName>ppt_y</p:attrName>
                                        </p:attrNameLst>
                                      </p:cBhvr>
                                      <p:tavLst>
                                        <p:tav tm="0">
                                          <p:val>
                                            <p:strVal val="1+#ppt_h/2"/>
                                          </p:val>
                                        </p:tav>
                                        <p:tav tm="100000">
                                          <p:val>
                                            <p:strVal val="#ppt_y"/>
                                          </p:val>
                                        </p:tav>
                                      </p:tavLst>
                                    </p:anim>
                                  </p:childTnLst>
                                </p:cTn>
                              </p:par>
                            </p:childTnLst>
                          </p:cTn>
                        </p:par>
                        <p:par>
                          <p:cTn id="57" fill="hold">
                            <p:stCondLst>
                              <p:cond delay="650"/>
                            </p:stCondLst>
                            <p:childTnLst>
                              <p:par>
                                <p:cTn id="58" presetID="2" presetClass="entr" presetSubtype="4"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150" fill="hold"/>
                                        <p:tgtEl>
                                          <p:spTgt spid="17"/>
                                        </p:tgtEl>
                                        <p:attrNameLst>
                                          <p:attrName>ppt_x</p:attrName>
                                        </p:attrNameLst>
                                      </p:cBhvr>
                                      <p:tavLst>
                                        <p:tav tm="0">
                                          <p:val>
                                            <p:strVal val="#ppt_x"/>
                                          </p:val>
                                        </p:tav>
                                        <p:tav tm="100000">
                                          <p:val>
                                            <p:strVal val="#ppt_x"/>
                                          </p:val>
                                        </p:tav>
                                      </p:tavLst>
                                    </p:anim>
                                    <p:anim calcmode="lin" valueType="num">
                                      <p:cBhvr additive="base">
                                        <p:cTn id="61" dur="150" fill="hold"/>
                                        <p:tgtEl>
                                          <p:spTgt spid="17"/>
                                        </p:tgtEl>
                                        <p:attrNameLst>
                                          <p:attrName>ppt_y</p:attrName>
                                        </p:attrNameLst>
                                      </p:cBhvr>
                                      <p:tavLst>
                                        <p:tav tm="0">
                                          <p:val>
                                            <p:strVal val="1+#ppt_h/2"/>
                                          </p:val>
                                        </p:tav>
                                        <p:tav tm="100000">
                                          <p:val>
                                            <p:strVal val="#ppt_y"/>
                                          </p:val>
                                        </p:tav>
                                      </p:tavLst>
                                    </p:anim>
                                  </p:childTnLst>
                                </p:cTn>
                              </p:par>
                            </p:childTnLst>
                          </p:cTn>
                        </p:par>
                        <p:par>
                          <p:cTn id="62" fill="hold">
                            <p:stCondLst>
                              <p:cond delay="800"/>
                            </p:stCondLst>
                            <p:childTnLst>
                              <p:par>
                                <p:cTn id="63" presetID="2" presetClass="entr" presetSubtype="4"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150" fill="hold"/>
                                        <p:tgtEl>
                                          <p:spTgt spid="18"/>
                                        </p:tgtEl>
                                        <p:attrNameLst>
                                          <p:attrName>ppt_x</p:attrName>
                                        </p:attrNameLst>
                                      </p:cBhvr>
                                      <p:tavLst>
                                        <p:tav tm="0">
                                          <p:val>
                                            <p:strVal val="#ppt_x"/>
                                          </p:val>
                                        </p:tav>
                                        <p:tav tm="100000">
                                          <p:val>
                                            <p:strVal val="#ppt_x"/>
                                          </p:val>
                                        </p:tav>
                                      </p:tavLst>
                                    </p:anim>
                                    <p:anim calcmode="lin" valueType="num">
                                      <p:cBhvr additive="base">
                                        <p:cTn id="66" dur="150" fill="hold"/>
                                        <p:tgtEl>
                                          <p:spTgt spid="18"/>
                                        </p:tgtEl>
                                        <p:attrNameLst>
                                          <p:attrName>ppt_y</p:attrName>
                                        </p:attrNameLst>
                                      </p:cBhvr>
                                      <p:tavLst>
                                        <p:tav tm="0">
                                          <p:val>
                                            <p:strVal val="1+#ppt_h/2"/>
                                          </p:val>
                                        </p:tav>
                                        <p:tav tm="100000">
                                          <p:val>
                                            <p:strVal val="#ppt_y"/>
                                          </p:val>
                                        </p:tav>
                                      </p:tavLst>
                                    </p:anim>
                                  </p:childTnLst>
                                </p:cTn>
                              </p:par>
                            </p:childTnLst>
                          </p:cTn>
                        </p:par>
                        <p:par>
                          <p:cTn id="67" fill="hold">
                            <p:stCondLst>
                              <p:cond delay="950"/>
                            </p:stCondLst>
                            <p:childTnLst>
                              <p:par>
                                <p:cTn id="68" presetID="2" presetClass="entr" presetSubtype="4"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150" fill="hold"/>
                                        <p:tgtEl>
                                          <p:spTgt spid="19"/>
                                        </p:tgtEl>
                                        <p:attrNameLst>
                                          <p:attrName>ppt_x</p:attrName>
                                        </p:attrNameLst>
                                      </p:cBhvr>
                                      <p:tavLst>
                                        <p:tav tm="0">
                                          <p:val>
                                            <p:strVal val="#ppt_x"/>
                                          </p:val>
                                        </p:tav>
                                        <p:tav tm="100000">
                                          <p:val>
                                            <p:strVal val="#ppt_x"/>
                                          </p:val>
                                        </p:tav>
                                      </p:tavLst>
                                    </p:anim>
                                    <p:anim calcmode="lin" valueType="num">
                                      <p:cBhvr additive="base">
                                        <p:cTn id="71" dur="150" fill="hold"/>
                                        <p:tgtEl>
                                          <p:spTgt spid="19"/>
                                        </p:tgtEl>
                                        <p:attrNameLst>
                                          <p:attrName>ppt_y</p:attrName>
                                        </p:attrNameLst>
                                      </p:cBhvr>
                                      <p:tavLst>
                                        <p:tav tm="0">
                                          <p:val>
                                            <p:strVal val="1+#ppt_h/2"/>
                                          </p:val>
                                        </p:tav>
                                        <p:tav tm="100000">
                                          <p:val>
                                            <p:strVal val="#ppt_y"/>
                                          </p:val>
                                        </p:tav>
                                      </p:tavLst>
                                    </p:anim>
                                  </p:childTnLst>
                                </p:cTn>
                              </p:par>
                            </p:childTnLst>
                          </p:cTn>
                        </p:par>
                        <p:par>
                          <p:cTn id="72" fill="hold">
                            <p:stCondLst>
                              <p:cond delay="1100"/>
                            </p:stCondLst>
                            <p:childTnLst>
                              <p:par>
                                <p:cTn id="73" presetID="2" presetClass="entr" presetSubtype="4"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150" fill="hold"/>
                                        <p:tgtEl>
                                          <p:spTgt spid="20"/>
                                        </p:tgtEl>
                                        <p:attrNameLst>
                                          <p:attrName>ppt_x</p:attrName>
                                        </p:attrNameLst>
                                      </p:cBhvr>
                                      <p:tavLst>
                                        <p:tav tm="0">
                                          <p:val>
                                            <p:strVal val="#ppt_x"/>
                                          </p:val>
                                        </p:tav>
                                        <p:tav tm="100000">
                                          <p:val>
                                            <p:strVal val="#ppt_x"/>
                                          </p:val>
                                        </p:tav>
                                      </p:tavLst>
                                    </p:anim>
                                    <p:anim calcmode="lin" valueType="num">
                                      <p:cBhvr additive="base">
                                        <p:cTn id="76" dur="150" fill="hold"/>
                                        <p:tgtEl>
                                          <p:spTgt spid="20"/>
                                        </p:tgtEl>
                                        <p:attrNameLst>
                                          <p:attrName>ppt_y</p:attrName>
                                        </p:attrNameLst>
                                      </p:cBhvr>
                                      <p:tavLst>
                                        <p:tav tm="0">
                                          <p:val>
                                            <p:strVal val="1+#ppt_h/2"/>
                                          </p:val>
                                        </p:tav>
                                        <p:tav tm="100000">
                                          <p:val>
                                            <p:strVal val="#ppt_y"/>
                                          </p:val>
                                        </p:tav>
                                      </p:tavLst>
                                    </p:anim>
                                  </p:childTnLst>
                                </p:cTn>
                              </p:par>
                            </p:childTnLst>
                          </p:cTn>
                        </p:par>
                        <p:par>
                          <p:cTn id="77" fill="hold">
                            <p:stCondLst>
                              <p:cond delay="1250"/>
                            </p:stCondLst>
                            <p:childTnLst>
                              <p:par>
                                <p:cTn id="78" presetID="2" presetClass="entr" presetSubtype="4"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additive="base">
                                        <p:cTn id="80" dur="150" fill="hold"/>
                                        <p:tgtEl>
                                          <p:spTgt spid="21"/>
                                        </p:tgtEl>
                                        <p:attrNameLst>
                                          <p:attrName>ppt_x</p:attrName>
                                        </p:attrNameLst>
                                      </p:cBhvr>
                                      <p:tavLst>
                                        <p:tav tm="0">
                                          <p:val>
                                            <p:strVal val="#ppt_x"/>
                                          </p:val>
                                        </p:tav>
                                        <p:tav tm="100000">
                                          <p:val>
                                            <p:strVal val="#ppt_x"/>
                                          </p:val>
                                        </p:tav>
                                      </p:tavLst>
                                    </p:anim>
                                    <p:anim calcmode="lin" valueType="num">
                                      <p:cBhvr additive="base">
                                        <p:cTn id="81" dur="1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9" grpId="0" animBg="1"/>
      <p:bldP spid="15" grpId="0" animBg="1"/>
      <p:bldP spid="16" grpId="0"/>
      <p:bldP spid="17" grpId="0"/>
      <p:bldP spid="18" grpId="0"/>
      <p:bldP spid="19"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3753134" cy="5149555"/>
          </a:xfrm>
          <a:prstGeom prst="rect">
            <a:avLst/>
          </a:prstGeom>
        </p:spPr>
      </p:pic>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10" name="Oval 16"/>
          <p:cNvSpPr>
            <a:spLocks noChangeArrowheads="1"/>
          </p:cNvSpPr>
          <p:nvPr/>
        </p:nvSpPr>
        <p:spPr bwMode="auto">
          <a:xfrm>
            <a:off x="4893345" y="2690748"/>
            <a:ext cx="533400" cy="536972"/>
          </a:xfrm>
          <a:prstGeom prst="ellipse">
            <a:avLst/>
          </a:prstGeom>
          <a:solidFill>
            <a:srgbClr val="008000"/>
          </a:solidFill>
          <a:ln>
            <a:noFill/>
          </a:ln>
          <a:extLst/>
        </p:spPr>
        <p:txBody>
          <a:bodyPr lIns="68580" tIns="34290" rIns="68580" bIns="34290" anchor="ctr"/>
          <a:lstStyle/>
          <a:p>
            <a:pPr algn="ctr" eaLnBrk="1" hangingPunct="1"/>
            <a:endParaRPr lang="en-US" altLang="zh-CN" sz="8800">
              <a:solidFill>
                <a:schemeClr val="bg1"/>
              </a:solidFill>
            </a:endParaRPr>
          </a:p>
        </p:txBody>
      </p:sp>
      <p:pic>
        <p:nvPicPr>
          <p:cNvPr id="11" name="Group 3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26696" y="2813383"/>
            <a:ext cx="278606" cy="2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Oval 10"/>
          <p:cNvSpPr>
            <a:spLocks noChangeArrowheads="1"/>
          </p:cNvSpPr>
          <p:nvPr/>
        </p:nvSpPr>
        <p:spPr bwMode="auto">
          <a:xfrm>
            <a:off x="4893345" y="1357479"/>
            <a:ext cx="533400" cy="536972"/>
          </a:xfrm>
          <a:prstGeom prst="ellipse">
            <a:avLst/>
          </a:prstGeom>
          <a:solidFill>
            <a:srgbClr val="008000"/>
          </a:solidFill>
          <a:ln>
            <a:noFill/>
          </a:ln>
          <a:extLst/>
        </p:spPr>
        <p:txBody>
          <a:bodyPr lIns="68580" tIns="34290" rIns="68580" bIns="34290" anchor="ctr"/>
          <a:lstStyle/>
          <a:p>
            <a:pPr algn="ctr" eaLnBrk="1" hangingPunct="1"/>
            <a:endParaRPr lang="en-US" altLang="zh-CN" sz="8800">
              <a:solidFill>
                <a:schemeClr val="bg1"/>
              </a:solidFill>
            </a:endParaRPr>
          </a:p>
        </p:txBody>
      </p:sp>
      <p:pic>
        <p:nvPicPr>
          <p:cNvPr id="13" name="Group 82"/>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39792" y="1481304"/>
            <a:ext cx="260747" cy="28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83"/>
          <p:cNvSpPr txBox="1">
            <a:spLocks noChangeArrowheads="1"/>
          </p:cNvSpPr>
          <p:nvPr/>
        </p:nvSpPr>
        <p:spPr bwMode="auto">
          <a:xfrm>
            <a:off x="5568717" y="1309044"/>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a:t>
            </a:r>
            <a:r>
              <a:rPr lang="zh-CN" altLang="en-US" sz="2000" b="1" dirty="0" smtClean="0">
                <a:ea typeface="微软雅黑" panose="020B0503020204020204" pitchFamily="34" charset="-122"/>
              </a:rPr>
              <a:t>添加标题</a:t>
            </a:r>
            <a:endParaRPr lang="en-US" altLang="zh-CN" sz="2000" b="1" dirty="0" smtClean="0">
              <a:ea typeface="微软雅黑" panose="020B0503020204020204" pitchFamily="34" charset="-122"/>
            </a:endParaRPr>
          </a:p>
        </p:txBody>
      </p:sp>
      <p:sp>
        <p:nvSpPr>
          <p:cNvPr id="15" name="文本框 180"/>
          <p:cNvSpPr txBox="1">
            <a:spLocks noChangeArrowheads="1"/>
          </p:cNvSpPr>
          <p:nvPr/>
        </p:nvSpPr>
        <p:spPr bwMode="auto">
          <a:xfrm>
            <a:off x="5576518" y="1784952"/>
            <a:ext cx="2734969"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文字请</a:t>
            </a:r>
            <a:r>
              <a:rPr lang="zh-CN" altLang="en-US" sz="1050" dirty="0">
                <a:solidFill>
                  <a:schemeClr val="tx1">
                    <a:lumMod val="50000"/>
                    <a:lumOff val="50000"/>
                  </a:schemeClr>
                </a:solidFill>
                <a:latin typeface="微软雅黑" pitchFamily="34" charset="-122"/>
                <a:ea typeface="微软雅黑" pitchFamily="34" charset="-122"/>
              </a:rPr>
              <a:t>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endParaRPr lang="zh-CN" altLang="en-US" sz="1050" dirty="0">
              <a:solidFill>
                <a:schemeClr val="tx1">
                  <a:lumMod val="50000"/>
                  <a:lumOff val="50000"/>
                </a:schemeClr>
              </a:solidFill>
              <a:latin typeface="微软雅黑" pitchFamily="34" charset="-122"/>
              <a:ea typeface="微软雅黑" pitchFamily="34" charset="-122"/>
            </a:endParaRPr>
          </a:p>
        </p:txBody>
      </p:sp>
      <p:sp>
        <p:nvSpPr>
          <p:cNvPr id="16" name="TextBox 83"/>
          <p:cNvSpPr txBox="1">
            <a:spLocks noChangeArrowheads="1"/>
          </p:cNvSpPr>
          <p:nvPr/>
        </p:nvSpPr>
        <p:spPr bwMode="auto">
          <a:xfrm>
            <a:off x="5568717" y="2645117"/>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a:t>
            </a:r>
            <a:r>
              <a:rPr lang="zh-CN" altLang="en-US" sz="2000" b="1" dirty="0" smtClean="0">
                <a:ea typeface="微软雅黑" panose="020B0503020204020204" pitchFamily="34" charset="-122"/>
              </a:rPr>
              <a:t>添加标题</a:t>
            </a:r>
            <a:endParaRPr lang="en-US" altLang="zh-CN" sz="2000" b="1" dirty="0" smtClean="0">
              <a:ea typeface="微软雅黑" panose="020B0503020204020204" pitchFamily="34" charset="-122"/>
            </a:endParaRPr>
          </a:p>
        </p:txBody>
      </p:sp>
      <p:sp>
        <p:nvSpPr>
          <p:cNvPr id="17" name="文本框 180"/>
          <p:cNvSpPr txBox="1">
            <a:spLocks noChangeArrowheads="1"/>
          </p:cNvSpPr>
          <p:nvPr/>
        </p:nvSpPr>
        <p:spPr bwMode="auto">
          <a:xfrm>
            <a:off x="5576518" y="3121025"/>
            <a:ext cx="2734969"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r>
              <a:rPr lang="zh-CN" altLang="en-US" sz="1050" dirty="0">
                <a:solidFill>
                  <a:schemeClr val="tx1">
                    <a:lumMod val="50000"/>
                    <a:lumOff val="50000"/>
                  </a:schemeClr>
                </a:solidFill>
                <a:latin typeface="微软雅黑" pitchFamily="34" charset="-122"/>
                <a:ea typeface="微软雅黑" pitchFamily="34" charset="-122"/>
              </a:rPr>
              <a:t>请输入您想要的</a:t>
            </a:r>
            <a:r>
              <a:rPr lang="zh-CN" altLang="en-US" sz="1050" dirty="0" smtClean="0">
                <a:solidFill>
                  <a:schemeClr val="tx1">
                    <a:lumMod val="50000"/>
                    <a:lumOff val="50000"/>
                  </a:schemeClr>
                </a:solidFill>
                <a:latin typeface="微软雅黑" pitchFamily="34" charset="-122"/>
                <a:ea typeface="微软雅黑" pitchFamily="34" charset="-122"/>
              </a:rPr>
              <a:t>文字请</a:t>
            </a:r>
            <a:r>
              <a:rPr lang="zh-CN" altLang="en-US" sz="1050" dirty="0">
                <a:solidFill>
                  <a:schemeClr val="tx1">
                    <a:lumMod val="50000"/>
                    <a:lumOff val="50000"/>
                  </a:schemeClr>
                </a:solidFill>
                <a:latin typeface="微软雅黑" pitchFamily="34" charset="-122"/>
                <a:ea typeface="微软雅黑" pitchFamily="34" charset="-122"/>
              </a:rPr>
              <a:t>输入您想要的</a:t>
            </a:r>
            <a:r>
              <a:rPr lang="zh-CN" altLang="en-US" sz="1050" dirty="0" smtClean="0">
                <a:solidFill>
                  <a:schemeClr val="tx1">
                    <a:lumMod val="50000"/>
                    <a:lumOff val="50000"/>
                  </a:schemeClr>
                </a:solidFill>
                <a:latin typeface="微软雅黑" pitchFamily="34" charset="-122"/>
                <a:ea typeface="微软雅黑" pitchFamily="34" charset="-122"/>
              </a:rPr>
              <a:t>文字</a:t>
            </a:r>
            <a:endParaRPr lang="zh-CN" altLang="en-US" sz="105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3247068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par>
                                <p:cTn id="16" presetID="53" presetClass="entr" presetSubtype="16"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par>
                          <p:cTn id="36" fill="hold">
                            <p:stCondLst>
                              <p:cond delay="1000"/>
                            </p:stCondLst>
                            <p:childTnLst>
                              <p:par>
                                <p:cTn id="37" presetID="2" presetClass="entr" presetSubtype="4"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50" fill="hold"/>
                                        <p:tgtEl>
                                          <p:spTgt spid="14"/>
                                        </p:tgtEl>
                                        <p:attrNameLst>
                                          <p:attrName>ppt_x</p:attrName>
                                        </p:attrNameLst>
                                      </p:cBhvr>
                                      <p:tavLst>
                                        <p:tav tm="0">
                                          <p:val>
                                            <p:strVal val="#ppt_x"/>
                                          </p:val>
                                        </p:tav>
                                        <p:tav tm="100000">
                                          <p:val>
                                            <p:strVal val="#ppt_x"/>
                                          </p:val>
                                        </p:tav>
                                      </p:tavLst>
                                    </p:anim>
                                    <p:anim calcmode="lin" valueType="num">
                                      <p:cBhvr additive="base">
                                        <p:cTn id="40" dur="15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1150"/>
                            </p:stCondLst>
                            <p:childTnLst>
                              <p:par>
                                <p:cTn id="42" presetID="2" presetClass="entr" presetSubtype="4"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150" fill="hold"/>
                                        <p:tgtEl>
                                          <p:spTgt spid="15"/>
                                        </p:tgtEl>
                                        <p:attrNameLst>
                                          <p:attrName>ppt_x</p:attrName>
                                        </p:attrNameLst>
                                      </p:cBhvr>
                                      <p:tavLst>
                                        <p:tav tm="0">
                                          <p:val>
                                            <p:strVal val="#ppt_x"/>
                                          </p:val>
                                        </p:tav>
                                        <p:tav tm="100000">
                                          <p:val>
                                            <p:strVal val="#ppt_x"/>
                                          </p:val>
                                        </p:tav>
                                      </p:tavLst>
                                    </p:anim>
                                    <p:anim calcmode="lin" valueType="num">
                                      <p:cBhvr additive="base">
                                        <p:cTn id="45" dur="150" fill="hold"/>
                                        <p:tgtEl>
                                          <p:spTgt spid="15"/>
                                        </p:tgtEl>
                                        <p:attrNameLst>
                                          <p:attrName>ppt_y</p:attrName>
                                        </p:attrNameLst>
                                      </p:cBhvr>
                                      <p:tavLst>
                                        <p:tav tm="0">
                                          <p:val>
                                            <p:strVal val="1+#ppt_h/2"/>
                                          </p:val>
                                        </p:tav>
                                        <p:tav tm="100000">
                                          <p:val>
                                            <p:strVal val="#ppt_y"/>
                                          </p:val>
                                        </p:tav>
                                      </p:tavLst>
                                    </p:anim>
                                  </p:childTnLst>
                                </p:cTn>
                              </p:par>
                            </p:childTnLst>
                          </p:cTn>
                        </p:par>
                        <p:par>
                          <p:cTn id="46" fill="hold">
                            <p:stCondLst>
                              <p:cond delay="1300"/>
                            </p:stCondLst>
                            <p:childTnLst>
                              <p:par>
                                <p:cTn id="47" presetID="2" presetClass="entr" presetSubtype="4"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150" fill="hold"/>
                                        <p:tgtEl>
                                          <p:spTgt spid="16"/>
                                        </p:tgtEl>
                                        <p:attrNameLst>
                                          <p:attrName>ppt_x</p:attrName>
                                        </p:attrNameLst>
                                      </p:cBhvr>
                                      <p:tavLst>
                                        <p:tav tm="0">
                                          <p:val>
                                            <p:strVal val="#ppt_x"/>
                                          </p:val>
                                        </p:tav>
                                        <p:tav tm="100000">
                                          <p:val>
                                            <p:strVal val="#ppt_x"/>
                                          </p:val>
                                        </p:tav>
                                      </p:tavLst>
                                    </p:anim>
                                    <p:anim calcmode="lin" valueType="num">
                                      <p:cBhvr additive="base">
                                        <p:cTn id="50" dur="150" fill="hold"/>
                                        <p:tgtEl>
                                          <p:spTgt spid="16"/>
                                        </p:tgtEl>
                                        <p:attrNameLst>
                                          <p:attrName>ppt_y</p:attrName>
                                        </p:attrNameLst>
                                      </p:cBhvr>
                                      <p:tavLst>
                                        <p:tav tm="0">
                                          <p:val>
                                            <p:strVal val="1+#ppt_h/2"/>
                                          </p:val>
                                        </p:tav>
                                        <p:tav tm="100000">
                                          <p:val>
                                            <p:strVal val="#ppt_y"/>
                                          </p:val>
                                        </p:tav>
                                      </p:tavLst>
                                    </p:anim>
                                  </p:childTnLst>
                                </p:cTn>
                              </p:par>
                            </p:childTnLst>
                          </p:cTn>
                        </p:par>
                        <p:par>
                          <p:cTn id="51" fill="hold">
                            <p:stCondLst>
                              <p:cond delay="1450"/>
                            </p:stCondLst>
                            <p:childTnLst>
                              <p:par>
                                <p:cTn id="52" presetID="2" presetClass="entr" presetSubtype="4"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additive="base">
                                        <p:cTn id="54" dur="150" fill="hold"/>
                                        <p:tgtEl>
                                          <p:spTgt spid="17"/>
                                        </p:tgtEl>
                                        <p:attrNameLst>
                                          <p:attrName>ppt_x</p:attrName>
                                        </p:attrNameLst>
                                      </p:cBhvr>
                                      <p:tavLst>
                                        <p:tav tm="0">
                                          <p:val>
                                            <p:strVal val="#ppt_x"/>
                                          </p:val>
                                        </p:tav>
                                        <p:tav tm="100000">
                                          <p:val>
                                            <p:strVal val="#ppt_x"/>
                                          </p:val>
                                        </p:tav>
                                      </p:tavLst>
                                    </p:anim>
                                    <p:anim calcmode="lin" valueType="num">
                                      <p:cBhvr additive="base">
                                        <p:cTn id="55" dur="1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2" grpId="0" animBg="1"/>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Rectangle 14"/>
          <p:cNvSpPr>
            <a:spLocks noChangeArrowheads="1"/>
          </p:cNvSpPr>
          <p:nvPr/>
        </p:nvSpPr>
        <p:spPr bwMode="auto">
          <a:xfrm>
            <a:off x="4783425" y="386207"/>
            <a:ext cx="2703369"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800" dirty="0" smtClean="0">
                <a:solidFill>
                  <a:schemeClr val="bg1"/>
                </a:solidFill>
                <a:latin typeface="Athene" pitchFamily="50" charset="0"/>
                <a:ea typeface="微软雅黑" pitchFamily="34" charset="-122"/>
              </a:rPr>
              <a:t>02</a:t>
            </a:r>
            <a:endParaRPr lang="zh-CN" altLang="en-US" sz="16800" dirty="0">
              <a:solidFill>
                <a:schemeClr val="bg1"/>
              </a:solidFill>
              <a:latin typeface="Athene" pitchFamily="50" charset="0"/>
              <a:ea typeface="微软雅黑" pitchFamily="34" charset="-122"/>
            </a:endParaRPr>
          </a:p>
        </p:txBody>
      </p:sp>
      <p:sp>
        <p:nvSpPr>
          <p:cNvPr id="8" name="TextBox 59"/>
          <p:cNvSpPr txBox="1">
            <a:spLocks noChangeArrowheads="1"/>
          </p:cNvSpPr>
          <p:nvPr/>
        </p:nvSpPr>
        <p:spPr bwMode="auto">
          <a:xfrm>
            <a:off x="3898624" y="2784829"/>
            <a:ext cx="4849587"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800" dirty="0">
                <a:solidFill>
                  <a:schemeClr val="bg1"/>
                </a:solidFill>
                <a:latin typeface="微软雅黑" pitchFamily="34" charset="-122"/>
                <a:ea typeface="微软雅黑" pitchFamily="34" charset="-122"/>
              </a:rPr>
              <a:t>青少年足球发展总结及计划</a:t>
            </a:r>
          </a:p>
        </p:txBody>
      </p:sp>
      <p:cxnSp>
        <p:nvCxnSpPr>
          <p:cNvPr id="9" name="直接连接符 8"/>
          <p:cNvCxnSpPr/>
          <p:nvPr/>
        </p:nvCxnSpPr>
        <p:spPr bwMode="auto">
          <a:xfrm>
            <a:off x="4244454" y="3493827"/>
            <a:ext cx="4162567"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04766240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57148"/>
          </a:xfrm>
          <a:prstGeom prst="rect">
            <a:avLst/>
          </a:prstGeom>
        </p:spPr>
      </p:pic>
      <p:sp>
        <p:nvSpPr>
          <p:cNvPr id="2" name="矩形 1"/>
          <p:cNvSpPr/>
          <p:nvPr/>
        </p:nvSpPr>
        <p:spPr bwMode="auto">
          <a:xfrm>
            <a:off x="0" y="4966079"/>
            <a:ext cx="9144000" cy="191069"/>
          </a:xfrm>
          <a:prstGeom prst="rect">
            <a:avLst/>
          </a:prstGeom>
          <a:solidFill>
            <a:srgbClr val="008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 name="矩形 3"/>
          <p:cNvSpPr/>
          <p:nvPr/>
        </p:nvSpPr>
        <p:spPr>
          <a:xfrm>
            <a:off x="0" y="2062708"/>
            <a:ext cx="9144000" cy="2903371"/>
          </a:xfrm>
          <a:prstGeom prst="rect">
            <a:avLst/>
          </a:prstGeom>
          <a:solidFill>
            <a:srgbClr val="008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AutoShape 3"/>
          <p:cNvSpPr>
            <a:spLocks/>
          </p:cNvSpPr>
          <p:nvPr/>
        </p:nvSpPr>
        <p:spPr bwMode="auto">
          <a:xfrm>
            <a:off x="845862"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sp>
        <p:nvSpPr>
          <p:cNvPr id="6" name="AutoShape 3"/>
          <p:cNvSpPr>
            <a:spLocks/>
          </p:cNvSpPr>
          <p:nvPr/>
        </p:nvSpPr>
        <p:spPr bwMode="auto">
          <a:xfrm>
            <a:off x="3684604"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sp>
        <p:nvSpPr>
          <p:cNvPr id="7" name="AutoShape 3"/>
          <p:cNvSpPr>
            <a:spLocks/>
          </p:cNvSpPr>
          <p:nvPr/>
        </p:nvSpPr>
        <p:spPr bwMode="auto">
          <a:xfrm>
            <a:off x="6687099" y="2334398"/>
            <a:ext cx="1387735" cy="1387735"/>
          </a:xfrm>
          <a:custGeom>
            <a:avLst/>
            <a:gdLst>
              <a:gd name="T0" fmla="*/ 27874739 w 19679"/>
              <a:gd name="T1" fmla="*/ 4782996 h 19679"/>
              <a:gd name="T2" fmla="*/ 27874739 w 19679"/>
              <a:gd name="T3" fmla="*/ 27874739 h 19679"/>
              <a:gd name="T4" fmla="*/ 4782996 w 19679"/>
              <a:gd name="T5" fmla="*/ 27874739 h 19679"/>
              <a:gd name="T6" fmla="*/ 4782996 w 19679"/>
              <a:gd name="T7" fmla="*/ 4782996 h 19679"/>
              <a:gd name="T8" fmla="*/ 27874739 w 19679"/>
              <a:gd name="T9" fmla="*/ 4782996 h 19679"/>
              <a:gd name="T10" fmla="*/ 27874739 w 19679"/>
              <a:gd name="T11" fmla="*/ 4782996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bg1"/>
          </a:solidFill>
          <a:ln>
            <a:noFill/>
          </a:ln>
          <a:extLst/>
        </p:spPr>
        <p:txBody>
          <a:bodyPr lIns="68580" tIns="34290" rIns="68580" bIns="34290" anchor="ctr"/>
          <a:lstStyle/>
          <a:p>
            <a:endParaRPr lang="zh-CN" altLang="en-US"/>
          </a:p>
        </p:txBody>
      </p:sp>
      <p:sp>
        <p:nvSpPr>
          <p:cNvPr id="8" name="TextBox 83"/>
          <p:cNvSpPr txBox="1">
            <a:spLocks noChangeArrowheads="1"/>
          </p:cNvSpPr>
          <p:nvPr/>
        </p:nvSpPr>
        <p:spPr bwMode="auto">
          <a:xfrm>
            <a:off x="627057"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9" name="文本框 180"/>
          <p:cNvSpPr txBox="1">
            <a:spLocks noChangeArrowheads="1"/>
          </p:cNvSpPr>
          <p:nvPr/>
        </p:nvSpPr>
        <p:spPr bwMode="auto">
          <a:xfrm>
            <a:off x="411837"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10" name="TextBox 83"/>
          <p:cNvSpPr txBox="1">
            <a:spLocks noChangeArrowheads="1"/>
          </p:cNvSpPr>
          <p:nvPr/>
        </p:nvSpPr>
        <p:spPr bwMode="auto">
          <a:xfrm>
            <a:off x="3470085"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11" name="文本框 180"/>
          <p:cNvSpPr txBox="1">
            <a:spLocks noChangeArrowheads="1"/>
          </p:cNvSpPr>
          <p:nvPr/>
        </p:nvSpPr>
        <p:spPr bwMode="auto">
          <a:xfrm>
            <a:off x="3254865"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12" name="TextBox 83"/>
          <p:cNvSpPr txBox="1">
            <a:spLocks noChangeArrowheads="1"/>
          </p:cNvSpPr>
          <p:nvPr/>
        </p:nvSpPr>
        <p:spPr bwMode="auto">
          <a:xfrm>
            <a:off x="6479682" y="3792936"/>
            <a:ext cx="1802568" cy="48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b="1" dirty="0">
                <a:solidFill>
                  <a:schemeClr val="bg1"/>
                </a:solidFill>
                <a:ea typeface="微软雅黑" panose="020B0503020204020204" pitchFamily="34" charset="-122"/>
              </a:rPr>
              <a:t>单击</a:t>
            </a:r>
            <a:r>
              <a:rPr lang="zh-CN" altLang="en-US" b="1" dirty="0" smtClean="0">
                <a:solidFill>
                  <a:schemeClr val="bg1"/>
                </a:solidFill>
                <a:ea typeface="微软雅黑" panose="020B0503020204020204" pitchFamily="34" charset="-122"/>
              </a:rPr>
              <a:t>添加标题</a:t>
            </a:r>
            <a:endParaRPr lang="en-US" altLang="zh-CN" b="1" dirty="0" smtClean="0">
              <a:solidFill>
                <a:schemeClr val="bg1"/>
              </a:solidFill>
              <a:ea typeface="微软雅黑" panose="020B0503020204020204" pitchFamily="34" charset="-122"/>
            </a:endParaRPr>
          </a:p>
        </p:txBody>
      </p:sp>
      <p:sp>
        <p:nvSpPr>
          <p:cNvPr id="13" name="文本框 180"/>
          <p:cNvSpPr txBox="1">
            <a:spLocks noChangeArrowheads="1"/>
          </p:cNvSpPr>
          <p:nvPr/>
        </p:nvSpPr>
        <p:spPr bwMode="auto">
          <a:xfrm>
            <a:off x="6264462" y="4255196"/>
            <a:ext cx="2260305" cy="52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ct val="150000"/>
              </a:lnSpc>
            </a:pP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a:t>
            </a:r>
            <a:r>
              <a:rPr lang="zh-CN" altLang="en-US" sz="1050" dirty="0">
                <a:solidFill>
                  <a:schemeClr val="bg1"/>
                </a:solidFill>
                <a:latin typeface="微软雅黑" pitchFamily="34" charset="-122"/>
                <a:ea typeface="微软雅黑" pitchFamily="34" charset="-122"/>
              </a:rPr>
              <a:t>请输入您想要的</a:t>
            </a:r>
            <a:r>
              <a:rPr lang="zh-CN" altLang="en-US" sz="1050" dirty="0" smtClean="0">
                <a:solidFill>
                  <a:schemeClr val="bg1"/>
                </a:solidFill>
                <a:latin typeface="微软雅黑" pitchFamily="34" charset="-122"/>
                <a:ea typeface="微软雅黑" pitchFamily="34" charset="-122"/>
              </a:rPr>
              <a:t>文字请</a:t>
            </a:r>
            <a:r>
              <a:rPr lang="zh-CN" altLang="en-US" sz="1050" dirty="0">
                <a:solidFill>
                  <a:schemeClr val="bg1"/>
                </a:solidFill>
                <a:latin typeface="微软雅黑" pitchFamily="34" charset="-122"/>
                <a:ea typeface="微软雅黑" pitchFamily="34" charset="-122"/>
              </a:rPr>
              <a:t>输入您想要的</a:t>
            </a:r>
            <a:r>
              <a:rPr lang="zh-CN" altLang="en-US" sz="1050" dirty="0" smtClean="0">
                <a:solidFill>
                  <a:schemeClr val="bg1"/>
                </a:solidFill>
                <a:latin typeface="微软雅黑" pitchFamily="34" charset="-122"/>
                <a:ea typeface="微软雅黑" pitchFamily="34" charset="-122"/>
              </a:rPr>
              <a:t>文字</a:t>
            </a:r>
            <a:endParaRPr lang="zh-CN" altLang="en-US" sz="1050" dirty="0">
              <a:solidFill>
                <a:schemeClr val="bg1"/>
              </a:solidFill>
              <a:latin typeface="微软雅黑" pitchFamily="34" charset="-122"/>
              <a:ea typeface="微软雅黑" pitchFamily="34" charset="-122"/>
            </a:endParaRPr>
          </a:p>
        </p:txBody>
      </p:sp>
      <p:sp>
        <p:nvSpPr>
          <p:cNvPr id="17" name="Freeform 122"/>
          <p:cNvSpPr>
            <a:spLocks/>
          </p:cNvSpPr>
          <p:nvPr/>
        </p:nvSpPr>
        <p:spPr bwMode="auto">
          <a:xfrm>
            <a:off x="1191351" y="2677627"/>
            <a:ext cx="701274" cy="701275"/>
          </a:xfrm>
          <a:custGeom>
            <a:avLst/>
            <a:gdLst>
              <a:gd name="T0" fmla="*/ 1035032905 w 290"/>
              <a:gd name="T1" fmla="*/ 699035634 h 290"/>
              <a:gd name="T2" fmla="*/ 838067387 w 290"/>
              <a:gd name="T3" fmla="*/ 718345858 h 290"/>
              <a:gd name="T4" fmla="*/ 614068389 w 290"/>
              <a:gd name="T5" fmla="*/ 490484815 h 290"/>
              <a:gd name="T6" fmla="*/ 1108412023 w 290"/>
              <a:gd name="T7" fmla="*/ 193104211 h 290"/>
              <a:gd name="T8" fmla="*/ 1023447970 w 290"/>
              <a:gd name="T9" fmla="*/ 108138044 h 290"/>
              <a:gd name="T10" fmla="*/ 390069390 w 290"/>
              <a:gd name="T11" fmla="*/ 270345110 h 290"/>
              <a:gd name="T12" fmla="*/ 158345136 w 290"/>
              <a:gd name="T13" fmla="*/ 34758797 h 290"/>
              <a:gd name="T14" fmla="*/ 34758736 w 290"/>
              <a:gd name="T15" fmla="*/ 34758797 h 290"/>
              <a:gd name="T16" fmla="*/ 34758736 w 290"/>
              <a:gd name="T17" fmla="*/ 158345414 h 290"/>
              <a:gd name="T18" fmla="*/ 270344635 w 290"/>
              <a:gd name="T19" fmla="*/ 390070075 h 290"/>
              <a:gd name="T20" fmla="*/ 108137854 w 290"/>
              <a:gd name="T21" fmla="*/ 1023451731 h 290"/>
              <a:gd name="T22" fmla="*/ 193103873 w 290"/>
              <a:gd name="T23" fmla="*/ 1108415933 h 290"/>
              <a:gd name="T24" fmla="*/ 490481989 w 290"/>
              <a:gd name="T25" fmla="*/ 614071431 h 290"/>
              <a:gd name="T26" fmla="*/ 714482953 w 290"/>
              <a:gd name="T27" fmla="*/ 838070823 h 290"/>
              <a:gd name="T28" fmla="*/ 699034407 w 290"/>
              <a:gd name="T29" fmla="*/ 1038898338 h 290"/>
              <a:gd name="T30" fmla="*/ 783998460 w 290"/>
              <a:gd name="T31" fmla="*/ 1120002854 h 290"/>
              <a:gd name="T32" fmla="*/ 903723215 w 290"/>
              <a:gd name="T33" fmla="*/ 903726766 h 290"/>
              <a:gd name="T34" fmla="*/ 1119998923 w 290"/>
              <a:gd name="T35" fmla="*/ 784001801 h 290"/>
              <a:gd name="T36" fmla="*/ 1035032905 w 290"/>
              <a:gd name="T37" fmla="*/ 699035634 h 2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rgbClr val="008000"/>
          </a:solidFill>
          <a:ln>
            <a:noFill/>
          </a:ln>
          <a:extLst/>
        </p:spPr>
        <p:txBody>
          <a:bodyPr lIns="68580" tIns="34290" rIns="68580" bIns="34290"/>
          <a:lstStyle/>
          <a:p>
            <a:endParaRPr lang="zh-CN" altLang="en-US"/>
          </a:p>
        </p:txBody>
      </p:sp>
      <p:sp>
        <p:nvSpPr>
          <p:cNvPr id="18" name="Freeform 122"/>
          <p:cNvSpPr>
            <a:spLocks/>
          </p:cNvSpPr>
          <p:nvPr/>
        </p:nvSpPr>
        <p:spPr bwMode="auto">
          <a:xfrm>
            <a:off x="4034380" y="2677627"/>
            <a:ext cx="701274" cy="701275"/>
          </a:xfrm>
          <a:custGeom>
            <a:avLst/>
            <a:gdLst>
              <a:gd name="T0" fmla="*/ 1035032905 w 290"/>
              <a:gd name="T1" fmla="*/ 699035634 h 290"/>
              <a:gd name="T2" fmla="*/ 838067387 w 290"/>
              <a:gd name="T3" fmla="*/ 718345858 h 290"/>
              <a:gd name="T4" fmla="*/ 614068389 w 290"/>
              <a:gd name="T5" fmla="*/ 490484815 h 290"/>
              <a:gd name="T6" fmla="*/ 1108412023 w 290"/>
              <a:gd name="T7" fmla="*/ 193104211 h 290"/>
              <a:gd name="T8" fmla="*/ 1023447970 w 290"/>
              <a:gd name="T9" fmla="*/ 108138044 h 290"/>
              <a:gd name="T10" fmla="*/ 390069390 w 290"/>
              <a:gd name="T11" fmla="*/ 270345110 h 290"/>
              <a:gd name="T12" fmla="*/ 158345136 w 290"/>
              <a:gd name="T13" fmla="*/ 34758797 h 290"/>
              <a:gd name="T14" fmla="*/ 34758736 w 290"/>
              <a:gd name="T15" fmla="*/ 34758797 h 290"/>
              <a:gd name="T16" fmla="*/ 34758736 w 290"/>
              <a:gd name="T17" fmla="*/ 158345414 h 290"/>
              <a:gd name="T18" fmla="*/ 270344635 w 290"/>
              <a:gd name="T19" fmla="*/ 390070075 h 290"/>
              <a:gd name="T20" fmla="*/ 108137854 w 290"/>
              <a:gd name="T21" fmla="*/ 1023451731 h 290"/>
              <a:gd name="T22" fmla="*/ 193103873 w 290"/>
              <a:gd name="T23" fmla="*/ 1108415933 h 290"/>
              <a:gd name="T24" fmla="*/ 490481989 w 290"/>
              <a:gd name="T25" fmla="*/ 614071431 h 290"/>
              <a:gd name="T26" fmla="*/ 714482953 w 290"/>
              <a:gd name="T27" fmla="*/ 838070823 h 290"/>
              <a:gd name="T28" fmla="*/ 699034407 w 290"/>
              <a:gd name="T29" fmla="*/ 1038898338 h 290"/>
              <a:gd name="T30" fmla="*/ 783998460 w 290"/>
              <a:gd name="T31" fmla="*/ 1120002854 h 290"/>
              <a:gd name="T32" fmla="*/ 903723215 w 290"/>
              <a:gd name="T33" fmla="*/ 903726766 h 290"/>
              <a:gd name="T34" fmla="*/ 1119998923 w 290"/>
              <a:gd name="T35" fmla="*/ 784001801 h 290"/>
              <a:gd name="T36" fmla="*/ 1035032905 w 290"/>
              <a:gd name="T37" fmla="*/ 699035634 h 2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rgbClr val="008000"/>
          </a:solidFill>
          <a:ln>
            <a:noFill/>
          </a:ln>
          <a:extLst/>
        </p:spPr>
        <p:txBody>
          <a:bodyPr lIns="68580" tIns="34290" rIns="68580" bIns="34290"/>
          <a:lstStyle/>
          <a:p>
            <a:endParaRPr lang="zh-CN" altLang="en-US"/>
          </a:p>
        </p:txBody>
      </p:sp>
      <p:sp>
        <p:nvSpPr>
          <p:cNvPr id="19" name="Freeform 122"/>
          <p:cNvSpPr>
            <a:spLocks/>
          </p:cNvSpPr>
          <p:nvPr/>
        </p:nvSpPr>
        <p:spPr bwMode="auto">
          <a:xfrm>
            <a:off x="7043977" y="2677627"/>
            <a:ext cx="701274" cy="701275"/>
          </a:xfrm>
          <a:custGeom>
            <a:avLst/>
            <a:gdLst>
              <a:gd name="T0" fmla="*/ 1035032905 w 290"/>
              <a:gd name="T1" fmla="*/ 699035634 h 290"/>
              <a:gd name="T2" fmla="*/ 838067387 w 290"/>
              <a:gd name="T3" fmla="*/ 718345858 h 290"/>
              <a:gd name="T4" fmla="*/ 614068389 w 290"/>
              <a:gd name="T5" fmla="*/ 490484815 h 290"/>
              <a:gd name="T6" fmla="*/ 1108412023 w 290"/>
              <a:gd name="T7" fmla="*/ 193104211 h 290"/>
              <a:gd name="T8" fmla="*/ 1023447970 w 290"/>
              <a:gd name="T9" fmla="*/ 108138044 h 290"/>
              <a:gd name="T10" fmla="*/ 390069390 w 290"/>
              <a:gd name="T11" fmla="*/ 270345110 h 290"/>
              <a:gd name="T12" fmla="*/ 158345136 w 290"/>
              <a:gd name="T13" fmla="*/ 34758797 h 290"/>
              <a:gd name="T14" fmla="*/ 34758736 w 290"/>
              <a:gd name="T15" fmla="*/ 34758797 h 290"/>
              <a:gd name="T16" fmla="*/ 34758736 w 290"/>
              <a:gd name="T17" fmla="*/ 158345414 h 290"/>
              <a:gd name="T18" fmla="*/ 270344635 w 290"/>
              <a:gd name="T19" fmla="*/ 390070075 h 290"/>
              <a:gd name="T20" fmla="*/ 108137854 w 290"/>
              <a:gd name="T21" fmla="*/ 1023451731 h 290"/>
              <a:gd name="T22" fmla="*/ 193103873 w 290"/>
              <a:gd name="T23" fmla="*/ 1108415933 h 290"/>
              <a:gd name="T24" fmla="*/ 490481989 w 290"/>
              <a:gd name="T25" fmla="*/ 614071431 h 290"/>
              <a:gd name="T26" fmla="*/ 714482953 w 290"/>
              <a:gd name="T27" fmla="*/ 838070823 h 290"/>
              <a:gd name="T28" fmla="*/ 699034407 w 290"/>
              <a:gd name="T29" fmla="*/ 1038898338 h 290"/>
              <a:gd name="T30" fmla="*/ 783998460 w 290"/>
              <a:gd name="T31" fmla="*/ 1120002854 h 290"/>
              <a:gd name="T32" fmla="*/ 903723215 w 290"/>
              <a:gd name="T33" fmla="*/ 903726766 h 290"/>
              <a:gd name="T34" fmla="*/ 1119998923 w 290"/>
              <a:gd name="T35" fmla="*/ 784001801 h 290"/>
              <a:gd name="T36" fmla="*/ 1035032905 w 290"/>
              <a:gd name="T37" fmla="*/ 699035634 h 2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rgbClr val="008000"/>
          </a:solidFill>
          <a:ln>
            <a:noFill/>
          </a:ln>
          <a:extLst/>
        </p:spPr>
        <p:txBody>
          <a:bodyPr lIns="68580" tIns="34290" rIns="68580" bIns="34290"/>
          <a:lstStyle/>
          <a:p>
            <a:endParaRPr lang="zh-CN" altLang="en-US"/>
          </a:p>
        </p:txBody>
      </p:sp>
    </p:spTree>
    <p:extLst>
      <p:ext uri="{BB962C8B-B14F-4D97-AF65-F5344CB8AC3E}">
        <p14:creationId xmlns:p14="http://schemas.microsoft.com/office/powerpoint/2010/main" val="278762637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125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randombar(horizontal)">
                                      <p:cBhvr>
                                        <p:cTn id="18" dur="75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53" presetClass="entr" presetSubtype="16"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par>
                          <p:cTn id="52" fill="hold">
                            <p:stCondLst>
                              <p:cond delay="500"/>
                            </p:stCondLst>
                            <p:childTnLst>
                              <p:par>
                                <p:cTn id="53" presetID="2" presetClass="entr" presetSubtype="4"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150" fill="hold"/>
                                        <p:tgtEl>
                                          <p:spTgt spid="8"/>
                                        </p:tgtEl>
                                        <p:attrNameLst>
                                          <p:attrName>ppt_x</p:attrName>
                                        </p:attrNameLst>
                                      </p:cBhvr>
                                      <p:tavLst>
                                        <p:tav tm="0">
                                          <p:val>
                                            <p:strVal val="#ppt_x"/>
                                          </p:val>
                                        </p:tav>
                                        <p:tav tm="100000">
                                          <p:val>
                                            <p:strVal val="#ppt_x"/>
                                          </p:val>
                                        </p:tav>
                                      </p:tavLst>
                                    </p:anim>
                                    <p:anim calcmode="lin" valueType="num">
                                      <p:cBhvr additive="base">
                                        <p:cTn id="56" dur="150" fill="hold"/>
                                        <p:tgtEl>
                                          <p:spTgt spid="8"/>
                                        </p:tgtEl>
                                        <p:attrNameLst>
                                          <p:attrName>ppt_y</p:attrName>
                                        </p:attrNameLst>
                                      </p:cBhvr>
                                      <p:tavLst>
                                        <p:tav tm="0">
                                          <p:val>
                                            <p:strVal val="1+#ppt_h/2"/>
                                          </p:val>
                                        </p:tav>
                                        <p:tav tm="100000">
                                          <p:val>
                                            <p:strVal val="#ppt_y"/>
                                          </p:val>
                                        </p:tav>
                                      </p:tavLst>
                                    </p:anim>
                                  </p:childTnLst>
                                </p:cTn>
                              </p:par>
                            </p:childTnLst>
                          </p:cTn>
                        </p:par>
                        <p:par>
                          <p:cTn id="57" fill="hold">
                            <p:stCondLst>
                              <p:cond delay="650"/>
                            </p:stCondLst>
                            <p:childTnLst>
                              <p:par>
                                <p:cTn id="58" presetID="2" presetClass="entr" presetSubtype="4"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150" fill="hold"/>
                                        <p:tgtEl>
                                          <p:spTgt spid="9"/>
                                        </p:tgtEl>
                                        <p:attrNameLst>
                                          <p:attrName>ppt_x</p:attrName>
                                        </p:attrNameLst>
                                      </p:cBhvr>
                                      <p:tavLst>
                                        <p:tav tm="0">
                                          <p:val>
                                            <p:strVal val="#ppt_x"/>
                                          </p:val>
                                        </p:tav>
                                        <p:tav tm="100000">
                                          <p:val>
                                            <p:strVal val="#ppt_x"/>
                                          </p:val>
                                        </p:tav>
                                      </p:tavLst>
                                    </p:anim>
                                    <p:anim calcmode="lin" valueType="num">
                                      <p:cBhvr additive="base">
                                        <p:cTn id="61" dur="150" fill="hold"/>
                                        <p:tgtEl>
                                          <p:spTgt spid="9"/>
                                        </p:tgtEl>
                                        <p:attrNameLst>
                                          <p:attrName>ppt_y</p:attrName>
                                        </p:attrNameLst>
                                      </p:cBhvr>
                                      <p:tavLst>
                                        <p:tav tm="0">
                                          <p:val>
                                            <p:strVal val="1+#ppt_h/2"/>
                                          </p:val>
                                        </p:tav>
                                        <p:tav tm="100000">
                                          <p:val>
                                            <p:strVal val="#ppt_y"/>
                                          </p:val>
                                        </p:tav>
                                      </p:tavLst>
                                    </p:anim>
                                  </p:childTnLst>
                                </p:cTn>
                              </p:par>
                            </p:childTnLst>
                          </p:cTn>
                        </p:par>
                        <p:par>
                          <p:cTn id="62" fill="hold">
                            <p:stCondLst>
                              <p:cond delay="800"/>
                            </p:stCondLst>
                            <p:childTnLst>
                              <p:par>
                                <p:cTn id="63" presetID="2" presetClass="entr" presetSubtype="4"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50" fill="hold"/>
                                        <p:tgtEl>
                                          <p:spTgt spid="10"/>
                                        </p:tgtEl>
                                        <p:attrNameLst>
                                          <p:attrName>ppt_x</p:attrName>
                                        </p:attrNameLst>
                                      </p:cBhvr>
                                      <p:tavLst>
                                        <p:tav tm="0">
                                          <p:val>
                                            <p:strVal val="#ppt_x"/>
                                          </p:val>
                                        </p:tav>
                                        <p:tav tm="100000">
                                          <p:val>
                                            <p:strVal val="#ppt_x"/>
                                          </p:val>
                                        </p:tav>
                                      </p:tavLst>
                                    </p:anim>
                                    <p:anim calcmode="lin" valueType="num">
                                      <p:cBhvr additive="base">
                                        <p:cTn id="66" dur="150" fill="hold"/>
                                        <p:tgtEl>
                                          <p:spTgt spid="10"/>
                                        </p:tgtEl>
                                        <p:attrNameLst>
                                          <p:attrName>ppt_y</p:attrName>
                                        </p:attrNameLst>
                                      </p:cBhvr>
                                      <p:tavLst>
                                        <p:tav tm="0">
                                          <p:val>
                                            <p:strVal val="1+#ppt_h/2"/>
                                          </p:val>
                                        </p:tav>
                                        <p:tav tm="100000">
                                          <p:val>
                                            <p:strVal val="#ppt_y"/>
                                          </p:val>
                                        </p:tav>
                                      </p:tavLst>
                                    </p:anim>
                                  </p:childTnLst>
                                </p:cTn>
                              </p:par>
                            </p:childTnLst>
                          </p:cTn>
                        </p:par>
                        <p:par>
                          <p:cTn id="67" fill="hold">
                            <p:stCondLst>
                              <p:cond delay="950"/>
                            </p:stCondLst>
                            <p:childTnLst>
                              <p:par>
                                <p:cTn id="68" presetID="2" presetClass="entr" presetSubtype="4" fill="hold" grpId="0"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150" fill="hold"/>
                                        <p:tgtEl>
                                          <p:spTgt spid="11"/>
                                        </p:tgtEl>
                                        <p:attrNameLst>
                                          <p:attrName>ppt_x</p:attrName>
                                        </p:attrNameLst>
                                      </p:cBhvr>
                                      <p:tavLst>
                                        <p:tav tm="0">
                                          <p:val>
                                            <p:strVal val="#ppt_x"/>
                                          </p:val>
                                        </p:tav>
                                        <p:tav tm="100000">
                                          <p:val>
                                            <p:strVal val="#ppt_x"/>
                                          </p:val>
                                        </p:tav>
                                      </p:tavLst>
                                    </p:anim>
                                    <p:anim calcmode="lin" valueType="num">
                                      <p:cBhvr additive="base">
                                        <p:cTn id="71" dur="150" fill="hold"/>
                                        <p:tgtEl>
                                          <p:spTgt spid="11"/>
                                        </p:tgtEl>
                                        <p:attrNameLst>
                                          <p:attrName>ppt_y</p:attrName>
                                        </p:attrNameLst>
                                      </p:cBhvr>
                                      <p:tavLst>
                                        <p:tav tm="0">
                                          <p:val>
                                            <p:strVal val="1+#ppt_h/2"/>
                                          </p:val>
                                        </p:tav>
                                        <p:tav tm="100000">
                                          <p:val>
                                            <p:strVal val="#ppt_y"/>
                                          </p:val>
                                        </p:tav>
                                      </p:tavLst>
                                    </p:anim>
                                  </p:childTnLst>
                                </p:cTn>
                              </p:par>
                            </p:childTnLst>
                          </p:cTn>
                        </p:par>
                        <p:par>
                          <p:cTn id="72" fill="hold">
                            <p:stCondLst>
                              <p:cond delay="1100"/>
                            </p:stCondLst>
                            <p:childTnLst>
                              <p:par>
                                <p:cTn id="73" presetID="2" presetClass="entr" presetSubtype="4"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150" fill="hold"/>
                                        <p:tgtEl>
                                          <p:spTgt spid="12"/>
                                        </p:tgtEl>
                                        <p:attrNameLst>
                                          <p:attrName>ppt_x</p:attrName>
                                        </p:attrNameLst>
                                      </p:cBhvr>
                                      <p:tavLst>
                                        <p:tav tm="0">
                                          <p:val>
                                            <p:strVal val="#ppt_x"/>
                                          </p:val>
                                        </p:tav>
                                        <p:tav tm="100000">
                                          <p:val>
                                            <p:strVal val="#ppt_x"/>
                                          </p:val>
                                        </p:tav>
                                      </p:tavLst>
                                    </p:anim>
                                    <p:anim calcmode="lin" valueType="num">
                                      <p:cBhvr additive="base">
                                        <p:cTn id="76" dur="150" fill="hold"/>
                                        <p:tgtEl>
                                          <p:spTgt spid="12"/>
                                        </p:tgtEl>
                                        <p:attrNameLst>
                                          <p:attrName>ppt_y</p:attrName>
                                        </p:attrNameLst>
                                      </p:cBhvr>
                                      <p:tavLst>
                                        <p:tav tm="0">
                                          <p:val>
                                            <p:strVal val="1+#ppt_h/2"/>
                                          </p:val>
                                        </p:tav>
                                        <p:tav tm="100000">
                                          <p:val>
                                            <p:strVal val="#ppt_y"/>
                                          </p:val>
                                        </p:tav>
                                      </p:tavLst>
                                    </p:anim>
                                  </p:childTnLst>
                                </p:cTn>
                              </p:par>
                            </p:childTnLst>
                          </p:cTn>
                        </p:par>
                        <p:par>
                          <p:cTn id="77" fill="hold">
                            <p:stCondLst>
                              <p:cond delay="1250"/>
                            </p:stCondLst>
                            <p:childTnLst>
                              <p:par>
                                <p:cTn id="78" presetID="2" presetClass="entr" presetSubtype="4" fill="hold" grpId="0" nodeType="after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additive="base">
                                        <p:cTn id="80" dur="150" fill="hold"/>
                                        <p:tgtEl>
                                          <p:spTgt spid="13"/>
                                        </p:tgtEl>
                                        <p:attrNameLst>
                                          <p:attrName>ppt_x</p:attrName>
                                        </p:attrNameLst>
                                      </p:cBhvr>
                                      <p:tavLst>
                                        <p:tav tm="0">
                                          <p:val>
                                            <p:strVal val="#ppt_x"/>
                                          </p:val>
                                        </p:tav>
                                        <p:tav tm="100000">
                                          <p:val>
                                            <p:strVal val="#ppt_x"/>
                                          </p:val>
                                        </p:tav>
                                      </p:tavLst>
                                    </p:anim>
                                    <p:anim calcmode="lin" valueType="num">
                                      <p:cBhvr additive="base">
                                        <p:cTn id="81" dur="1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p:bldP spid="9" grpId="0"/>
      <p:bldP spid="10" grpId="0"/>
      <p:bldP spid="11" grpId="0"/>
      <p:bldP spid="12" grpId="0"/>
      <p:bldP spid="13" grpId="0"/>
      <p:bldP spid="17" grpId="0" animBg="1"/>
      <p:bldP spid="18" grpId="0" animBg="1"/>
      <p:bldP spid="19" grpId="0" animBg="1"/>
    </p:bldLst>
  </p:timing>
</p:sld>
</file>

<file path=ppt/theme/theme1.xml><?xml version="1.0" encoding="utf-8"?>
<a:theme xmlns:a="http://schemas.openxmlformats.org/drawingml/2006/main" name="第一PPT，www.1ppt.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226</TotalTime>
  <Pages>0</Pages>
  <Words>1933</Words>
  <Characters>0</Characters>
  <Application>Microsoft Office PowerPoint</Application>
  <DocSecurity>0</DocSecurity>
  <PresentationFormat>全屏显示(16:9)</PresentationFormat>
  <Lines>0</Lines>
  <Paragraphs>135</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足球</dc:title>
  <dc:creator>第一PPT</dc:creator>
  <cp:keywords>www.1ppt.com</cp:keywords>
  <cp:lastModifiedBy>Windows User</cp:lastModifiedBy>
  <cp:revision>52</cp:revision>
  <dcterms:created xsi:type="dcterms:W3CDTF">2015-07-30T01:13:05Z</dcterms:created>
  <dcterms:modified xsi:type="dcterms:W3CDTF">2019-06-09T14:03:22Z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