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4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5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6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9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10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13.xml" ContentType="application/vnd.openxmlformats-officedocument.presentationml.notesSlide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notesSlides/notesSlide14.xml" ContentType="application/vnd.openxmlformats-officedocument.presentationml.notesSlide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notesSlides/notesSlide17.xml" ContentType="application/vnd.openxmlformats-officedocument.presentationml.notesSlide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notesSlides/notesSlide18.xml" ContentType="application/vnd.openxmlformats-officedocument.presentationml.notesSlide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notesSlides/notesSlide19.xml" ContentType="application/vnd.openxmlformats-officedocument.presentationml.notesSlide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146.xml" ContentType="application/vnd.openxmlformats-officedocument.presentationml.tags+xml"/>
  <Override PartName="/ppt/notesSlides/notesSlide22.xml" ContentType="application/vnd.openxmlformats-officedocument.presentationml.notesSlide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152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30"/>
  </p:notesMasterIdLst>
  <p:sldIdLst>
    <p:sldId id="256" r:id="rId3"/>
    <p:sldId id="281" r:id="rId4"/>
    <p:sldId id="282" r:id="rId5"/>
    <p:sldId id="264" r:id="rId6"/>
    <p:sldId id="265" r:id="rId7"/>
    <p:sldId id="266" r:id="rId8"/>
    <p:sldId id="267" r:id="rId9"/>
    <p:sldId id="283" r:id="rId10"/>
    <p:sldId id="268" r:id="rId11"/>
    <p:sldId id="269" r:id="rId12"/>
    <p:sldId id="270" r:id="rId13"/>
    <p:sldId id="284" r:id="rId14"/>
    <p:sldId id="271" r:id="rId15"/>
    <p:sldId id="272" r:id="rId16"/>
    <p:sldId id="273" r:id="rId17"/>
    <p:sldId id="285" r:id="rId18"/>
    <p:sldId id="274" r:id="rId19"/>
    <p:sldId id="275" r:id="rId20"/>
    <p:sldId id="276" r:id="rId21"/>
    <p:sldId id="277" r:id="rId22"/>
    <p:sldId id="286" r:id="rId23"/>
    <p:sldId id="278" r:id="rId24"/>
    <p:sldId id="279" r:id="rId25"/>
    <p:sldId id="287" r:id="rId26"/>
    <p:sldId id="280" r:id="rId27"/>
    <p:sldId id="288" r:id="rId28"/>
    <p:sldId id="289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59" userDrawn="1">
          <p15:clr>
            <a:srgbClr val="A4A3A4"/>
          </p15:clr>
        </p15:guide>
        <p15:guide id="4" pos="665" userDrawn="1">
          <p15:clr>
            <a:srgbClr val="A4A3A4"/>
          </p15:clr>
        </p15:guide>
        <p15:guide id="5" pos="701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64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468" y="-1608"/>
      </p:cViewPr>
      <p:guideLst>
        <p:guide orient="horz" pos="2160"/>
        <p:guide orient="horz" pos="459"/>
        <p:guide pos="3840"/>
        <p:guide pos="665"/>
        <p:guide pos="701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A91F40-25F4-40E6-8997-669087E220CD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E9D39-B838-4966-9F85-0316DACF31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1589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23180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238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76599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9pPr>
          </a:lstStyle>
          <a:p>
            <a:fld id="{75E4405B-B7C9-41CD-8CF5-342D597FBA9F}" type="slidenum">
              <a:rPr lang="zh-CN" altLang="en-US">
                <a:latin typeface="Calibri" pitchFamily="34" charset="0"/>
              </a:rPr>
              <a:pPr/>
              <a:t>12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1213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0470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22300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60613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fld id="{EC836775-7F42-407F-8D2A-2A578B07DB0A}" type="slidenum">
              <a:rPr lang="zh-CN" altLang="en-US">
                <a:latin typeface="Calibri" pitchFamily="34" charset="0"/>
                <a:ea typeface="宋体" charset="-122"/>
              </a:rPr>
              <a:pPr/>
              <a:t>16</a:t>
            </a:fld>
            <a:endParaRPr lang="zh-CN" altLang="en-US">
              <a:latin typeface="Calibri" pitchFamily="34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22576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77208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56427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2849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fld id="{9B726BF1-4F2B-4A8B-B042-DCC16D042822}" type="slidenum">
              <a:rPr lang="zh-CN" altLang="en-US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78566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3778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9pPr>
          </a:lstStyle>
          <a:p>
            <a:fld id="{3E63B4EF-145F-46F3-A999-9CC5FED8F7E4}" type="slidenum">
              <a:rPr lang="zh-CN" altLang="en-US">
                <a:latin typeface="Calibri" pitchFamily="34" charset="0"/>
              </a:rPr>
              <a:pPr/>
              <a:t>21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9704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46245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67419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954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6096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2307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fld id="{EC836775-7F42-407F-8D2A-2A578B07DB0A}" type="slidenum">
              <a:rPr lang="zh-CN" altLang="en-US">
                <a:latin typeface="Calibri" pitchFamily="34" charset="0"/>
                <a:ea typeface="宋体" charset="-122"/>
              </a:rPr>
              <a:pPr/>
              <a:t>3</a:t>
            </a:fld>
            <a:endParaRPr lang="zh-CN" altLang="en-US">
              <a:latin typeface="Calibri" pitchFamily="34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4270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34882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67774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96938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9149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80345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879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154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8847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99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0997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7"/>
          <p:cNvSpPr/>
          <p:nvPr userDrawn="1"/>
        </p:nvSpPr>
        <p:spPr>
          <a:xfrm>
            <a:off x="0" y="-17334"/>
            <a:ext cx="12192000" cy="712233"/>
          </a:xfrm>
          <a:prstGeom prst="rect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矩形 7"/>
          <p:cNvSpPr/>
          <p:nvPr userDrawn="1"/>
        </p:nvSpPr>
        <p:spPr>
          <a:xfrm>
            <a:off x="7680866" y="-17298"/>
            <a:ext cx="710769" cy="71076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269366" y="60375"/>
            <a:ext cx="363911" cy="572660"/>
            <a:chOff x="202024" y="45281"/>
            <a:chExt cx="272933" cy="429495"/>
          </a:xfrm>
          <a:solidFill>
            <a:schemeClr val="bg1"/>
          </a:solidFill>
        </p:grpSpPr>
        <p:sp>
          <p:nvSpPr>
            <p:cNvPr id="10" name="Rounded Rectangle 38"/>
            <p:cNvSpPr/>
            <p:nvPr/>
          </p:nvSpPr>
          <p:spPr>
            <a:xfrm rot="18000000">
              <a:off x="38895" y="208411"/>
              <a:ext cx="429494" cy="10323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1" name="Rounded Rectangle 39"/>
            <p:cNvSpPr/>
            <p:nvPr/>
          </p:nvSpPr>
          <p:spPr>
            <a:xfrm rot="18000000">
              <a:off x="208592" y="208410"/>
              <a:ext cx="429494" cy="10323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742035" y="117331"/>
            <a:ext cx="417196" cy="463551"/>
            <a:chOff x="2790826" y="4105276"/>
            <a:chExt cx="900113" cy="1000125"/>
          </a:xfrm>
          <a:solidFill>
            <a:schemeClr val="bg1"/>
          </a:solidFill>
        </p:grpSpPr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3141663" y="4456113"/>
              <a:ext cx="450850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>
              <a:off x="3144838" y="4560888"/>
              <a:ext cx="450850" cy="42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3051176" y="4343401"/>
              <a:ext cx="639763" cy="762000"/>
            </a:xfrm>
            <a:custGeom>
              <a:avLst/>
              <a:gdLst>
                <a:gd name="T0" fmla="*/ 0 w 403"/>
                <a:gd name="T1" fmla="*/ 0 h 480"/>
                <a:gd name="T2" fmla="*/ 0 w 403"/>
                <a:gd name="T3" fmla="*/ 14 h 480"/>
                <a:gd name="T4" fmla="*/ 38 w 403"/>
                <a:gd name="T5" fmla="*/ 107 h 480"/>
                <a:gd name="T6" fmla="*/ 38 w 403"/>
                <a:gd name="T7" fmla="*/ 38 h 480"/>
                <a:gd name="T8" fmla="*/ 365 w 403"/>
                <a:gd name="T9" fmla="*/ 38 h 480"/>
                <a:gd name="T10" fmla="*/ 365 w 403"/>
                <a:gd name="T11" fmla="*/ 444 h 480"/>
                <a:gd name="T12" fmla="*/ 111 w 403"/>
                <a:gd name="T13" fmla="*/ 444 h 480"/>
                <a:gd name="T14" fmla="*/ 111 w 403"/>
                <a:gd name="T15" fmla="*/ 444 h 480"/>
                <a:gd name="T16" fmla="*/ 109 w 403"/>
                <a:gd name="T17" fmla="*/ 444 h 480"/>
                <a:gd name="T18" fmla="*/ 38 w 403"/>
                <a:gd name="T19" fmla="*/ 444 h 480"/>
                <a:gd name="T20" fmla="*/ 38 w 403"/>
                <a:gd name="T21" fmla="*/ 375 h 480"/>
                <a:gd name="T22" fmla="*/ 7 w 403"/>
                <a:gd name="T23" fmla="*/ 344 h 480"/>
                <a:gd name="T24" fmla="*/ 7 w 403"/>
                <a:gd name="T25" fmla="*/ 346 h 480"/>
                <a:gd name="T26" fmla="*/ 5 w 403"/>
                <a:gd name="T27" fmla="*/ 342 h 480"/>
                <a:gd name="T28" fmla="*/ 0 w 403"/>
                <a:gd name="T29" fmla="*/ 337 h 480"/>
                <a:gd name="T30" fmla="*/ 0 w 403"/>
                <a:gd name="T31" fmla="*/ 480 h 480"/>
                <a:gd name="T32" fmla="*/ 403 w 403"/>
                <a:gd name="T33" fmla="*/ 480 h 480"/>
                <a:gd name="T34" fmla="*/ 403 w 403"/>
                <a:gd name="T35" fmla="*/ 0 h 480"/>
                <a:gd name="T36" fmla="*/ 0 w 403"/>
                <a:gd name="T37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3" h="480">
                  <a:moveTo>
                    <a:pt x="0" y="0"/>
                  </a:moveTo>
                  <a:lnTo>
                    <a:pt x="0" y="14"/>
                  </a:lnTo>
                  <a:lnTo>
                    <a:pt x="38" y="107"/>
                  </a:lnTo>
                  <a:lnTo>
                    <a:pt x="38" y="38"/>
                  </a:lnTo>
                  <a:lnTo>
                    <a:pt x="365" y="38"/>
                  </a:lnTo>
                  <a:lnTo>
                    <a:pt x="365" y="444"/>
                  </a:lnTo>
                  <a:lnTo>
                    <a:pt x="111" y="444"/>
                  </a:lnTo>
                  <a:lnTo>
                    <a:pt x="111" y="444"/>
                  </a:lnTo>
                  <a:lnTo>
                    <a:pt x="109" y="444"/>
                  </a:lnTo>
                  <a:lnTo>
                    <a:pt x="38" y="444"/>
                  </a:lnTo>
                  <a:lnTo>
                    <a:pt x="38" y="375"/>
                  </a:lnTo>
                  <a:lnTo>
                    <a:pt x="7" y="344"/>
                  </a:lnTo>
                  <a:lnTo>
                    <a:pt x="7" y="346"/>
                  </a:lnTo>
                  <a:lnTo>
                    <a:pt x="5" y="342"/>
                  </a:lnTo>
                  <a:lnTo>
                    <a:pt x="0" y="337"/>
                  </a:lnTo>
                  <a:lnTo>
                    <a:pt x="0" y="480"/>
                  </a:lnTo>
                  <a:lnTo>
                    <a:pt x="403" y="480"/>
                  </a:lnTo>
                  <a:lnTo>
                    <a:pt x="40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3171826" y="4656138"/>
              <a:ext cx="423863" cy="41275"/>
            </a:xfrm>
            <a:custGeom>
              <a:avLst/>
              <a:gdLst>
                <a:gd name="T0" fmla="*/ 0 w 267"/>
                <a:gd name="T1" fmla="*/ 0 h 26"/>
                <a:gd name="T2" fmla="*/ 9 w 267"/>
                <a:gd name="T3" fmla="*/ 26 h 26"/>
                <a:gd name="T4" fmla="*/ 267 w 267"/>
                <a:gd name="T5" fmla="*/ 26 h 26"/>
                <a:gd name="T6" fmla="*/ 267 w 267"/>
                <a:gd name="T7" fmla="*/ 0 h 26"/>
                <a:gd name="T8" fmla="*/ 0 w 267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26">
                  <a:moveTo>
                    <a:pt x="0" y="0"/>
                  </a:moveTo>
                  <a:lnTo>
                    <a:pt x="9" y="26"/>
                  </a:lnTo>
                  <a:lnTo>
                    <a:pt x="267" y="26"/>
                  </a:lnTo>
                  <a:lnTo>
                    <a:pt x="26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3213101" y="4757738"/>
              <a:ext cx="387350" cy="41275"/>
            </a:xfrm>
            <a:custGeom>
              <a:avLst/>
              <a:gdLst>
                <a:gd name="T0" fmla="*/ 14 w 244"/>
                <a:gd name="T1" fmla="*/ 26 h 26"/>
                <a:gd name="T2" fmla="*/ 244 w 244"/>
                <a:gd name="T3" fmla="*/ 26 h 26"/>
                <a:gd name="T4" fmla="*/ 244 w 244"/>
                <a:gd name="T5" fmla="*/ 0 h 26"/>
                <a:gd name="T6" fmla="*/ 0 w 244"/>
                <a:gd name="T7" fmla="*/ 0 h 26"/>
                <a:gd name="T8" fmla="*/ 14 w 244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26">
                  <a:moveTo>
                    <a:pt x="14" y="26"/>
                  </a:moveTo>
                  <a:lnTo>
                    <a:pt x="244" y="26"/>
                  </a:lnTo>
                  <a:lnTo>
                    <a:pt x="244" y="0"/>
                  </a:lnTo>
                  <a:lnTo>
                    <a:pt x="0" y="0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3235326" y="4840288"/>
              <a:ext cx="360363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3076576" y="4818063"/>
              <a:ext cx="139700" cy="188913"/>
            </a:xfrm>
            <a:custGeom>
              <a:avLst/>
              <a:gdLst>
                <a:gd name="T0" fmla="*/ 86 w 88"/>
                <a:gd name="T1" fmla="*/ 119 h 119"/>
                <a:gd name="T2" fmla="*/ 88 w 88"/>
                <a:gd name="T3" fmla="*/ 0 h 119"/>
                <a:gd name="T4" fmla="*/ 0 w 88"/>
                <a:gd name="T5" fmla="*/ 38 h 119"/>
                <a:gd name="T6" fmla="*/ 86 w 88"/>
                <a:gd name="T7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19">
                  <a:moveTo>
                    <a:pt x="86" y="119"/>
                  </a:moveTo>
                  <a:lnTo>
                    <a:pt x="88" y="0"/>
                  </a:lnTo>
                  <a:lnTo>
                    <a:pt x="0" y="38"/>
                  </a:lnTo>
                  <a:lnTo>
                    <a:pt x="86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2790826" y="4105276"/>
              <a:ext cx="180975" cy="169863"/>
            </a:xfrm>
            <a:custGeom>
              <a:avLst/>
              <a:gdLst>
                <a:gd name="T0" fmla="*/ 41 w 48"/>
                <a:gd name="T1" fmla="*/ 12 h 45"/>
                <a:gd name="T2" fmla="*/ 20 w 48"/>
                <a:gd name="T3" fmla="*/ 3 h 45"/>
                <a:gd name="T4" fmla="*/ 12 w 48"/>
                <a:gd name="T5" fmla="*/ 7 h 45"/>
                <a:gd name="T6" fmla="*/ 3 w 48"/>
                <a:gd name="T7" fmla="*/ 27 h 45"/>
                <a:gd name="T8" fmla="*/ 11 w 48"/>
                <a:gd name="T9" fmla="*/ 45 h 45"/>
                <a:gd name="T10" fmla="*/ 48 w 48"/>
                <a:gd name="T11" fmla="*/ 30 h 45"/>
                <a:gd name="T12" fmla="*/ 41 w 48"/>
                <a:gd name="T13" fmla="*/ 1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5">
                  <a:moveTo>
                    <a:pt x="41" y="12"/>
                  </a:moveTo>
                  <a:cubicBezTo>
                    <a:pt x="38" y="4"/>
                    <a:pt x="28" y="0"/>
                    <a:pt x="20" y="3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4" y="10"/>
                    <a:pt x="0" y="19"/>
                    <a:pt x="3" y="27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48" y="30"/>
                    <a:pt x="48" y="30"/>
                    <a:pt x="48" y="30"/>
                  </a:cubicBezTo>
                  <a:lnTo>
                    <a:pt x="4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" name="Rectangle 17"/>
            <p:cNvSpPr>
              <a:spLocks noChangeArrowheads="1"/>
            </p:cNvSpPr>
            <p:nvPr/>
          </p:nvSpPr>
          <p:spPr bwMode="auto">
            <a:xfrm>
              <a:off x="3230563" y="4946651"/>
              <a:ext cx="369888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" name="Freeform 18"/>
            <p:cNvSpPr>
              <a:spLocks noEditPoints="1"/>
            </p:cNvSpPr>
            <p:nvPr/>
          </p:nvSpPr>
          <p:spPr bwMode="auto">
            <a:xfrm>
              <a:off x="2836863" y="4233863"/>
              <a:ext cx="376238" cy="633413"/>
            </a:xfrm>
            <a:custGeom>
              <a:avLst/>
              <a:gdLst>
                <a:gd name="T0" fmla="*/ 100 w 100"/>
                <a:gd name="T1" fmla="*/ 153 h 168"/>
                <a:gd name="T2" fmla="*/ 38 w 100"/>
                <a:gd name="T3" fmla="*/ 0 h 168"/>
                <a:gd name="T4" fmla="*/ 0 w 100"/>
                <a:gd name="T5" fmla="*/ 16 h 168"/>
                <a:gd name="T6" fmla="*/ 63 w 100"/>
                <a:gd name="T7" fmla="*/ 168 h 168"/>
                <a:gd name="T8" fmla="*/ 100 w 100"/>
                <a:gd name="T9" fmla="*/ 153 h 168"/>
                <a:gd name="T10" fmla="*/ 34 w 100"/>
                <a:gd name="T11" fmla="*/ 7 h 168"/>
                <a:gd name="T12" fmla="*/ 75 w 100"/>
                <a:gd name="T13" fmla="*/ 108 h 168"/>
                <a:gd name="T14" fmla="*/ 74 w 100"/>
                <a:gd name="T15" fmla="*/ 116 h 168"/>
                <a:gd name="T16" fmla="*/ 67 w 100"/>
                <a:gd name="T17" fmla="*/ 111 h 168"/>
                <a:gd name="T18" fmla="*/ 26 w 100"/>
                <a:gd name="T19" fmla="*/ 10 h 168"/>
                <a:gd name="T20" fmla="*/ 34 w 100"/>
                <a:gd name="T21" fmla="*/ 7 h 168"/>
                <a:gd name="T22" fmla="*/ 57 w 100"/>
                <a:gd name="T23" fmla="*/ 122 h 168"/>
                <a:gd name="T24" fmla="*/ 50 w 100"/>
                <a:gd name="T25" fmla="*/ 118 h 168"/>
                <a:gd name="T26" fmla="*/ 9 w 100"/>
                <a:gd name="T27" fmla="*/ 17 h 168"/>
                <a:gd name="T28" fmla="*/ 17 w 100"/>
                <a:gd name="T29" fmla="*/ 13 h 168"/>
                <a:gd name="T30" fmla="*/ 59 w 100"/>
                <a:gd name="T31" fmla="*/ 115 h 168"/>
                <a:gd name="T32" fmla="*/ 57 w 100"/>
                <a:gd name="T33" fmla="*/ 12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68">
                  <a:moveTo>
                    <a:pt x="100" y="153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63" y="168"/>
                    <a:pt x="63" y="168"/>
                    <a:pt x="63" y="168"/>
                  </a:cubicBezTo>
                  <a:lnTo>
                    <a:pt x="100" y="153"/>
                  </a:lnTo>
                  <a:close/>
                  <a:moveTo>
                    <a:pt x="34" y="7"/>
                  </a:moveTo>
                  <a:cubicBezTo>
                    <a:pt x="75" y="108"/>
                    <a:pt x="75" y="108"/>
                    <a:pt x="75" y="108"/>
                  </a:cubicBezTo>
                  <a:cubicBezTo>
                    <a:pt x="77" y="111"/>
                    <a:pt x="76" y="115"/>
                    <a:pt x="74" y="116"/>
                  </a:cubicBezTo>
                  <a:cubicBezTo>
                    <a:pt x="71" y="116"/>
                    <a:pt x="68" y="115"/>
                    <a:pt x="67" y="111"/>
                  </a:cubicBezTo>
                  <a:cubicBezTo>
                    <a:pt x="26" y="10"/>
                    <a:pt x="26" y="10"/>
                    <a:pt x="26" y="10"/>
                  </a:cubicBezTo>
                  <a:lnTo>
                    <a:pt x="34" y="7"/>
                  </a:lnTo>
                  <a:close/>
                  <a:moveTo>
                    <a:pt x="57" y="122"/>
                  </a:moveTo>
                  <a:cubicBezTo>
                    <a:pt x="55" y="123"/>
                    <a:pt x="52" y="121"/>
                    <a:pt x="50" y="118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59" y="115"/>
                    <a:pt x="59" y="115"/>
                    <a:pt x="59" y="115"/>
                  </a:cubicBezTo>
                  <a:cubicBezTo>
                    <a:pt x="60" y="118"/>
                    <a:pt x="59" y="121"/>
                    <a:pt x="57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23" name="组合 22"/>
          <p:cNvGrpSpPr/>
          <p:nvPr userDrawn="1"/>
        </p:nvGrpSpPr>
        <p:grpSpPr>
          <a:xfrm>
            <a:off x="11306901" y="128662"/>
            <a:ext cx="558800" cy="440889"/>
            <a:chOff x="4287838" y="3433763"/>
            <a:chExt cx="1038225" cy="819151"/>
          </a:xfrm>
          <a:solidFill>
            <a:schemeClr val="bg1"/>
          </a:solidFill>
        </p:grpSpPr>
        <p:sp>
          <p:nvSpPr>
            <p:cNvPr id="24" name="Freeform 19"/>
            <p:cNvSpPr>
              <a:spLocks/>
            </p:cNvSpPr>
            <p:nvPr/>
          </p:nvSpPr>
          <p:spPr bwMode="auto">
            <a:xfrm>
              <a:off x="4510088" y="3841751"/>
              <a:ext cx="557213" cy="411163"/>
            </a:xfrm>
            <a:custGeom>
              <a:avLst/>
              <a:gdLst>
                <a:gd name="T0" fmla="*/ 0 w 148"/>
                <a:gd name="T1" fmla="*/ 0 h 109"/>
                <a:gd name="T2" fmla="*/ 0 w 148"/>
                <a:gd name="T3" fmla="*/ 82 h 109"/>
                <a:gd name="T4" fmla="*/ 74 w 148"/>
                <a:gd name="T5" fmla="*/ 109 h 109"/>
                <a:gd name="T6" fmla="*/ 148 w 148"/>
                <a:gd name="T7" fmla="*/ 82 h 109"/>
                <a:gd name="T8" fmla="*/ 148 w 148"/>
                <a:gd name="T9" fmla="*/ 5 h 109"/>
                <a:gd name="T10" fmla="*/ 79 w 148"/>
                <a:gd name="T11" fmla="*/ 40 h 109"/>
                <a:gd name="T12" fmla="*/ 0 w 148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109">
                  <a:moveTo>
                    <a:pt x="0" y="0"/>
                  </a:moveTo>
                  <a:cubicBezTo>
                    <a:pt x="0" y="82"/>
                    <a:pt x="0" y="82"/>
                    <a:pt x="0" y="82"/>
                  </a:cubicBezTo>
                  <a:cubicBezTo>
                    <a:pt x="17" y="98"/>
                    <a:pt x="44" y="109"/>
                    <a:pt x="74" y="109"/>
                  </a:cubicBezTo>
                  <a:cubicBezTo>
                    <a:pt x="104" y="109"/>
                    <a:pt x="131" y="98"/>
                    <a:pt x="148" y="82"/>
                  </a:cubicBezTo>
                  <a:cubicBezTo>
                    <a:pt x="148" y="5"/>
                    <a:pt x="148" y="5"/>
                    <a:pt x="148" y="5"/>
                  </a:cubicBezTo>
                  <a:cubicBezTo>
                    <a:pt x="79" y="40"/>
                    <a:pt x="79" y="40"/>
                    <a:pt x="79" y="4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5" name="Freeform 20"/>
            <p:cNvSpPr>
              <a:spLocks/>
            </p:cNvSpPr>
            <p:nvPr/>
          </p:nvSpPr>
          <p:spPr bwMode="auto">
            <a:xfrm>
              <a:off x="4287838" y="3433763"/>
              <a:ext cx="1038225" cy="520700"/>
            </a:xfrm>
            <a:custGeom>
              <a:avLst/>
              <a:gdLst>
                <a:gd name="T0" fmla="*/ 654 w 654"/>
                <a:gd name="T1" fmla="*/ 164 h 328"/>
                <a:gd name="T2" fmla="*/ 327 w 654"/>
                <a:gd name="T3" fmla="*/ 0 h 328"/>
                <a:gd name="T4" fmla="*/ 0 w 654"/>
                <a:gd name="T5" fmla="*/ 164 h 328"/>
                <a:gd name="T6" fmla="*/ 327 w 654"/>
                <a:gd name="T7" fmla="*/ 328 h 328"/>
                <a:gd name="T8" fmla="*/ 654 w 654"/>
                <a:gd name="T9" fmla="*/ 164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4" h="328">
                  <a:moveTo>
                    <a:pt x="654" y="164"/>
                  </a:moveTo>
                  <a:lnTo>
                    <a:pt x="327" y="0"/>
                  </a:lnTo>
                  <a:lnTo>
                    <a:pt x="0" y="164"/>
                  </a:lnTo>
                  <a:lnTo>
                    <a:pt x="327" y="328"/>
                  </a:lnTo>
                  <a:lnTo>
                    <a:pt x="654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6" name="Freeform 21"/>
            <p:cNvSpPr>
              <a:spLocks/>
            </p:cNvSpPr>
            <p:nvPr/>
          </p:nvSpPr>
          <p:spPr bwMode="auto">
            <a:xfrm>
              <a:off x="5133976" y="3768726"/>
              <a:ext cx="117475" cy="350838"/>
            </a:xfrm>
            <a:custGeom>
              <a:avLst/>
              <a:gdLst>
                <a:gd name="T0" fmla="*/ 23 w 31"/>
                <a:gd name="T1" fmla="*/ 49 h 93"/>
                <a:gd name="T2" fmla="*/ 23 w 31"/>
                <a:gd name="T3" fmla="*/ 0 h 93"/>
                <a:gd name="T4" fmla="*/ 8 w 31"/>
                <a:gd name="T5" fmla="*/ 7 h 93"/>
                <a:gd name="T6" fmla="*/ 8 w 31"/>
                <a:gd name="T7" fmla="*/ 49 h 93"/>
                <a:gd name="T8" fmla="*/ 0 w 31"/>
                <a:gd name="T9" fmla="*/ 63 h 93"/>
                <a:gd name="T10" fmla="*/ 15 w 31"/>
                <a:gd name="T11" fmla="*/ 93 h 93"/>
                <a:gd name="T12" fmla="*/ 31 w 31"/>
                <a:gd name="T13" fmla="*/ 63 h 93"/>
                <a:gd name="T14" fmla="*/ 23 w 31"/>
                <a:gd name="T15" fmla="*/ 4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93">
                  <a:moveTo>
                    <a:pt x="23" y="49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3" y="52"/>
                    <a:pt x="0" y="57"/>
                    <a:pt x="0" y="63"/>
                  </a:cubicBezTo>
                  <a:cubicBezTo>
                    <a:pt x="0" y="71"/>
                    <a:pt x="7" y="93"/>
                    <a:pt x="15" y="93"/>
                  </a:cubicBezTo>
                  <a:cubicBezTo>
                    <a:pt x="24" y="93"/>
                    <a:pt x="31" y="71"/>
                    <a:pt x="31" y="63"/>
                  </a:cubicBezTo>
                  <a:cubicBezTo>
                    <a:pt x="31" y="57"/>
                    <a:pt x="28" y="52"/>
                    <a:pt x="23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>
            <a:off x="10377042" y="112737"/>
            <a:ext cx="529973" cy="472740"/>
            <a:chOff x="5235576" y="4052888"/>
            <a:chExt cx="1131888" cy="1009651"/>
          </a:xfrm>
          <a:solidFill>
            <a:schemeClr val="bg1"/>
          </a:solidFill>
        </p:grpSpPr>
        <p:sp>
          <p:nvSpPr>
            <p:cNvPr id="28" name="Freeform 22"/>
            <p:cNvSpPr>
              <a:spLocks noEditPoints="1"/>
            </p:cNvSpPr>
            <p:nvPr/>
          </p:nvSpPr>
          <p:spPr bwMode="auto">
            <a:xfrm>
              <a:off x="5326063" y="4052888"/>
              <a:ext cx="414338" cy="554038"/>
            </a:xfrm>
            <a:custGeom>
              <a:avLst/>
              <a:gdLst>
                <a:gd name="T0" fmla="*/ 8 w 110"/>
                <a:gd name="T1" fmla="*/ 92 h 147"/>
                <a:gd name="T2" fmla="*/ 18 w 110"/>
                <a:gd name="T3" fmla="*/ 105 h 147"/>
                <a:gd name="T4" fmla="*/ 57 w 110"/>
                <a:gd name="T5" fmla="*/ 147 h 147"/>
                <a:gd name="T6" fmla="*/ 97 w 110"/>
                <a:gd name="T7" fmla="*/ 105 h 147"/>
                <a:gd name="T8" fmla="*/ 97 w 110"/>
                <a:gd name="T9" fmla="*/ 105 h 147"/>
                <a:gd name="T10" fmla="*/ 108 w 110"/>
                <a:gd name="T11" fmla="*/ 92 h 147"/>
                <a:gd name="T12" fmla="*/ 99 w 110"/>
                <a:gd name="T13" fmla="*/ 80 h 147"/>
                <a:gd name="T14" fmla="*/ 87 w 110"/>
                <a:gd name="T15" fmla="*/ 32 h 147"/>
                <a:gd name="T16" fmla="*/ 29 w 110"/>
                <a:gd name="T17" fmla="*/ 25 h 147"/>
                <a:gd name="T18" fmla="*/ 14 w 110"/>
                <a:gd name="T19" fmla="*/ 81 h 147"/>
                <a:gd name="T20" fmla="*/ 14 w 110"/>
                <a:gd name="T21" fmla="*/ 81 h 147"/>
                <a:gd name="T22" fmla="*/ 8 w 110"/>
                <a:gd name="T23" fmla="*/ 92 h 147"/>
                <a:gd name="T24" fmla="*/ 18 w 110"/>
                <a:gd name="T25" fmla="*/ 82 h 147"/>
                <a:gd name="T26" fmla="*/ 18 w 110"/>
                <a:gd name="T27" fmla="*/ 82 h 147"/>
                <a:gd name="T28" fmla="*/ 19 w 110"/>
                <a:gd name="T29" fmla="*/ 82 h 147"/>
                <a:gd name="T30" fmla="*/ 19 w 110"/>
                <a:gd name="T31" fmla="*/ 79 h 147"/>
                <a:gd name="T32" fmla="*/ 22 w 110"/>
                <a:gd name="T33" fmla="*/ 62 h 147"/>
                <a:gd name="T34" fmla="*/ 26 w 110"/>
                <a:gd name="T35" fmla="*/ 57 h 147"/>
                <a:gd name="T36" fmla="*/ 71 w 110"/>
                <a:gd name="T37" fmla="*/ 46 h 147"/>
                <a:gd name="T38" fmla="*/ 93 w 110"/>
                <a:gd name="T39" fmla="*/ 83 h 147"/>
                <a:gd name="T40" fmla="*/ 94 w 110"/>
                <a:gd name="T41" fmla="*/ 83 h 147"/>
                <a:gd name="T42" fmla="*/ 96 w 110"/>
                <a:gd name="T43" fmla="*/ 82 h 147"/>
                <a:gd name="T44" fmla="*/ 97 w 110"/>
                <a:gd name="T45" fmla="*/ 82 h 147"/>
                <a:gd name="T46" fmla="*/ 102 w 110"/>
                <a:gd name="T47" fmla="*/ 85 h 147"/>
                <a:gd name="T48" fmla="*/ 105 w 110"/>
                <a:gd name="T49" fmla="*/ 92 h 147"/>
                <a:gd name="T50" fmla="*/ 102 w 110"/>
                <a:gd name="T51" fmla="*/ 100 h 147"/>
                <a:gd name="T52" fmla="*/ 97 w 110"/>
                <a:gd name="T53" fmla="*/ 102 h 147"/>
                <a:gd name="T54" fmla="*/ 97 w 110"/>
                <a:gd name="T55" fmla="*/ 102 h 147"/>
                <a:gd name="T56" fmla="*/ 94 w 110"/>
                <a:gd name="T57" fmla="*/ 102 h 147"/>
                <a:gd name="T58" fmla="*/ 94 w 110"/>
                <a:gd name="T59" fmla="*/ 105 h 147"/>
                <a:gd name="T60" fmla="*/ 81 w 110"/>
                <a:gd name="T61" fmla="*/ 133 h 147"/>
                <a:gd name="T62" fmla="*/ 70 w 110"/>
                <a:gd name="T63" fmla="*/ 141 h 147"/>
                <a:gd name="T64" fmla="*/ 57 w 110"/>
                <a:gd name="T65" fmla="*/ 144 h 147"/>
                <a:gd name="T66" fmla="*/ 44 w 110"/>
                <a:gd name="T67" fmla="*/ 141 h 147"/>
                <a:gd name="T68" fmla="*/ 33 w 110"/>
                <a:gd name="T69" fmla="*/ 133 h 147"/>
                <a:gd name="T70" fmla="*/ 20 w 110"/>
                <a:gd name="T71" fmla="*/ 105 h 147"/>
                <a:gd name="T72" fmla="*/ 20 w 110"/>
                <a:gd name="T73" fmla="*/ 102 h 147"/>
                <a:gd name="T74" fmla="*/ 18 w 110"/>
                <a:gd name="T75" fmla="*/ 102 h 147"/>
                <a:gd name="T76" fmla="*/ 11 w 110"/>
                <a:gd name="T77" fmla="*/ 92 h 147"/>
                <a:gd name="T78" fmla="*/ 13 w 110"/>
                <a:gd name="T79" fmla="*/ 85 h 147"/>
                <a:gd name="T80" fmla="*/ 18 w 110"/>
                <a:gd name="T81" fmla="*/ 8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0" h="147">
                  <a:moveTo>
                    <a:pt x="8" y="92"/>
                  </a:moveTo>
                  <a:cubicBezTo>
                    <a:pt x="8" y="99"/>
                    <a:pt x="12" y="105"/>
                    <a:pt x="18" y="105"/>
                  </a:cubicBezTo>
                  <a:cubicBezTo>
                    <a:pt x="21" y="129"/>
                    <a:pt x="38" y="147"/>
                    <a:pt x="57" y="147"/>
                  </a:cubicBezTo>
                  <a:cubicBezTo>
                    <a:pt x="77" y="147"/>
                    <a:pt x="93" y="129"/>
                    <a:pt x="97" y="105"/>
                  </a:cubicBezTo>
                  <a:cubicBezTo>
                    <a:pt x="97" y="105"/>
                    <a:pt x="97" y="105"/>
                    <a:pt x="97" y="105"/>
                  </a:cubicBezTo>
                  <a:cubicBezTo>
                    <a:pt x="103" y="105"/>
                    <a:pt x="108" y="99"/>
                    <a:pt x="108" y="92"/>
                  </a:cubicBezTo>
                  <a:cubicBezTo>
                    <a:pt x="108" y="86"/>
                    <a:pt x="104" y="81"/>
                    <a:pt x="99" y="80"/>
                  </a:cubicBezTo>
                  <a:cubicBezTo>
                    <a:pt x="99" y="80"/>
                    <a:pt x="110" y="43"/>
                    <a:pt x="87" y="32"/>
                  </a:cubicBezTo>
                  <a:cubicBezTo>
                    <a:pt x="84" y="0"/>
                    <a:pt x="29" y="25"/>
                    <a:pt x="29" y="25"/>
                  </a:cubicBezTo>
                  <a:cubicBezTo>
                    <a:pt x="0" y="40"/>
                    <a:pt x="14" y="81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0" y="83"/>
                    <a:pt x="8" y="87"/>
                    <a:pt x="8" y="92"/>
                  </a:cubicBezTo>
                  <a:close/>
                  <a:moveTo>
                    <a:pt x="18" y="82"/>
                  </a:moveTo>
                  <a:cubicBezTo>
                    <a:pt x="18" y="82"/>
                    <a:pt x="18" y="82"/>
                    <a:pt x="18" y="82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4" y="59"/>
                    <a:pt x="26" y="57"/>
                    <a:pt x="26" y="57"/>
                  </a:cubicBezTo>
                  <a:cubicBezTo>
                    <a:pt x="51" y="58"/>
                    <a:pt x="71" y="46"/>
                    <a:pt x="71" y="46"/>
                  </a:cubicBezTo>
                  <a:cubicBezTo>
                    <a:pt x="88" y="33"/>
                    <a:pt x="93" y="83"/>
                    <a:pt x="93" y="83"/>
                  </a:cubicBezTo>
                  <a:cubicBezTo>
                    <a:pt x="94" y="83"/>
                    <a:pt x="94" y="83"/>
                    <a:pt x="94" y="83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7" y="82"/>
                    <a:pt x="97" y="82"/>
                    <a:pt x="97" y="82"/>
                  </a:cubicBezTo>
                  <a:cubicBezTo>
                    <a:pt x="99" y="82"/>
                    <a:pt x="101" y="83"/>
                    <a:pt x="102" y="85"/>
                  </a:cubicBezTo>
                  <a:cubicBezTo>
                    <a:pt x="104" y="87"/>
                    <a:pt x="105" y="89"/>
                    <a:pt x="105" y="92"/>
                  </a:cubicBezTo>
                  <a:cubicBezTo>
                    <a:pt x="105" y="95"/>
                    <a:pt x="104" y="98"/>
                    <a:pt x="102" y="100"/>
                  </a:cubicBezTo>
                  <a:cubicBezTo>
                    <a:pt x="101" y="101"/>
                    <a:pt x="99" y="102"/>
                    <a:pt x="97" y="102"/>
                  </a:cubicBezTo>
                  <a:cubicBezTo>
                    <a:pt x="97" y="102"/>
                    <a:pt x="97" y="102"/>
                    <a:pt x="97" y="102"/>
                  </a:cubicBezTo>
                  <a:cubicBezTo>
                    <a:pt x="94" y="102"/>
                    <a:pt x="94" y="102"/>
                    <a:pt x="94" y="102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2" y="116"/>
                    <a:pt x="88" y="126"/>
                    <a:pt x="81" y="133"/>
                  </a:cubicBezTo>
                  <a:cubicBezTo>
                    <a:pt x="78" y="136"/>
                    <a:pt x="74" y="139"/>
                    <a:pt x="70" y="141"/>
                  </a:cubicBezTo>
                  <a:cubicBezTo>
                    <a:pt x="66" y="143"/>
                    <a:pt x="62" y="144"/>
                    <a:pt x="57" y="144"/>
                  </a:cubicBezTo>
                  <a:cubicBezTo>
                    <a:pt x="53" y="144"/>
                    <a:pt x="48" y="143"/>
                    <a:pt x="44" y="141"/>
                  </a:cubicBezTo>
                  <a:cubicBezTo>
                    <a:pt x="40" y="139"/>
                    <a:pt x="37" y="136"/>
                    <a:pt x="33" y="133"/>
                  </a:cubicBezTo>
                  <a:cubicBezTo>
                    <a:pt x="27" y="126"/>
                    <a:pt x="22" y="116"/>
                    <a:pt x="20" y="105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4" y="102"/>
                    <a:pt x="11" y="97"/>
                    <a:pt x="11" y="92"/>
                  </a:cubicBezTo>
                  <a:cubicBezTo>
                    <a:pt x="11" y="89"/>
                    <a:pt x="11" y="87"/>
                    <a:pt x="13" y="85"/>
                  </a:cubicBezTo>
                  <a:cubicBezTo>
                    <a:pt x="14" y="83"/>
                    <a:pt x="16" y="82"/>
                    <a:pt x="18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9" name="Freeform 23"/>
            <p:cNvSpPr>
              <a:spLocks noEditPoints="1"/>
            </p:cNvSpPr>
            <p:nvPr/>
          </p:nvSpPr>
          <p:spPr bwMode="auto">
            <a:xfrm>
              <a:off x="5416551" y="4327526"/>
              <a:ext cx="244475" cy="87313"/>
            </a:xfrm>
            <a:custGeom>
              <a:avLst/>
              <a:gdLst>
                <a:gd name="T0" fmla="*/ 6 w 65"/>
                <a:gd name="T1" fmla="*/ 23 h 23"/>
                <a:gd name="T2" fmla="*/ 23 w 65"/>
                <a:gd name="T3" fmla="*/ 23 h 23"/>
                <a:gd name="T4" fmla="*/ 29 w 65"/>
                <a:gd name="T5" fmla="*/ 17 h 23"/>
                <a:gd name="T6" fmla="*/ 29 w 65"/>
                <a:gd name="T7" fmla="*/ 11 h 23"/>
                <a:gd name="T8" fmla="*/ 36 w 65"/>
                <a:gd name="T9" fmla="*/ 11 h 23"/>
                <a:gd name="T10" fmla="*/ 36 w 65"/>
                <a:gd name="T11" fmla="*/ 17 h 23"/>
                <a:gd name="T12" fmla="*/ 42 w 65"/>
                <a:gd name="T13" fmla="*/ 23 h 23"/>
                <a:gd name="T14" fmla="*/ 59 w 65"/>
                <a:gd name="T15" fmla="*/ 23 h 23"/>
                <a:gd name="T16" fmla="*/ 65 w 65"/>
                <a:gd name="T17" fmla="*/ 17 h 23"/>
                <a:gd name="T18" fmla="*/ 65 w 65"/>
                <a:gd name="T19" fmla="*/ 6 h 23"/>
                <a:gd name="T20" fmla="*/ 59 w 65"/>
                <a:gd name="T21" fmla="*/ 0 h 23"/>
                <a:gd name="T22" fmla="*/ 42 w 65"/>
                <a:gd name="T23" fmla="*/ 0 h 23"/>
                <a:gd name="T24" fmla="*/ 36 w 65"/>
                <a:gd name="T25" fmla="*/ 6 h 23"/>
                <a:gd name="T26" fmla="*/ 36 w 65"/>
                <a:gd name="T27" fmla="*/ 9 h 23"/>
                <a:gd name="T28" fmla="*/ 29 w 65"/>
                <a:gd name="T29" fmla="*/ 9 h 23"/>
                <a:gd name="T30" fmla="*/ 29 w 65"/>
                <a:gd name="T31" fmla="*/ 6 h 23"/>
                <a:gd name="T32" fmla="*/ 23 w 65"/>
                <a:gd name="T33" fmla="*/ 0 h 23"/>
                <a:gd name="T34" fmla="*/ 6 w 65"/>
                <a:gd name="T35" fmla="*/ 0 h 23"/>
                <a:gd name="T36" fmla="*/ 0 w 65"/>
                <a:gd name="T37" fmla="*/ 6 h 23"/>
                <a:gd name="T38" fmla="*/ 0 w 65"/>
                <a:gd name="T39" fmla="*/ 17 h 23"/>
                <a:gd name="T40" fmla="*/ 6 w 65"/>
                <a:gd name="T41" fmla="*/ 23 h 23"/>
                <a:gd name="T42" fmla="*/ 37 w 65"/>
                <a:gd name="T43" fmla="*/ 6 h 23"/>
                <a:gd name="T44" fmla="*/ 42 w 65"/>
                <a:gd name="T45" fmla="*/ 1 h 23"/>
                <a:gd name="T46" fmla="*/ 59 w 65"/>
                <a:gd name="T47" fmla="*/ 1 h 23"/>
                <a:gd name="T48" fmla="*/ 63 w 65"/>
                <a:gd name="T49" fmla="*/ 6 h 23"/>
                <a:gd name="T50" fmla="*/ 63 w 65"/>
                <a:gd name="T51" fmla="*/ 17 h 23"/>
                <a:gd name="T52" fmla="*/ 59 w 65"/>
                <a:gd name="T53" fmla="*/ 21 h 23"/>
                <a:gd name="T54" fmla="*/ 42 w 65"/>
                <a:gd name="T55" fmla="*/ 21 h 23"/>
                <a:gd name="T56" fmla="*/ 37 w 65"/>
                <a:gd name="T57" fmla="*/ 17 h 23"/>
                <a:gd name="T58" fmla="*/ 37 w 65"/>
                <a:gd name="T59" fmla="*/ 6 h 23"/>
                <a:gd name="T60" fmla="*/ 1 w 65"/>
                <a:gd name="T61" fmla="*/ 6 h 23"/>
                <a:gd name="T62" fmla="*/ 6 w 65"/>
                <a:gd name="T63" fmla="*/ 1 h 23"/>
                <a:gd name="T64" fmla="*/ 23 w 65"/>
                <a:gd name="T65" fmla="*/ 1 h 23"/>
                <a:gd name="T66" fmla="*/ 28 w 65"/>
                <a:gd name="T67" fmla="*/ 6 h 23"/>
                <a:gd name="T68" fmla="*/ 28 w 65"/>
                <a:gd name="T69" fmla="*/ 9 h 23"/>
                <a:gd name="T70" fmla="*/ 28 w 65"/>
                <a:gd name="T71" fmla="*/ 11 h 23"/>
                <a:gd name="T72" fmla="*/ 28 w 65"/>
                <a:gd name="T73" fmla="*/ 17 h 23"/>
                <a:gd name="T74" fmla="*/ 23 w 65"/>
                <a:gd name="T75" fmla="*/ 21 h 23"/>
                <a:gd name="T76" fmla="*/ 6 w 65"/>
                <a:gd name="T77" fmla="*/ 21 h 23"/>
                <a:gd name="T78" fmla="*/ 1 w 65"/>
                <a:gd name="T79" fmla="*/ 17 h 23"/>
                <a:gd name="T80" fmla="*/ 1 w 65"/>
                <a:gd name="T81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23">
                  <a:moveTo>
                    <a:pt x="6" y="23"/>
                  </a:moveTo>
                  <a:cubicBezTo>
                    <a:pt x="23" y="23"/>
                    <a:pt x="23" y="23"/>
                    <a:pt x="23" y="23"/>
                  </a:cubicBezTo>
                  <a:cubicBezTo>
                    <a:pt x="26" y="23"/>
                    <a:pt x="29" y="20"/>
                    <a:pt x="29" y="17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20"/>
                    <a:pt x="38" y="23"/>
                    <a:pt x="42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62" y="23"/>
                    <a:pt x="65" y="20"/>
                    <a:pt x="65" y="17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2"/>
                    <a:pt x="62" y="0"/>
                    <a:pt x="59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8" y="0"/>
                    <a:pt x="36" y="2"/>
                    <a:pt x="36" y="6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2"/>
                    <a:pt x="26" y="0"/>
                    <a:pt x="2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3" y="23"/>
                    <a:pt x="6" y="23"/>
                  </a:cubicBezTo>
                  <a:close/>
                  <a:moveTo>
                    <a:pt x="37" y="6"/>
                  </a:moveTo>
                  <a:cubicBezTo>
                    <a:pt x="37" y="3"/>
                    <a:pt x="39" y="1"/>
                    <a:pt x="42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61" y="1"/>
                    <a:pt x="63" y="3"/>
                    <a:pt x="63" y="6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19"/>
                    <a:pt x="61" y="21"/>
                    <a:pt x="59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39" y="21"/>
                    <a:pt x="37" y="19"/>
                    <a:pt x="37" y="17"/>
                  </a:cubicBezTo>
                  <a:lnTo>
                    <a:pt x="37" y="6"/>
                  </a:lnTo>
                  <a:close/>
                  <a:moveTo>
                    <a:pt x="1" y="6"/>
                  </a:moveTo>
                  <a:cubicBezTo>
                    <a:pt x="1" y="3"/>
                    <a:pt x="3" y="1"/>
                    <a:pt x="6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6" y="1"/>
                    <a:pt x="28" y="3"/>
                    <a:pt x="28" y="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9"/>
                    <a:pt x="26" y="21"/>
                    <a:pt x="23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3" y="21"/>
                    <a:pt x="1" y="19"/>
                    <a:pt x="1" y="17"/>
                  </a:cubicBez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0" name="Freeform 24"/>
            <p:cNvSpPr>
              <a:spLocks/>
            </p:cNvSpPr>
            <p:nvPr/>
          </p:nvSpPr>
          <p:spPr bwMode="auto">
            <a:xfrm>
              <a:off x="5721351" y="4297363"/>
              <a:ext cx="646113" cy="750888"/>
            </a:xfrm>
            <a:custGeom>
              <a:avLst/>
              <a:gdLst>
                <a:gd name="T0" fmla="*/ 143 w 172"/>
                <a:gd name="T1" fmla="*/ 165 h 199"/>
                <a:gd name="T2" fmla="*/ 143 w 172"/>
                <a:gd name="T3" fmla="*/ 0 h 199"/>
                <a:gd name="T4" fmla="*/ 2 w 172"/>
                <a:gd name="T5" fmla="*/ 0 h 199"/>
                <a:gd name="T6" fmla="*/ 0 w 172"/>
                <a:gd name="T7" fmla="*/ 12 h 199"/>
                <a:gd name="T8" fmla="*/ 5 w 172"/>
                <a:gd name="T9" fmla="*/ 17 h 199"/>
                <a:gd name="T10" fmla="*/ 126 w 172"/>
                <a:gd name="T11" fmla="*/ 17 h 199"/>
                <a:gd name="T12" fmla="*/ 126 w 172"/>
                <a:gd name="T13" fmla="*/ 165 h 199"/>
                <a:gd name="T14" fmla="*/ 40 w 172"/>
                <a:gd name="T15" fmla="*/ 165 h 199"/>
                <a:gd name="T16" fmla="*/ 40 w 172"/>
                <a:gd name="T17" fmla="*/ 176 h 199"/>
                <a:gd name="T18" fmla="*/ 39 w 172"/>
                <a:gd name="T19" fmla="*/ 176 h 199"/>
                <a:gd name="T20" fmla="*/ 10 w 172"/>
                <a:gd name="T21" fmla="*/ 199 h 199"/>
                <a:gd name="T22" fmla="*/ 172 w 172"/>
                <a:gd name="T23" fmla="*/ 199 h 199"/>
                <a:gd name="T24" fmla="*/ 172 w 172"/>
                <a:gd name="T25" fmla="*/ 165 h 199"/>
                <a:gd name="T26" fmla="*/ 143 w 172"/>
                <a:gd name="T27" fmla="*/ 16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" h="199">
                  <a:moveTo>
                    <a:pt x="143" y="165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5"/>
                    <a:pt x="1" y="9"/>
                    <a:pt x="0" y="12"/>
                  </a:cubicBezTo>
                  <a:cubicBezTo>
                    <a:pt x="2" y="13"/>
                    <a:pt x="4" y="15"/>
                    <a:pt x="5" y="17"/>
                  </a:cubicBezTo>
                  <a:cubicBezTo>
                    <a:pt x="126" y="17"/>
                    <a:pt x="126" y="17"/>
                    <a:pt x="126" y="17"/>
                  </a:cubicBezTo>
                  <a:cubicBezTo>
                    <a:pt x="126" y="165"/>
                    <a:pt x="126" y="165"/>
                    <a:pt x="126" y="165"/>
                  </a:cubicBezTo>
                  <a:cubicBezTo>
                    <a:pt x="40" y="165"/>
                    <a:pt x="40" y="165"/>
                    <a:pt x="40" y="165"/>
                  </a:cubicBezTo>
                  <a:cubicBezTo>
                    <a:pt x="40" y="176"/>
                    <a:pt x="40" y="176"/>
                    <a:pt x="40" y="176"/>
                  </a:cubicBezTo>
                  <a:cubicBezTo>
                    <a:pt x="39" y="176"/>
                    <a:pt x="39" y="176"/>
                    <a:pt x="39" y="176"/>
                  </a:cubicBezTo>
                  <a:cubicBezTo>
                    <a:pt x="37" y="186"/>
                    <a:pt x="26" y="194"/>
                    <a:pt x="10" y="199"/>
                  </a:cubicBezTo>
                  <a:cubicBezTo>
                    <a:pt x="172" y="199"/>
                    <a:pt x="172" y="199"/>
                    <a:pt x="172" y="199"/>
                  </a:cubicBezTo>
                  <a:cubicBezTo>
                    <a:pt x="172" y="165"/>
                    <a:pt x="172" y="165"/>
                    <a:pt x="172" y="165"/>
                  </a:cubicBezTo>
                  <a:lnTo>
                    <a:pt x="143" y="1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5235576" y="4603751"/>
              <a:ext cx="612775" cy="458788"/>
            </a:xfrm>
            <a:custGeom>
              <a:avLst/>
              <a:gdLst>
                <a:gd name="T0" fmla="*/ 163 w 163"/>
                <a:gd name="T1" fmla="*/ 91 h 122"/>
                <a:gd name="T2" fmla="*/ 163 w 163"/>
                <a:gd name="T3" fmla="*/ 90 h 122"/>
                <a:gd name="T4" fmla="*/ 163 w 163"/>
                <a:gd name="T5" fmla="*/ 90 h 122"/>
                <a:gd name="T6" fmla="*/ 163 w 163"/>
                <a:gd name="T7" fmla="*/ 39 h 122"/>
                <a:gd name="T8" fmla="*/ 163 w 163"/>
                <a:gd name="T9" fmla="*/ 39 h 122"/>
                <a:gd name="T10" fmla="*/ 126 w 163"/>
                <a:gd name="T11" fmla="*/ 0 h 122"/>
                <a:gd name="T12" fmla="*/ 91 w 163"/>
                <a:gd name="T13" fmla="*/ 59 h 122"/>
                <a:gd name="T14" fmla="*/ 87 w 163"/>
                <a:gd name="T15" fmla="*/ 33 h 122"/>
                <a:gd name="T16" fmla="*/ 92 w 163"/>
                <a:gd name="T17" fmla="*/ 24 h 122"/>
                <a:gd name="T18" fmla="*/ 82 w 163"/>
                <a:gd name="T19" fmla="*/ 14 h 122"/>
                <a:gd name="T20" fmla="*/ 71 w 163"/>
                <a:gd name="T21" fmla="*/ 24 h 122"/>
                <a:gd name="T22" fmla="*/ 76 w 163"/>
                <a:gd name="T23" fmla="*/ 33 h 122"/>
                <a:gd name="T24" fmla="*/ 72 w 163"/>
                <a:gd name="T25" fmla="*/ 59 h 122"/>
                <a:gd name="T26" fmla="*/ 37 w 163"/>
                <a:gd name="T27" fmla="*/ 0 h 122"/>
                <a:gd name="T28" fmla="*/ 1 w 163"/>
                <a:gd name="T29" fmla="*/ 39 h 122"/>
                <a:gd name="T30" fmla="*/ 0 w 163"/>
                <a:gd name="T31" fmla="*/ 39 h 122"/>
                <a:gd name="T32" fmla="*/ 0 w 163"/>
                <a:gd name="T33" fmla="*/ 90 h 122"/>
                <a:gd name="T34" fmla="*/ 0 w 163"/>
                <a:gd name="T35" fmla="*/ 90 h 122"/>
                <a:gd name="T36" fmla="*/ 0 w 163"/>
                <a:gd name="T37" fmla="*/ 91 h 122"/>
                <a:gd name="T38" fmla="*/ 82 w 163"/>
                <a:gd name="T39" fmla="*/ 122 h 122"/>
                <a:gd name="T40" fmla="*/ 163 w 163"/>
                <a:gd name="T41" fmla="*/ 9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3" h="122">
                  <a:moveTo>
                    <a:pt x="163" y="91"/>
                  </a:move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39"/>
                    <a:pt x="163" y="39"/>
                    <a:pt x="163" y="39"/>
                  </a:cubicBezTo>
                  <a:cubicBezTo>
                    <a:pt x="163" y="39"/>
                    <a:pt x="163" y="39"/>
                    <a:pt x="163" y="39"/>
                  </a:cubicBezTo>
                  <a:cubicBezTo>
                    <a:pt x="160" y="23"/>
                    <a:pt x="146" y="9"/>
                    <a:pt x="126" y="0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90" y="31"/>
                    <a:pt x="92" y="28"/>
                    <a:pt x="92" y="24"/>
                  </a:cubicBezTo>
                  <a:cubicBezTo>
                    <a:pt x="92" y="19"/>
                    <a:pt x="87" y="14"/>
                    <a:pt x="82" y="14"/>
                  </a:cubicBezTo>
                  <a:cubicBezTo>
                    <a:pt x="76" y="14"/>
                    <a:pt x="71" y="19"/>
                    <a:pt x="71" y="24"/>
                  </a:cubicBezTo>
                  <a:cubicBezTo>
                    <a:pt x="71" y="28"/>
                    <a:pt x="73" y="31"/>
                    <a:pt x="76" y="33"/>
                  </a:cubicBezTo>
                  <a:cubicBezTo>
                    <a:pt x="72" y="59"/>
                    <a:pt x="72" y="59"/>
                    <a:pt x="72" y="59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7" y="9"/>
                    <a:pt x="4" y="23"/>
                    <a:pt x="1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1"/>
                  </a:cubicBezTo>
                  <a:cubicBezTo>
                    <a:pt x="0" y="108"/>
                    <a:pt x="37" y="122"/>
                    <a:pt x="82" y="122"/>
                  </a:cubicBezTo>
                  <a:cubicBezTo>
                    <a:pt x="127" y="122"/>
                    <a:pt x="163" y="108"/>
                    <a:pt x="163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2" name="Rectangle 26"/>
            <p:cNvSpPr>
              <a:spLocks noChangeArrowheads="1"/>
            </p:cNvSpPr>
            <p:nvPr/>
          </p:nvSpPr>
          <p:spPr bwMode="auto">
            <a:xfrm>
              <a:off x="5803901" y="4448176"/>
              <a:ext cx="338138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3" name="Rectangle 27"/>
            <p:cNvSpPr>
              <a:spLocks noChangeArrowheads="1"/>
            </p:cNvSpPr>
            <p:nvPr/>
          </p:nvSpPr>
          <p:spPr bwMode="auto">
            <a:xfrm>
              <a:off x="5803901" y="4535488"/>
              <a:ext cx="338138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4" name="Rectangle 28"/>
            <p:cNvSpPr>
              <a:spLocks noChangeArrowheads="1"/>
            </p:cNvSpPr>
            <p:nvPr/>
          </p:nvSpPr>
          <p:spPr bwMode="auto">
            <a:xfrm>
              <a:off x="5897563" y="4621213"/>
              <a:ext cx="244475" cy="42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5" name="Rectangle 29"/>
            <p:cNvSpPr>
              <a:spLocks noChangeArrowheads="1"/>
            </p:cNvSpPr>
            <p:nvPr/>
          </p:nvSpPr>
          <p:spPr bwMode="auto">
            <a:xfrm>
              <a:off x="5897563" y="4708526"/>
              <a:ext cx="244475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6" name="Rectangle 30"/>
            <p:cNvSpPr>
              <a:spLocks noChangeArrowheads="1"/>
            </p:cNvSpPr>
            <p:nvPr/>
          </p:nvSpPr>
          <p:spPr bwMode="auto">
            <a:xfrm>
              <a:off x="5897563" y="4795838"/>
              <a:ext cx="244475" cy="36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37" name="组合 36"/>
          <p:cNvGrpSpPr/>
          <p:nvPr userDrawn="1"/>
        </p:nvGrpSpPr>
        <p:grpSpPr>
          <a:xfrm>
            <a:off x="9559116" y="135020"/>
            <a:ext cx="418040" cy="428171"/>
            <a:chOff x="3963988" y="4297363"/>
            <a:chExt cx="982663" cy="1006476"/>
          </a:xfrm>
          <a:solidFill>
            <a:schemeClr val="bg1"/>
          </a:solidFill>
        </p:grpSpPr>
        <p:sp>
          <p:nvSpPr>
            <p:cNvPr id="38" name="Freeform 31"/>
            <p:cNvSpPr>
              <a:spLocks noEditPoints="1"/>
            </p:cNvSpPr>
            <p:nvPr/>
          </p:nvSpPr>
          <p:spPr bwMode="auto">
            <a:xfrm>
              <a:off x="4186238" y="4368801"/>
              <a:ext cx="760413" cy="935038"/>
            </a:xfrm>
            <a:custGeom>
              <a:avLst/>
              <a:gdLst>
                <a:gd name="T0" fmla="*/ 0 w 479"/>
                <a:gd name="T1" fmla="*/ 0 h 589"/>
                <a:gd name="T2" fmla="*/ 0 w 479"/>
                <a:gd name="T3" fmla="*/ 100 h 589"/>
                <a:gd name="T4" fmla="*/ 29 w 479"/>
                <a:gd name="T5" fmla="*/ 100 h 589"/>
                <a:gd name="T6" fmla="*/ 29 w 479"/>
                <a:gd name="T7" fmla="*/ 112 h 589"/>
                <a:gd name="T8" fmla="*/ 0 w 479"/>
                <a:gd name="T9" fmla="*/ 112 h 589"/>
                <a:gd name="T10" fmla="*/ 0 w 479"/>
                <a:gd name="T11" fmla="*/ 171 h 589"/>
                <a:gd name="T12" fmla="*/ 29 w 479"/>
                <a:gd name="T13" fmla="*/ 171 h 589"/>
                <a:gd name="T14" fmla="*/ 29 w 479"/>
                <a:gd name="T15" fmla="*/ 183 h 589"/>
                <a:gd name="T16" fmla="*/ 0 w 479"/>
                <a:gd name="T17" fmla="*/ 183 h 589"/>
                <a:gd name="T18" fmla="*/ 0 w 479"/>
                <a:gd name="T19" fmla="*/ 243 h 589"/>
                <a:gd name="T20" fmla="*/ 29 w 479"/>
                <a:gd name="T21" fmla="*/ 243 h 589"/>
                <a:gd name="T22" fmla="*/ 29 w 479"/>
                <a:gd name="T23" fmla="*/ 254 h 589"/>
                <a:gd name="T24" fmla="*/ 0 w 479"/>
                <a:gd name="T25" fmla="*/ 254 h 589"/>
                <a:gd name="T26" fmla="*/ 0 w 479"/>
                <a:gd name="T27" fmla="*/ 314 h 589"/>
                <a:gd name="T28" fmla="*/ 29 w 479"/>
                <a:gd name="T29" fmla="*/ 314 h 589"/>
                <a:gd name="T30" fmla="*/ 29 w 479"/>
                <a:gd name="T31" fmla="*/ 326 h 589"/>
                <a:gd name="T32" fmla="*/ 0 w 479"/>
                <a:gd name="T33" fmla="*/ 326 h 589"/>
                <a:gd name="T34" fmla="*/ 0 w 479"/>
                <a:gd name="T35" fmla="*/ 368 h 589"/>
                <a:gd name="T36" fmla="*/ 29 w 479"/>
                <a:gd name="T37" fmla="*/ 368 h 589"/>
                <a:gd name="T38" fmla="*/ 29 w 479"/>
                <a:gd name="T39" fmla="*/ 380 h 589"/>
                <a:gd name="T40" fmla="*/ 0 w 479"/>
                <a:gd name="T41" fmla="*/ 380 h 589"/>
                <a:gd name="T42" fmla="*/ 0 w 479"/>
                <a:gd name="T43" fmla="*/ 440 h 589"/>
                <a:gd name="T44" fmla="*/ 29 w 479"/>
                <a:gd name="T45" fmla="*/ 440 h 589"/>
                <a:gd name="T46" fmla="*/ 29 w 479"/>
                <a:gd name="T47" fmla="*/ 454 h 589"/>
                <a:gd name="T48" fmla="*/ 0 w 479"/>
                <a:gd name="T49" fmla="*/ 454 h 589"/>
                <a:gd name="T50" fmla="*/ 0 w 479"/>
                <a:gd name="T51" fmla="*/ 511 h 589"/>
                <a:gd name="T52" fmla="*/ 29 w 479"/>
                <a:gd name="T53" fmla="*/ 511 h 589"/>
                <a:gd name="T54" fmla="*/ 29 w 479"/>
                <a:gd name="T55" fmla="*/ 523 h 589"/>
                <a:gd name="T56" fmla="*/ 0 w 479"/>
                <a:gd name="T57" fmla="*/ 523 h 589"/>
                <a:gd name="T58" fmla="*/ 0 w 479"/>
                <a:gd name="T59" fmla="*/ 589 h 589"/>
                <a:gd name="T60" fmla="*/ 479 w 479"/>
                <a:gd name="T61" fmla="*/ 589 h 589"/>
                <a:gd name="T62" fmla="*/ 0 w 479"/>
                <a:gd name="T63" fmla="*/ 0 h 589"/>
                <a:gd name="T64" fmla="*/ 64 w 479"/>
                <a:gd name="T65" fmla="*/ 181 h 589"/>
                <a:gd name="T66" fmla="*/ 344 w 479"/>
                <a:gd name="T67" fmla="*/ 525 h 589"/>
                <a:gd name="T68" fmla="*/ 64 w 479"/>
                <a:gd name="T69" fmla="*/ 525 h 589"/>
                <a:gd name="T70" fmla="*/ 64 w 479"/>
                <a:gd name="T71" fmla="*/ 181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9" h="589">
                  <a:moveTo>
                    <a:pt x="0" y="0"/>
                  </a:moveTo>
                  <a:lnTo>
                    <a:pt x="0" y="100"/>
                  </a:lnTo>
                  <a:lnTo>
                    <a:pt x="29" y="100"/>
                  </a:lnTo>
                  <a:lnTo>
                    <a:pt x="29" y="112"/>
                  </a:lnTo>
                  <a:lnTo>
                    <a:pt x="0" y="112"/>
                  </a:lnTo>
                  <a:lnTo>
                    <a:pt x="0" y="171"/>
                  </a:lnTo>
                  <a:lnTo>
                    <a:pt x="29" y="171"/>
                  </a:lnTo>
                  <a:lnTo>
                    <a:pt x="29" y="183"/>
                  </a:lnTo>
                  <a:lnTo>
                    <a:pt x="0" y="183"/>
                  </a:lnTo>
                  <a:lnTo>
                    <a:pt x="0" y="243"/>
                  </a:lnTo>
                  <a:lnTo>
                    <a:pt x="29" y="243"/>
                  </a:lnTo>
                  <a:lnTo>
                    <a:pt x="29" y="254"/>
                  </a:lnTo>
                  <a:lnTo>
                    <a:pt x="0" y="254"/>
                  </a:lnTo>
                  <a:lnTo>
                    <a:pt x="0" y="314"/>
                  </a:lnTo>
                  <a:lnTo>
                    <a:pt x="29" y="314"/>
                  </a:lnTo>
                  <a:lnTo>
                    <a:pt x="29" y="326"/>
                  </a:lnTo>
                  <a:lnTo>
                    <a:pt x="0" y="326"/>
                  </a:lnTo>
                  <a:lnTo>
                    <a:pt x="0" y="368"/>
                  </a:lnTo>
                  <a:lnTo>
                    <a:pt x="29" y="368"/>
                  </a:lnTo>
                  <a:lnTo>
                    <a:pt x="29" y="380"/>
                  </a:lnTo>
                  <a:lnTo>
                    <a:pt x="0" y="380"/>
                  </a:lnTo>
                  <a:lnTo>
                    <a:pt x="0" y="440"/>
                  </a:lnTo>
                  <a:lnTo>
                    <a:pt x="29" y="440"/>
                  </a:lnTo>
                  <a:lnTo>
                    <a:pt x="29" y="454"/>
                  </a:lnTo>
                  <a:lnTo>
                    <a:pt x="0" y="454"/>
                  </a:lnTo>
                  <a:lnTo>
                    <a:pt x="0" y="511"/>
                  </a:lnTo>
                  <a:lnTo>
                    <a:pt x="29" y="511"/>
                  </a:lnTo>
                  <a:lnTo>
                    <a:pt x="29" y="523"/>
                  </a:lnTo>
                  <a:lnTo>
                    <a:pt x="0" y="523"/>
                  </a:lnTo>
                  <a:lnTo>
                    <a:pt x="0" y="589"/>
                  </a:lnTo>
                  <a:lnTo>
                    <a:pt x="479" y="589"/>
                  </a:lnTo>
                  <a:lnTo>
                    <a:pt x="0" y="0"/>
                  </a:lnTo>
                  <a:close/>
                  <a:moveTo>
                    <a:pt x="64" y="181"/>
                  </a:moveTo>
                  <a:lnTo>
                    <a:pt x="344" y="525"/>
                  </a:lnTo>
                  <a:lnTo>
                    <a:pt x="64" y="525"/>
                  </a:lnTo>
                  <a:lnTo>
                    <a:pt x="64" y="1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9" name="Freeform 32"/>
            <p:cNvSpPr>
              <a:spLocks/>
            </p:cNvSpPr>
            <p:nvPr/>
          </p:nvSpPr>
          <p:spPr bwMode="auto">
            <a:xfrm>
              <a:off x="3963988" y="4297363"/>
              <a:ext cx="173038" cy="1006475"/>
            </a:xfrm>
            <a:custGeom>
              <a:avLst/>
              <a:gdLst>
                <a:gd name="T0" fmla="*/ 0 w 109"/>
                <a:gd name="T1" fmla="*/ 81 h 634"/>
                <a:gd name="T2" fmla="*/ 48 w 109"/>
                <a:gd name="T3" fmla="*/ 81 h 634"/>
                <a:gd name="T4" fmla="*/ 48 w 109"/>
                <a:gd name="T5" fmla="*/ 95 h 634"/>
                <a:gd name="T6" fmla="*/ 0 w 109"/>
                <a:gd name="T7" fmla="*/ 95 h 634"/>
                <a:gd name="T8" fmla="*/ 0 w 109"/>
                <a:gd name="T9" fmla="*/ 166 h 634"/>
                <a:gd name="T10" fmla="*/ 48 w 109"/>
                <a:gd name="T11" fmla="*/ 166 h 634"/>
                <a:gd name="T12" fmla="*/ 48 w 109"/>
                <a:gd name="T13" fmla="*/ 181 h 634"/>
                <a:gd name="T14" fmla="*/ 0 w 109"/>
                <a:gd name="T15" fmla="*/ 181 h 634"/>
                <a:gd name="T16" fmla="*/ 0 w 109"/>
                <a:gd name="T17" fmla="*/ 250 h 634"/>
                <a:gd name="T18" fmla="*/ 48 w 109"/>
                <a:gd name="T19" fmla="*/ 250 h 634"/>
                <a:gd name="T20" fmla="*/ 48 w 109"/>
                <a:gd name="T21" fmla="*/ 264 h 634"/>
                <a:gd name="T22" fmla="*/ 0 w 109"/>
                <a:gd name="T23" fmla="*/ 264 h 634"/>
                <a:gd name="T24" fmla="*/ 0 w 109"/>
                <a:gd name="T25" fmla="*/ 335 h 634"/>
                <a:gd name="T26" fmla="*/ 48 w 109"/>
                <a:gd name="T27" fmla="*/ 335 h 634"/>
                <a:gd name="T28" fmla="*/ 48 w 109"/>
                <a:gd name="T29" fmla="*/ 349 h 634"/>
                <a:gd name="T30" fmla="*/ 0 w 109"/>
                <a:gd name="T31" fmla="*/ 349 h 634"/>
                <a:gd name="T32" fmla="*/ 0 w 109"/>
                <a:gd name="T33" fmla="*/ 399 h 634"/>
                <a:gd name="T34" fmla="*/ 48 w 109"/>
                <a:gd name="T35" fmla="*/ 399 h 634"/>
                <a:gd name="T36" fmla="*/ 48 w 109"/>
                <a:gd name="T37" fmla="*/ 413 h 634"/>
                <a:gd name="T38" fmla="*/ 0 w 109"/>
                <a:gd name="T39" fmla="*/ 413 h 634"/>
                <a:gd name="T40" fmla="*/ 0 w 109"/>
                <a:gd name="T41" fmla="*/ 485 h 634"/>
                <a:gd name="T42" fmla="*/ 48 w 109"/>
                <a:gd name="T43" fmla="*/ 485 h 634"/>
                <a:gd name="T44" fmla="*/ 48 w 109"/>
                <a:gd name="T45" fmla="*/ 499 h 634"/>
                <a:gd name="T46" fmla="*/ 0 w 109"/>
                <a:gd name="T47" fmla="*/ 499 h 634"/>
                <a:gd name="T48" fmla="*/ 0 w 109"/>
                <a:gd name="T49" fmla="*/ 568 h 634"/>
                <a:gd name="T50" fmla="*/ 48 w 109"/>
                <a:gd name="T51" fmla="*/ 568 h 634"/>
                <a:gd name="T52" fmla="*/ 48 w 109"/>
                <a:gd name="T53" fmla="*/ 582 h 634"/>
                <a:gd name="T54" fmla="*/ 0 w 109"/>
                <a:gd name="T55" fmla="*/ 582 h 634"/>
                <a:gd name="T56" fmla="*/ 0 w 109"/>
                <a:gd name="T57" fmla="*/ 634 h 634"/>
                <a:gd name="T58" fmla="*/ 109 w 109"/>
                <a:gd name="T59" fmla="*/ 634 h 634"/>
                <a:gd name="T60" fmla="*/ 109 w 109"/>
                <a:gd name="T61" fmla="*/ 0 h 634"/>
                <a:gd name="T62" fmla="*/ 0 w 109"/>
                <a:gd name="T63" fmla="*/ 0 h 634"/>
                <a:gd name="T64" fmla="*/ 0 w 109"/>
                <a:gd name="T65" fmla="*/ 81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9" h="634">
                  <a:moveTo>
                    <a:pt x="0" y="81"/>
                  </a:moveTo>
                  <a:lnTo>
                    <a:pt x="48" y="81"/>
                  </a:lnTo>
                  <a:lnTo>
                    <a:pt x="48" y="95"/>
                  </a:lnTo>
                  <a:lnTo>
                    <a:pt x="0" y="95"/>
                  </a:lnTo>
                  <a:lnTo>
                    <a:pt x="0" y="166"/>
                  </a:lnTo>
                  <a:lnTo>
                    <a:pt x="48" y="166"/>
                  </a:lnTo>
                  <a:lnTo>
                    <a:pt x="48" y="181"/>
                  </a:lnTo>
                  <a:lnTo>
                    <a:pt x="0" y="181"/>
                  </a:lnTo>
                  <a:lnTo>
                    <a:pt x="0" y="250"/>
                  </a:lnTo>
                  <a:lnTo>
                    <a:pt x="48" y="250"/>
                  </a:lnTo>
                  <a:lnTo>
                    <a:pt x="48" y="264"/>
                  </a:lnTo>
                  <a:lnTo>
                    <a:pt x="0" y="264"/>
                  </a:lnTo>
                  <a:lnTo>
                    <a:pt x="0" y="335"/>
                  </a:lnTo>
                  <a:lnTo>
                    <a:pt x="48" y="335"/>
                  </a:lnTo>
                  <a:lnTo>
                    <a:pt x="48" y="349"/>
                  </a:lnTo>
                  <a:lnTo>
                    <a:pt x="0" y="349"/>
                  </a:lnTo>
                  <a:lnTo>
                    <a:pt x="0" y="399"/>
                  </a:lnTo>
                  <a:lnTo>
                    <a:pt x="48" y="399"/>
                  </a:lnTo>
                  <a:lnTo>
                    <a:pt x="48" y="413"/>
                  </a:lnTo>
                  <a:lnTo>
                    <a:pt x="0" y="413"/>
                  </a:lnTo>
                  <a:lnTo>
                    <a:pt x="0" y="485"/>
                  </a:lnTo>
                  <a:lnTo>
                    <a:pt x="48" y="485"/>
                  </a:lnTo>
                  <a:lnTo>
                    <a:pt x="48" y="499"/>
                  </a:lnTo>
                  <a:lnTo>
                    <a:pt x="0" y="499"/>
                  </a:lnTo>
                  <a:lnTo>
                    <a:pt x="0" y="568"/>
                  </a:lnTo>
                  <a:lnTo>
                    <a:pt x="48" y="568"/>
                  </a:lnTo>
                  <a:lnTo>
                    <a:pt x="48" y="582"/>
                  </a:lnTo>
                  <a:lnTo>
                    <a:pt x="0" y="582"/>
                  </a:lnTo>
                  <a:lnTo>
                    <a:pt x="0" y="634"/>
                  </a:lnTo>
                  <a:lnTo>
                    <a:pt x="109" y="634"/>
                  </a:lnTo>
                  <a:lnTo>
                    <a:pt x="109" y="0"/>
                  </a:lnTo>
                  <a:lnTo>
                    <a:pt x="0" y="0"/>
                  </a:lnTo>
                  <a:lnTo>
                    <a:pt x="0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40" name="组合 39"/>
          <p:cNvGrpSpPr/>
          <p:nvPr userDrawn="1"/>
        </p:nvGrpSpPr>
        <p:grpSpPr>
          <a:xfrm>
            <a:off x="7764533" y="130148"/>
            <a:ext cx="577616" cy="437915"/>
            <a:chOff x="3919538" y="2133600"/>
            <a:chExt cx="1023937" cy="776288"/>
          </a:xfrm>
          <a:solidFill>
            <a:schemeClr val="bg1"/>
          </a:solidFill>
        </p:grpSpPr>
        <p:sp>
          <p:nvSpPr>
            <p:cNvPr id="41" name="Freeform 36"/>
            <p:cNvSpPr>
              <a:spLocks noEditPoints="1"/>
            </p:cNvSpPr>
            <p:nvPr/>
          </p:nvSpPr>
          <p:spPr bwMode="auto">
            <a:xfrm>
              <a:off x="4214813" y="2651125"/>
              <a:ext cx="655637" cy="244475"/>
            </a:xfrm>
            <a:custGeom>
              <a:avLst/>
              <a:gdLst>
                <a:gd name="T0" fmla="*/ 0 w 173"/>
                <a:gd name="T1" fmla="*/ 12 h 64"/>
                <a:gd name="T2" fmla="*/ 0 w 173"/>
                <a:gd name="T3" fmla="*/ 52 h 64"/>
                <a:gd name="T4" fmla="*/ 12 w 173"/>
                <a:gd name="T5" fmla="*/ 64 h 64"/>
                <a:gd name="T6" fmla="*/ 173 w 173"/>
                <a:gd name="T7" fmla="*/ 64 h 64"/>
                <a:gd name="T8" fmla="*/ 173 w 173"/>
                <a:gd name="T9" fmla="*/ 54 h 64"/>
                <a:gd name="T10" fmla="*/ 162 w 173"/>
                <a:gd name="T11" fmla="*/ 54 h 64"/>
                <a:gd name="T12" fmla="*/ 159 w 173"/>
                <a:gd name="T13" fmla="*/ 34 h 64"/>
                <a:gd name="T14" fmla="*/ 164 w 173"/>
                <a:gd name="T15" fmla="*/ 10 h 64"/>
                <a:gd name="T16" fmla="*/ 173 w 173"/>
                <a:gd name="T17" fmla="*/ 10 h 64"/>
                <a:gd name="T18" fmla="*/ 173 w 173"/>
                <a:gd name="T19" fmla="*/ 0 h 64"/>
                <a:gd name="T20" fmla="*/ 12 w 173"/>
                <a:gd name="T21" fmla="*/ 0 h 64"/>
                <a:gd name="T22" fmla="*/ 0 w 173"/>
                <a:gd name="T23" fmla="*/ 12 h 64"/>
                <a:gd name="T24" fmla="*/ 150 w 173"/>
                <a:gd name="T25" fmla="*/ 21 h 64"/>
                <a:gd name="T26" fmla="*/ 149 w 173"/>
                <a:gd name="T27" fmla="*/ 30 h 64"/>
                <a:gd name="T28" fmla="*/ 25 w 173"/>
                <a:gd name="T29" fmla="*/ 30 h 64"/>
                <a:gd name="T30" fmla="*/ 25 w 173"/>
                <a:gd name="T31" fmla="*/ 34 h 64"/>
                <a:gd name="T32" fmla="*/ 149 w 173"/>
                <a:gd name="T33" fmla="*/ 34 h 64"/>
                <a:gd name="T34" fmla="*/ 150 w 173"/>
                <a:gd name="T35" fmla="*/ 43 h 64"/>
                <a:gd name="T36" fmla="*/ 26 w 173"/>
                <a:gd name="T37" fmla="*/ 43 h 64"/>
                <a:gd name="T38" fmla="*/ 26 w 173"/>
                <a:gd name="T39" fmla="*/ 47 h 64"/>
                <a:gd name="T40" fmla="*/ 150 w 173"/>
                <a:gd name="T41" fmla="*/ 47 h 64"/>
                <a:gd name="T42" fmla="*/ 152 w 173"/>
                <a:gd name="T43" fmla="*/ 54 h 64"/>
                <a:gd name="T44" fmla="*/ 12 w 173"/>
                <a:gd name="T45" fmla="*/ 54 h 64"/>
                <a:gd name="T46" fmla="*/ 10 w 173"/>
                <a:gd name="T47" fmla="*/ 52 h 64"/>
                <a:gd name="T48" fmla="*/ 10 w 173"/>
                <a:gd name="T49" fmla="*/ 12 h 64"/>
                <a:gd name="T50" fmla="*/ 12 w 173"/>
                <a:gd name="T51" fmla="*/ 10 h 64"/>
                <a:gd name="T52" fmla="*/ 153 w 173"/>
                <a:gd name="T53" fmla="*/ 10 h 64"/>
                <a:gd name="T54" fmla="*/ 151 w 173"/>
                <a:gd name="T55" fmla="*/ 17 h 64"/>
                <a:gd name="T56" fmla="*/ 26 w 173"/>
                <a:gd name="T57" fmla="*/ 17 h 64"/>
                <a:gd name="T58" fmla="*/ 26 w 173"/>
                <a:gd name="T59" fmla="*/ 21 h 64"/>
                <a:gd name="T60" fmla="*/ 150 w 173"/>
                <a:gd name="T61" fmla="*/ 2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3" h="64">
                  <a:moveTo>
                    <a:pt x="0" y="12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9"/>
                    <a:pt x="6" y="64"/>
                    <a:pt x="12" y="64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3" y="54"/>
                    <a:pt x="173" y="54"/>
                    <a:pt x="173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1" y="49"/>
                    <a:pt x="159" y="43"/>
                    <a:pt x="159" y="34"/>
                  </a:cubicBezTo>
                  <a:cubicBezTo>
                    <a:pt x="159" y="23"/>
                    <a:pt x="162" y="14"/>
                    <a:pt x="164" y="10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lose/>
                  <a:moveTo>
                    <a:pt x="150" y="21"/>
                  </a:moveTo>
                  <a:cubicBezTo>
                    <a:pt x="150" y="24"/>
                    <a:pt x="149" y="27"/>
                    <a:pt x="149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149" y="34"/>
                    <a:pt x="149" y="34"/>
                    <a:pt x="149" y="34"/>
                  </a:cubicBezTo>
                  <a:cubicBezTo>
                    <a:pt x="149" y="37"/>
                    <a:pt x="149" y="40"/>
                    <a:pt x="150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51" y="50"/>
                    <a:pt x="151" y="52"/>
                    <a:pt x="15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1" y="54"/>
                    <a:pt x="10" y="53"/>
                    <a:pt x="10" y="5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1"/>
                    <a:pt x="11" y="10"/>
                    <a:pt x="12" y="10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2" y="12"/>
                    <a:pt x="152" y="14"/>
                    <a:pt x="151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21"/>
                    <a:pt x="26" y="21"/>
                    <a:pt x="26" y="21"/>
                  </a:cubicBezTo>
                  <a:lnTo>
                    <a:pt x="15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2" name="Freeform 37"/>
            <p:cNvSpPr>
              <a:spLocks noEditPoints="1"/>
            </p:cNvSpPr>
            <p:nvPr/>
          </p:nvSpPr>
          <p:spPr bwMode="auto">
            <a:xfrm>
              <a:off x="4203700" y="2373313"/>
              <a:ext cx="655637" cy="247650"/>
            </a:xfrm>
            <a:custGeom>
              <a:avLst/>
              <a:gdLst>
                <a:gd name="T0" fmla="*/ 12 w 173"/>
                <a:gd name="T1" fmla="*/ 65 h 65"/>
                <a:gd name="T2" fmla="*/ 173 w 173"/>
                <a:gd name="T3" fmla="*/ 65 h 65"/>
                <a:gd name="T4" fmla="*/ 173 w 173"/>
                <a:gd name="T5" fmla="*/ 55 h 65"/>
                <a:gd name="T6" fmla="*/ 162 w 173"/>
                <a:gd name="T7" fmla="*/ 55 h 65"/>
                <a:gd name="T8" fmla="*/ 159 w 173"/>
                <a:gd name="T9" fmla="*/ 35 h 65"/>
                <a:gd name="T10" fmla="*/ 164 w 173"/>
                <a:gd name="T11" fmla="*/ 10 h 65"/>
                <a:gd name="T12" fmla="*/ 173 w 173"/>
                <a:gd name="T13" fmla="*/ 10 h 65"/>
                <a:gd name="T14" fmla="*/ 173 w 173"/>
                <a:gd name="T15" fmla="*/ 0 h 65"/>
                <a:gd name="T16" fmla="*/ 12 w 173"/>
                <a:gd name="T17" fmla="*/ 0 h 65"/>
                <a:gd name="T18" fmla="*/ 0 w 173"/>
                <a:gd name="T19" fmla="*/ 12 h 65"/>
                <a:gd name="T20" fmla="*/ 0 w 173"/>
                <a:gd name="T21" fmla="*/ 53 h 65"/>
                <a:gd name="T22" fmla="*/ 12 w 173"/>
                <a:gd name="T23" fmla="*/ 65 h 65"/>
                <a:gd name="T24" fmla="*/ 10 w 173"/>
                <a:gd name="T25" fmla="*/ 12 h 65"/>
                <a:gd name="T26" fmla="*/ 12 w 173"/>
                <a:gd name="T27" fmla="*/ 10 h 65"/>
                <a:gd name="T28" fmla="*/ 153 w 173"/>
                <a:gd name="T29" fmla="*/ 10 h 65"/>
                <a:gd name="T30" fmla="*/ 151 w 173"/>
                <a:gd name="T31" fmla="*/ 17 h 65"/>
                <a:gd name="T32" fmla="*/ 26 w 173"/>
                <a:gd name="T33" fmla="*/ 17 h 65"/>
                <a:gd name="T34" fmla="*/ 26 w 173"/>
                <a:gd name="T35" fmla="*/ 22 h 65"/>
                <a:gd name="T36" fmla="*/ 150 w 173"/>
                <a:gd name="T37" fmla="*/ 22 h 65"/>
                <a:gd name="T38" fmla="*/ 149 w 173"/>
                <a:gd name="T39" fmla="*/ 30 h 65"/>
                <a:gd name="T40" fmla="*/ 25 w 173"/>
                <a:gd name="T41" fmla="*/ 30 h 65"/>
                <a:gd name="T42" fmla="*/ 25 w 173"/>
                <a:gd name="T43" fmla="*/ 35 h 65"/>
                <a:gd name="T44" fmla="*/ 149 w 173"/>
                <a:gd name="T45" fmla="*/ 35 h 65"/>
                <a:gd name="T46" fmla="*/ 150 w 173"/>
                <a:gd name="T47" fmla="*/ 43 h 65"/>
                <a:gd name="T48" fmla="*/ 26 w 173"/>
                <a:gd name="T49" fmla="*/ 43 h 65"/>
                <a:gd name="T50" fmla="*/ 26 w 173"/>
                <a:gd name="T51" fmla="*/ 48 h 65"/>
                <a:gd name="T52" fmla="*/ 150 w 173"/>
                <a:gd name="T53" fmla="*/ 48 h 65"/>
                <a:gd name="T54" fmla="*/ 152 w 173"/>
                <a:gd name="T55" fmla="*/ 55 h 65"/>
                <a:gd name="T56" fmla="*/ 12 w 173"/>
                <a:gd name="T57" fmla="*/ 55 h 65"/>
                <a:gd name="T58" fmla="*/ 10 w 173"/>
                <a:gd name="T59" fmla="*/ 53 h 65"/>
                <a:gd name="T60" fmla="*/ 10 w 173"/>
                <a:gd name="T61" fmla="*/ 1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3" h="65">
                  <a:moveTo>
                    <a:pt x="12" y="65"/>
                  </a:moveTo>
                  <a:cubicBezTo>
                    <a:pt x="173" y="65"/>
                    <a:pt x="173" y="65"/>
                    <a:pt x="173" y="6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1" y="50"/>
                    <a:pt x="159" y="43"/>
                    <a:pt x="159" y="35"/>
                  </a:cubicBezTo>
                  <a:cubicBezTo>
                    <a:pt x="159" y="23"/>
                    <a:pt x="162" y="15"/>
                    <a:pt x="164" y="10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6" y="65"/>
                    <a:pt x="12" y="65"/>
                  </a:cubicBezTo>
                  <a:close/>
                  <a:moveTo>
                    <a:pt x="10" y="12"/>
                  </a:moveTo>
                  <a:cubicBezTo>
                    <a:pt x="10" y="11"/>
                    <a:pt x="11" y="10"/>
                    <a:pt x="12" y="10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2"/>
                    <a:pt x="152" y="15"/>
                    <a:pt x="151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50" y="24"/>
                    <a:pt x="149" y="27"/>
                    <a:pt x="149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149" y="35"/>
                    <a:pt x="149" y="35"/>
                    <a:pt x="149" y="35"/>
                  </a:cubicBezTo>
                  <a:cubicBezTo>
                    <a:pt x="149" y="38"/>
                    <a:pt x="149" y="40"/>
                    <a:pt x="150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150" y="48"/>
                    <a:pt x="150" y="48"/>
                    <a:pt x="150" y="48"/>
                  </a:cubicBezTo>
                  <a:cubicBezTo>
                    <a:pt x="151" y="50"/>
                    <a:pt x="151" y="53"/>
                    <a:pt x="15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1" y="55"/>
                    <a:pt x="10" y="54"/>
                    <a:pt x="10" y="53"/>
                  </a:cubicBezTo>
                  <a:lnTo>
                    <a:pt x="1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3" name="Freeform 38"/>
            <p:cNvSpPr>
              <a:spLocks noEditPoints="1"/>
            </p:cNvSpPr>
            <p:nvPr/>
          </p:nvSpPr>
          <p:spPr bwMode="auto">
            <a:xfrm>
              <a:off x="3919538" y="2316163"/>
              <a:ext cx="284162" cy="593725"/>
            </a:xfrm>
            <a:custGeom>
              <a:avLst/>
              <a:gdLst>
                <a:gd name="T0" fmla="*/ 65 w 75"/>
                <a:gd name="T1" fmla="*/ 15 h 156"/>
                <a:gd name="T2" fmla="*/ 48 w 75"/>
                <a:gd name="T3" fmla="*/ 16 h 156"/>
                <a:gd name="T4" fmla="*/ 27 w 75"/>
                <a:gd name="T5" fmla="*/ 9 h 156"/>
                <a:gd name="T6" fmla="*/ 28 w 75"/>
                <a:gd name="T7" fmla="*/ 1 h 156"/>
                <a:gd name="T8" fmla="*/ 20 w 75"/>
                <a:gd name="T9" fmla="*/ 0 h 156"/>
                <a:gd name="T10" fmla="*/ 1 w 75"/>
                <a:gd name="T11" fmla="*/ 139 h 156"/>
                <a:gd name="T12" fmla="*/ 10 w 75"/>
                <a:gd name="T13" fmla="*/ 150 h 156"/>
                <a:gd name="T14" fmla="*/ 45 w 75"/>
                <a:gd name="T15" fmla="*/ 155 h 156"/>
                <a:gd name="T16" fmla="*/ 57 w 75"/>
                <a:gd name="T17" fmla="*/ 146 h 156"/>
                <a:gd name="T18" fmla="*/ 75 w 75"/>
                <a:gd name="T19" fmla="*/ 8 h 156"/>
                <a:gd name="T20" fmla="*/ 67 w 75"/>
                <a:gd name="T21" fmla="*/ 7 h 156"/>
                <a:gd name="T22" fmla="*/ 65 w 75"/>
                <a:gd name="T23" fmla="*/ 15 h 156"/>
                <a:gd name="T24" fmla="*/ 48 w 75"/>
                <a:gd name="T25" fmla="*/ 145 h 156"/>
                <a:gd name="T26" fmla="*/ 46 w 75"/>
                <a:gd name="T27" fmla="*/ 146 h 156"/>
                <a:gd name="T28" fmla="*/ 11 w 75"/>
                <a:gd name="T29" fmla="*/ 142 h 156"/>
                <a:gd name="T30" fmla="*/ 10 w 75"/>
                <a:gd name="T31" fmla="*/ 140 h 156"/>
                <a:gd name="T32" fmla="*/ 26 w 75"/>
                <a:gd name="T33" fmla="*/ 18 h 156"/>
                <a:gd name="T34" fmla="*/ 32 w 75"/>
                <a:gd name="T35" fmla="*/ 21 h 156"/>
                <a:gd name="T36" fmla="*/ 17 w 75"/>
                <a:gd name="T37" fmla="*/ 129 h 156"/>
                <a:gd name="T38" fmla="*/ 21 w 75"/>
                <a:gd name="T39" fmla="*/ 129 h 156"/>
                <a:gd name="T40" fmla="*/ 35 w 75"/>
                <a:gd name="T41" fmla="*/ 22 h 156"/>
                <a:gd name="T42" fmla="*/ 43 w 75"/>
                <a:gd name="T43" fmla="*/ 24 h 156"/>
                <a:gd name="T44" fmla="*/ 28 w 75"/>
                <a:gd name="T45" fmla="*/ 131 h 156"/>
                <a:gd name="T46" fmla="*/ 32 w 75"/>
                <a:gd name="T47" fmla="*/ 131 h 156"/>
                <a:gd name="T48" fmla="*/ 47 w 75"/>
                <a:gd name="T49" fmla="*/ 24 h 156"/>
                <a:gd name="T50" fmla="*/ 54 w 75"/>
                <a:gd name="T51" fmla="*/ 25 h 156"/>
                <a:gd name="T52" fmla="*/ 40 w 75"/>
                <a:gd name="T53" fmla="*/ 132 h 156"/>
                <a:gd name="T54" fmla="*/ 43 w 75"/>
                <a:gd name="T55" fmla="*/ 132 h 156"/>
                <a:gd name="T56" fmla="*/ 58 w 75"/>
                <a:gd name="T57" fmla="*/ 25 h 156"/>
                <a:gd name="T58" fmla="*/ 64 w 75"/>
                <a:gd name="T59" fmla="*/ 24 h 156"/>
                <a:gd name="T60" fmla="*/ 48 w 75"/>
                <a:gd name="T61" fmla="*/ 14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5" h="156">
                  <a:moveTo>
                    <a:pt x="65" y="15"/>
                  </a:moveTo>
                  <a:cubicBezTo>
                    <a:pt x="61" y="16"/>
                    <a:pt x="55" y="17"/>
                    <a:pt x="48" y="16"/>
                  </a:cubicBezTo>
                  <a:cubicBezTo>
                    <a:pt x="38" y="14"/>
                    <a:pt x="31" y="11"/>
                    <a:pt x="27" y="9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0" y="144"/>
                    <a:pt x="4" y="150"/>
                    <a:pt x="10" y="150"/>
                  </a:cubicBezTo>
                  <a:cubicBezTo>
                    <a:pt x="45" y="155"/>
                    <a:pt x="45" y="155"/>
                    <a:pt x="45" y="155"/>
                  </a:cubicBezTo>
                  <a:cubicBezTo>
                    <a:pt x="51" y="156"/>
                    <a:pt x="56" y="152"/>
                    <a:pt x="57" y="146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67" y="7"/>
                    <a:pt x="67" y="7"/>
                    <a:pt x="67" y="7"/>
                  </a:cubicBezTo>
                  <a:lnTo>
                    <a:pt x="65" y="15"/>
                  </a:lnTo>
                  <a:close/>
                  <a:moveTo>
                    <a:pt x="48" y="145"/>
                  </a:moveTo>
                  <a:cubicBezTo>
                    <a:pt x="48" y="146"/>
                    <a:pt x="47" y="146"/>
                    <a:pt x="46" y="146"/>
                  </a:cubicBezTo>
                  <a:cubicBezTo>
                    <a:pt x="11" y="142"/>
                    <a:pt x="11" y="142"/>
                    <a:pt x="11" y="142"/>
                  </a:cubicBezTo>
                  <a:cubicBezTo>
                    <a:pt x="10" y="142"/>
                    <a:pt x="10" y="141"/>
                    <a:pt x="10" y="140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8" y="19"/>
                    <a:pt x="30" y="20"/>
                    <a:pt x="32" y="21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21" y="129"/>
                    <a:pt x="21" y="129"/>
                    <a:pt x="21" y="129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8" y="23"/>
                    <a:pt x="40" y="23"/>
                    <a:pt x="43" y="24"/>
                  </a:cubicBezTo>
                  <a:cubicBezTo>
                    <a:pt x="28" y="131"/>
                    <a:pt x="28" y="131"/>
                    <a:pt x="28" y="131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9" y="25"/>
                    <a:pt x="51" y="25"/>
                    <a:pt x="54" y="25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60" y="25"/>
                    <a:pt x="62" y="25"/>
                    <a:pt x="64" y="24"/>
                  </a:cubicBezTo>
                  <a:lnTo>
                    <a:pt x="48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4" name="Rectangle 39"/>
            <p:cNvSpPr>
              <a:spLocks noChangeArrowheads="1"/>
            </p:cNvSpPr>
            <p:nvPr/>
          </p:nvSpPr>
          <p:spPr bwMode="auto">
            <a:xfrm>
              <a:off x="4397375" y="2133600"/>
              <a:ext cx="546100" cy="42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5" name="Freeform 40"/>
            <p:cNvSpPr>
              <a:spLocks/>
            </p:cNvSpPr>
            <p:nvPr/>
          </p:nvSpPr>
          <p:spPr bwMode="auto">
            <a:xfrm>
              <a:off x="4881563" y="2187575"/>
              <a:ext cx="57150" cy="220663"/>
            </a:xfrm>
            <a:custGeom>
              <a:avLst/>
              <a:gdLst>
                <a:gd name="T0" fmla="*/ 10 w 15"/>
                <a:gd name="T1" fmla="*/ 0 h 58"/>
                <a:gd name="T2" fmla="*/ 5 w 15"/>
                <a:gd name="T3" fmla="*/ 0 h 58"/>
                <a:gd name="T4" fmla="*/ 5 w 15"/>
                <a:gd name="T5" fmla="*/ 38 h 58"/>
                <a:gd name="T6" fmla="*/ 0 w 15"/>
                <a:gd name="T7" fmla="*/ 50 h 58"/>
                <a:gd name="T8" fmla="*/ 7 w 15"/>
                <a:gd name="T9" fmla="*/ 58 h 58"/>
                <a:gd name="T10" fmla="*/ 15 w 15"/>
                <a:gd name="T11" fmla="*/ 50 h 58"/>
                <a:gd name="T12" fmla="*/ 10 w 15"/>
                <a:gd name="T13" fmla="*/ 38 h 58"/>
                <a:gd name="T14" fmla="*/ 10 w 15"/>
                <a:gd name="T1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8">
                  <a:moveTo>
                    <a:pt x="1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2" y="41"/>
                    <a:pt x="0" y="47"/>
                    <a:pt x="0" y="50"/>
                  </a:cubicBezTo>
                  <a:cubicBezTo>
                    <a:pt x="0" y="54"/>
                    <a:pt x="3" y="58"/>
                    <a:pt x="7" y="58"/>
                  </a:cubicBezTo>
                  <a:cubicBezTo>
                    <a:pt x="11" y="58"/>
                    <a:pt x="15" y="54"/>
                    <a:pt x="15" y="50"/>
                  </a:cubicBezTo>
                  <a:cubicBezTo>
                    <a:pt x="15" y="47"/>
                    <a:pt x="13" y="41"/>
                    <a:pt x="10" y="38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6" name="Rectangle 41"/>
            <p:cNvSpPr>
              <a:spLocks noChangeArrowheads="1"/>
            </p:cNvSpPr>
            <p:nvPr/>
          </p:nvSpPr>
          <p:spPr bwMode="auto">
            <a:xfrm>
              <a:off x="4452938" y="2190750"/>
              <a:ext cx="422275" cy="168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847971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069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325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135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0559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3227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079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89375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0796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9378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4706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9512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633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2435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5433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896728" y="63739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83321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4826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17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4090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860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C410B-92B8-44A9-9C84-3437068220B5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8928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306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13" Type="http://schemas.openxmlformats.org/officeDocument/2006/relationships/tags" Target="../tags/tag64.xml"/><Relationship Id="rId18" Type="http://schemas.openxmlformats.org/officeDocument/2006/relationships/slideLayout" Target="../slideLayouts/slideLayout7.xml"/><Relationship Id="rId3" Type="http://schemas.openxmlformats.org/officeDocument/2006/relationships/tags" Target="../tags/tag54.xml"/><Relationship Id="rId7" Type="http://schemas.openxmlformats.org/officeDocument/2006/relationships/tags" Target="../tags/tag58.xml"/><Relationship Id="rId12" Type="http://schemas.openxmlformats.org/officeDocument/2006/relationships/tags" Target="../tags/tag63.xml"/><Relationship Id="rId17" Type="http://schemas.openxmlformats.org/officeDocument/2006/relationships/tags" Target="../tags/tag68.xml"/><Relationship Id="rId2" Type="http://schemas.openxmlformats.org/officeDocument/2006/relationships/tags" Target="../tags/tag53.xml"/><Relationship Id="rId16" Type="http://schemas.openxmlformats.org/officeDocument/2006/relationships/tags" Target="../tags/tag67.xml"/><Relationship Id="rId1" Type="http://schemas.openxmlformats.org/officeDocument/2006/relationships/tags" Target="../tags/tag52.xml"/><Relationship Id="rId6" Type="http://schemas.openxmlformats.org/officeDocument/2006/relationships/tags" Target="../tags/tag57.xml"/><Relationship Id="rId11" Type="http://schemas.openxmlformats.org/officeDocument/2006/relationships/tags" Target="../tags/tag62.xml"/><Relationship Id="rId5" Type="http://schemas.openxmlformats.org/officeDocument/2006/relationships/tags" Target="../tags/tag56.xml"/><Relationship Id="rId15" Type="http://schemas.openxmlformats.org/officeDocument/2006/relationships/tags" Target="../tags/tag66.xml"/><Relationship Id="rId10" Type="http://schemas.openxmlformats.org/officeDocument/2006/relationships/tags" Target="../tags/tag61.xml"/><Relationship Id="rId19" Type="http://schemas.openxmlformats.org/officeDocument/2006/relationships/notesSlide" Target="../notesSlides/notesSlide10.xml"/><Relationship Id="rId4" Type="http://schemas.openxmlformats.org/officeDocument/2006/relationships/tags" Target="../tags/tag55.xml"/><Relationship Id="rId9" Type="http://schemas.openxmlformats.org/officeDocument/2006/relationships/tags" Target="../tags/tag60.xml"/><Relationship Id="rId14" Type="http://schemas.openxmlformats.org/officeDocument/2006/relationships/tags" Target="../tags/tag6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76.xml"/><Relationship Id="rId13" Type="http://schemas.openxmlformats.org/officeDocument/2006/relationships/tags" Target="../tags/tag81.xml"/><Relationship Id="rId3" Type="http://schemas.openxmlformats.org/officeDocument/2006/relationships/tags" Target="../tags/tag71.xml"/><Relationship Id="rId7" Type="http://schemas.openxmlformats.org/officeDocument/2006/relationships/tags" Target="../tags/tag75.xml"/><Relationship Id="rId12" Type="http://schemas.openxmlformats.org/officeDocument/2006/relationships/tags" Target="../tags/tag80.xml"/><Relationship Id="rId17" Type="http://schemas.openxmlformats.org/officeDocument/2006/relationships/notesSlide" Target="../notesSlides/notesSlide11.xml"/><Relationship Id="rId2" Type="http://schemas.openxmlformats.org/officeDocument/2006/relationships/tags" Target="../tags/tag70.xml"/><Relationship Id="rId16" Type="http://schemas.openxmlformats.org/officeDocument/2006/relationships/slideLayout" Target="../slideLayouts/slideLayout7.xml"/><Relationship Id="rId1" Type="http://schemas.openxmlformats.org/officeDocument/2006/relationships/tags" Target="../tags/tag69.xml"/><Relationship Id="rId6" Type="http://schemas.openxmlformats.org/officeDocument/2006/relationships/tags" Target="../tags/tag74.xml"/><Relationship Id="rId11" Type="http://schemas.openxmlformats.org/officeDocument/2006/relationships/tags" Target="../tags/tag79.xml"/><Relationship Id="rId5" Type="http://schemas.openxmlformats.org/officeDocument/2006/relationships/tags" Target="../tags/tag73.xml"/><Relationship Id="rId15" Type="http://schemas.openxmlformats.org/officeDocument/2006/relationships/tags" Target="../tags/tag83.xml"/><Relationship Id="rId10" Type="http://schemas.openxmlformats.org/officeDocument/2006/relationships/tags" Target="../tags/tag78.xml"/><Relationship Id="rId4" Type="http://schemas.openxmlformats.org/officeDocument/2006/relationships/tags" Target="../tags/tag72.xml"/><Relationship Id="rId9" Type="http://schemas.openxmlformats.org/officeDocument/2006/relationships/tags" Target="../tags/tag77.xml"/><Relationship Id="rId14" Type="http://schemas.openxmlformats.org/officeDocument/2006/relationships/tags" Target="../tags/tag8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13" Type="http://schemas.openxmlformats.org/officeDocument/2006/relationships/notesSlide" Target="../notesSlides/notesSlide13.xml"/><Relationship Id="rId3" Type="http://schemas.openxmlformats.org/officeDocument/2006/relationships/tags" Target="../tags/tag86.xml"/><Relationship Id="rId7" Type="http://schemas.openxmlformats.org/officeDocument/2006/relationships/tags" Target="../tags/tag90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6" Type="http://schemas.openxmlformats.org/officeDocument/2006/relationships/tags" Target="../tags/tag89.xml"/><Relationship Id="rId11" Type="http://schemas.openxmlformats.org/officeDocument/2006/relationships/tags" Target="../tags/tag94.xml"/><Relationship Id="rId5" Type="http://schemas.openxmlformats.org/officeDocument/2006/relationships/tags" Target="../tags/tag88.xml"/><Relationship Id="rId10" Type="http://schemas.openxmlformats.org/officeDocument/2006/relationships/tags" Target="../tags/tag93.xml"/><Relationship Id="rId4" Type="http://schemas.openxmlformats.org/officeDocument/2006/relationships/tags" Target="../tags/tag87.xml"/><Relationship Id="rId9" Type="http://schemas.openxmlformats.org/officeDocument/2006/relationships/tags" Target="../tags/tag9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97.xml"/><Relationship Id="rId7" Type="http://schemas.openxmlformats.org/officeDocument/2006/relationships/notesSlide" Target="../notesSlides/notesSlide14.xml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99.xml"/><Relationship Id="rId4" Type="http://schemas.openxmlformats.org/officeDocument/2006/relationships/tags" Target="../tags/tag9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0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111.xml"/><Relationship Id="rId13" Type="http://schemas.openxmlformats.org/officeDocument/2006/relationships/tags" Target="../tags/tag116.xml"/><Relationship Id="rId18" Type="http://schemas.openxmlformats.org/officeDocument/2006/relationships/tags" Target="../tags/tag121.xml"/><Relationship Id="rId3" Type="http://schemas.openxmlformats.org/officeDocument/2006/relationships/tags" Target="../tags/tag106.xml"/><Relationship Id="rId21" Type="http://schemas.openxmlformats.org/officeDocument/2006/relationships/slideLayout" Target="../slideLayouts/slideLayout7.xml"/><Relationship Id="rId7" Type="http://schemas.openxmlformats.org/officeDocument/2006/relationships/tags" Target="../tags/tag110.xml"/><Relationship Id="rId12" Type="http://schemas.openxmlformats.org/officeDocument/2006/relationships/tags" Target="../tags/tag115.xml"/><Relationship Id="rId17" Type="http://schemas.openxmlformats.org/officeDocument/2006/relationships/tags" Target="../tags/tag120.xml"/><Relationship Id="rId2" Type="http://schemas.openxmlformats.org/officeDocument/2006/relationships/tags" Target="../tags/tag105.xml"/><Relationship Id="rId16" Type="http://schemas.openxmlformats.org/officeDocument/2006/relationships/tags" Target="../tags/tag119.xml"/><Relationship Id="rId20" Type="http://schemas.openxmlformats.org/officeDocument/2006/relationships/tags" Target="../tags/tag123.xml"/><Relationship Id="rId1" Type="http://schemas.openxmlformats.org/officeDocument/2006/relationships/tags" Target="../tags/tag104.xml"/><Relationship Id="rId6" Type="http://schemas.openxmlformats.org/officeDocument/2006/relationships/tags" Target="../tags/tag109.xml"/><Relationship Id="rId11" Type="http://schemas.openxmlformats.org/officeDocument/2006/relationships/tags" Target="../tags/tag114.xml"/><Relationship Id="rId5" Type="http://schemas.openxmlformats.org/officeDocument/2006/relationships/tags" Target="../tags/tag108.xml"/><Relationship Id="rId15" Type="http://schemas.openxmlformats.org/officeDocument/2006/relationships/tags" Target="../tags/tag118.xml"/><Relationship Id="rId10" Type="http://schemas.openxmlformats.org/officeDocument/2006/relationships/tags" Target="../tags/tag113.xml"/><Relationship Id="rId19" Type="http://schemas.openxmlformats.org/officeDocument/2006/relationships/tags" Target="../tags/tag122.xml"/><Relationship Id="rId4" Type="http://schemas.openxmlformats.org/officeDocument/2006/relationships/tags" Target="../tags/tag107.xml"/><Relationship Id="rId9" Type="http://schemas.openxmlformats.org/officeDocument/2006/relationships/tags" Target="../tags/tag112.xml"/><Relationship Id="rId14" Type="http://schemas.openxmlformats.org/officeDocument/2006/relationships/tags" Target="../tags/tag117.xml"/><Relationship Id="rId2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126.xml"/><Relationship Id="rId7" Type="http://schemas.openxmlformats.org/officeDocument/2006/relationships/tags" Target="../tags/tag130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6" Type="http://schemas.openxmlformats.org/officeDocument/2006/relationships/tags" Target="../tags/tag129.xml"/><Relationship Id="rId5" Type="http://schemas.openxmlformats.org/officeDocument/2006/relationships/tags" Target="../tags/tag128.xml"/><Relationship Id="rId4" Type="http://schemas.openxmlformats.org/officeDocument/2006/relationships/tags" Target="../tags/tag127.xml"/><Relationship Id="rId9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133.xml"/><Relationship Id="rId2" Type="http://schemas.openxmlformats.org/officeDocument/2006/relationships/tags" Target="../tags/tag132.xml"/><Relationship Id="rId1" Type="http://schemas.openxmlformats.org/officeDocument/2006/relationships/tags" Target="../tags/tag131.xml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41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136.xml"/><Relationship Id="rId7" Type="http://schemas.openxmlformats.org/officeDocument/2006/relationships/tags" Target="../tags/tag140.xml"/><Relationship Id="rId12" Type="http://schemas.openxmlformats.org/officeDocument/2006/relationships/tags" Target="../tags/tag145.xml"/><Relationship Id="rId2" Type="http://schemas.openxmlformats.org/officeDocument/2006/relationships/tags" Target="../tags/tag135.xml"/><Relationship Id="rId1" Type="http://schemas.openxmlformats.org/officeDocument/2006/relationships/tags" Target="../tags/tag134.xml"/><Relationship Id="rId6" Type="http://schemas.openxmlformats.org/officeDocument/2006/relationships/tags" Target="../tags/tag139.xml"/><Relationship Id="rId11" Type="http://schemas.openxmlformats.org/officeDocument/2006/relationships/tags" Target="../tags/tag144.xml"/><Relationship Id="rId5" Type="http://schemas.openxmlformats.org/officeDocument/2006/relationships/tags" Target="../tags/tag138.xml"/><Relationship Id="rId10" Type="http://schemas.openxmlformats.org/officeDocument/2006/relationships/tags" Target="../tags/tag143.xml"/><Relationship Id="rId4" Type="http://schemas.openxmlformats.org/officeDocument/2006/relationships/tags" Target="../tags/tag137.xml"/><Relationship Id="rId9" Type="http://schemas.openxmlformats.org/officeDocument/2006/relationships/tags" Target="../tags/tag142.xml"/><Relationship Id="rId1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149.xml"/><Relationship Id="rId7" Type="http://schemas.openxmlformats.org/officeDocument/2006/relationships/notesSlide" Target="../notesSlides/notesSlide23.xml"/><Relationship Id="rId2" Type="http://schemas.openxmlformats.org/officeDocument/2006/relationships/tags" Target="../tags/tag148.xml"/><Relationship Id="rId1" Type="http://schemas.openxmlformats.org/officeDocument/2006/relationships/tags" Target="../tags/tag147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51.xml"/><Relationship Id="rId4" Type="http://schemas.openxmlformats.org/officeDocument/2006/relationships/tags" Target="../tags/tag15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3" Type="http://schemas.openxmlformats.org/officeDocument/2006/relationships/tags" Target="../tags/tag16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tags" Target="../tags/tag32.xml"/><Relationship Id="rId18" Type="http://schemas.openxmlformats.org/officeDocument/2006/relationships/notesSlide" Target="../notesSlides/notesSlide6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tags" Target="../tags/tag31.xml"/><Relationship Id="rId17" Type="http://schemas.openxmlformats.org/officeDocument/2006/relationships/slideLayout" Target="../slideLayouts/slideLayout7.xml"/><Relationship Id="rId2" Type="http://schemas.openxmlformats.org/officeDocument/2006/relationships/tags" Target="../tags/tag21.xml"/><Relationship Id="rId16" Type="http://schemas.openxmlformats.org/officeDocument/2006/relationships/tags" Target="../tags/tag35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tags" Target="../tags/tag30.xml"/><Relationship Id="rId5" Type="http://schemas.openxmlformats.org/officeDocument/2006/relationships/tags" Target="../tags/tag24.xml"/><Relationship Id="rId15" Type="http://schemas.openxmlformats.org/officeDocument/2006/relationships/tags" Target="../tags/tag34.xml"/><Relationship Id="rId10" Type="http://schemas.openxmlformats.org/officeDocument/2006/relationships/tags" Target="../tags/tag29.xml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tags" Target="../tags/tag3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7" Type="http://schemas.openxmlformats.org/officeDocument/2006/relationships/notesSlide" Target="../notesSlides/notesSlide7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0.xml"/><Relationship Id="rId4" Type="http://schemas.openxmlformats.org/officeDocument/2006/relationships/tags" Target="../tags/tag3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48.xml"/><Relationship Id="rId13" Type="http://schemas.openxmlformats.org/officeDocument/2006/relationships/notesSlide" Target="../notesSlides/notesSlide9.xml"/><Relationship Id="rId3" Type="http://schemas.openxmlformats.org/officeDocument/2006/relationships/tags" Target="../tags/tag43.xml"/><Relationship Id="rId7" Type="http://schemas.openxmlformats.org/officeDocument/2006/relationships/tags" Target="../tags/tag47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tags" Target="../tags/tag46.xml"/><Relationship Id="rId11" Type="http://schemas.openxmlformats.org/officeDocument/2006/relationships/tags" Target="../tags/tag51.xml"/><Relationship Id="rId5" Type="http://schemas.openxmlformats.org/officeDocument/2006/relationships/tags" Target="../tags/tag45.xml"/><Relationship Id="rId10" Type="http://schemas.openxmlformats.org/officeDocument/2006/relationships/tags" Target="../tags/tag50.xml"/><Relationship Id="rId4" Type="http://schemas.openxmlformats.org/officeDocument/2006/relationships/tags" Target="../tags/tag44.xml"/><Relationship Id="rId9" Type="http://schemas.openxmlformats.org/officeDocument/2006/relationships/tags" Target="../tags/tag4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4762500" y="2354333"/>
            <a:ext cx="72420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论</a:t>
            </a:r>
            <a:r>
              <a:rPr lang="zh-CN" altLang="en-US" sz="66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文答</a:t>
            </a:r>
            <a:r>
              <a:rPr lang="zh-CN" altLang="en-US" sz="66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辩</a:t>
            </a:r>
            <a:r>
              <a:rPr lang="en-US" altLang="zh-CN" sz="66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66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模板</a:t>
            </a:r>
            <a:endParaRPr lang="zh-CN" altLang="en-US" sz="6600" b="1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335068" y="4111766"/>
            <a:ext cx="2048478" cy="316549"/>
            <a:chOff x="4474782" y="5065103"/>
            <a:chExt cx="1567268" cy="316214"/>
          </a:xfrm>
        </p:grpSpPr>
        <p:sp>
          <p:nvSpPr>
            <p:cNvPr id="15" name="圆角矩形 14"/>
            <p:cNvSpPr/>
            <p:nvPr/>
          </p:nvSpPr>
          <p:spPr>
            <a:xfrm>
              <a:off x="4474782" y="5065103"/>
              <a:ext cx="1567268" cy="316214"/>
            </a:xfrm>
            <a:prstGeom prst="roundRect">
              <a:avLst>
                <a:gd name="adj" fmla="val 50000"/>
              </a:avLst>
            </a:prstGeom>
            <a:ln w="22225">
              <a:solidFill>
                <a:schemeClr val="bg1"/>
              </a:solidFill>
            </a:ln>
            <a:effectLst>
              <a:outerShdw blurRad="1143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564213" y="5067118"/>
              <a:ext cx="13884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</a:rPr>
                <a:t>答辩人</a:t>
              </a:r>
              <a:r>
                <a:rPr lang="zh-CN" altLang="en-US" sz="1400" b="1" dirty="0" smtClean="0">
                  <a:solidFill>
                    <a:schemeClr val="bg1"/>
                  </a:solidFill>
                </a:rPr>
                <a:t>：第一</a:t>
              </a:r>
              <a:r>
                <a:rPr lang="en-US" altLang="zh-CN" sz="1400" b="1" dirty="0" smtClean="0">
                  <a:solidFill>
                    <a:schemeClr val="bg1"/>
                  </a:solidFill>
                </a:rPr>
                <a:t>PPT</a:t>
              </a: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9060681" y="4112102"/>
            <a:ext cx="1567268" cy="316214"/>
            <a:chOff x="6696860" y="5065438"/>
            <a:chExt cx="1567268" cy="316214"/>
          </a:xfrm>
        </p:grpSpPr>
        <p:sp>
          <p:nvSpPr>
            <p:cNvPr id="16" name="圆角矩形 15"/>
            <p:cNvSpPr/>
            <p:nvPr/>
          </p:nvSpPr>
          <p:spPr>
            <a:xfrm>
              <a:off x="6696860" y="5065438"/>
              <a:ext cx="1567268" cy="316214"/>
            </a:xfrm>
            <a:prstGeom prst="roundRect">
              <a:avLst>
                <a:gd name="adj" fmla="val 50000"/>
              </a:avLst>
            </a:prstGeom>
            <a:ln w="22225">
              <a:solidFill>
                <a:schemeClr val="bg1"/>
              </a:solidFill>
            </a:ln>
            <a:effectLst>
              <a:outerShdw blurRad="1143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734960" y="5067453"/>
              <a:ext cx="14910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</a:rPr>
                <a:t>导师</a:t>
              </a:r>
              <a:r>
                <a:rPr lang="zh-CN" altLang="en-US" sz="1400" b="1" dirty="0" smtClean="0">
                  <a:solidFill>
                    <a:schemeClr val="bg1"/>
                  </a:solidFill>
                </a:rPr>
                <a:t>：</a:t>
              </a:r>
              <a:r>
                <a:rPr lang="en-US" altLang="zh-CN" sz="1400" b="1" dirty="0" smtClean="0">
                  <a:solidFill>
                    <a:schemeClr val="bg1"/>
                  </a:solidFill>
                </a:rPr>
                <a:t>1PPT</a:t>
              </a: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150802" y="6350708"/>
            <a:ext cx="342764" cy="342764"/>
            <a:chOff x="4688155" y="5875923"/>
            <a:chExt cx="342764" cy="342764"/>
          </a:xfrm>
        </p:grpSpPr>
        <p:sp>
          <p:nvSpPr>
            <p:cNvPr id="21" name="椭圆 20"/>
            <p:cNvSpPr/>
            <p:nvPr/>
          </p:nvSpPr>
          <p:spPr>
            <a:xfrm>
              <a:off x="4688155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>
              <a:grpSpLocks/>
            </p:cNvGrpSpPr>
            <p:nvPr/>
          </p:nvGrpSpPr>
          <p:grpSpPr>
            <a:xfrm>
              <a:off x="4763028" y="5947390"/>
              <a:ext cx="193018" cy="199830"/>
              <a:chOff x="5753100" y="3041650"/>
              <a:chExt cx="682626" cy="771526"/>
            </a:xfrm>
            <a:solidFill>
              <a:schemeClr val="accent1"/>
            </a:solidFill>
          </p:grpSpPr>
          <p:sp>
            <p:nvSpPr>
              <p:cNvPr id="23" name="Oval 202"/>
              <p:cNvSpPr>
                <a:spLocks noChangeArrowheads="1"/>
              </p:cNvSpPr>
              <p:nvPr/>
            </p:nvSpPr>
            <p:spPr bwMode="auto">
              <a:xfrm>
                <a:off x="5908675" y="3041650"/>
                <a:ext cx="119063" cy="147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03"/>
              <p:cNvSpPr>
                <a:spLocks/>
              </p:cNvSpPr>
              <p:nvPr/>
            </p:nvSpPr>
            <p:spPr bwMode="auto">
              <a:xfrm>
                <a:off x="6103938" y="3413125"/>
                <a:ext cx="46038" cy="84138"/>
              </a:xfrm>
              <a:custGeom>
                <a:avLst/>
                <a:gdLst>
                  <a:gd name="T0" fmla="*/ 2 w 12"/>
                  <a:gd name="T1" fmla="*/ 22 h 22"/>
                  <a:gd name="T2" fmla="*/ 10 w 12"/>
                  <a:gd name="T3" fmla="*/ 22 h 22"/>
                  <a:gd name="T4" fmla="*/ 12 w 12"/>
                  <a:gd name="T5" fmla="*/ 20 h 22"/>
                  <a:gd name="T6" fmla="*/ 12 w 12"/>
                  <a:gd name="T7" fmla="*/ 2 h 22"/>
                  <a:gd name="T8" fmla="*/ 10 w 12"/>
                  <a:gd name="T9" fmla="*/ 0 h 22"/>
                  <a:gd name="T10" fmla="*/ 2 w 12"/>
                  <a:gd name="T11" fmla="*/ 0 h 22"/>
                  <a:gd name="T12" fmla="*/ 0 w 12"/>
                  <a:gd name="T13" fmla="*/ 2 h 22"/>
                  <a:gd name="T14" fmla="*/ 0 w 12"/>
                  <a:gd name="T15" fmla="*/ 20 h 22"/>
                  <a:gd name="T16" fmla="*/ 2 w 12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2">
                    <a:moveTo>
                      <a:pt x="2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11" y="22"/>
                      <a:pt x="12" y="21"/>
                      <a:pt x="12" y="20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2"/>
                      <a:pt x="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204"/>
              <p:cNvSpPr>
                <a:spLocks/>
              </p:cNvSpPr>
              <p:nvPr/>
            </p:nvSpPr>
            <p:spPr bwMode="auto">
              <a:xfrm>
                <a:off x="6313488" y="3413125"/>
                <a:ext cx="46038" cy="84138"/>
              </a:xfrm>
              <a:custGeom>
                <a:avLst/>
                <a:gdLst>
                  <a:gd name="T0" fmla="*/ 3 w 12"/>
                  <a:gd name="T1" fmla="*/ 22 h 22"/>
                  <a:gd name="T2" fmla="*/ 10 w 12"/>
                  <a:gd name="T3" fmla="*/ 22 h 22"/>
                  <a:gd name="T4" fmla="*/ 12 w 12"/>
                  <a:gd name="T5" fmla="*/ 20 h 22"/>
                  <a:gd name="T6" fmla="*/ 12 w 12"/>
                  <a:gd name="T7" fmla="*/ 2 h 22"/>
                  <a:gd name="T8" fmla="*/ 10 w 12"/>
                  <a:gd name="T9" fmla="*/ 0 h 22"/>
                  <a:gd name="T10" fmla="*/ 3 w 12"/>
                  <a:gd name="T11" fmla="*/ 0 h 22"/>
                  <a:gd name="T12" fmla="*/ 0 w 12"/>
                  <a:gd name="T13" fmla="*/ 2 h 22"/>
                  <a:gd name="T14" fmla="*/ 0 w 12"/>
                  <a:gd name="T15" fmla="*/ 20 h 22"/>
                  <a:gd name="T16" fmla="*/ 3 w 12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2">
                    <a:moveTo>
                      <a:pt x="3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12" y="22"/>
                      <a:pt x="12" y="21"/>
                      <a:pt x="12" y="20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0"/>
                      <a:pt x="1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2"/>
                      <a:pt x="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205"/>
              <p:cNvSpPr>
                <a:spLocks noEditPoints="1"/>
              </p:cNvSpPr>
              <p:nvPr/>
            </p:nvSpPr>
            <p:spPr bwMode="auto">
              <a:xfrm>
                <a:off x="6030913" y="3444875"/>
                <a:ext cx="404813" cy="360363"/>
              </a:xfrm>
              <a:custGeom>
                <a:avLst/>
                <a:gdLst>
                  <a:gd name="T0" fmla="*/ 94 w 106"/>
                  <a:gd name="T1" fmla="*/ 0 h 95"/>
                  <a:gd name="T2" fmla="*/ 91 w 106"/>
                  <a:gd name="T3" fmla="*/ 0 h 95"/>
                  <a:gd name="T4" fmla="*/ 91 w 106"/>
                  <a:gd name="T5" fmla="*/ 12 h 95"/>
                  <a:gd name="T6" fmla="*/ 84 w 106"/>
                  <a:gd name="T7" fmla="*/ 18 h 95"/>
                  <a:gd name="T8" fmla="*/ 77 w 106"/>
                  <a:gd name="T9" fmla="*/ 18 h 95"/>
                  <a:gd name="T10" fmla="*/ 70 w 106"/>
                  <a:gd name="T11" fmla="*/ 12 h 95"/>
                  <a:gd name="T12" fmla="*/ 70 w 106"/>
                  <a:gd name="T13" fmla="*/ 0 h 95"/>
                  <a:gd name="T14" fmla="*/ 36 w 106"/>
                  <a:gd name="T15" fmla="*/ 0 h 95"/>
                  <a:gd name="T16" fmla="*/ 36 w 106"/>
                  <a:gd name="T17" fmla="*/ 12 h 95"/>
                  <a:gd name="T18" fmla="*/ 29 w 106"/>
                  <a:gd name="T19" fmla="*/ 18 h 95"/>
                  <a:gd name="T20" fmla="*/ 21 w 106"/>
                  <a:gd name="T21" fmla="*/ 18 h 95"/>
                  <a:gd name="T22" fmla="*/ 15 w 106"/>
                  <a:gd name="T23" fmla="*/ 12 h 95"/>
                  <a:gd name="T24" fmla="*/ 15 w 106"/>
                  <a:gd name="T25" fmla="*/ 0 h 95"/>
                  <a:gd name="T26" fmla="*/ 12 w 106"/>
                  <a:gd name="T27" fmla="*/ 0 h 95"/>
                  <a:gd name="T28" fmla="*/ 0 w 106"/>
                  <a:gd name="T29" fmla="*/ 13 h 95"/>
                  <a:gd name="T30" fmla="*/ 0 w 106"/>
                  <a:gd name="T31" fmla="*/ 36 h 95"/>
                  <a:gd name="T32" fmla="*/ 0 w 106"/>
                  <a:gd name="T33" fmla="*/ 83 h 95"/>
                  <a:gd name="T34" fmla="*/ 12 w 106"/>
                  <a:gd name="T35" fmla="*/ 95 h 95"/>
                  <a:gd name="T36" fmla="*/ 94 w 106"/>
                  <a:gd name="T37" fmla="*/ 95 h 95"/>
                  <a:gd name="T38" fmla="*/ 106 w 106"/>
                  <a:gd name="T39" fmla="*/ 83 h 95"/>
                  <a:gd name="T40" fmla="*/ 106 w 106"/>
                  <a:gd name="T41" fmla="*/ 36 h 95"/>
                  <a:gd name="T42" fmla="*/ 106 w 106"/>
                  <a:gd name="T43" fmla="*/ 13 h 95"/>
                  <a:gd name="T44" fmla="*/ 94 w 106"/>
                  <a:gd name="T45" fmla="*/ 0 h 95"/>
                  <a:gd name="T46" fmla="*/ 98 w 106"/>
                  <a:gd name="T47" fmla="*/ 83 h 95"/>
                  <a:gd name="T48" fmla="*/ 94 w 106"/>
                  <a:gd name="T49" fmla="*/ 88 h 95"/>
                  <a:gd name="T50" fmla="*/ 12 w 106"/>
                  <a:gd name="T51" fmla="*/ 88 h 95"/>
                  <a:gd name="T52" fmla="*/ 8 w 106"/>
                  <a:gd name="T53" fmla="*/ 83 h 95"/>
                  <a:gd name="T54" fmla="*/ 8 w 106"/>
                  <a:gd name="T55" fmla="*/ 36 h 95"/>
                  <a:gd name="T56" fmla="*/ 98 w 106"/>
                  <a:gd name="T57" fmla="*/ 36 h 95"/>
                  <a:gd name="T58" fmla="*/ 98 w 106"/>
                  <a:gd name="T59" fmla="*/ 83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6" h="95">
                    <a:moveTo>
                      <a:pt x="94" y="0"/>
                    </a:moveTo>
                    <a:cubicBezTo>
                      <a:pt x="91" y="0"/>
                      <a:pt x="91" y="0"/>
                      <a:pt x="91" y="0"/>
                    </a:cubicBezTo>
                    <a:cubicBezTo>
                      <a:pt x="91" y="12"/>
                      <a:pt x="91" y="12"/>
                      <a:pt x="91" y="12"/>
                    </a:cubicBezTo>
                    <a:cubicBezTo>
                      <a:pt x="91" y="15"/>
                      <a:pt x="88" y="18"/>
                      <a:pt x="84" y="18"/>
                    </a:cubicBezTo>
                    <a:cubicBezTo>
                      <a:pt x="77" y="18"/>
                      <a:pt x="77" y="18"/>
                      <a:pt x="77" y="18"/>
                    </a:cubicBezTo>
                    <a:cubicBezTo>
                      <a:pt x="73" y="18"/>
                      <a:pt x="70" y="15"/>
                      <a:pt x="70" y="12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5"/>
                      <a:pt x="33" y="18"/>
                      <a:pt x="29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18" y="18"/>
                      <a:pt x="15" y="15"/>
                      <a:pt x="15" y="12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90"/>
                      <a:pt x="5" y="95"/>
                      <a:pt x="12" y="95"/>
                    </a:cubicBezTo>
                    <a:cubicBezTo>
                      <a:pt x="94" y="95"/>
                      <a:pt x="94" y="95"/>
                      <a:pt x="94" y="95"/>
                    </a:cubicBezTo>
                    <a:cubicBezTo>
                      <a:pt x="100" y="95"/>
                      <a:pt x="106" y="90"/>
                      <a:pt x="106" y="83"/>
                    </a:cubicBezTo>
                    <a:cubicBezTo>
                      <a:pt x="106" y="36"/>
                      <a:pt x="106" y="36"/>
                      <a:pt x="106" y="36"/>
                    </a:cubicBezTo>
                    <a:cubicBezTo>
                      <a:pt x="106" y="13"/>
                      <a:pt x="106" y="13"/>
                      <a:pt x="106" y="13"/>
                    </a:cubicBezTo>
                    <a:cubicBezTo>
                      <a:pt x="106" y="6"/>
                      <a:pt x="100" y="0"/>
                      <a:pt x="94" y="0"/>
                    </a:cubicBezTo>
                    <a:close/>
                    <a:moveTo>
                      <a:pt x="98" y="83"/>
                    </a:moveTo>
                    <a:cubicBezTo>
                      <a:pt x="98" y="86"/>
                      <a:pt x="96" y="88"/>
                      <a:pt x="94" y="88"/>
                    </a:cubicBezTo>
                    <a:cubicBezTo>
                      <a:pt x="12" y="88"/>
                      <a:pt x="12" y="88"/>
                      <a:pt x="12" y="88"/>
                    </a:cubicBezTo>
                    <a:cubicBezTo>
                      <a:pt x="10" y="88"/>
                      <a:pt x="8" y="86"/>
                      <a:pt x="8" y="83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98" y="36"/>
                      <a:pt x="98" y="36"/>
                      <a:pt x="98" y="36"/>
                    </a:cubicBezTo>
                    <a:lnTo>
                      <a:pt x="98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Rectangle 206"/>
              <p:cNvSpPr>
                <a:spLocks noChangeArrowheads="1"/>
              </p:cNvSpPr>
              <p:nvPr/>
            </p:nvSpPr>
            <p:spPr bwMode="auto">
              <a:xfrm>
                <a:off x="6084888" y="3611563"/>
                <a:ext cx="79375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Rectangle 207"/>
              <p:cNvSpPr>
                <a:spLocks noChangeArrowheads="1"/>
              </p:cNvSpPr>
              <p:nvPr/>
            </p:nvSpPr>
            <p:spPr bwMode="auto">
              <a:xfrm>
                <a:off x="6191250" y="3611563"/>
                <a:ext cx="79375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Rectangle 208"/>
              <p:cNvSpPr>
                <a:spLocks noChangeArrowheads="1"/>
              </p:cNvSpPr>
              <p:nvPr/>
            </p:nvSpPr>
            <p:spPr bwMode="auto">
              <a:xfrm>
                <a:off x="6294438" y="3611563"/>
                <a:ext cx="79375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Rectangle 209"/>
              <p:cNvSpPr>
                <a:spLocks noChangeArrowheads="1"/>
              </p:cNvSpPr>
              <p:nvPr/>
            </p:nvSpPr>
            <p:spPr bwMode="auto">
              <a:xfrm>
                <a:off x="6084888" y="3663950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Rectangle 210"/>
              <p:cNvSpPr>
                <a:spLocks noChangeArrowheads="1"/>
              </p:cNvSpPr>
              <p:nvPr/>
            </p:nvSpPr>
            <p:spPr bwMode="auto">
              <a:xfrm>
                <a:off x="6191250" y="3663950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Rectangle 211"/>
              <p:cNvSpPr>
                <a:spLocks noChangeArrowheads="1"/>
              </p:cNvSpPr>
              <p:nvPr/>
            </p:nvSpPr>
            <p:spPr bwMode="auto">
              <a:xfrm>
                <a:off x="6294438" y="3663950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Rectangle 212"/>
              <p:cNvSpPr>
                <a:spLocks noChangeArrowheads="1"/>
              </p:cNvSpPr>
              <p:nvPr/>
            </p:nvSpPr>
            <p:spPr bwMode="auto">
              <a:xfrm>
                <a:off x="6084888" y="3713163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Rectangle 213"/>
              <p:cNvSpPr>
                <a:spLocks noChangeArrowheads="1"/>
              </p:cNvSpPr>
              <p:nvPr/>
            </p:nvSpPr>
            <p:spPr bwMode="auto">
              <a:xfrm>
                <a:off x="6191250" y="3713163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Rectangle 214"/>
              <p:cNvSpPr>
                <a:spLocks noChangeArrowheads="1"/>
              </p:cNvSpPr>
              <p:nvPr/>
            </p:nvSpPr>
            <p:spPr bwMode="auto">
              <a:xfrm>
                <a:off x="6294438" y="3713163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Rectangle 215"/>
              <p:cNvSpPr>
                <a:spLocks noChangeArrowheads="1"/>
              </p:cNvSpPr>
              <p:nvPr/>
            </p:nvSpPr>
            <p:spPr bwMode="auto">
              <a:xfrm>
                <a:off x="5965825" y="3398838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16"/>
              <p:cNvSpPr>
                <a:spLocks noEditPoints="1"/>
              </p:cNvSpPr>
              <p:nvPr/>
            </p:nvSpPr>
            <p:spPr bwMode="auto">
              <a:xfrm>
                <a:off x="5753100" y="3208338"/>
                <a:ext cx="427038" cy="604838"/>
              </a:xfrm>
              <a:custGeom>
                <a:avLst/>
                <a:gdLst>
                  <a:gd name="T0" fmla="*/ 111 w 112"/>
                  <a:gd name="T1" fmla="*/ 23 h 159"/>
                  <a:gd name="T2" fmla="*/ 106 w 112"/>
                  <a:gd name="T3" fmla="*/ 19 h 159"/>
                  <a:gd name="T4" fmla="*/ 83 w 112"/>
                  <a:gd name="T5" fmla="*/ 2 h 159"/>
                  <a:gd name="T6" fmla="*/ 77 w 112"/>
                  <a:gd name="T7" fmla="*/ 0 h 159"/>
                  <a:gd name="T8" fmla="*/ 70 w 112"/>
                  <a:gd name="T9" fmla="*/ 0 h 159"/>
                  <a:gd name="T10" fmla="*/ 68 w 112"/>
                  <a:gd name="T11" fmla="*/ 10 h 159"/>
                  <a:gd name="T12" fmla="*/ 56 w 112"/>
                  <a:gd name="T13" fmla="*/ 50 h 159"/>
                  <a:gd name="T14" fmla="*/ 56 w 112"/>
                  <a:gd name="T15" fmla="*/ 51 h 159"/>
                  <a:gd name="T16" fmla="*/ 56 w 112"/>
                  <a:gd name="T17" fmla="*/ 50 h 159"/>
                  <a:gd name="T18" fmla="*/ 45 w 112"/>
                  <a:gd name="T19" fmla="*/ 10 h 159"/>
                  <a:gd name="T20" fmla="*/ 43 w 112"/>
                  <a:gd name="T21" fmla="*/ 0 h 159"/>
                  <a:gd name="T22" fmla="*/ 35 w 112"/>
                  <a:gd name="T23" fmla="*/ 0 h 159"/>
                  <a:gd name="T24" fmla="*/ 28 w 112"/>
                  <a:gd name="T25" fmla="*/ 4 h 159"/>
                  <a:gd name="T26" fmla="*/ 0 w 112"/>
                  <a:gd name="T27" fmla="*/ 44 h 159"/>
                  <a:gd name="T28" fmla="*/ 0 w 112"/>
                  <a:gd name="T29" fmla="*/ 44 h 159"/>
                  <a:gd name="T30" fmla="*/ 0 w 112"/>
                  <a:gd name="T31" fmla="*/ 45 h 159"/>
                  <a:gd name="T32" fmla="*/ 2 w 112"/>
                  <a:gd name="T33" fmla="*/ 48 h 159"/>
                  <a:gd name="T34" fmla="*/ 9 w 112"/>
                  <a:gd name="T35" fmla="*/ 61 h 159"/>
                  <a:gd name="T36" fmla="*/ 29 w 112"/>
                  <a:gd name="T37" fmla="*/ 72 h 159"/>
                  <a:gd name="T38" fmla="*/ 29 w 112"/>
                  <a:gd name="T39" fmla="*/ 84 h 159"/>
                  <a:gd name="T40" fmla="*/ 34 w 112"/>
                  <a:gd name="T41" fmla="*/ 159 h 159"/>
                  <a:gd name="T42" fmla="*/ 55 w 112"/>
                  <a:gd name="T43" fmla="*/ 84 h 159"/>
                  <a:gd name="T44" fmla="*/ 60 w 112"/>
                  <a:gd name="T45" fmla="*/ 159 h 159"/>
                  <a:gd name="T46" fmla="*/ 67 w 112"/>
                  <a:gd name="T47" fmla="*/ 145 h 159"/>
                  <a:gd name="T48" fmla="*/ 76 w 112"/>
                  <a:gd name="T49" fmla="*/ 59 h 159"/>
                  <a:gd name="T50" fmla="*/ 110 w 112"/>
                  <a:gd name="T51" fmla="*/ 41 h 159"/>
                  <a:gd name="T52" fmla="*/ 112 w 112"/>
                  <a:gd name="T53" fmla="*/ 24 h 159"/>
                  <a:gd name="T54" fmla="*/ 27 w 112"/>
                  <a:gd name="T55" fmla="*/ 51 h 159"/>
                  <a:gd name="T56" fmla="*/ 21 w 112"/>
                  <a:gd name="T57" fmla="*/ 40 h 159"/>
                  <a:gd name="T58" fmla="*/ 30 w 112"/>
                  <a:gd name="T59" fmla="*/ 55 h 159"/>
                  <a:gd name="T60" fmla="*/ 68 w 112"/>
                  <a:gd name="T61" fmla="*/ 39 h 159"/>
                  <a:gd name="T62" fmla="*/ 82 w 112"/>
                  <a:gd name="T63" fmla="*/ 25 h 159"/>
                  <a:gd name="T64" fmla="*/ 88 w 112"/>
                  <a:gd name="T65" fmla="*/ 3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2" h="159">
                    <a:moveTo>
                      <a:pt x="112" y="24"/>
                    </a:moveTo>
                    <a:cubicBezTo>
                      <a:pt x="111" y="23"/>
                      <a:pt x="111" y="23"/>
                      <a:pt x="111" y="23"/>
                    </a:cubicBezTo>
                    <a:cubicBezTo>
                      <a:pt x="110" y="22"/>
                      <a:pt x="110" y="22"/>
                      <a:pt x="110" y="22"/>
                    </a:cubicBezTo>
                    <a:cubicBezTo>
                      <a:pt x="106" y="19"/>
                      <a:pt x="106" y="19"/>
                      <a:pt x="106" y="19"/>
                    </a:cubicBezTo>
                    <a:cubicBezTo>
                      <a:pt x="98" y="13"/>
                      <a:pt x="98" y="13"/>
                      <a:pt x="98" y="13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1" y="1"/>
                      <a:pt x="80" y="0"/>
                      <a:pt x="78" y="0"/>
                    </a:cubicBezTo>
                    <a:cubicBezTo>
                      <a:pt x="78" y="0"/>
                      <a:pt x="78" y="0"/>
                      <a:pt x="77" y="0"/>
                    </a:cubicBezTo>
                    <a:cubicBezTo>
                      <a:pt x="75" y="0"/>
                      <a:pt x="72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6" y="5"/>
                      <a:pt x="76" y="5"/>
                      <a:pt x="76" y="5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56" y="50"/>
                      <a:pt x="56" y="50"/>
                      <a:pt x="56" y="50"/>
                    </a:cubicBezTo>
                    <a:cubicBezTo>
                      <a:pt x="57" y="51"/>
                      <a:pt x="57" y="51"/>
                      <a:pt x="57" y="51"/>
                    </a:cubicBezTo>
                    <a:cubicBezTo>
                      <a:pt x="56" y="51"/>
                      <a:pt x="56" y="51"/>
                      <a:pt x="56" y="51"/>
                    </a:cubicBezTo>
                    <a:cubicBezTo>
                      <a:pt x="56" y="51"/>
                      <a:pt x="56" y="51"/>
                      <a:pt x="56" y="51"/>
                    </a:cubicBezTo>
                    <a:cubicBezTo>
                      <a:pt x="56" y="50"/>
                      <a:pt x="56" y="50"/>
                      <a:pt x="56" y="50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1" y="0"/>
                      <a:pt x="38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2" y="1"/>
                      <a:pt x="30" y="2"/>
                      <a:pt x="28" y="4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18" y="78"/>
                      <a:pt x="18" y="78"/>
                      <a:pt x="18" y="78"/>
                    </a:cubicBezTo>
                    <a:cubicBezTo>
                      <a:pt x="22" y="76"/>
                      <a:pt x="26" y="74"/>
                      <a:pt x="29" y="72"/>
                    </a:cubicBezTo>
                    <a:cubicBezTo>
                      <a:pt x="29" y="76"/>
                      <a:pt x="29" y="80"/>
                      <a:pt x="29" y="83"/>
                    </a:cubicBezTo>
                    <a:cubicBezTo>
                      <a:pt x="29" y="83"/>
                      <a:pt x="29" y="84"/>
                      <a:pt x="29" y="84"/>
                    </a:cubicBezTo>
                    <a:cubicBezTo>
                      <a:pt x="30" y="84"/>
                      <a:pt x="31" y="84"/>
                      <a:pt x="31" y="84"/>
                    </a:cubicBezTo>
                    <a:cubicBezTo>
                      <a:pt x="34" y="159"/>
                      <a:pt x="34" y="159"/>
                      <a:pt x="34" y="159"/>
                    </a:cubicBezTo>
                    <a:cubicBezTo>
                      <a:pt x="55" y="159"/>
                      <a:pt x="55" y="159"/>
                      <a:pt x="55" y="159"/>
                    </a:cubicBezTo>
                    <a:cubicBezTo>
                      <a:pt x="56" y="137"/>
                      <a:pt x="56" y="99"/>
                      <a:pt x="55" y="84"/>
                    </a:cubicBezTo>
                    <a:cubicBezTo>
                      <a:pt x="56" y="84"/>
                      <a:pt x="57" y="84"/>
                      <a:pt x="58" y="84"/>
                    </a:cubicBezTo>
                    <a:cubicBezTo>
                      <a:pt x="60" y="159"/>
                      <a:pt x="60" y="159"/>
                      <a:pt x="60" y="159"/>
                    </a:cubicBezTo>
                    <a:cubicBezTo>
                      <a:pt x="74" y="159"/>
                      <a:pt x="74" y="159"/>
                      <a:pt x="74" y="159"/>
                    </a:cubicBezTo>
                    <a:cubicBezTo>
                      <a:pt x="70" y="156"/>
                      <a:pt x="67" y="151"/>
                      <a:pt x="67" y="145"/>
                    </a:cubicBezTo>
                    <a:cubicBezTo>
                      <a:pt x="67" y="75"/>
                      <a:pt x="67" y="75"/>
                      <a:pt x="67" y="75"/>
                    </a:cubicBezTo>
                    <a:cubicBezTo>
                      <a:pt x="67" y="68"/>
                      <a:pt x="71" y="62"/>
                      <a:pt x="76" y="59"/>
                    </a:cubicBezTo>
                    <a:cubicBezTo>
                      <a:pt x="77" y="60"/>
                      <a:pt x="78" y="61"/>
                      <a:pt x="78" y="62"/>
                    </a:cubicBezTo>
                    <a:cubicBezTo>
                      <a:pt x="110" y="41"/>
                      <a:pt x="110" y="41"/>
                      <a:pt x="110" y="41"/>
                    </a:cubicBezTo>
                    <a:cubicBezTo>
                      <a:pt x="111" y="40"/>
                      <a:pt x="111" y="40"/>
                      <a:pt x="111" y="40"/>
                    </a:cubicBezTo>
                    <a:lnTo>
                      <a:pt x="112" y="24"/>
                    </a:lnTo>
                    <a:close/>
                    <a:moveTo>
                      <a:pt x="30" y="55"/>
                    </a:moveTo>
                    <a:cubicBezTo>
                      <a:pt x="27" y="51"/>
                      <a:pt x="27" y="51"/>
                      <a:pt x="27" y="51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1" y="40"/>
                      <a:pt x="21" y="40"/>
                      <a:pt x="21" y="4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0" y="37"/>
                      <a:pt x="30" y="46"/>
                      <a:pt x="30" y="55"/>
                    </a:cubicBezTo>
                    <a:close/>
                    <a:moveTo>
                      <a:pt x="70" y="41"/>
                    </a:moveTo>
                    <a:cubicBezTo>
                      <a:pt x="68" y="39"/>
                      <a:pt x="68" y="39"/>
                      <a:pt x="68" y="39"/>
                    </a:cubicBezTo>
                    <a:cubicBezTo>
                      <a:pt x="82" y="30"/>
                      <a:pt x="82" y="30"/>
                      <a:pt x="82" y="30"/>
                    </a:cubicBezTo>
                    <a:cubicBezTo>
                      <a:pt x="82" y="28"/>
                      <a:pt x="82" y="27"/>
                      <a:pt x="82" y="25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8" y="30"/>
                      <a:pt x="88" y="30"/>
                      <a:pt x="88" y="30"/>
                    </a:cubicBezTo>
                    <a:lnTo>
                      <a:pt x="7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17"/>
              <p:cNvSpPr>
                <a:spLocks/>
              </p:cNvSpPr>
              <p:nvPr/>
            </p:nvSpPr>
            <p:spPr bwMode="auto">
              <a:xfrm>
                <a:off x="5946775" y="3201988"/>
                <a:ext cx="42863" cy="44450"/>
              </a:xfrm>
              <a:custGeom>
                <a:avLst/>
                <a:gdLst>
                  <a:gd name="T0" fmla="*/ 22 w 27"/>
                  <a:gd name="T1" fmla="*/ 0 h 28"/>
                  <a:gd name="T2" fmla="*/ 27 w 27"/>
                  <a:gd name="T3" fmla="*/ 16 h 28"/>
                  <a:gd name="T4" fmla="*/ 12 w 27"/>
                  <a:gd name="T5" fmla="*/ 28 h 28"/>
                  <a:gd name="T6" fmla="*/ 0 w 27"/>
                  <a:gd name="T7" fmla="*/ 16 h 28"/>
                  <a:gd name="T8" fmla="*/ 5 w 27"/>
                  <a:gd name="T9" fmla="*/ 0 h 28"/>
                  <a:gd name="T10" fmla="*/ 22 w 27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8">
                    <a:moveTo>
                      <a:pt x="22" y="0"/>
                    </a:moveTo>
                    <a:lnTo>
                      <a:pt x="27" y="16"/>
                    </a:lnTo>
                    <a:lnTo>
                      <a:pt x="12" y="28"/>
                    </a:lnTo>
                    <a:lnTo>
                      <a:pt x="0" y="16"/>
                    </a:lnTo>
                    <a:lnTo>
                      <a:pt x="5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18"/>
              <p:cNvSpPr>
                <a:spLocks/>
              </p:cNvSpPr>
              <p:nvPr/>
            </p:nvSpPr>
            <p:spPr bwMode="auto">
              <a:xfrm>
                <a:off x="5946775" y="3232150"/>
                <a:ext cx="42863" cy="185738"/>
              </a:xfrm>
              <a:custGeom>
                <a:avLst/>
                <a:gdLst>
                  <a:gd name="T0" fmla="*/ 22 w 27"/>
                  <a:gd name="T1" fmla="*/ 0 h 117"/>
                  <a:gd name="T2" fmla="*/ 27 w 27"/>
                  <a:gd name="T3" fmla="*/ 105 h 117"/>
                  <a:gd name="T4" fmla="*/ 12 w 27"/>
                  <a:gd name="T5" fmla="*/ 117 h 117"/>
                  <a:gd name="T6" fmla="*/ 0 w 27"/>
                  <a:gd name="T7" fmla="*/ 105 h 117"/>
                  <a:gd name="T8" fmla="*/ 5 w 27"/>
                  <a:gd name="T9" fmla="*/ 0 h 117"/>
                  <a:gd name="T10" fmla="*/ 22 w 27"/>
                  <a:gd name="T11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117">
                    <a:moveTo>
                      <a:pt x="22" y="0"/>
                    </a:moveTo>
                    <a:lnTo>
                      <a:pt x="27" y="105"/>
                    </a:lnTo>
                    <a:lnTo>
                      <a:pt x="12" y="117"/>
                    </a:lnTo>
                    <a:lnTo>
                      <a:pt x="0" y="105"/>
                    </a:lnTo>
                    <a:lnTo>
                      <a:pt x="5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9769034" y="6350708"/>
            <a:ext cx="342764" cy="342764"/>
            <a:chOff x="5306387" y="5875923"/>
            <a:chExt cx="342764" cy="342764"/>
          </a:xfrm>
        </p:grpSpPr>
        <p:sp>
          <p:nvSpPr>
            <p:cNvPr id="41" name="椭圆 40"/>
            <p:cNvSpPr/>
            <p:nvPr/>
          </p:nvSpPr>
          <p:spPr>
            <a:xfrm>
              <a:off x="5306387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5370562" y="5961635"/>
              <a:ext cx="214413" cy="171339"/>
              <a:chOff x="5738813" y="3144838"/>
              <a:chExt cx="711200" cy="568325"/>
            </a:xfrm>
            <a:solidFill>
              <a:schemeClr val="accent1"/>
            </a:solidFill>
          </p:grpSpPr>
          <p:sp>
            <p:nvSpPr>
              <p:cNvPr id="43" name="Freeform 103"/>
              <p:cNvSpPr>
                <a:spLocks/>
              </p:cNvSpPr>
              <p:nvPr/>
            </p:nvSpPr>
            <p:spPr bwMode="auto">
              <a:xfrm>
                <a:off x="5821363" y="3159126"/>
                <a:ext cx="533400" cy="371475"/>
              </a:xfrm>
              <a:custGeom>
                <a:avLst/>
                <a:gdLst>
                  <a:gd name="T0" fmla="*/ 22 w 336"/>
                  <a:gd name="T1" fmla="*/ 234 h 234"/>
                  <a:gd name="T2" fmla="*/ 0 w 336"/>
                  <a:gd name="T3" fmla="*/ 215 h 234"/>
                  <a:gd name="T4" fmla="*/ 135 w 336"/>
                  <a:gd name="T5" fmla="*/ 56 h 234"/>
                  <a:gd name="T6" fmla="*/ 216 w 336"/>
                  <a:gd name="T7" fmla="*/ 126 h 234"/>
                  <a:gd name="T8" fmla="*/ 312 w 336"/>
                  <a:gd name="T9" fmla="*/ 0 h 234"/>
                  <a:gd name="T10" fmla="*/ 336 w 336"/>
                  <a:gd name="T11" fmla="*/ 17 h 234"/>
                  <a:gd name="T12" fmla="*/ 219 w 336"/>
                  <a:gd name="T13" fmla="*/ 171 h 234"/>
                  <a:gd name="T14" fmla="*/ 137 w 336"/>
                  <a:gd name="T15" fmla="*/ 99 h 234"/>
                  <a:gd name="T16" fmla="*/ 22 w 336"/>
                  <a:gd name="T17" fmla="*/ 234 h 234"/>
                  <a:gd name="T18" fmla="*/ 22 w 336"/>
                  <a:gd name="T19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6" h="234">
                    <a:moveTo>
                      <a:pt x="22" y="234"/>
                    </a:moveTo>
                    <a:lnTo>
                      <a:pt x="0" y="215"/>
                    </a:lnTo>
                    <a:lnTo>
                      <a:pt x="135" y="56"/>
                    </a:lnTo>
                    <a:lnTo>
                      <a:pt x="216" y="126"/>
                    </a:lnTo>
                    <a:lnTo>
                      <a:pt x="312" y="0"/>
                    </a:lnTo>
                    <a:lnTo>
                      <a:pt x="336" y="17"/>
                    </a:lnTo>
                    <a:lnTo>
                      <a:pt x="219" y="171"/>
                    </a:lnTo>
                    <a:lnTo>
                      <a:pt x="137" y="99"/>
                    </a:lnTo>
                    <a:lnTo>
                      <a:pt x="22" y="234"/>
                    </a:lnTo>
                    <a:lnTo>
                      <a:pt x="22" y="2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104"/>
              <p:cNvSpPr>
                <a:spLocks/>
              </p:cNvSpPr>
              <p:nvPr/>
            </p:nvSpPr>
            <p:spPr bwMode="auto">
              <a:xfrm>
                <a:off x="6248401" y="3148013"/>
                <a:ext cx="117475" cy="119063"/>
              </a:xfrm>
              <a:custGeom>
                <a:avLst/>
                <a:gdLst>
                  <a:gd name="T0" fmla="*/ 0 w 74"/>
                  <a:gd name="T1" fmla="*/ 0 h 75"/>
                  <a:gd name="T2" fmla="*/ 74 w 74"/>
                  <a:gd name="T3" fmla="*/ 0 h 75"/>
                  <a:gd name="T4" fmla="*/ 74 w 74"/>
                  <a:gd name="T5" fmla="*/ 75 h 75"/>
                  <a:gd name="T6" fmla="*/ 0 w 74"/>
                  <a:gd name="T7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75">
                    <a:moveTo>
                      <a:pt x="0" y="0"/>
                    </a:moveTo>
                    <a:lnTo>
                      <a:pt x="74" y="0"/>
                    </a:lnTo>
                    <a:lnTo>
                      <a:pt x="74" y="7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05"/>
              <p:cNvSpPr>
                <a:spLocks/>
              </p:cNvSpPr>
              <p:nvPr/>
            </p:nvSpPr>
            <p:spPr bwMode="auto">
              <a:xfrm>
                <a:off x="5738813" y="3144838"/>
                <a:ext cx="711200" cy="568325"/>
              </a:xfrm>
              <a:custGeom>
                <a:avLst/>
                <a:gdLst>
                  <a:gd name="T0" fmla="*/ 448 w 448"/>
                  <a:gd name="T1" fmla="*/ 358 h 358"/>
                  <a:gd name="T2" fmla="*/ 0 w 448"/>
                  <a:gd name="T3" fmla="*/ 358 h 358"/>
                  <a:gd name="T4" fmla="*/ 0 w 448"/>
                  <a:gd name="T5" fmla="*/ 0 h 358"/>
                  <a:gd name="T6" fmla="*/ 26 w 448"/>
                  <a:gd name="T7" fmla="*/ 0 h 358"/>
                  <a:gd name="T8" fmla="*/ 26 w 448"/>
                  <a:gd name="T9" fmla="*/ 334 h 358"/>
                  <a:gd name="T10" fmla="*/ 448 w 448"/>
                  <a:gd name="T11" fmla="*/ 334 h 358"/>
                  <a:gd name="T12" fmla="*/ 448 w 448"/>
                  <a:gd name="T13" fmla="*/ 358 h 358"/>
                  <a:gd name="T14" fmla="*/ 448 w 448"/>
                  <a:gd name="T15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8" h="358">
                    <a:moveTo>
                      <a:pt x="448" y="358"/>
                    </a:moveTo>
                    <a:lnTo>
                      <a:pt x="0" y="358"/>
                    </a:lnTo>
                    <a:lnTo>
                      <a:pt x="0" y="0"/>
                    </a:lnTo>
                    <a:lnTo>
                      <a:pt x="26" y="0"/>
                    </a:lnTo>
                    <a:lnTo>
                      <a:pt x="26" y="334"/>
                    </a:lnTo>
                    <a:lnTo>
                      <a:pt x="448" y="334"/>
                    </a:lnTo>
                    <a:lnTo>
                      <a:pt x="448" y="358"/>
                    </a:lnTo>
                    <a:lnTo>
                      <a:pt x="448" y="3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Rectangle 106"/>
              <p:cNvSpPr>
                <a:spLocks noChangeArrowheads="1"/>
              </p:cNvSpPr>
              <p:nvPr/>
            </p:nvSpPr>
            <p:spPr bwMode="auto">
              <a:xfrm>
                <a:off x="5853113" y="3560763"/>
                <a:ext cx="79375" cy="122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Rectangle 107"/>
              <p:cNvSpPr>
                <a:spLocks noChangeArrowheads="1"/>
              </p:cNvSpPr>
              <p:nvPr/>
            </p:nvSpPr>
            <p:spPr bwMode="auto">
              <a:xfrm>
                <a:off x="5997576" y="3408363"/>
                <a:ext cx="79375" cy="2746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Rectangle 108"/>
              <p:cNvSpPr>
                <a:spLocks noChangeArrowheads="1"/>
              </p:cNvSpPr>
              <p:nvPr/>
            </p:nvSpPr>
            <p:spPr bwMode="auto">
              <a:xfrm>
                <a:off x="6142038" y="3487738"/>
                <a:ext cx="79375" cy="1952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Rectangle 109"/>
              <p:cNvSpPr>
                <a:spLocks noChangeArrowheads="1"/>
              </p:cNvSpPr>
              <p:nvPr/>
            </p:nvSpPr>
            <p:spPr bwMode="auto">
              <a:xfrm>
                <a:off x="6286501" y="3305176"/>
                <a:ext cx="79375" cy="377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10387265" y="6350708"/>
            <a:ext cx="342764" cy="342764"/>
            <a:chOff x="5924618" y="5875923"/>
            <a:chExt cx="342764" cy="342764"/>
          </a:xfrm>
        </p:grpSpPr>
        <p:sp>
          <p:nvSpPr>
            <p:cNvPr id="51" name="椭圆 50"/>
            <p:cNvSpPr/>
            <p:nvPr/>
          </p:nvSpPr>
          <p:spPr>
            <a:xfrm>
              <a:off x="5924618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5999323" y="5949431"/>
              <a:ext cx="193355" cy="195748"/>
              <a:chOff x="5778500" y="3105150"/>
              <a:chExt cx="641350" cy="649288"/>
            </a:xfrm>
            <a:solidFill>
              <a:schemeClr val="accent1"/>
            </a:solidFill>
          </p:grpSpPr>
          <p:sp>
            <p:nvSpPr>
              <p:cNvPr id="53" name="Freeform 425"/>
              <p:cNvSpPr>
                <a:spLocks/>
              </p:cNvSpPr>
              <p:nvPr/>
            </p:nvSpPr>
            <p:spPr bwMode="auto">
              <a:xfrm>
                <a:off x="5959475" y="3227388"/>
                <a:ext cx="217488" cy="438150"/>
              </a:xfrm>
              <a:custGeom>
                <a:avLst/>
                <a:gdLst>
                  <a:gd name="T0" fmla="*/ 36 w 137"/>
                  <a:gd name="T1" fmla="*/ 276 h 276"/>
                  <a:gd name="T2" fmla="*/ 101 w 137"/>
                  <a:gd name="T3" fmla="*/ 276 h 276"/>
                  <a:gd name="T4" fmla="*/ 101 w 137"/>
                  <a:gd name="T5" fmla="*/ 69 h 276"/>
                  <a:gd name="T6" fmla="*/ 137 w 137"/>
                  <a:gd name="T7" fmla="*/ 69 h 276"/>
                  <a:gd name="T8" fmla="*/ 67 w 137"/>
                  <a:gd name="T9" fmla="*/ 0 h 276"/>
                  <a:gd name="T10" fmla="*/ 0 w 137"/>
                  <a:gd name="T11" fmla="*/ 69 h 276"/>
                  <a:gd name="T12" fmla="*/ 36 w 137"/>
                  <a:gd name="T13" fmla="*/ 69 h 276"/>
                  <a:gd name="T14" fmla="*/ 36 w 137"/>
                  <a:gd name="T15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7" h="276">
                    <a:moveTo>
                      <a:pt x="36" y="276"/>
                    </a:moveTo>
                    <a:lnTo>
                      <a:pt x="101" y="276"/>
                    </a:lnTo>
                    <a:lnTo>
                      <a:pt x="101" y="69"/>
                    </a:lnTo>
                    <a:lnTo>
                      <a:pt x="137" y="69"/>
                    </a:lnTo>
                    <a:lnTo>
                      <a:pt x="67" y="0"/>
                    </a:lnTo>
                    <a:lnTo>
                      <a:pt x="0" y="69"/>
                    </a:lnTo>
                    <a:lnTo>
                      <a:pt x="36" y="69"/>
                    </a:lnTo>
                    <a:lnTo>
                      <a:pt x="36" y="2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426"/>
              <p:cNvSpPr>
                <a:spLocks/>
              </p:cNvSpPr>
              <p:nvPr/>
            </p:nvSpPr>
            <p:spPr bwMode="auto">
              <a:xfrm>
                <a:off x="5783263" y="3398838"/>
                <a:ext cx="214313" cy="266700"/>
              </a:xfrm>
              <a:custGeom>
                <a:avLst/>
                <a:gdLst>
                  <a:gd name="T0" fmla="*/ 36 w 135"/>
                  <a:gd name="T1" fmla="*/ 168 h 168"/>
                  <a:gd name="T2" fmla="*/ 98 w 135"/>
                  <a:gd name="T3" fmla="*/ 168 h 168"/>
                  <a:gd name="T4" fmla="*/ 98 w 135"/>
                  <a:gd name="T5" fmla="*/ 70 h 168"/>
                  <a:gd name="T6" fmla="*/ 135 w 135"/>
                  <a:gd name="T7" fmla="*/ 70 h 168"/>
                  <a:gd name="T8" fmla="*/ 67 w 135"/>
                  <a:gd name="T9" fmla="*/ 0 h 168"/>
                  <a:gd name="T10" fmla="*/ 0 w 135"/>
                  <a:gd name="T11" fmla="*/ 70 h 168"/>
                  <a:gd name="T12" fmla="*/ 36 w 135"/>
                  <a:gd name="T13" fmla="*/ 70 h 168"/>
                  <a:gd name="T14" fmla="*/ 36 w 135"/>
                  <a:gd name="T1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5" h="168">
                    <a:moveTo>
                      <a:pt x="36" y="168"/>
                    </a:moveTo>
                    <a:lnTo>
                      <a:pt x="98" y="168"/>
                    </a:lnTo>
                    <a:lnTo>
                      <a:pt x="98" y="70"/>
                    </a:lnTo>
                    <a:lnTo>
                      <a:pt x="135" y="70"/>
                    </a:lnTo>
                    <a:lnTo>
                      <a:pt x="67" y="0"/>
                    </a:lnTo>
                    <a:lnTo>
                      <a:pt x="0" y="70"/>
                    </a:lnTo>
                    <a:lnTo>
                      <a:pt x="36" y="70"/>
                    </a:lnTo>
                    <a:lnTo>
                      <a:pt x="36" y="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Rectangle 427"/>
              <p:cNvSpPr>
                <a:spLocks noChangeArrowheads="1"/>
              </p:cNvSpPr>
              <p:nvPr/>
            </p:nvSpPr>
            <p:spPr bwMode="auto">
              <a:xfrm>
                <a:off x="5778500" y="3692525"/>
                <a:ext cx="641350" cy="619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Oval 428"/>
              <p:cNvSpPr>
                <a:spLocks noChangeArrowheads="1"/>
              </p:cNvSpPr>
              <p:nvPr/>
            </p:nvSpPr>
            <p:spPr bwMode="auto">
              <a:xfrm>
                <a:off x="6248400" y="3105150"/>
                <a:ext cx="88900" cy="1095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429"/>
              <p:cNvSpPr>
                <a:spLocks/>
              </p:cNvSpPr>
              <p:nvPr/>
            </p:nvSpPr>
            <p:spPr bwMode="auto">
              <a:xfrm>
                <a:off x="6188075" y="3222625"/>
                <a:ext cx="206375" cy="442913"/>
              </a:xfrm>
              <a:custGeom>
                <a:avLst/>
                <a:gdLst>
                  <a:gd name="T0" fmla="*/ 7 w 54"/>
                  <a:gd name="T1" fmla="*/ 61 h 116"/>
                  <a:gd name="T2" fmla="*/ 8 w 54"/>
                  <a:gd name="T3" fmla="*/ 61 h 116"/>
                  <a:gd name="T4" fmla="*/ 9 w 54"/>
                  <a:gd name="T5" fmla="*/ 61 h 116"/>
                  <a:gd name="T6" fmla="*/ 11 w 54"/>
                  <a:gd name="T7" fmla="*/ 116 h 116"/>
                  <a:gd name="T8" fmla="*/ 26 w 54"/>
                  <a:gd name="T9" fmla="*/ 116 h 116"/>
                  <a:gd name="T10" fmla="*/ 26 w 54"/>
                  <a:gd name="T11" fmla="*/ 61 h 116"/>
                  <a:gd name="T12" fmla="*/ 28 w 54"/>
                  <a:gd name="T13" fmla="*/ 61 h 116"/>
                  <a:gd name="T14" fmla="*/ 30 w 54"/>
                  <a:gd name="T15" fmla="*/ 116 h 116"/>
                  <a:gd name="T16" fmla="*/ 45 w 54"/>
                  <a:gd name="T17" fmla="*/ 116 h 116"/>
                  <a:gd name="T18" fmla="*/ 45 w 54"/>
                  <a:gd name="T19" fmla="*/ 61 h 116"/>
                  <a:gd name="T20" fmla="*/ 46 w 54"/>
                  <a:gd name="T21" fmla="*/ 61 h 116"/>
                  <a:gd name="T22" fmla="*/ 47 w 54"/>
                  <a:gd name="T23" fmla="*/ 61 h 116"/>
                  <a:gd name="T24" fmla="*/ 47 w 54"/>
                  <a:gd name="T25" fmla="*/ 61 h 116"/>
                  <a:gd name="T26" fmla="*/ 54 w 54"/>
                  <a:gd name="T27" fmla="*/ 61 h 116"/>
                  <a:gd name="T28" fmla="*/ 50 w 54"/>
                  <a:gd name="T29" fmla="*/ 8 h 116"/>
                  <a:gd name="T30" fmla="*/ 43 w 54"/>
                  <a:gd name="T31" fmla="*/ 1 h 116"/>
                  <a:gd name="T32" fmla="*/ 37 w 54"/>
                  <a:gd name="T33" fmla="*/ 0 h 116"/>
                  <a:gd name="T34" fmla="*/ 37 w 54"/>
                  <a:gd name="T35" fmla="*/ 1 h 116"/>
                  <a:gd name="T36" fmla="*/ 41 w 54"/>
                  <a:gd name="T37" fmla="*/ 5 h 116"/>
                  <a:gd name="T38" fmla="*/ 36 w 54"/>
                  <a:gd name="T39" fmla="*/ 8 h 116"/>
                  <a:gd name="T40" fmla="*/ 38 w 54"/>
                  <a:gd name="T41" fmla="*/ 12 h 116"/>
                  <a:gd name="T42" fmla="*/ 31 w 54"/>
                  <a:gd name="T43" fmla="*/ 28 h 116"/>
                  <a:gd name="T44" fmla="*/ 30 w 54"/>
                  <a:gd name="T45" fmla="*/ 6 h 116"/>
                  <a:gd name="T46" fmla="*/ 31 w 54"/>
                  <a:gd name="T47" fmla="*/ 5 h 116"/>
                  <a:gd name="T48" fmla="*/ 30 w 54"/>
                  <a:gd name="T49" fmla="*/ 0 h 116"/>
                  <a:gd name="T50" fmla="*/ 25 w 54"/>
                  <a:gd name="T51" fmla="*/ 0 h 116"/>
                  <a:gd name="T52" fmla="*/ 23 w 54"/>
                  <a:gd name="T53" fmla="*/ 5 h 116"/>
                  <a:gd name="T54" fmla="*/ 24 w 54"/>
                  <a:gd name="T55" fmla="*/ 6 h 116"/>
                  <a:gd name="T56" fmla="*/ 23 w 54"/>
                  <a:gd name="T57" fmla="*/ 29 h 116"/>
                  <a:gd name="T58" fmla="*/ 16 w 54"/>
                  <a:gd name="T59" fmla="*/ 12 h 116"/>
                  <a:gd name="T60" fmla="*/ 18 w 54"/>
                  <a:gd name="T61" fmla="*/ 8 h 116"/>
                  <a:gd name="T62" fmla="*/ 13 w 54"/>
                  <a:gd name="T63" fmla="*/ 5 h 116"/>
                  <a:gd name="T64" fmla="*/ 17 w 54"/>
                  <a:gd name="T65" fmla="*/ 1 h 116"/>
                  <a:gd name="T66" fmla="*/ 17 w 54"/>
                  <a:gd name="T67" fmla="*/ 0 h 116"/>
                  <a:gd name="T68" fmla="*/ 11 w 54"/>
                  <a:gd name="T69" fmla="*/ 1 h 116"/>
                  <a:gd name="T70" fmla="*/ 4 w 54"/>
                  <a:gd name="T71" fmla="*/ 8 h 116"/>
                  <a:gd name="T72" fmla="*/ 0 w 54"/>
                  <a:gd name="T73" fmla="*/ 61 h 116"/>
                  <a:gd name="T74" fmla="*/ 7 w 54"/>
                  <a:gd name="T75" fmla="*/ 61 h 116"/>
                  <a:gd name="T76" fmla="*/ 7 w 54"/>
                  <a:gd name="T77" fmla="*/ 61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4" h="116">
                    <a:moveTo>
                      <a:pt x="7" y="61"/>
                    </a:moveTo>
                    <a:cubicBezTo>
                      <a:pt x="8" y="61"/>
                      <a:pt x="8" y="61"/>
                      <a:pt x="8" y="61"/>
                    </a:cubicBezTo>
                    <a:cubicBezTo>
                      <a:pt x="8" y="61"/>
                      <a:pt x="9" y="61"/>
                      <a:pt x="9" y="61"/>
                    </a:cubicBezTo>
                    <a:cubicBezTo>
                      <a:pt x="11" y="116"/>
                      <a:pt x="11" y="116"/>
                      <a:pt x="11" y="116"/>
                    </a:cubicBezTo>
                    <a:cubicBezTo>
                      <a:pt x="26" y="116"/>
                      <a:pt x="26" y="116"/>
                      <a:pt x="26" y="116"/>
                    </a:cubicBezTo>
                    <a:cubicBezTo>
                      <a:pt x="27" y="100"/>
                      <a:pt x="27" y="72"/>
                      <a:pt x="26" y="61"/>
                    </a:cubicBezTo>
                    <a:cubicBezTo>
                      <a:pt x="27" y="61"/>
                      <a:pt x="27" y="61"/>
                      <a:pt x="28" y="61"/>
                    </a:cubicBezTo>
                    <a:cubicBezTo>
                      <a:pt x="30" y="116"/>
                      <a:pt x="30" y="116"/>
                      <a:pt x="30" y="116"/>
                    </a:cubicBezTo>
                    <a:cubicBezTo>
                      <a:pt x="45" y="116"/>
                      <a:pt x="45" y="116"/>
                      <a:pt x="45" y="116"/>
                    </a:cubicBezTo>
                    <a:cubicBezTo>
                      <a:pt x="46" y="100"/>
                      <a:pt x="45" y="72"/>
                      <a:pt x="45" y="61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46" y="61"/>
                      <a:pt x="47" y="61"/>
                      <a:pt x="47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9" y="61"/>
                      <a:pt x="52" y="61"/>
                      <a:pt x="54" y="61"/>
                    </a:cubicBezTo>
                    <a:cubicBezTo>
                      <a:pt x="50" y="8"/>
                      <a:pt x="50" y="8"/>
                      <a:pt x="50" y="8"/>
                    </a:cubicBezTo>
                    <a:cubicBezTo>
                      <a:pt x="50" y="4"/>
                      <a:pt x="47" y="1"/>
                      <a:pt x="43" y="1"/>
                    </a:cubicBezTo>
                    <a:cubicBezTo>
                      <a:pt x="43" y="1"/>
                      <a:pt x="38" y="1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1" y="1"/>
                      <a:pt x="11" y="1"/>
                    </a:cubicBezTo>
                    <a:cubicBezTo>
                      <a:pt x="8" y="1"/>
                      <a:pt x="5" y="4"/>
                      <a:pt x="4" y="8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3" y="61"/>
                      <a:pt x="5" y="61"/>
                      <a:pt x="7" y="61"/>
                    </a:cubicBezTo>
                    <a:cubicBezTo>
                      <a:pt x="7" y="61"/>
                      <a:pt x="7" y="61"/>
                      <a:pt x="7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11005497" y="6350708"/>
            <a:ext cx="342764" cy="342764"/>
            <a:chOff x="6542850" y="5875923"/>
            <a:chExt cx="342764" cy="342764"/>
          </a:xfrm>
        </p:grpSpPr>
        <p:sp>
          <p:nvSpPr>
            <p:cNvPr id="59" name="椭圆 58"/>
            <p:cNvSpPr/>
            <p:nvPr/>
          </p:nvSpPr>
          <p:spPr>
            <a:xfrm>
              <a:off x="6542850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6626221" y="5960251"/>
              <a:ext cx="200055" cy="198141"/>
              <a:chOff x="5767388" y="3098800"/>
              <a:chExt cx="663575" cy="657225"/>
            </a:xfrm>
            <a:solidFill>
              <a:schemeClr val="accent1"/>
            </a:solidFill>
          </p:grpSpPr>
          <p:sp>
            <p:nvSpPr>
              <p:cNvPr id="61" name="Freeform 253"/>
              <p:cNvSpPr>
                <a:spLocks noEditPoints="1"/>
              </p:cNvSpPr>
              <p:nvPr/>
            </p:nvSpPr>
            <p:spPr bwMode="auto">
              <a:xfrm>
                <a:off x="5767388" y="3098800"/>
                <a:ext cx="663575" cy="519113"/>
              </a:xfrm>
              <a:custGeom>
                <a:avLst/>
                <a:gdLst>
                  <a:gd name="T0" fmla="*/ 165 w 174"/>
                  <a:gd name="T1" fmla="*/ 0 h 136"/>
                  <a:gd name="T2" fmla="*/ 9 w 174"/>
                  <a:gd name="T3" fmla="*/ 0 h 136"/>
                  <a:gd name="T4" fmla="*/ 0 w 174"/>
                  <a:gd name="T5" fmla="*/ 9 h 136"/>
                  <a:gd name="T6" fmla="*/ 0 w 174"/>
                  <a:gd name="T7" fmla="*/ 128 h 136"/>
                  <a:gd name="T8" fmla="*/ 9 w 174"/>
                  <a:gd name="T9" fmla="*/ 136 h 136"/>
                  <a:gd name="T10" fmla="*/ 50 w 174"/>
                  <a:gd name="T11" fmla="*/ 136 h 136"/>
                  <a:gd name="T12" fmla="*/ 41 w 174"/>
                  <a:gd name="T13" fmla="*/ 121 h 136"/>
                  <a:gd name="T14" fmla="*/ 17 w 174"/>
                  <a:gd name="T15" fmla="*/ 121 h 136"/>
                  <a:gd name="T16" fmla="*/ 17 w 174"/>
                  <a:gd name="T17" fmla="*/ 16 h 136"/>
                  <a:gd name="T18" fmla="*/ 157 w 174"/>
                  <a:gd name="T19" fmla="*/ 16 h 136"/>
                  <a:gd name="T20" fmla="*/ 157 w 174"/>
                  <a:gd name="T21" fmla="*/ 121 h 136"/>
                  <a:gd name="T22" fmla="*/ 133 w 174"/>
                  <a:gd name="T23" fmla="*/ 121 h 136"/>
                  <a:gd name="T24" fmla="*/ 133 w 174"/>
                  <a:gd name="T25" fmla="*/ 127 h 136"/>
                  <a:gd name="T26" fmla="*/ 131 w 174"/>
                  <a:gd name="T27" fmla="*/ 136 h 136"/>
                  <a:gd name="T28" fmla="*/ 165 w 174"/>
                  <a:gd name="T29" fmla="*/ 136 h 136"/>
                  <a:gd name="T30" fmla="*/ 174 w 174"/>
                  <a:gd name="T31" fmla="*/ 128 h 136"/>
                  <a:gd name="T32" fmla="*/ 174 w 174"/>
                  <a:gd name="T33" fmla="*/ 9 h 136"/>
                  <a:gd name="T34" fmla="*/ 165 w 174"/>
                  <a:gd name="T35" fmla="*/ 0 h 136"/>
                  <a:gd name="T36" fmla="*/ 8 w 174"/>
                  <a:gd name="T37" fmla="*/ 74 h 136"/>
                  <a:gd name="T38" fmla="*/ 3 w 174"/>
                  <a:gd name="T39" fmla="*/ 68 h 136"/>
                  <a:gd name="T40" fmla="*/ 8 w 174"/>
                  <a:gd name="T41" fmla="*/ 63 h 136"/>
                  <a:gd name="T42" fmla="*/ 14 w 174"/>
                  <a:gd name="T43" fmla="*/ 68 h 136"/>
                  <a:gd name="T44" fmla="*/ 8 w 174"/>
                  <a:gd name="T45" fmla="*/ 74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4" h="136">
                    <a:moveTo>
                      <a:pt x="165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2"/>
                      <a:pt x="4" y="136"/>
                      <a:pt x="9" y="136"/>
                    </a:cubicBezTo>
                    <a:cubicBezTo>
                      <a:pt x="50" y="136"/>
                      <a:pt x="50" y="136"/>
                      <a:pt x="50" y="136"/>
                    </a:cubicBezTo>
                    <a:cubicBezTo>
                      <a:pt x="46" y="131"/>
                      <a:pt x="43" y="126"/>
                      <a:pt x="41" y="121"/>
                    </a:cubicBezTo>
                    <a:cubicBezTo>
                      <a:pt x="17" y="121"/>
                      <a:pt x="17" y="121"/>
                      <a:pt x="17" y="121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21"/>
                      <a:pt x="157" y="121"/>
                      <a:pt x="157" y="121"/>
                    </a:cubicBezTo>
                    <a:cubicBezTo>
                      <a:pt x="133" y="121"/>
                      <a:pt x="133" y="121"/>
                      <a:pt x="133" y="121"/>
                    </a:cubicBezTo>
                    <a:cubicBezTo>
                      <a:pt x="133" y="127"/>
                      <a:pt x="133" y="127"/>
                      <a:pt x="133" y="127"/>
                    </a:cubicBezTo>
                    <a:cubicBezTo>
                      <a:pt x="133" y="130"/>
                      <a:pt x="132" y="133"/>
                      <a:pt x="131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70" y="136"/>
                      <a:pt x="174" y="132"/>
                      <a:pt x="174" y="128"/>
                    </a:cubicBezTo>
                    <a:cubicBezTo>
                      <a:pt x="174" y="9"/>
                      <a:pt x="174" y="9"/>
                      <a:pt x="174" y="9"/>
                    </a:cubicBezTo>
                    <a:cubicBezTo>
                      <a:pt x="174" y="4"/>
                      <a:pt x="170" y="0"/>
                      <a:pt x="165" y="0"/>
                    </a:cubicBezTo>
                    <a:close/>
                    <a:moveTo>
                      <a:pt x="8" y="74"/>
                    </a:moveTo>
                    <a:cubicBezTo>
                      <a:pt x="5" y="74"/>
                      <a:pt x="3" y="71"/>
                      <a:pt x="3" y="68"/>
                    </a:cubicBezTo>
                    <a:cubicBezTo>
                      <a:pt x="3" y="65"/>
                      <a:pt x="5" y="63"/>
                      <a:pt x="8" y="63"/>
                    </a:cubicBezTo>
                    <a:cubicBezTo>
                      <a:pt x="11" y="63"/>
                      <a:pt x="14" y="65"/>
                      <a:pt x="14" y="68"/>
                    </a:cubicBezTo>
                    <a:cubicBezTo>
                      <a:pt x="14" y="71"/>
                      <a:pt x="11" y="74"/>
                      <a:pt x="8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254"/>
              <p:cNvSpPr>
                <a:spLocks/>
              </p:cNvSpPr>
              <p:nvPr/>
            </p:nvSpPr>
            <p:spPr bwMode="auto">
              <a:xfrm>
                <a:off x="5913438" y="3235325"/>
                <a:ext cx="334963" cy="520700"/>
              </a:xfrm>
              <a:custGeom>
                <a:avLst/>
                <a:gdLst>
                  <a:gd name="T0" fmla="*/ 88 w 88"/>
                  <a:gd name="T1" fmla="*/ 72 h 136"/>
                  <a:gd name="T2" fmla="*/ 88 w 88"/>
                  <a:gd name="T3" fmla="*/ 69 h 136"/>
                  <a:gd name="T4" fmla="*/ 88 w 88"/>
                  <a:gd name="T5" fmla="*/ 47 h 136"/>
                  <a:gd name="T6" fmla="*/ 81 w 88"/>
                  <a:gd name="T7" fmla="*/ 40 h 136"/>
                  <a:gd name="T8" fmla="*/ 73 w 88"/>
                  <a:gd name="T9" fmla="*/ 47 h 136"/>
                  <a:gd name="T10" fmla="*/ 73 w 88"/>
                  <a:gd name="T11" fmla="*/ 49 h 136"/>
                  <a:gd name="T12" fmla="*/ 72 w 88"/>
                  <a:gd name="T13" fmla="*/ 48 h 136"/>
                  <a:gd name="T14" fmla="*/ 72 w 88"/>
                  <a:gd name="T15" fmla="*/ 37 h 136"/>
                  <a:gd name="T16" fmla="*/ 64 w 88"/>
                  <a:gd name="T17" fmla="*/ 30 h 136"/>
                  <a:gd name="T18" fmla="*/ 57 w 88"/>
                  <a:gd name="T19" fmla="*/ 37 h 136"/>
                  <a:gd name="T20" fmla="*/ 57 w 88"/>
                  <a:gd name="T21" fmla="*/ 43 h 136"/>
                  <a:gd name="T22" fmla="*/ 55 w 88"/>
                  <a:gd name="T23" fmla="*/ 43 h 136"/>
                  <a:gd name="T24" fmla="*/ 55 w 88"/>
                  <a:gd name="T25" fmla="*/ 31 h 136"/>
                  <a:gd name="T26" fmla="*/ 48 w 88"/>
                  <a:gd name="T27" fmla="*/ 24 h 136"/>
                  <a:gd name="T28" fmla="*/ 40 w 88"/>
                  <a:gd name="T29" fmla="*/ 31 h 136"/>
                  <a:gd name="T30" fmla="*/ 40 w 88"/>
                  <a:gd name="T31" fmla="*/ 40 h 136"/>
                  <a:gd name="T32" fmla="*/ 38 w 88"/>
                  <a:gd name="T33" fmla="*/ 41 h 136"/>
                  <a:gd name="T34" fmla="*/ 38 w 88"/>
                  <a:gd name="T35" fmla="*/ 7 h 136"/>
                  <a:gd name="T36" fmla="*/ 31 w 88"/>
                  <a:gd name="T37" fmla="*/ 0 h 136"/>
                  <a:gd name="T38" fmla="*/ 24 w 88"/>
                  <a:gd name="T39" fmla="*/ 7 h 136"/>
                  <a:gd name="T40" fmla="*/ 24 w 88"/>
                  <a:gd name="T41" fmla="*/ 67 h 136"/>
                  <a:gd name="T42" fmla="*/ 22 w 88"/>
                  <a:gd name="T43" fmla="*/ 56 h 136"/>
                  <a:gd name="T44" fmla="*/ 8 w 88"/>
                  <a:gd name="T45" fmla="*/ 40 h 136"/>
                  <a:gd name="T46" fmla="*/ 1 w 88"/>
                  <a:gd name="T47" fmla="*/ 46 h 136"/>
                  <a:gd name="T48" fmla="*/ 8 w 88"/>
                  <a:gd name="T49" fmla="*/ 73 h 136"/>
                  <a:gd name="T50" fmla="*/ 20 w 88"/>
                  <a:gd name="T51" fmla="*/ 98 h 136"/>
                  <a:gd name="T52" fmla="*/ 22 w 88"/>
                  <a:gd name="T53" fmla="*/ 101 h 136"/>
                  <a:gd name="T54" fmla="*/ 32 w 88"/>
                  <a:gd name="T55" fmla="*/ 111 h 136"/>
                  <a:gd name="T56" fmla="*/ 32 w 88"/>
                  <a:gd name="T57" fmla="*/ 136 h 136"/>
                  <a:gd name="T58" fmla="*/ 81 w 88"/>
                  <a:gd name="T59" fmla="*/ 136 h 136"/>
                  <a:gd name="T60" fmla="*/ 81 w 88"/>
                  <a:gd name="T61" fmla="*/ 110 h 136"/>
                  <a:gd name="T62" fmla="*/ 87 w 88"/>
                  <a:gd name="T63" fmla="*/ 91 h 136"/>
                  <a:gd name="T64" fmla="*/ 88 w 88"/>
                  <a:gd name="T65" fmla="*/ 72 h 136"/>
                  <a:gd name="T66" fmla="*/ 88 w 88"/>
                  <a:gd name="T67" fmla="*/ 72 h 136"/>
                  <a:gd name="T68" fmla="*/ 88 w 88"/>
                  <a:gd name="T69" fmla="*/ 72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8" h="136">
                    <a:moveTo>
                      <a:pt x="88" y="72"/>
                    </a:moveTo>
                    <a:cubicBezTo>
                      <a:pt x="88" y="71"/>
                      <a:pt x="88" y="70"/>
                      <a:pt x="88" y="69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88" y="43"/>
                      <a:pt x="85" y="40"/>
                      <a:pt x="81" y="40"/>
                    </a:cubicBezTo>
                    <a:cubicBezTo>
                      <a:pt x="77" y="40"/>
                      <a:pt x="73" y="43"/>
                      <a:pt x="73" y="47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73" y="49"/>
                      <a:pt x="72" y="48"/>
                      <a:pt x="72" y="48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2" y="33"/>
                      <a:pt x="68" y="30"/>
                      <a:pt x="64" y="30"/>
                    </a:cubicBezTo>
                    <a:cubicBezTo>
                      <a:pt x="60" y="30"/>
                      <a:pt x="57" y="33"/>
                      <a:pt x="57" y="37"/>
                    </a:cubicBezTo>
                    <a:cubicBezTo>
                      <a:pt x="57" y="43"/>
                      <a:pt x="57" y="43"/>
                      <a:pt x="57" y="43"/>
                    </a:cubicBezTo>
                    <a:cubicBezTo>
                      <a:pt x="56" y="43"/>
                      <a:pt x="56" y="43"/>
                      <a:pt x="55" y="43"/>
                    </a:cubicBezTo>
                    <a:cubicBezTo>
                      <a:pt x="55" y="31"/>
                      <a:pt x="55" y="31"/>
                      <a:pt x="55" y="31"/>
                    </a:cubicBezTo>
                    <a:cubicBezTo>
                      <a:pt x="55" y="27"/>
                      <a:pt x="52" y="24"/>
                      <a:pt x="48" y="24"/>
                    </a:cubicBezTo>
                    <a:cubicBezTo>
                      <a:pt x="44" y="24"/>
                      <a:pt x="40" y="27"/>
                      <a:pt x="40" y="31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39" y="40"/>
                      <a:pt x="38" y="41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3"/>
                      <a:pt x="35" y="0"/>
                      <a:pt x="31" y="0"/>
                    </a:cubicBezTo>
                    <a:cubicBezTo>
                      <a:pt x="27" y="0"/>
                      <a:pt x="24" y="3"/>
                      <a:pt x="24" y="7"/>
                    </a:cubicBezTo>
                    <a:cubicBezTo>
                      <a:pt x="24" y="67"/>
                      <a:pt x="24" y="67"/>
                      <a:pt x="24" y="67"/>
                    </a:cubicBezTo>
                    <a:cubicBezTo>
                      <a:pt x="22" y="63"/>
                      <a:pt x="22" y="59"/>
                      <a:pt x="22" y="56"/>
                    </a:cubicBezTo>
                    <a:cubicBezTo>
                      <a:pt x="19" y="44"/>
                      <a:pt x="12" y="39"/>
                      <a:pt x="8" y="40"/>
                    </a:cubicBezTo>
                    <a:cubicBezTo>
                      <a:pt x="7" y="40"/>
                      <a:pt x="0" y="43"/>
                      <a:pt x="1" y="46"/>
                    </a:cubicBezTo>
                    <a:cubicBezTo>
                      <a:pt x="2" y="48"/>
                      <a:pt x="7" y="60"/>
                      <a:pt x="8" y="73"/>
                    </a:cubicBezTo>
                    <a:cubicBezTo>
                      <a:pt x="8" y="82"/>
                      <a:pt x="14" y="91"/>
                      <a:pt x="20" y="98"/>
                    </a:cubicBezTo>
                    <a:cubicBezTo>
                      <a:pt x="20" y="99"/>
                      <a:pt x="21" y="100"/>
                      <a:pt x="22" y="101"/>
                    </a:cubicBezTo>
                    <a:cubicBezTo>
                      <a:pt x="32" y="111"/>
                      <a:pt x="32" y="111"/>
                      <a:pt x="32" y="111"/>
                    </a:cubicBezTo>
                    <a:cubicBezTo>
                      <a:pt x="32" y="136"/>
                      <a:pt x="32" y="136"/>
                      <a:pt x="32" y="136"/>
                    </a:cubicBezTo>
                    <a:cubicBezTo>
                      <a:pt x="81" y="136"/>
                      <a:pt x="81" y="136"/>
                      <a:pt x="81" y="136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85" y="104"/>
                      <a:pt x="87" y="97"/>
                      <a:pt x="87" y="91"/>
                    </a:cubicBezTo>
                    <a:cubicBezTo>
                      <a:pt x="88" y="85"/>
                      <a:pt x="88" y="78"/>
                      <a:pt x="88" y="72"/>
                    </a:cubicBezTo>
                    <a:cubicBezTo>
                      <a:pt x="88" y="72"/>
                      <a:pt x="88" y="72"/>
                      <a:pt x="88" y="72"/>
                    </a:cubicBezTo>
                    <a:cubicBezTo>
                      <a:pt x="88" y="72"/>
                      <a:pt x="88" y="72"/>
                      <a:pt x="88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11623729" y="6350708"/>
            <a:ext cx="342764" cy="342764"/>
            <a:chOff x="7161082" y="5875923"/>
            <a:chExt cx="342764" cy="342764"/>
          </a:xfrm>
        </p:grpSpPr>
        <p:sp>
          <p:nvSpPr>
            <p:cNvPr id="64" name="椭圆 63"/>
            <p:cNvSpPr/>
            <p:nvPr/>
          </p:nvSpPr>
          <p:spPr>
            <a:xfrm>
              <a:off x="7161082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5" name="组合 64"/>
            <p:cNvGrpSpPr>
              <a:grpSpLocks noChangeAspect="1"/>
            </p:cNvGrpSpPr>
            <p:nvPr/>
          </p:nvGrpSpPr>
          <p:grpSpPr>
            <a:xfrm flipH="1">
              <a:off x="7229508" y="5947390"/>
              <a:ext cx="205911" cy="199830"/>
              <a:chOff x="5719763" y="3063875"/>
              <a:chExt cx="752475" cy="730250"/>
            </a:xfrm>
            <a:solidFill>
              <a:schemeClr val="accent1"/>
            </a:solidFill>
          </p:grpSpPr>
          <p:sp>
            <p:nvSpPr>
              <p:cNvPr id="66" name="Oval 154"/>
              <p:cNvSpPr>
                <a:spLocks noChangeArrowheads="1"/>
              </p:cNvSpPr>
              <p:nvPr/>
            </p:nvSpPr>
            <p:spPr bwMode="auto">
              <a:xfrm>
                <a:off x="6161088" y="3098800"/>
                <a:ext cx="95250" cy="1174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Rectangle 155"/>
              <p:cNvSpPr>
                <a:spLocks noChangeArrowheads="1"/>
              </p:cNvSpPr>
              <p:nvPr/>
            </p:nvSpPr>
            <p:spPr bwMode="auto">
              <a:xfrm>
                <a:off x="6210301" y="338772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156"/>
              <p:cNvSpPr>
                <a:spLocks/>
              </p:cNvSpPr>
              <p:nvPr/>
            </p:nvSpPr>
            <p:spPr bwMode="auto">
              <a:xfrm>
                <a:off x="6191251" y="3235325"/>
                <a:ext cx="33338" cy="33338"/>
              </a:xfrm>
              <a:custGeom>
                <a:avLst/>
                <a:gdLst>
                  <a:gd name="T0" fmla="*/ 17 w 21"/>
                  <a:gd name="T1" fmla="*/ 0 h 21"/>
                  <a:gd name="T2" fmla="*/ 21 w 21"/>
                  <a:gd name="T3" fmla="*/ 12 h 21"/>
                  <a:gd name="T4" fmla="*/ 12 w 21"/>
                  <a:gd name="T5" fmla="*/ 21 h 21"/>
                  <a:gd name="T6" fmla="*/ 0 w 21"/>
                  <a:gd name="T7" fmla="*/ 12 h 21"/>
                  <a:gd name="T8" fmla="*/ 5 w 21"/>
                  <a:gd name="T9" fmla="*/ 0 h 21"/>
                  <a:gd name="T10" fmla="*/ 17 w 21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1">
                    <a:moveTo>
                      <a:pt x="17" y="0"/>
                    </a:moveTo>
                    <a:lnTo>
                      <a:pt x="21" y="12"/>
                    </a:lnTo>
                    <a:lnTo>
                      <a:pt x="12" y="21"/>
                    </a:lnTo>
                    <a:lnTo>
                      <a:pt x="0" y="12"/>
                    </a:lnTo>
                    <a:lnTo>
                      <a:pt x="5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157"/>
              <p:cNvSpPr>
                <a:spLocks/>
              </p:cNvSpPr>
              <p:nvPr/>
            </p:nvSpPr>
            <p:spPr bwMode="auto">
              <a:xfrm>
                <a:off x="6191251" y="3257550"/>
                <a:ext cx="33338" cy="141288"/>
              </a:xfrm>
              <a:custGeom>
                <a:avLst/>
                <a:gdLst>
                  <a:gd name="T0" fmla="*/ 19 w 21"/>
                  <a:gd name="T1" fmla="*/ 0 h 89"/>
                  <a:gd name="T2" fmla="*/ 21 w 21"/>
                  <a:gd name="T3" fmla="*/ 82 h 89"/>
                  <a:gd name="T4" fmla="*/ 12 w 21"/>
                  <a:gd name="T5" fmla="*/ 89 h 89"/>
                  <a:gd name="T6" fmla="*/ 0 w 21"/>
                  <a:gd name="T7" fmla="*/ 82 h 89"/>
                  <a:gd name="T8" fmla="*/ 5 w 21"/>
                  <a:gd name="T9" fmla="*/ 0 h 89"/>
                  <a:gd name="T10" fmla="*/ 19 w 21"/>
                  <a:gd name="T11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89">
                    <a:moveTo>
                      <a:pt x="19" y="0"/>
                    </a:moveTo>
                    <a:lnTo>
                      <a:pt x="21" y="82"/>
                    </a:lnTo>
                    <a:lnTo>
                      <a:pt x="12" y="89"/>
                    </a:lnTo>
                    <a:lnTo>
                      <a:pt x="0" y="82"/>
                    </a:lnTo>
                    <a:lnTo>
                      <a:pt x="5" y="0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Oval 158"/>
              <p:cNvSpPr>
                <a:spLocks noChangeArrowheads="1"/>
              </p:cNvSpPr>
              <p:nvPr/>
            </p:nvSpPr>
            <p:spPr bwMode="auto">
              <a:xfrm>
                <a:off x="5856288" y="3063875"/>
                <a:ext cx="111125" cy="1333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Rectangle 159"/>
              <p:cNvSpPr>
                <a:spLocks noChangeArrowheads="1"/>
              </p:cNvSpPr>
              <p:nvPr/>
            </p:nvSpPr>
            <p:spPr bwMode="auto">
              <a:xfrm>
                <a:off x="5913438" y="338772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160"/>
              <p:cNvSpPr>
                <a:spLocks/>
              </p:cNvSpPr>
              <p:nvPr/>
            </p:nvSpPr>
            <p:spPr bwMode="auto">
              <a:xfrm>
                <a:off x="5722938" y="3322638"/>
                <a:ext cx="0" cy="3175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Rectangle 161"/>
              <p:cNvSpPr>
                <a:spLocks noChangeArrowheads="1"/>
              </p:cNvSpPr>
              <p:nvPr/>
            </p:nvSpPr>
            <p:spPr bwMode="auto">
              <a:xfrm>
                <a:off x="5913438" y="338772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162"/>
              <p:cNvSpPr>
                <a:spLocks/>
              </p:cNvSpPr>
              <p:nvPr/>
            </p:nvSpPr>
            <p:spPr bwMode="auto">
              <a:xfrm>
                <a:off x="5894388" y="3205163"/>
                <a:ext cx="34925" cy="41275"/>
              </a:xfrm>
              <a:custGeom>
                <a:avLst/>
                <a:gdLst>
                  <a:gd name="T0" fmla="*/ 19 w 22"/>
                  <a:gd name="T1" fmla="*/ 0 h 26"/>
                  <a:gd name="T2" fmla="*/ 22 w 22"/>
                  <a:gd name="T3" fmla="*/ 16 h 26"/>
                  <a:gd name="T4" fmla="*/ 12 w 22"/>
                  <a:gd name="T5" fmla="*/ 26 h 26"/>
                  <a:gd name="T6" fmla="*/ 0 w 22"/>
                  <a:gd name="T7" fmla="*/ 16 h 26"/>
                  <a:gd name="T8" fmla="*/ 5 w 22"/>
                  <a:gd name="T9" fmla="*/ 0 h 26"/>
                  <a:gd name="T10" fmla="*/ 19 w 22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6">
                    <a:moveTo>
                      <a:pt x="19" y="0"/>
                    </a:moveTo>
                    <a:lnTo>
                      <a:pt x="22" y="16"/>
                    </a:lnTo>
                    <a:lnTo>
                      <a:pt x="12" y="26"/>
                    </a:lnTo>
                    <a:lnTo>
                      <a:pt x="0" y="16"/>
                    </a:lnTo>
                    <a:lnTo>
                      <a:pt x="5" y="0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163"/>
              <p:cNvSpPr>
                <a:spLocks/>
              </p:cNvSpPr>
              <p:nvPr/>
            </p:nvSpPr>
            <p:spPr bwMode="auto">
              <a:xfrm>
                <a:off x="5891213" y="3235325"/>
                <a:ext cx="41275" cy="166688"/>
              </a:xfrm>
              <a:custGeom>
                <a:avLst/>
                <a:gdLst>
                  <a:gd name="T0" fmla="*/ 21 w 26"/>
                  <a:gd name="T1" fmla="*/ 0 h 105"/>
                  <a:gd name="T2" fmla="*/ 26 w 26"/>
                  <a:gd name="T3" fmla="*/ 96 h 105"/>
                  <a:gd name="T4" fmla="*/ 14 w 26"/>
                  <a:gd name="T5" fmla="*/ 105 h 105"/>
                  <a:gd name="T6" fmla="*/ 0 w 26"/>
                  <a:gd name="T7" fmla="*/ 96 h 105"/>
                  <a:gd name="T8" fmla="*/ 4 w 26"/>
                  <a:gd name="T9" fmla="*/ 0 h 105"/>
                  <a:gd name="T10" fmla="*/ 21 w 26"/>
                  <a:gd name="T11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105">
                    <a:moveTo>
                      <a:pt x="21" y="0"/>
                    </a:moveTo>
                    <a:lnTo>
                      <a:pt x="26" y="96"/>
                    </a:lnTo>
                    <a:lnTo>
                      <a:pt x="14" y="105"/>
                    </a:lnTo>
                    <a:lnTo>
                      <a:pt x="0" y="96"/>
                    </a:lnTo>
                    <a:lnTo>
                      <a:pt x="4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164"/>
              <p:cNvSpPr>
                <a:spLocks noEditPoints="1"/>
              </p:cNvSpPr>
              <p:nvPr/>
            </p:nvSpPr>
            <p:spPr bwMode="auto">
              <a:xfrm>
                <a:off x="5719763" y="3211513"/>
                <a:ext cx="373063" cy="547688"/>
              </a:xfrm>
              <a:custGeom>
                <a:avLst/>
                <a:gdLst>
                  <a:gd name="T0" fmla="*/ 60 w 98"/>
                  <a:gd name="T1" fmla="*/ 74 h 144"/>
                  <a:gd name="T2" fmla="*/ 75 w 98"/>
                  <a:gd name="T3" fmla="*/ 57 h 144"/>
                  <a:gd name="T4" fmla="*/ 74 w 98"/>
                  <a:gd name="T5" fmla="*/ 36 h 144"/>
                  <a:gd name="T6" fmla="*/ 77 w 98"/>
                  <a:gd name="T7" fmla="*/ 40 h 144"/>
                  <a:gd name="T8" fmla="*/ 78 w 98"/>
                  <a:gd name="T9" fmla="*/ 57 h 144"/>
                  <a:gd name="T10" fmla="*/ 98 w 98"/>
                  <a:gd name="T11" fmla="*/ 57 h 144"/>
                  <a:gd name="T12" fmla="*/ 92 w 98"/>
                  <a:gd name="T13" fmla="*/ 31 h 144"/>
                  <a:gd name="T14" fmla="*/ 74 w 98"/>
                  <a:gd name="T15" fmla="*/ 4 h 144"/>
                  <a:gd name="T16" fmla="*/ 63 w 98"/>
                  <a:gd name="T17" fmla="*/ 0 h 144"/>
                  <a:gd name="T18" fmla="*/ 63 w 98"/>
                  <a:gd name="T19" fmla="*/ 0 h 144"/>
                  <a:gd name="T20" fmla="*/ 69 w 98"/>
                  <a:gd name="T21" fmla="*/ 5 h 144"/>
                  <a:gd name="T22" fmla="*/ 61 w 98"/>
                  <a:gd name="T23" fmla="*/ 9 h 144"/>
                  <a:gd name="T24" fmla="*/ 65 w 98"/>
                  <a:gd name="T25" fmla="*/ 15 h 144"/>
                  <a:gd name="T26" fmla="*/ 51 w 98"/>
                  <a:gd name="T27" fmla="*/ 46 h 144"/>
                  <a:gd name="T28" fmla="*/ 51 w 98"/>
                  <a:gd name="T29" fmla="*/ 46 h 144"/>
                  <a:gd name="T30" fmla="*/ 51 w 98"/>
                  <a:gd name="T31" fmla="*/ 46 h 144"/>
                  <a:gd name="T32" fmla="*/ 51 w 98"/>
                  <a:gd name="T33" fmla="*/ 46 h 144"/>
                  <a:gd name="T34" fmla="*/ 51 w 98"/>
                  <a:gd name="T35" fmla="*/ 46 h 144"/>
                  <a:gd name="T36" fmla="*/ 36 w 98"/>
                  <a:gd name="T37" fmla="*/ 15 h 144"/>
                  <a:gd name="T38" fmla="*/ 40 w 98"/>
                  <a:gd name="T39" fmla="*/ 9 h 144"/>
                  <a:gd name="T40" fmla="*/ 33 w 98"/>
                  <a:gd name="T41" fmla="*/ 5 h 144"/>
                  <a:gd name="T42" fmla="*/ 39 w 98"/>
                  <a:gd name="T43" fmla="*/ 0 h 144"/>
                  <a:gd name="T44" fmla="*/ 39 w 98"/>
                  <a:gd name="T45" fmla="*/ 0 h 144"/>
                  <a:gd name="T46" fmla="*/ 31 w 98"/>
                  <a:gd name="T47" fmla="*/ 0 h 144"/>
                  <a:gd name="T48" fmla="*/ 25 w 98"/>
                  <a:gd name="T49" fmla="*/ 3 h 144"/>
                  <a:gd name="T50" fmla="*/ 1 w 98"/>
                  <a:gd name="T51" fmla="*/ 29 h 144"/>
                  <a:gd name="T52" fmla="*/ 1 w 98"/>
                  <a:gd name="T53" fmla="*/ 29 h 144"/>
                  <a:gd name="T54" fmla="*/ 1 w 98"/>
                  <a:gd name="T55" fmla="*/ 30 h 144"/>
                  <a:gd name="T56" fmla="*/ 0 w 98"/>
                  <a:gd name="T57" fmla="*/ 40 h 144"/>
                  <a:gd name="T58" fmla="*/ 0 w 98"/>
                  <a:gd name="T59" fmla="*/ 41 h 144"/>
                  <a:gd name="T60" fmla="*/ 0 w 98"/>
                  <a:gd name="T61" fmla="*/ 42 h 144"/>
                  <a:gd name="T62" fmla="*/ 1 w 98"/>
                  <a:gd name="T63" fmla="*/ 44 h 144"/>
                  <a:gd name="T64" fmla="*/ 3 w 98"/>
                  <a:gd name="T65" fmla="*/ 48 h 144"/>
                  <a:gd name="T66" fmla="*/ 7 w 98"/>
                  <a:gd name="T67" fmla="*/ 55 h 144"/>
                  <a:gd name="T68" fmla="*/ 15 w 98"/>
                  <a:gd name="T69" fmla="*/ 71 h 144"/>
                  <a:gd name="T70" fmla="*/ 26 w 98"/>
                  <a:gd name="T71" fmla="*/ 65 h 144"/>
                  <a:gd name="T72" fmla="*/ 26 w 98"/>
                  <a:gd name="T73" fmla="*/ 75 h 144"/>
                  <a:gd name="T74" fmla="*/ 26 w 98"/>
                  <a:gd name="T75" fmla="*/ 76 h 144"/>
                  <a:gd name="T76" fmla="*/ 28 w 98"/>
                  <a:gd name="T77" fmla="*/ 76 h 144"/>
                  <a:gd name="T78" fmla="*/ 30 w 98"/>
                  <a:gd name="T79" fmla="*/ 144 h 144"/>
                  <a:gd name="T80" fmla="*/ 50 w 98"/>
                  <a:gd name="T81" fmla="*/ 144 h 144"/>
                  <a:gd name="T82" fmla="*/ 50 w 98"/>
                  <a:gd name="T83" fmla="*/ 76 h 144"/>
                  <a:gd name="T84" fmla="*/ 52 w 98"/>
                  <a:gd name="T85" fmla="*/ 76 h 144"/>
                  <a:gd name="T86" fmla="*/ 54 w 98"/>
                  <a:gd name="T87" fmla="*/ 144 h 144"/>
                  <a:gd name="T88" fmla="*/ 60 w 98"/>
                  <a:gd name="T89" fmla="*/ 144 h 144"/>
                  <a:gd name="T90" fmla="*/ 60 w 98"/>
                  <a:gd name="T91" fmla="*/ 74 h 144"/>
                  <a:gd name="T92" fmla="*/ 27 w 98"/>
                  <a:gd name="T93" fmla="*/ 50 h 144"/>
                  <a:gd name="T94" fmla="*/ 24 w 98"/>
                  <a:gd name="T95" fmla="*/ 46 h 144"/>
                  <a:gd name="T96" fmla="*/ 20 w 98"/>
                  <a:gd name="T97" fmla="*/ 39 h 144"/>
                  <a:gd name="T98" fmla="*/ 19 w 98"/>
                  <a:gd name="T99" fmla="*/ 36 h 144"/>
                  <a:gd name="T100" fmla="*/ 27 w 98"/>
                  <a:gd name="T101" fmla="*/ 26 h 144"/>
                  <a:gd name="T102" fmla="*/ 27 w 98"/>
                  <a:gd name="T103" fmla="*/ 5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8" h="144">
                    <a:moveTo>
                      <a:pt x="60" y="74"/>
                    </a:moveTo>
                    <a:cubicBezTo>
                      <a:pt x="60" y="66"/>
                      <a:pt x="66" y="58"/>
                      <a:pt x="75" y="57"/>
                    </a:cubicBezTo>
                    <a:cubicBezTo>
                      <a:pt x="75" y="50"/>
                      <a:pt x="75" y="43"/>
                      <a:pt x="74" y="36"/>
                    </a:cubicBezTo>
                    <a:cubicBezTo>
                      <a:pt x="77" y="40"/>
                      <a:pt x="77" y="40"/>
                      <a:pt x="77" y="40"/>
                    </a:cubicBezTo>
                    <a:cubicBezTo>
                      <a:pt x="78" y="41"/>
                      <a:pt x="78" y="49"/>
                      <a:pt x="78" y="57"/>
                    </a:cubicBezTo>
                    <a:cubicBezTo>
                      <a:pt x="98" y="57"/>
                      <a:pt x="98" y="57"/>
                      <a:pt x="98" y="57"/>
                    </a:cubicBezTo>
                    <a:cubicBezTo>
                      <a:pt x="98" y="50"/>
                      <a:pt x="98" y="43"/>
                      <a:pt x="92" y="31"/>
                    </a:cubicBezTo>
                    <a:cubicBezTo>
                      <a:pt x="74" y="4"/>
                      <a:pt x="74" y="4"/>
                      <a:pt x="74" y="4"/>
                    </a:cubicBezTo>
                    <a:cubicBezTo>
                      <a:pt x="71" y="0"/>
                      <a:pt x="64" y="0"/>
                      <a:pt x="63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1" y="9"/>
                      <a:pt x="61" y="9"/>
                      <a:pt x="61" y="9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6" y="0"/>
                      <a:pt x="31" y="0"/>
                      <a:pt x="31" y="0"/>
                    </a:cubicBezTo>
                    <a:cubicBezTo>
                      <a:pt x="29" y="1"/>
                      <a:pt x="27" y="2"/>
                      <a:pt x="25" y="3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1" y="31"/>
                      <a:pt x="0" y="40"/>
                      <a:pt x="0" y="4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44"/>
                      <a:pt x="1" y="44"/>
                      <a:pt x="1" y="44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15" y="71"/>
                      <a:pt x="15" y="71"/>
                      <a:pt x="15" y="71"/>
                    </a:cubicBezTo>
                    <a:cubicBezTo>
                      <a:pt x="19" y="69"/>
                      <a:pt x="23" y="67"/>
                      <a:pt x="26" y="65"/>
                    </a:cubicBezTo>
                    <a:cubicBezTo>
                      <a:pt x="26" y="69"/>
                      <a:pt x="26" y="72"/>
                      <a:pt x="26" y="75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27" y="76"/>
                      <a:pt x="27" y="76"/>
                      <a:pt x="28" y="76"/>
                    </a:cubicBezTo>
                    <a:cubicBezTo>
                      <a:pt x="30" y="144"/>
                      <a:pt x="30" y="144"/>
                      <a:pt x="30" y="144"/>
                    </a:cubicBezTo>
                    <a:cubicBezTo>
                      <a:pt x="50" y="144"/>
                      <a:pt x="50" y="144"/>
                      <a:pt x="50" y="144"/>
                    </a:cubicBezTo>
                    <a:cubicBezTo>
                      <a:pt x="50" y="124"/>
                      <a:pt x="50" y="89"/>
                      <a:pt x="50" y="76"/>
                    </a:cubicBezTo>
                    <a:cubicBezTo>
                      <a:pt x="50" y="76"/>
                      <a:pt x="51" y="76"/>
                      <a:pt x="52" y="76"/>
                    </a:cubicBezTo>
                    <a:cubicBezTo>
                      <a:pt x="54" y="144"/>
                      <a:pt x="54" y="144"/>
                      <a:pt x="54" y="144"/>
                    </a:cubicBezTo>
                    <a:cubicBezTo>
                      <a:pt x="60" y="144"/>
                      <a:pt x="60" y="144"/>
                      <a:pt x="60" y="144"/>
                    </a:cubicBezTo>
                    <a:lnTo>
                      <a:pt x="60" y="74"/>
                    </a:lnTo>
                    <a:close/>
                    <a:moveTo>
                      <a:pt x="27" y="50"/>
                    </a:moveTo>
                    <a:cubicBezTo>
                      <a:pt x="24" y="46"/>
                      <a:pt x="24" y="46"/>
                      <a:pt x="24" y="4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7" y="34"/>
                      <a:pt x="27" y="42"/>
                      <a:pt x="27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165"/>
              <p:cNvSpPr>
                <a:spLocks/>
              </p:cNvSpPr>
              <p:nvPr/>
            </p:nvSpPr>
            <p:spPr bwMode="auto">
              <a:xfrm>
                <a:off x="6099176" y="3230563"/>
                <a:ext cx="220663" cy="198438"/>
              </a:xfrm>
              <a:custGeom>
                <a:avLst/>
                <a:gdLst>
                  <a:gd name="T0" fmla="*/ 1 w 58"/>
                  <a:gd name="T1" fmla="*/ 52 h 52"/>
                  <a:gd name="T2" fmla="*/ 30 w 58"/>
                  <a:gd name="T3" fmla="*/ 52 h 52"/>
                  <a:gd name="T4" fmla="*/ 58 w 58"/>
                  <a:gd name="T5" fmla="*/ 52 h 52"/>
                  <a:gd name="T6" fmla="*/ 55 w 58"/>
                  <a:gd name="T7" fmla="*/ 8 h 52"/>
                  <a:gd name="T8" fmla="*/ 47 w 58"/>
                  <a:gd name="T9" fmla="*/ 0 h 52"/>
                  <a:gd name="T10" fmla="*/ 40 w 58"/>
                  <a:gd name="T11" fmla="*/ 0 h 52"/>
                  <a:gd name="T12" fmla="*/ 45 w 58"/>
                  <a:gd name="T13" fmla="*/ 4 h 52"/>
                  <a:gd name="T14" fmla="*/ 38 w 58"/>
                  <a:gd name="T15" fmla="*/ 8 h 52"/>
                  <a:gd name="T16" fmla="*/ 41 w 58"/>
                  <a:gd name="T17" fmla="*/ 13 h 52"/>
                  <a:gd name="T18" fmla="*/ 29 w 58"/>
                  <a:gd name="T19" fmla="*/ 41 h 52"/>
                  <a:gd name="T20" fmla="*/ 29 w 58"/>
                  <a:gd name="T21" fmla="*/ 41 h 52"/>
                  <a:gd name="T22" fmla="*/ 29 w 58"/>
                  <a:gd name="T23" fmla="*/ 41 h 52"/>
                  <a:gd name="T24" fmla="*/ 29 w 58"/>
                  <a:gd name="T25" fmla="*/ 41 h 52"/>
                  <a:gd name="T26" fmla="*/ 29 w 58"/>
                  <a:gd name="T27" fmla="*/ 41 h 52"/>
                  <a:gd name="T28" fmla="*/ 16 w 58"/>
                  <a:gd name="T29" fmla="*/ 13 h 52"/>
                  <a:gd name="T30" fmla="*/ 19 w 58"/>
                  <a:gd name="T31" fmla="*/ 8 h 52"/>
                  <a:gd name="T32" fmla="*/ 12 w 58"/>
                  <a:gd name="T33" fmla="*/ 4 h 52"/>
                  <a:gd name="T34" fmla="*/ 17 w 58"/>
                  <a:gd name="T35" fmla="*/ 0 h 52"/>
                  <a:gd name="T36" fmla="*/ 11 w 58"/>
                  <a:gd name="T37" fmla="*/ 0 h 52"/>
                  <a:gd name="T38" fmla="*/ 11 w 58"/>
                  <a:gd name="T39" fmla="*/ 0 h 52"/>
                  <a:gd name="T40" fmla="*/ 3 w 58"/>
                  <a:gd name="T41" fmla="*/ 8 h 52"/>
                  <a:gd name="T42" fmla="*/ 0 w 58"/>
                  <a:gd name="T43" fmla="*/ 52 h 52"/>
                  <a:gd name="T44" fmla="*/ 1 w 58"/>
                  <a:gd name="T4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8" h="52">
                    <a:moveTo>
                      <a:pt x="1" y="52"/>
                    </a:moveTo>
                    <a:cubicBezTo>
                      <a:pt x="30" y="52"/>
                      <a:pt x="30" y="52"/>
                      <a:pt x="30" y="52"/>
                    </a:cubicBezTo>
                    <a:cubicBezTo>
                      <a:pt x="58" y="52"/>
                      <a:pt x="58" y="52"/>
                      <a:pt x="58" y="52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4" y="3"/>
                      <a:pt x="51" y="0"/>
                      <a:pt x="47" y="0"/>
                    </a:cubicBezTo>
                    <a:cubicBezTo>
                      <a:pt x="47" y="0"/>
                      <a:pt x="44" y="0"/>
                      <a:pt x="40" y="0"/>
                    </a:cubicBezTo>
                    <a:cubicBezTo>
                      <a:pt x="45" y="4"/>
                      <a:pt x="45" y="4"/>
                      <a:pt x="45" y="4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3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7" y="0"/>
                      <a:pt x="3" y="3"/>
                      <a:pt x="3" y="8"/>
                    </a:cubicBezTo>
                    <a:cubicBezTo>
                      <a:pt x="0" y="52"/>
                      <a:pt x="0" y="52"/>
                      <a:pt x="0" y="52"/>
                    </a:cubicBezTo>
                    <a:lnTo>
                      <a:pt x="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166"/>
              <p:cNvSpPr>
                <a:spLocks/>
              </p:cNvSpPr>
              <p:nvPr/>
            </p:nvSpPr>
            <p:spPr bwMode="auto">
              <a:xfrm>
                <a:off x="6019801" y="3633788"/>
                <a:ext cx="111125" cy="103188"/>
              </a:xfrm>
              <a:custGeom>
                <a:avLst/>
                <a:gdLst>
                  <a:gd name="T0" fmla="*/ 27 w 29"/>
                  <a:gd name="T1" fmla="*/ 0 h 27"/>
                  <a:gd name="T2" fmla="*/ 26 w 29"/>
                  <a:gd name="T3" fmla="*/ 0 h 27"/>
                  <a:gd name="T4" fmla="*/ 1 w 29"/>
                  <a:gd name="T5" fmla="*/ 24 h 27"/>
                  <a:gd name="T6" fmla="*/ 1 w 29"/>
                  <a:gd name="T7" fmla="*/ 27 h 27"/>
                  <a:gd name="T8" fmla="*/ 2 w 29"/>
                  <a:gd name="T9" fmla="*/ 27 h 27"/>
                  <a:gd name="T10" fmla="*/ 4 w 29"/>
                  <a:gd name="T11" fmla="*/ 27 h 27"/>
                  <a:gd name="T12" fmla="*/ 29 w 29"/>
                  <a:gd name="T13" fmla="*/ 3 h 27"/>
                  <a:gd name="T14" fmla="*/ 29 w 29"/>
                  <a:gd name="T15" fmla="*/ 0 h 27"/>
                  <a:gd name="T16" fmla="*/ 27 w 29"/>
                  <a:gd name="T1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7">
                    <a:moveTo>
                      <a:pt x="27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5"/>
                      <a:pt x="0" y="26"/>
                      <a:pt x="1" y="27"/>
                    </a:cubicBezTo>
                    <a:cubicBezTo>
                      <a:pt x="1" y="27"/>
                      <a:pt x="2" y="27"/>
                      <a:pt x="2" y="27"/>
                    </a:cubicBezTo>
                    <a:cubicBezTo>
                      <a:pt x="3" y="27"/>
                      <a:pt x="3" y="27"/>
                      <a:pt x="4" y="27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3"/>
                      <a:pt x="29" y="1"/>
                      <a:pt x="29" y="0"/>
                    </a:cubicBezTo>
                    <a:cubicBezTo>
                      <a:pt x="28" y="0"/>
                      <a:pt x="28" y="0"/>
                      <a:pt x="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167"/>
              <p:cNvSpPr>
                <a:spLocks noEditPoints="1"/>
              </p:cNvSpPr>
              <p:nvPr/>
            </p:nvSpPr>
            <p:spPr bwMode="auto">
              <a:xfrm>
                <a:off x="5967413" y="3448050"/>
                <a:ext cx="504825" cy="346075"/>
              </a:xfrm>
              <a:custGeom>
                <a:avLst/>
                <a:gdLst>
                  <a:gd name="T0" fmla="*/ 128 w 133"/>
                  <a:gd name="T1" fmla="*/ 4 h 91"/>
                  <a:gd name="T2" fmla="*/ 118 w 133"/>
                  <a:gd name="T3" fmla="*/ 0 h 91"/>
                  <a:gd name="T4" fmla="*/ 15 w 133"/>
                  <a:gd name="T5" fmla="*/ 0 h 91"/>
                  <a:gd name="T6" fmla="*/ 5 w 133"/>
                  <a:gd name="T7" fmla="*/ 4 h 91"/>
                  <a:gd name="T8" fmla="*/ 0 w 133"/>
                  <a:gd name="T9" fmla="*/ 17 h 91"/>
                  <a:gd name="T10" fmla="*/ 0 w 133"/>
                  <a:gd name="T11" fmla="*/ 75 h 91"/>
                  <a:gd name="T12" fmla="*/ 15 w 133"/>
                  <a:gd name="T13" fmla="*/ 91 h 91"/>
                  <a:gd name="T14" fmla="*/ 118 w 133"/>
                  <a:gd name="T15" fmla="*/ 91 h 91"/>
                  <a:gd name="T16" fmla="*/ 133 w 133"/>
                  <a:gd name="T17" fmla="*/ 75 h 91"/>
                  <a:gd name="T18" fmla="*/ 133 w 133"/>
                  <a:gd name="T19" fmla="*/ 17 h 91"/>
                  <a:gd name="T20" fmla="*/ 128 w 133"/>
                  <a:gd name="T21" fmla="*/ 4 h 91"/>
                  <a:gd name="T22" fmla="*/ 66 w 133"/>
                  <a:gd name="T23" fmla="*/ 50 h 91"/>
                  <a:gd name="T24" fmla="*/ 17 w 133"/>
                  <a:gd name="T25" fmla="*/ 10 h 91"/>
                  <a:gd name="T26" fmla="*/ 115 w 133"/>
                  <a:gd name="T27" fmla="*/ 10 h 91"/>
                  <a:gd name="T28" fmla="*/ 66 w 133"/>
                  <a:gd name="T29" fmla="*/ 50 h 91"/>
                  <a:gd name="T30" fmla="*/ 123 w 133"/>
                  <a:gd name="T31" fmla="*/ 75 h 91"/>
                  <a:gd name="T32" fmla="*/ 118 w 133"/>
                  <a:gd name="T33" fmla="*/ 80 h 91"/>
                  <a:gd name="T34" fmla="*/ 15 w 133"/>
                  <a:gd name="T35" fmla="*/ 80 h 91"/>
                  <a:gd name="T36" fmla="*/ 10 w 133"/>
                  <a:gd name="T37" fmla="*/ 75 h 91"/>
                  <a:gd name="T38" fmla="*/ 10 w 133"/>
                  <a:gd name="T39" fmla="*/ 17 h 91"/>
                  <a:gd name="T40" fmla="*/ 62 w 133"/>
                  <a:gd name="T41" fmla="*/ 60 h 91"/>
                  <a:gd name="T42" fmla="*/ 66 w 133"/>
                  <a:gd name="T43" fmla="*/ 61 h 91"/>
                  <a:gd name="T44" fmla="*/ 70 w 133"/>
                  <a:gd name="T45" fmla="*/ 60 h 91"/>
                  <a:gd name="T46" fmla="*/ 123 w 133"/>
                  <a:gd name="T47" fmla="*/ 17 h 91"/>
                  <a:gd name="T48" fmla="*/ 123 w 133"/>
                  <a:gd name="T49" fmla="*/ 75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3" h="91">
                    <a:moveTo>
                      <a:pt x="128" y="4"/>
                    </a:moveTo>
                    <a:cubicBezTo>
                      <a:pt x="125" y="1"/>
                      <a:pt x="121" y="0"/>
                      <a:pt x="11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0"/>
                      <a:pt x="8" y="1"/>
                      <a:pt x="5" y="4"/>
                    </a:cubicBezTo>
                    <a:cubicBezTo>
                      <a:pt x="3" y="6"/>
                      <a:pt x="0" y="11"/>
                      <a:pt x="0" y="17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84"/>
                      <a:pt x="7" y="91"/>
                      <a:pt x="15" y="91"/>
                    </a:cubicBezTo>
                    <a:cubicBezTo>
                      <a:pt x="118" y="91"/>
                      <a:pt x="118" y="91"/>
                      <a:pt x="118" y="91"/>
                    </a:cubicBezTo>
                    <a:cubicBezTo>
                      <a:pt x="126" y="91"/>
                      <a:pt x="133" y="84"/>
                      <a:pt x="133" y="75"/>
                    </a:cubicBezTo>
                    <a:cubicBezTo>
                      <a:pt x="133" y="17"/>
                      <a:pt x="133" y="17"/>
                      <a:pt x="133" y="17"/>
                    </a:cubicBezTo>
                    <a:cubicBezTo>
                      <a:pt x="133" y="11"/>
                      <a:pt x="130" y="6"/>
                      <a:pt x="128" y="4"/>
                    </a:cubicBezTo>
                    <a:close/>
                    <a:moveTo>
                      <a:pt x="66" y="50"/>
                    </a:moveTo>
                    <a:cubicBezTo>
                      <a:pt x="17" y="10"/>
                      <a:pt x="17" y="10"/>
                      <a:pt x="17" y="10"/>
                    </a:cubicBezTo>
                    <a:cubicBezTo>
                      <a:pt x="115" y="10"/>
                      <a:pt x="115" y="10"/>
                      <a:pt x="115" y="10"/>
                    </a:cubicBezTo>
                    <a:lnTo>
                      <a:pt x="66" y="50"/>
                    </a:lnTo>
                    <a:close/>
                    <a:moveTo>
                      <a:pt x="123" y="75"/>
                    </a:moveTo>
                    <a:cubicBezTo>
                      <a:pt x="123" y="78"/>
                      <a:pt x="120" y="80"/>
                      <a:pt x="118" y="80"/>
                    </a:cubicBezTo>
                    <a:cubicBezTo>
                      <a:pt x="15" y="80"/>
                      <a:pt x="15" y="80"/>
                      <a:pt x="15" y="80"/>
                    </a:cubicBezTo>
                    <a:cubicBezTo>
                      <a:pt x="12" y="80"/>
                      <a:pt x="10" y="78"/>
                      <a:pt x="10" y="75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62" y="60"/>
                      <a:pt x="62" y="60"/>
                      <a:pt x="62" y="60"/>
                    </a:cubicBezTo>
                    <a:cubicBezTo>
                      <a:pt x="64" y="61"/>
                      <a:pt x="65" y="61"/>
                      <a:pt x="66" y="61"/>
                    </a:cubicBezTo>
                    <a:cubicBezTo>
                      <a:pt x="68" y="61"/>
                      <a:pt x="69" y="61"/>
                      <a:pt x="70" y="60"/>
                    </a:cubicBezTo>
                    <a:cubicBezTo>
                      <a:pt x="123" y="17"/>
                      <a:pt x="123" y="17"/>
                      <a:pt x="123" y="17"/>
                    </a:cubicBezTo>
                    <a:lnTo>
                      <a:pt x="123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168"/>
              <p:cNvSpPr>
                <a:spLocks/>
              </p:cNvSpPr>
              <p:nvPr/>
            </p:nvSpPr>
            <p:spPr bwMode="auto">
              <a:xfrm>
                <a:off x="6305551" y="3633788"/>
                <a:ext cx="114300" cy="103188"/>
              </a:xfrm>
              <a:custGeom>
                <a:avLst/>
                <a:gdLst>
                  <a:gd name="T0" fmla="*/ 26 w 30"/>
                  <a:gd name="T1" fmla="*/ 27 h 27"/>
                  <a:gd name="T2" fmla="*/ 28 w 30"/>
                  <a:gd name="T3" fmla="*/ 27 h 27"/>
                  <a:gd name="T4" fmla="*/ 29 w 30"/>
                  <a:gd name="T5" fmla="*/ 27 h 27"/>
                  <a:gd name="T6" fmla="*/ 29 w 30"/>
                  <a:gd name="T7" fmla="*/ 24 h 27"/>
                  <a:gd name="T8" fmla="*/ 4 w 30"/>
                  <a:gd name="T9" fmla="*/ 0 h 27"/>
                  <a:gd name="T10" fmla="*/ 3 w 30"/>
                  <a:gd name="T11" fmla="*/ 0 h 27"/>
                  <a:gd name="T12" fmla="*/ 1 w 30"/>
                  <a:gd name="T13" fmla="*/ 0 h 27"/>
                  <a:gd name="T14" fmla="*/ 1 w 30"/>
                  <a:gd name="T15" fmla="*/ 3 h 27"/>
                  <a:gd name="T16" fmla="*/ 26 w 30"/>
                  <a:gd name="T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7">
                    <a:moveTo>
                      <a:pt x="26" y="27"/>
                    </a:moveTo>
                    <a:cubicBezTo>
                      <a:pt x="26" y="27"/>
                      <a:pt x="27" y="27"/>
                      <a:pt x="28" y="27"/>
                    </a:cubicBezTo>
                    <a:cubicBezTo>
                      <a:pt x="28" y="27"/>
                      <a:pt x="29" y="27"/>
                      <a:pt x="29" y="27"/>
                    </a:cubicBezTo>
                    <a:cubicBezTo>
                      <a:pt x="30" y="26"/>
                      <a:pt x="30" y="25"/>
                      <a:pt x="29" y="2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0" y="1"/>
                      <a:pt x="0" y="3"/>
                      <a:pt x="1" y="3"/>
                    </a:cubicBezTo>
                    <a:lnTo>
                      <a:pt x="26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169"/>
              <p:cNvSpPr>
                <a:spLocks/>
              </p:cNvSpPr>
              <p:nvPr/>
            </p:nvSpPr>
            <p:spPr bwMode="auto">
              <a:xfrm>
                <a:off x="6016626" y="3413125"/>
                <a:ext cx="79375" cy="57150"/>
              </a:xfrm>
              <a:custGeom>
                <a:avLst/>
                <a:gdLst>
                  <a:gd name="T0" fmla="*/ 1 w 21"/>
                  <a:gd name="T1" fmla="*/ 15 h 15"/>
                  <a:gd name="T2" fmla="*/ 21 w 21"/>
                  <a:gd name="T3" fmla="*/ 14 h 15"/>
                  <a:gd name="T4" fmla="*/ 20 w 21"/>
                  <a:gd name="T5" fmla="*/ 0 h 15"/>
                  <a:gd name="T6" fmla="*/ 0 w 21"/>
                  <a:gd name="T7" fmla="*/ 0 h 15"/>
                  <a:gd name="T8" fmla="*/ 1 w 21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5">
                    <a:moveTo>
                      <a:pt x="1" y="15"/>
                    </a:moveTo>
                    <a:cubicBezTo>
                      <a:pt x="8" y="15"/>
                      <a:pt x="14" y="14"/>
                      <a:pt x="21" y="14"/>
                    </a:cubicBezTo>
                    <a:cubicBezTo>
                      <a:pt x="20" y="8"/>
                      <a:pt x="20" y="4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5"/>
                      <a:pt x="1" y="11"/>
                      <a:pt x="1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7" name="组合 86"/>
          <p:cNvGrpSpPr/>
          <p:nvPr/>
        </p:nvGrpSpPr>
        <p:grpSpPr>
          <a:xfrm>
            <a:off x="5373712" y="3593476"/>
            <a:ext cx="6249988" cy="338554"/>
            <a:chOff x="2971006" y="4113199"/>
            <a:chExt cx="6249988" cy="338554"/>
          </a:xfrm>
        </p:grpSpPr>
        <p:sp>
          <p:nvSpPr>
            <p:cNvPr id="85" name="圆角矩形 84"/>
            <p:cNvSpPr/>
            <p:nvPr/>
          </p:nvSpPr>
          <p:spPr>
            <a:xfrm>
              <a:off x="2971006" y="4113199"/>
              <a:ext cx="6249988" cy="338554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2989263" y="4113199"/>
              <a:ext cx="62134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北京大学信息科学技术学院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82" name="图片 8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2177" y="1639608"/>
            <a:ext cx="5634028" cy="3408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238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drap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2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1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1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1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accel="22000" fill="hold" nodeType="withEffect" p14:presetBounceEnd="20000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accel="22000" fill="hold" nodeType="withEffect" p14:presetBounceEnd="2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accel="22000" fill="hold" nodeType="withEffect" p14:presetBounceEnd="20000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accel="22000" fill="hold" nodeType="withEffect" p14:presetBounceEnd="20000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accel="22000" fill="hold" nodeType="withEffect" p14:presetBounceEnd="2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3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2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1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1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1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accel="2200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accel="22000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accel="22000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accel="22000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accel="2200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3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6200706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课题现状</a:t>
            </a:r>
            <a:endParaRPr lang="zh-CN" altLang="en-US" sz="2800" b="1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36756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SUBJECT SITUATION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MH_Desc_1"/>
          <p:cNvSpPr/>
          <p:nvPr>
            <p:custDataLst>
              <p:tags r:id="rId1"/>
            </p:custDataLst>
          </p:nvPr>
        </p:nvSpPr>
        <p:spPr>
          <a:xfrm>
            <a:off x="1070951" y="3823052"/>
            <a:ext cx="10065362" cy="185900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47625" cap="sq">
            <a:solidFill>
              <a:schemeClr val="accent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b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0" y="1756478"/>
            <a:ext cx="12191999" cy="1921973"/>
            <a:chOff x="2330704" y="2188564"/>
            <a:chExt cx="8119827" cy="1280027"/>
          </a:xfrm>
        </p:grpSpPr>
        <p:sp>
          <p:nvSpPr>
            <p:cNvPr id="18" name="MH_Other_1"/>
            <p:cNvSpPr/>
            <p:nvPr>
              <p:custDataLst>
                <p:tags r:id="rId2"/>
              </p:custDataLst>
            </p:nvPr>
          </p:nvSpPr>
          <p:spPr>
            <a:xfrm flipH="1" flipV="1">
              <a:off x="9137575" y="3004712"/>
              <a:ext cx="163927" cy="317391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MH_Other_2"/>
            <p:cNvSpPr/>
            <p:nvPr>
              <p:custDataLst>
                <p:tags r:id="rId3"/>
              </p:custDataLst>
            </p:nvPr>
          </p:nvSpPr>
          <p:spPr>
            <a:xfrm>
              <a:off x="8051120" y="2333308"/>
              <a:ext cx="162184" cy="319135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MH_Other_3"/>
            <p:cNvSpPr/>
            <p:nvPr>
              <p:custDataLst>
                <p:tags r:id="rId4"/>
              </p:custDataLst>
            </p:nvPr>
          </p:nvSpPr>
          <p:spPr>
            <a:xfrm flipH="1" flipV="1">
              <a:off x="7888938" y="3004712"/>
              <a:ext cx="162183" cy="317391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MH_Other_4"/>
            <p:cNvSpPr/>
            <p:nvPr>
              <p:custDataLst>
                <p:tags r:id="rId5"/>
              </p:custDataLst>
            </p:nvPr>
          </p:nvSpPr>
          <p:spPr>
            <a:xfrm>
              <a:off x="6800740" y="2333308"/>
              <a:ext cx="163927" cy="319135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MH_Other_5"/>
            <p:cNvSpPr/>
            <p:nvPr>
              <p:custDataLst>
                <p:tags r:id="rId6"/>
              </p:custDataLst>
            </p:nvPr>
          </p:nvSpPr>
          <p:spPr>
            <a:xfrm flipH="1" flipV="1">
              <a:off x="6638556" y="3004712"/>
              <a:ext cx="163927" cy="317391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MH_Other_6"/>
            <p:cNvSpPr/>
            <p:nvPr>
              <p:custDataLst>
                <p:tags r:id="rId7"/>
              </p:custDataLst>
            </p:nvPr>
          </p:nvSpPr>
          <p:spPr>
            <a:xfrm>
              <a:off x="5552103" y="2333308"/>
              <a:ext cx="162183" cy="319135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MH_Other_7"/>
            <p:cNvSpPr/>
            <p:nvPr>
              <p:custDataLst>
                <p:tags r:id="rId8"/>
              </p:custDataLst>
            </p:nvPr>
          </p:nvSpPr>
          <p:spPr>
            <a:xfrm flipH="1" flipV="1">
              <a:off x="5389918" y="3004712"/>
              <a:ext cx="162184" cy="317391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MH_Other_8"/>
            <p:cNvSpPr/>
            <p:nvPr>
              <p:custDataLst>
                <p:tags r:id="rId9"/>
              </p:custDataLst>
            </p:nvPr>
          </p:nvSpPr>
          <p:spPr>
            <a:xfrm>
              <a:off x="4301721" y="2333308"/>
              <a:ext cx="163927" cy="319135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MH_Other_9"/>
            <p:cNvSpPr/>
            <p:nvPr>
              <p:custDataLst>
                <p:tags r:id="rId10"/>
              </p:custDataLst>
            </p:nvPr>
          </p:nvSpPr>
          <p:spPr>
            <a:xfrm flipH="1" flipV="1">
              <a:off x="4139539" y="3004712"/>
              <a:ext cx="163927" cy="317391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MH_Other_10"/>
            <p:cNvSpPr/>
            <p:nvPr>
              <p:custDataLst>
                <p:tags r:id="rId11"/>
              </p:custDataLst>
            </p:nvPr>
          </p:nvSpPr>
          <p:spPr>
            <a:xfrm>
              <a:off x="3053083" y="2333308"/>
              <a:ext cx="162184" cy="319135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MH_Other_11"/>
            <p:cNvSpPr/>
            <p:nvPr>
              <p:custDataLst>
                <p:tags r:id="rId12"/>
              </p:custDataLst>
            </p:nvPr>
          </p:nvSpPr>
          <p:spPr>
            <a:xfrm>
              <a:off x="2330704" y="2338540"/>
              <a:ext cx="8119827" cy="980076"/>
            </a:xfrm>
            <a:prstGeom prst="rightArrow">
              <a:avLst>
                <a:gd name="adj1" fmla="val 50000"/>
                <a:gd name="adj2" fmla="val 6791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MH_SubTitle_1"/>
            <p:cNvSpPr/>
            <p:nvPr>
              <p:custDataLst>
                <p:tags r:id="rId13"/>
              </p:custDataLst>
            </p:nvPr>
          </p:nvSpPr>
          <p:spPr>
            <a:xfrm rot="20699408">
              <a:off x="3201317" y="2188564"/>
              <a:ext cx="952173" cy="1280027"/>
            </a:xfrm>
            <a:custGeom>
              <a:avLst/>
              <a:gdLst>
                <a:gd name="connsiteX0" fmla="*/ 858320 w 866141"/>
                <a:gd name="connsiteY0" fmla="*/ 230144 h 1164151"/>
                <a:gd name="connsiteX1" fmla="*/ 866141 w 866141"/>
                <a:gd name="connsiteY1" fmla="*/ 1164151 h 1164151"/>
                <a:gd name="connsiteX2" fmla="*/ 7822 w 866141"/>
                <a:gd name="connsiteY2" fmla="*/ 934007 h 1164151"/>
                <a:gd name="connsiteX3" fmla="*/ 0 w 866141"/>
                <a:gd name="connsiteY3" fmla="*/ 0 h 1164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6141" h="1164151">
                  <a:moveTo>
                    <a:pt x="858320" y="230144"/>
                  </a:moveTo>
                  <a:lnTo>
                    <a:pt x="866141" y="1164151"/>
                  </a:lnTo>
                  <a:lnTo>
                    <a:pt x="7822" y="9340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600" dirty="0" smtClean="0">
                  <a:solidFill>
                    <a:srgbClr val="FFFFFF"/>
                  </a:solidFill>
                </a:rPr>
                <a:t>添加标题</a:t>
              </a:r>
              <a:endParaRPr lang="en-US" altLang="zh-CN" sz="1600" dirty="0">
                <a:solidFill>
                  <a:srgbClr val="FFFFFF"/>
                </a:solidFill>
              </a:endParaRPr>
            </a:p>
          </p:txBody>
        </p:sp>
        <p:sp>
          <p:nvSpPr>
            <p:cNvPr id="30" name="MH_SubTitle_2"/>
            <p:cNvSpPr/>
            <p:nvPr>
              <p:custDataLst>
                <p:tags r:id="rId14"/>
              </p:custDataLst>
            </p:nvPr>
          </p:nvSpPr>
          <p:spPr>
            <a:xfrm rot="20699408">
              <a:off x="4451696" y="2188564"/>
              <a:ext cx="950430" cy="1280027"/>
            </a:xfrm>
            <a:custGeom>
              <a:avLst/>
              <a:gdLst>
                <a:gd name="connsiteX0" fmla="*/ 0 w 866141"/>
                <a:gd name="connsiteY0" fmla="*/ 0 h 1164151"/>
                <a:gd name="connsiteX1" fmla="*/ 858320 w 866141"/>
                <a:gd name="connsiteY1" fmla="*/ 230145 h 1164151"/>
                <a:gd name="connsiteX2" fmla="*/ 866141 w 866141"/>
                <a:gd name="connsiteY2" fmla="*/ 1164151 h 1164151"/>
                <a:gd name="connsiteX3" fmla="*/ 7822 w 866141"/>
                <a:gd name="connsiteY3" fmla="*/ 934007 h 1164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6141" h="1164151">
                  <a:moveTo>
                    <a:pt x="0" y="0"/>
                  </a:moveTo>
                  <a:lnTo>
                    <a:pt x="858320" y="230145"/>
                  </a:lnTo>
                  <a:lnTo>
                    <a:pt x="866141" y="1164151"/>
                  </a:lnTo>
                  <a:lnTo>
                    <a:pt x="7822" y="93400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600" dirty="0" smtClean="0">
                  <a:solidFill>
                    <a:srgbClr val="FFFFFF"/>
                  </a:solidFill>
                </a:rPr>
                <a:t>添加 标题</a:t>
              </a:r>
              <a:endParaRPr lang="en-US" altLang="zh-CN" sz="1600" dirty="0">
                <a:solidFill>
                  <a:srgbClr val="FFFFFF"/>
                </a:solidFill>
              </a:endParaRPr>
            </a:p>
          </p:txBody>
        </p:sp>
        <p:sp>
          <p:nvSpPr>
            <p:cNvPr id="31" name="MH_SubTitle_3"/>
            <p:cNvSpPr/>
            <p:nvPr>
              <p:custDataLst>
                <p:tags r:id="rId15"/>
              </p:custDataLst>
            </p:nvPr>
          </p:nvSpPr>
          <p:spPr>
            <a:xfrm rot="20699408">
              <a:off x="5700335" y="2188564"/>
              <a:ext cx="952173" cy="1280027"/>
            </a:xfrm>
            <a:custGeom>
              <a:avLst/>
              <a:gdLst>
                <a:gd name="connsiteX0" fmla="*/ 858319 w 866141"/>
                <a:gd name="connsiteY0" fmla="*/ 230144 h 1164151"/>
                <a:gd name="connsiteX1" fmla="*/ 866141 w 866141"/>
                <a:gd name="connsiteY1" fmla="*/ 1164151 h 1164151"/>
                <a:gd name="connsiteX2" fmla="*/ 7821 w 866141"/>
                <a:gd name="connsiteY2" fmla="*/ 934006 h 1164151"/>
                <a:gd name="connsiteX3" fmla="*/ 0 w 866141"/>
                <a:gd name="connsiteY3" fmla="*/ 0 h 1164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6141" h="1164151">
                  <a:moveTo>
                    <a:pt x="858319" y="230144"/>
                  </a:moveTo>
                  <a:lnTo>
                    <a:pt x="866141" y="1164151"/>
                  </a:lnTo>
                  <a:lnTo>
                    <a:pt x="7821" y="9340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600" dirty="0" smtClean="0">
                  <a:solidFill>
                    <a:srgbClr val="FFFFFF"/>
                  </a:solidFill>
                </a:rPr>
                <a:t>添加标题</a:t>
              </a:r>
              <a:endParaRPr lang="en-US" altLang="zh-CN" sz="1600" dirty="0">
                <a:solidFill>
                  <a:srgbClr val="FFFFFF"/>
                </a:solidFill>
              </a:endParaRPr>
            </a:p>
          </p:txBody>
        </p:sp>
        <p:sp>
          <p:nvSpPr>
            <p:cNvPr id="32" name="MH_SubTitle_4"/>
            <p:cNvSpPr/>
            <p:nvPr>
              <p:custDataLst>
                <p:tags r:id="rId16"/>
              </p:custDataLst>
            </p:nvPr>
          </p:nvSpPr>
          <p:spPr>
            <a:xfrm rot="20699408">
              <a:off x="6950716" y="2188564"/>
              <a:ext cx="950429" cy="1280027"/>
            </a:xfrm>
            <a:custGeom>
              <a:avLst/>
              <a:gdLst>
                <a:gd name="connsiteX0" fmla="*/ 858319 w 866141"/>
                <a:gd name="connsiteY0" fmla="*/ 230144 h 1164151"/>
                <a:gd name="connsiteX1" fmla="*/ 866141 w 866141"/>
                <a:gd name="connsiteY1" fmla="*/ 1164151 h 1164151"/>
                <a:gd name="connsiteX2" fmla="*/ 7821 w 866141"/>
                <a:gd name="connsiteY2" fmla="*/ 934007 h 1164151"/>
                <a:gd name="connsiteX3" fmla="*/ 0 w 866141"/>
                <a:gd name="connsiteY3" fmla="*/ 0 h 1164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6141" h="1164151">
                  <a:moveTo>
                    <a:pt x="858319" y="230144"/>
                  </a:moveTo>
                  <a:lnTo>
                    <a:pt x="866141" y="1164151"/>
                  </a:lnTo>
                  <a:lnTo>
                    <a:pt x="7821" y="9340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600" dirty="0" smtClean="0">
                  <a:solidFill>
                    <a:srgbClr val="FFFFFF"/>
                  </a:solidFill>
                </a:rPr>
                <a:t>添加标题</a:t>
              </a:r>
              <a:endParaRPr lang="en-US" altLang="zh-CN" sz="1600" dirty="0">
                <a:solidFill>
                  <a:srgbClr val="FFFFFF"/>
                </a:solidFill>
              </a:endParaRPr>
            </a:p>
          </p:txBody>
        </p:sp>
        <p:sp>
          <p:nvSpPr>
            <p:cNvPr id="33" name="MH_SubTitle_5"/>
            <p:cNvSpPr/>
            <p:nvPr>
              <p:custDataLst>
                <p:tags r:id="rId17"/>
              </p:custDataLst>
            </p:nvPr>
          </p:nvSpPr>
          <p:spPr>
            <a:xfrm rot="20699408">
              <a:off x="8199353" y="2188564"/>
              <a:ext cx="952173" cy="1280027"/>
            </a:xfrm>
            <a:custGeom>
              <a:avLst/>
              <a:gdLst>
                <a:gd name="connsiteX0" fmla="*/ 0 w 866141"/>
                <a:gd name="connsiteY0" fmla="*/ 0 h 1164152"/>
                <a:gd name="connsiteX1" fmla="*/ 858319 w 866141"/>
                <a:gd name="connsiteY1" fmla="*/ 230145 h 1164152"/>
                <a:gd name="connsiteX2" fmla="*/ 866141 w 866141"/>
                <a:gd name="connsiteY2" fmla="*/ 1164152 h 1164152"/>
                <a:gd name="connsiteX3" fmla="*/ 7821 w 866141"/>
                <a:gd name="connsiteY3" fmla="*/ 934007 h 1164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6141" h="1164152">
                  <a:moveTo>
                    <a:pt x="0" y="0"/>
                  </a:moveTo>
                  <a:lnTo>
                    <a:pt x="858319" y="230145"/>
                  </a:lnTo>
                  <a:lnTo>
                    <a:pt x="866141" y="1164152"/>
                  </a:lnTo>
                  <a:lnTo>
                    <a:pt x="7821" y="93400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600" dirty="0" smtClean="0">
                  <a:solidFill>
                    <a:srgbClr val="FFFFFF"/>
                  </a:solidFill>
                </a:rPr>
                <a:t>添加标题</a:t>
              </a:r>
              <a:endParaRPr lang="en-US" altLang="zh-CN" sz="1600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11593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6737735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发展趋势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41323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DEVELOPMENT TREND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67561" y="2972600"/>
            <a:ext cx="9856879" cy="2798612"/>
            <a:chOff x="1167561" y="2972600"/>
            <a:chExt cx="9856879" cy="2798612"/>
          </a:xfrm>
        </p:grpSpPr>
        <p:sp>
          <p:nvSpPr>
            <p:cNvPr id="12" name="MH_Other_1"/>
            <p:cNvSpPr/>
            <p:nvPr>
              <p:custDataLst>
                <p:tags r:id="rId9"/>
              </p:custDataLst>
            </p:nvPr>
          </p:nvSpPr>
          <p:spPr>
            <a:xfrm>
              <a:off x="8282403" y="2972600"/>
              <a:ext cx="2742037" cy="215866"/>
            </a:xfrm>
            <a:custGeom>
              <a:avLst/>
              <a:gdLst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401677 w 2401677"/>
                <a:gd name="connsiteY2" fmla="*/ 275422 h 275422"/>
                <a:gd name="connsiteX3" fmla="*/ 0 w 2401677"/>
                <a:gd name="connsiteY3" fmla="*/ 275422 h 275422"/>
                <a:gd name="connsiteX4" fmla="*/ 0 w 2401677"/>
                <a:gd name="connsiteY4" fmla="*/ 0 h 275422"/>
                <a:gd name="connsiteX0" fmla="*/ 0 w 2401677"/>
                <a:gd name="connsiteY0" fmla="*/ 2982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5" fmla="*/ 0 w 2401677"/>
                <a:gd name="connsiteY5" fmla="*/ 2982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2075230 w 2401677"/>
                <a:gd name="connsiteY4" fmla="*/ 273050 h 278404"/>
                <a:gd name="connsiteX5" fmla="*/ 0 w 2401677"/>
                <a:gd name="connsiteY5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075230 w 2401677"/>
                <a:gd name="connsiteY3" fmla="*/ 273050 h 278404"/>
                <a:gd name="connsiteX4" fmla="*/ 0 w 2401677"/>
                <a:gd name="connsiteY4" fmla="*/ 278404 h 278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1677" h="278404">
                  <a:moveTo>
                    <a:pt x="0" y="278404"/>
                  </a:moveTo>
                  <a:lnTo>
                    <a:pt x="309930" y="0"/>
                  </a:lnTo>
                  <a:lnTo>
                    <a:pt x="2401677" y="2982"/>
                  </a:lnTo>
                  <a:lnTo>
                    <a:pt x="2075230" y="273050"/>
                  </a:lnTo>
                  <a:lnTo>
                    <a:pt x="0" y="2784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8" name="MH_Other_2"/>
            <p:cNvSpPr/>
            <p:nvPr>
              <p:custDataLst>
                <p:tags r:id="rId10"/>
              </p:custDataLst>
            </p:nvPr>
          </p:nvSpPr>
          <p:spPr>
            <a:xfrm>
              <a:off x="5908532" y="3834534"/>
              <a:ext cx="2742037" cy="215867"/>
            </a:xfrm>
            <a:custGeom>
              <a:avLst/>
              <a:gdLst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401677 w 2401677"/>
                <a:gd name="connsiteY2" fmla="*/ 275422 h 275422"/>
                <a:gd name="connsiteX3" fmla="*/ 0 w 2401677"/>
                <a:gd name="connsiteY3" fmla="*/ 275422 h 275422"/>
                <a:gd name="connsiteX4" fmla="*/ 0 w 2401677"/>
                <a:gd name="connsiteY4" fmla="*/ 0 h 275422"/>
                <a:gd name="connsiteX0" fmla="*/ 0 w 2401677"/>
                <a:gd name="connsiteY0" fmla="*/ 2982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5" fmla="*/ 0 w 2401677"/>
                <a:gd name="connsiteY5" fmla="*/ 2982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2075230 w 2401677"/>
                <a:gd name="connsiteY4" fmla="*/ 273050 h 278404"/>
                <a:gd name="connsiteX5" fmla="*/ 0 w 2401677"/>
                <a:gd name="connsiteY5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075230 w 2401677"/>
                <a:gd name="connsiteY3" fmla="*/ 273050 h 278404"/>
                <a:gd name="connsiteX4" fmla="*/ 0 w 2401677"/>
                <a:gd name="connsiteY4" fmla="*/ 278404 h 278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1677" h="278404">
                  <a:moveTo>
                    <a:pt x="0" y="278404"/>
                  </a:moveTo>
                  <a:lnTo>
                    <a:pt x="309930" y="0"/>
                  </a:lnTo>
                  <a:lnTo>
                    <a:pt x="2401677" y="2982"/>
                  </a:lnTo>
                  <a:lnTo>
                    <a:pt x="2075230" y="273050"/>
                  </a:lnTo>
                  <a:lnTo>
                    <a:pt x="0" y="2784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9" name="MH_Other_3"/>
            <p:cNvSpPr/>
            <p:nvPr>
              <p:custDataLst>
                <p:tags r:id="rId11"/>
              </p:custDataLst>
            </p:nvPr>
          </p:nvSpPr>
          <p:spPr>
            <a:xfrm>
              <a:off x="1167561" y="5558407"/>
              <a:ext cx="2712675" cy="212805"/>
            </a:xfrm>
            <a:custGeom>
              <a:avLst/>
              <a:gdLst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401677 w 2401677"/>
                <a:gd name="connsiteY2" fmla="*/ 275422 h 275422"/>
                <a:gd name="connsiteX3" fmla="*/ 0 w 2401677"/>
                <a:gd name="connsiteY3" fmla="*/ 275422 h 275422"/>
                <a:gd name="connsiteX4" fmla="*/ 0 w 2401677"/>
                <a:gd name="connsiteY4" fmla="*/ 0 h 275422"/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401677 w 2401677"/>
                <a:gd name="connsiteY2" fmla="*/ 275422 h 275422"/>
                <a:gd name="connsiteX3" fmla="*/ 2076450 w 2401677"/>
                <a:gd name="connsiteY3" fmla="*/ 273127 h 275422"/>
                <a:gd name="connsiteX4" fmla="*/ 0 w 2401677"/>
                <a:gd name="connsiteY4" fmla="*/ 275422 h 275422"/>
                <a:gd name="connsiteX5" fmla="*/ 0 w 2401677"/>
                <a:gd name="connsiteY5" fmla="*/ 0 h 275422"/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076450 w 2401677"/>
                <a:gd name="connsiteY2" fmla="*/ 273127 h 275422"/>
                <a:gd name="connsiteX3" fmla="*/ 0 w 2401677"/>
                <a:gd name="connsiteY3" fmla="*/ 275422 h 275422"/>
                <a:gd name="connsiteX4" fmla="*/ 0 w 2401677"/>
                <a:gd name="connsiteY4" fmla="*/ 0 h 275422"/>
                <a:gd name="connsiteX0" fmla="*/ 0 w 2376277"/>
                <a:gd name="connsiteY0" fmla="*/ 0 h 275422"/>
                <a:gd name="connsiteX1" fmla="*/ 2376277 w 2376277"/>
                <a:gd name="connsiteY1" fmla="*/ 0 h 275422"/>
                <a:gd name="connsiteX2" fmla="*/ 2076450 w 2376277"/>
                <a:gd name="connsiteY2" fmla="*/ 273127 h 275422"/>
                <a:gd name="connsiteX3" fmla="*/ 0 w 2376277"/>
                <a:gd name="connsiteY3" fmla="*/ 275422 h 275422"/>
                <a:gd name="connsiteX4" fmla="*/ 0 w 2376277"/>
                <a:gd name="connsiteY4" fmla="*/ 0 h 275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6277" h="275422">
                  <a:moveTo>
                    <a:pt x="0" y="0"/>
                  </a:moveTo>
                  <a:lnTo>
                    <a:pt x="2376277" y="0"/>
                  </a:lnTo>
                  <a:lnTo>
                    <a:pt x="2076450" y="273127"/>
                  </a:lnTo>
                  <a:lnTo>
                    <a:pt x="0" y="2754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635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0" name="MH_Other_4"/>
            <p:cNvSpPr/>
            <p:nvPr>
              <p:custDataLst>
                <p:tags r:id="rId12"/>
              </p:custDataLst>
            </p:nvPr>
          </p:nvSpPr>
          <p:spPr>
            <a:xfrm>
              <a:off x="3532401" y="4696472"/>
              <a:ext cx="2742037" cy="215866"/>
            </a:xfrm>
            <a:custGeom>
              <a:avLst/>
              <a:gdLst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401677 w 2401677"/>
                <a:gd name="connsiteY2" fmla="*/ 275422 h 275422"/>
                <a:gd name="connsiteX3" fmla="*/ 0 w 2401677"/>
                <a:gd name="connsiteY3" fmla="*/ 275422 h 275422"/>
                <a:gd name="connsiteX4" fmla="*/ 0 w 2401677"/>
                <a:gd name="connsiteY4" fmla="*/ 0 h 275422"/>
                <a:gd name="connsiteX0" fmla="*/ 0 w 2401677"/>
                <a:gd name="connsiteY0" fmla="*/ 2982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5" fmla="*/ 0 w 2401677"/>
                <a:gd name="connsiteY5" fmla="*/ 2982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2075230 w 2401677"/>
                <a:gd name="connsiteY4" fmla="*/ 273050 h 278404"/>
                <a:gd name="connsiteX5" fmla="*/ 0 w 2401677"/>
                <a:gd name="connsiteY5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075230 w 2401677"/>
                <a:gd name="connsiteY3" fmla="*/ 273050 h 278404"/>
                <a:gd name="connsiteX4" fmla="*/ 0 w 2401677"/>
                <a:gd name="connsiteY4" fmla="*/ 278404 h 278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1677" h="278404">
                  <a:moveTo>
                    <a:pt x="0" y="278404"/>
                  </a:moveTo>
                  <a:lnTo>
                    <a:pt x="309930" y="0"/>
                  </a:lnTo>
                  <a:lnTo>
                    <a:pt x="2401677" y="2982"/>
                  </a:lnTo>
                  <a:lnTo>
                    <a:pt x="2075230" y="273050"/>
                  </a:lnTo>
                  <a:lnTo>
                    <a:pt x="0" y="2784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1" name="MH_Other_5"/>
            <p:cNvSpPr/>
            <p:nvPr>
              <p:custDataLst>
                <p:tags r:id="rId13"/>
              </p:custDataLst>
            </p:nvPr>
          </p:nvSpPr>
          <p:spPr>
            <a:xfrm rot="16200000" flipV="1">
              <a:off x="3169675" y="5047098"/>
              <a:ext cx="1077802" cy="370423"/>
            </a:xfrm>
            <a:custGeom>
              <a:avLst/>
              <a:gdLst>
                <a:gd name="connsiteX0" fmla="*/ 0 w 1389960"/>
                <a:gd name="connsiteY0" fmla="*/ 317655 h 317655"/>
                <a:gd name="connsiteX1" fmla="*/ 282614 w 1389960"/>
                <a:gd name="connsiteY1" fmla="*/ 0 h 317655"/>
                <a:gd name="connsiteX2" fmla="*/ 1107346 w 1389960"/>
                <a:gd name="connsiteY2" fmla="*/ 0 h 317655"/>
                <a:gd name="connsiteX3" fmla="*/ 1389960 w 1389960"/>
                <a:gd name="connsiteY3" fmla="*/ 317655 h 317655"/>
                <a:gd name="connsiteX4" fmla="*/ 0 w 1389960"/>
                <a:gd name="connsiteY4" fmla="*/ 317655 h 317655"/>
                <a:gd name="connsiteX0" fmla="*/ 0 w 1393096"/>
                <a:gd name="connsiteY0" fmla="*/ 317655 h 317655"/>
                <a:gd name="connsiteX1" fmla="*/ 282614 w 1393096"/>
                <a:gd name="connsiteY1" fmla="*/ 0 h 317655"/>
                <a:gd name="connsiteX2" fmla="*/ 1393096 w 1393096"/>
                <a:gd name="connsiteY2" fmla="*/ 3 h 317655"/>
                <a:gd name="connsiteX3" fmla="*/ 1389960 w 1393096"/>
                <a:gd name="connsiteY3" fmla="*/ 317655 h 317655"/>
                <a:gd name="connsiteX4" fmla="*/ 0 w 1393096"/>
                <a:gd name="connsiteY4" fmla="*/ 317655 h 317655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389960 w 1393096"/>
                <a:gd name="connsiteY3" fmla="*/ 317655 h 325226"/>
                <a:gd name="connsiteX4" fmla="*/ 1126244 w 1393096"/>
                <a:gd name="connsiteY4" fmla="*/ 325226 h 325226"/>
                <a:gd name="connsiteX5" fmla="*/ 0 w 1393096"/>
                <a:gd name="connsiteY5" fmla="*/ 317655 h 325226"/>
                <a:gd name="connsiteX0" fmla="*/ 0 w 1443372"/>
                <a:gd name="connsiteY0" fmla="*/ 317655 h 325226"/>
                <a:gd name="connsiteX1" fmla="*/ 282614 w 1443372"/>
                <a:gd name="connsiteY1" fmla="*/ 0 h 325226"/>
                <a:gd name="connsiteX2" fmla="*/ 1393096 w 1443372"/>
                <a:gd name="connsiteY2" fmla="*/ 3 h 325226"/>
                <a:gd name="connsiteX3" fmla="*/ 1126244 w 1443372"/>
                <a:gd name="connsiteY3" fmla="*/ 325226 h 325226"/>
                <a:gd name="connsiteX4" fmla="*/ 0 w 1443372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3096" h="325226">
                  <a:moveTo>
                    <a:pt x="0" y="317655"/>
                  </a:moveTo>
                  <a:lnTo>
                    <a:pt x="282614" y="0"/>
                  </a:lnTo>
                  <a:lnTo>
                    <a:pt x="1393096" y="3"/>
                  </a:lnTo>
                  <a:lnTo>
                    <a:pt x="1126244" y="325226"/>
                  </a:lnTo>
                  <a:lnTo>
                    <a:pt x="0" y="3176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2" name="MH_Other_6"/>
            <p:cNvSpPr/>
            <p:nvPr>
              <p:custDataLst>
                <p:tags r:id="rId14"/>
              </p:custDataLst>
            </p:nvPr>
          </p:nvSpPr>
          <p:spPr>
            <a:xfrm rot="16200000" flipV="1">
              <a:off x="5549194" y="4184032"/>
              <a:ext cx="1077802" cy="372683"/>
            </a:xfrm>
            <a:custGeom>
              <a:avLst/>
              <a:gdLst>
                <a:gd name="connsiteX0" fmla="*/ 0 w 1389960"/>
                <a:gd name="connsiteY0" fmla="*/ 317655 h 317655"/>
                <a:gd name="connsiteX1" fmla="*/ 282614 w 1389960"/>
                <a:gd name="connsiteY1" fmla="*/ 0 h 317655"/>
                <a:gd name="connsiteX2" fmla="*/ 1107346 w 1389960"/>
                <a:gd name="connsiteY2" fmla="*/ 0 h 317655"/>
                <a:gd name="connsiteX3" fmla="*/ 1389960 w 1389960"/>
                <a:gd name="connsiteY3" fmla="*/ 317655 h 317655"/>
                <a:gd name="connsiteX4" fmla="*/ 0 w 1389960"/>
                <a:gd name="connsiteY4" fmla="*/ 317655 h 317655"/>
                <a:gd name="connsiteX0" fmla="*/ 0 w 1393096"/>
                <a:gd name="connsiteY0" fmla="*/ 317655 h 317655"/>
                <a:gd name="connsiteX1" fmla="*/ 282614 w 1393096"/>
                <a:gd name="connsiteY1" fmla="*/ 0 h 317655"/>
                <a:gd name="connsiteX2" fmla="*/ 1393096 w 1393096"/>
                <a:gd name="connsiteY2" fmla="*/ 3 h 317655"/>
                <a:gd name="connsiteX3" fmla="*/ 1389960 w 1393096"/>
                <a:gd name="connsiteY3" fmla="*/ 317655 h 317655"/>
                <a:gd name="connsiteX4" fmla="*/ 0 w 1393096"/>
                <a:gd name="connsiteY4" fmla="*/ 317655 h 317655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389960 w 1393096"/>
                <a:gd name="connsiteY3" fmla="*/ 317655 h 325226"/>
                <a:gd name="connsiteX4" fmla="*/ 1126244 w 1393096"/>
                <a:gd name="connsiteY4" fmla="*/ 325226 h 325226"/>
                <a:gd name="connsiteX5" fmla="*/ 0 w 1393096"/>
                <a:gd name="connsiteY5" fmla="*/ 317655 h 325226"/>
                <a:gd name="connsiteX0" fmla="*/ 0 w 1443372"/>
                <a:gd name="connsiteY0" fmla="*/ 317655 h 325226"/>
                <a:gd name="connsiteX1" fmla="*/ 282614 w 1443372"/>
                <a:gd name="connsiteY1" fmla="*/ 0 h 325226"/>
                <a:gd name="connsiteX2" fmla="*/ 1393096 w 1443372"/>
                <a:gd name="connsiteY2" fmla="*/ 3 h 325226"/>
                <a:gd name="connsiteX3" fmla="*/ 1126244 w 1443372"/>
                <a:gd name="connsiteY3" fmla="*/ 325226 h 325226"/>
                <a:gd name="connsiteX4" fmla="*/ 0 w 1443372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3096" h="325226">
                  <a:moveTo>
                    <a:pt x="0" y="317655"/>
                  </a:moveTo>
                  <a:lnTo>
                    <a:pt x="282614" y="0"/>
                  </a:lnTo>
                  <a:lnTo>
                    <a:pt x="1393096" y="3"/>
                  </a:lnTo>
                  <a:lnTo>
                    <a:pt x="1126244" y="325226"/>
                  </a:lnTo>
                  <a:lnTo>
                    <a:pt x="0" y="3176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3" name="MH_Other_7"/>
            <p:cNvSpPr/>
            <p:nvPr>
              <p:custDataLst>
                <p:tags r:id="rId15"/>
              </p:custDataLst>
            </p:nvPr>
          </p:nvSpPr>
          <p:spPr>
            <a:xfrm rot="16200000" flipV="1">
              <a:off x="7928712" y="3326289"/>
              <a:ext cx="1077802" cy="370423"/>
            </a:xfrm>
            <a:custGeom>
              <a:avLst/>
              <a:gdLst>
                <a:gd name="connsiteX0" fmla="*/ 0 w 1389960"/>
                <a:gd name="connsiteY0" fmla="*/ 317655 h 317655"/>
                <a:gd name="connsiteX1" fmla="*/ 282614 w 1389960"/>
                <a:gd name="connsiteY1" fmla="*/ 0 h 317655"/>
                <a:gd name="connsiteX2" fmla="*/ 1107346 w 1389960"/>
                <a:gd name="connsiteY2" fmla="*/ 0 h 317655"/>
                <a:gd name="connsiteX3" fmla="*/ 1389960 w 1389960"/>
                <a:gd name="connsiteY3" fmla="*/ 317655 h 317655"/>
                <a:gd name="connsiteX4" fmla="*/ 0 w 1389960"/>
                <a:gd name="connsiteY4" fmla="*/ 317655 h 317655"/>
                <a:gd name="connsiteX0" fmla="*/ 0 w 1393096"/>
                <a:gd name="connsiteY0" fmla="*/ 317655 h 317655"/>
                <a:gd name="connsiteX1" fmla="*/ 282614 w 1393096"/>
                <a:gd name="connsiteY1" fmla="*/ 0 h 317655"/>
                <a:gd name="connsiteX2" fmla="*/ 1393096 w 1393096"/>
                <a:gd name="connsiteY2" fmla="*/ 3 h 317655"/>
                <a:gd name="connsiteX3" fmla="*/ 1389960 w 1393096"/>
                <a:gd name="connsiteY3" fmla="*/ 317655 h 317655"/>
                <a:gd name="connsiteX4" fmla="*/ 0 w 1393096"/>
                <a:gd name="connsiteY4" fmla="*/ 317655 h 317655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389960 w 1393096"/>
                <a:gd name="connsiteY3" fmla="*/ 317655 h 325226"/>
                <a:gd name="connsiteX4" fmla="*/ 1126244 w 1393096"/>
                <a:gd name="connsiteY4" fmla="*/ 325226 h 325226"/>
                <a:gd name="connsiteX5" fmla="*/ 0 w 1393096"/>
                <a:gd name="connsiteY5" fmla="*/ 317655 h 325226"/>
                <a:gd name="connsiteX0" fmla="*/ 0 w 1443372"/>
                <a:gd name="connsiteY0" fmla="*/ 317655 h 325226"/>
                <a:gd name="connsiteX1" fmla="*/ 282614 w 1443372"/>
                <a:gd name="connsiteY1" fmla="*/ 0 h 325226"/>
                <a:gd name="connsiteX2" fmla="*/ 1393096 w 1443372"/>
                <a:gd name="connsiteY2" fmla="*/ 3 h 325226"/>
                <a:gd name="connsiteX3" fmla="*/ 1126244 w 1443372"/>
                <a:gd name="connsiteY3" fmla="*/ 325226 h 325226"/>
                <a:gd name="connsiteX4" fmla="*/ 0 w 1443372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3096" h="325226">
                  <a:moveTo>
                    <a:pt x="0" y="317655"/>
                  </a:moveTo>
                  <a:lnTo>
                    <a:pt x="282614" y="0"/>
                  </a:lnTo>
                  <a:lnTo>
                    <a:pt x="1393096" y="3"/>
                  </a:lnTo>
                  <a:lnTo>
                    <a:pt x="1126244" y="325226"/>
                  </a:lnTo>
                  <a:lnTo>
                    <a:pt x="0" y="3176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4" name="MH_Other_8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01847" y="4028823"/>
            <a:ext cx="1684975" cy="424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zh-CN" sz="4000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Adobe Gothic Std B" panose="020B0800000000000000" pitchFamily="34" charset="-128"/>
              </a:rPr>
              <a:t>01</a:t>
            </a:r>
            <a:endParaRPr lang="zh-CN" altLang="en-US" sz="4000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5" name="MH_Other_9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060932" y="3176072"/>
            <a:ext cx="1684975" cy="424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zh-CN" sz="4000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Adobe Gothic Std B" panose="020B0800000000000000" pitchFamily="34" charset="-128"/>
              </a:rPr>
              <a:t>02</a:t>
            </a:r>
            <a:endParaRPr lang="zh-CN" altLang="en-US" sz="4000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6" name="MH_Other_10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437063" y="2321796"/>
            <a:ext cx="1684975" cy="424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zh-CN" sz="4000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Adobe Gothic Std B" panose="020B0800000000000000" pitchFamily="34" charset="-128"/>
              </a:rPr>
              <a:t>03</a:t>
            </a:r>
            <a:endParaRPr lang="zh-CN" altLang="en-US" sz="4000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7" name="MH_Other_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973559" y="1469038"/>
            <a:ext cx="1684975" cy="424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zh-CN" sz="4000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Adobe Gothic Std B" panose="020B0800000000000000" pitchFamily="34" charset="-128"/>
              </a:rPr>
              <a:t>04</a:t>
            </a:r>
            <a:endParaRPr lang="zh-CN" altLang="en-US" sz="4000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8" name="MH_SubTitle_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357292" y="4561745"/>
            <a:ext cx="1974086" cy="929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</a:rPr>
              <a:t>毕业论文答辩是一种有组织、有准备、有计划、有鉴定的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29" name="MH_SubTitle_2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16376" y="3699809"/>
            <a:ext cx="1974086" cy="92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</a:rPr>
              <a:t>毕业论文答辩是一种有组织、有准备、有计划、有鉴定的</a:t>
            </a:r>
            <a:endParaRPr lang="en-US" altLang="zh-CN" dirty="0">
              <a:latin typeface="+mn-lt"/>
              <a:ea typeface="+mn-ea"/>
            </a:endParaRPr>
          </a:p>
        </p:txBody>
      </p:sp>
      <p:sp>
        <p:nvSpPr>
          <p:cNvPr id="30" name="MH_SubTitle_3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292507" y="2837875"/>
            <a:ext cx="1974086" cy="926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</a:rPr>
              <a:t>毕业论文答辩是一种有组织、有准备、有计划、有鉴定的</a:t>
            </a:r>
            <a:endParaRPr lang="en-US" altLang="zh-CN" dirty="0">
              <a:latin typeface="+mn-lt"/>
              <a:ea typeface="+mn-ea"/>
            </a:endParaRPr>
          </a:p>
        </p:txBody>
      </p:sp>
      <p:sp>
        <p:nvSpPr>
          <p:cNvPr id="31" name="MH_SubTitle_4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829003" y="1975939"/>
            <a:ext cx="1974086" cy="92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</a:rPr>
              <a:t>毕业论文答辩是一种有组织、有准备、有计划、有鉴定的</a:t>
            </a:r>
            <a:endParaRPr lang="en-US" altLang="zh-CN" dirty="0">
              <a:latin typeface="+mn-lt"/>
              <a:ea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132993" y="4679300"/>
            <a:ext cx="5077509" cy="1617968"/>
            <a:chOff x="6132993" y="4679300"/>
            <a:chExt cx="5077509" cy="1617968"/>
          </a:xfrm>
        </p:grpSpPr>
        <p:sp>
          <p:nvSpPr>
            <p:cNvPr id="32" name="矩形 31"/>
            <p:cNvSpPr/>
            <p:nvPr/>
          </p:nvSpPr>
          <p:spPr>
            <a:xfrm>
              <a:off x="6132993" y="5084628"/>
              <a:ext cx="5040313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9846026" y="4679300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99665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1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1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1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1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1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1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5"/>
          <p:cNvSpPr txBox="1">
            <a:spLocks noChangeArrowheads="1"/>
          </p:cNvSpPr>
          <p:nvPr/>
        </p:nvSpPr>
        <p:spPr bwMode="auto">
          <a:xfrm>
            <a:off x="5765913" y="2948947"/>
            <a:ext cx="6378759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r>
              <a:rPr lang="zh-CN" altLang="en-US" sz="4800" b="1" dirty="0">
                <a:latin typeface="微软雅黑"/>
                <a:ea typeface="微软雅黑"/>
              </a:rPr>
              <a:t>关键技术与实践难点</a:t>
            </a:r>
          </a:p>
        </p:txBody>
      </p:sp>
      <p:cxnSp>
        <p:nvCxnSpPr>
          <p:cNvPr id="24" name="直接连接符 7"/>
          <p:cNvCxnSpPr>
            <a:cxnSpLocks noChangeShapeType="1"/>
          </p:cNvCxnSpPr>
          <p:nvPr/>
        </p:nvCxnSpPr>
        <p:spPr bwMode="auto">
          <a:xfrm>
            <a:off x="3824933" y="2704008"/>
            <a:ext cx="7551655" cy="0"/>
          </a:xfrm>
          <a:prstGeom prst="line">
            <a:avLst/>
          </a:prstGeom>
          <a:noFill/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直接连接符 8"/>
          <p:cNvCxnSpPr>
            <a:cxnSpLocks noChangeShapeType="1"/>
          </p:cNvCxnSpPr>
          <p:nvPr/>
        </p:nvCxnSpPr>
        <p:spPr bwMode="auto">
          <a:xfrm>
            <a:off x="3824933" y="4289921"/>
            <a:ext cx="7551655" cy="0"/>
          </a:xfrm>
          <a:prstGeom prst="line">
            <a:avLst/>
          </a:prstGeom>
          <a:noFill/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" name="文本框 9"/>
          <p:cNvSpPr txBox="1">
            <a:spLocks noChangeArrowheads="1"/>
          </p:cNvSpPr>
          <p:nvPr/>
        </p:nvSpPr>
        <p:spPr bwMode="auto">
          <a:xfrm>
            <a:off x="5765913" y="3764459"/>
            <a:ext cx="6426087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r>
              <a:rPr lang="en-US" altLang="zh-CN" sz="2400" dirty="0">
                <a:solidFill>
                  <a:srgbClr val="979797"/>
                </a:solidFill>
                <a:latin typeface="微软雅黑" pitchFamily="34" charset="-122"/>
              </a:rPr>
              <a:t>Key techniques and practical difficulties</a:t>
            </a:r>
          </a:p>
        </p:txBody>
      </p:sp>
      <p:sp>
        <p:nvSpPr>
          <p:cNvPr id="27" name="任意多边形 15"/>
          <p:cNvSpPr>
            <a:spLocks/>
          </p:cNvSpPr>
          <p:nvPr/>
        </p:nvSpPr>
        <p:spPr bwMode="auto">
          <a:xfrm>
            <a:off x="3824933" y="2811957"/>
            <a:ext cx="1598993" cy="1390651"/>
          </a:xfrm>
          <a:custGeom>
            <a:avLst/>
            <a:gdLst>
              <a:gd name="T0" fmla="*/ 0 w 1153318"/>
              <a:gd name="T1" fmla="*/ 0 h 1389644"/>
              <a:gd name="T2" fmla="*/ 1153318 w 1153318"/>
              <a:gd name="T3" fmla="*/ 1389644 h 1389644"/>
            </a:gdLst>
            <a:ahLst/>
            <a:cxnLst/>
            <a:rect l="T0" t="T1" r="T2" b="T3"/>
            <a:pathLst>
              <a:path w="1153318" h="1389644">
                <a:moveTo>
                  <a:pt x="0" y="239717"/>
                </a:moveTo>
                <a:lnTo>
                  <a:pt x="2381" y="239717"/>
                </a:lnTo>
                <a:lnTo>
                  <a:pt x="2381" y="371475"/>
                </a:lnTo>
                <a:cubicBezTo>
                  <a:pt x="43156" y="371475"/>
                  <a:pt x="83931" y="371475"/>
                  <a:pt x="124801" y="371475"/>
                </a:cubicBezTo>
                <a:lnTo>
                  <a:pt x="124801" y="239717"/>
                </a:lnTo>
                <a:lnTo>
                  <a:pt x="278499" y="239717"/>
                </a:lnTo>
                <a:lnTo>
                  <a:pt x="256367" y="371475"/>
                </a:lnTo>
                <a:cubicBezTo>
                  <a:pt x="298475" y="371475"/>
                  <a:pt x="340679" y="371475"/>
                  <a:pt x="382788" y="371475"/>
                </a:cubicBezTo>
                <a:cubicBezTo>
                  <a:pt x="385265" y="349246"/>
                  <a:pt x="387742" y="327017"/>
                  <a:pt x="390219" y="304788"/>
                </a:cubicBezTo>
                <a:cubicBezTo>
                  <a:pt x="404795" y="304788"/>
                  <a:pt x="419371" y="304788"/>
                  <a:pt x="433947" y="304788"/>
                </a:cubicBezTo>
                <a:cubicBezTo>
                  <a:pt x="436138" y="327017"/>
                  <a:pt x="438329" y="349246"/>
                  <a:pt x="440520" y="371475"/>
                </a:cubicBezTo>
                <a:cubicBezTo>
                  <a:pt x="482153" y="371475"/>
                  <a:pt x="523880" y="371475"/>
                  <a:pt x="565512" y="371475"/>
                </a:cubicBezTo>
                <a:lnTo>
                  <a:pt x="540710" y="239717"/>
                </a:lnTo>
                <a:lnTo>
                  <a:pt x="585614" y="239717"/>
                </a:lnTo>
                <a:lnTo>
                  <a:pt x="585614" y="371475"/>
                </a:lnTo>
                <a:cubicBezTo>
                  <a:pt x="626389" y="371475"/>
                  <a:pt x="667164" y="371475"/>
                  <a:pt x="707939" y="371475"/>
                </a:cubicBezTo>
                <a:lnTo>
                  <a:pt x="707939" y="239717"/>
                </a:lnTo>
                <a:lnTo>
                  <a:pt x="744579" y="239717"/>
                </a:lnTo>
                <a:lnTo>
                  <a:pt x="745093" y="248065"/>
                </a:lnTo>
                <a:cubicBezTo>
                  <a:pt x="745093" y="289170"/>
                  <a:pt x="745093" y="330370"/>
                  <a:pt x="745093" y="371475"/>
                </a:cubicBezTo>
                <a:cubicBezTo>
                  <a:pt x="783010" y="371475"/>
                  <a:pt x="820832" y="371475"/>
                  <a:pt x="858748" y="371475"/>
                </a:cubicBezTo>
                <a:cubicBezTo>
                  <a:pt x="858748" y="338898"/>
                  <a:pt x="858748" y="306225"/>
                  <a:pt x="858748" y="273552"/>
                </a:cubicBezTo>
                <a:lnTo>
                  <a:pt x="858025" y="239717"/>
                </a:lnTo>
                <a:lnTo>
                  <a:pt x="958399" y="239717"/>
                </a:lnTo>
                <a:lnTo>
                  <a:pt x="958399" y="371475"/>
                </a:lnTo>
                <a:cubicBezTo>
                  <a:pt x="999174" y="371475"/>
                  <a:pt x="1039949" y="371475"/>
                  <a:pt x="1080724" y="371475"/>
                </a:cubicBezTo>
                <a:lnTo>
                  <a:pt x="1080724" y="239717"/>
                </a:lnTo>
                <a:lnTo>
                  <a:pt x="1149927" y="239717"/>
                </a:lnTo>
                <a:lnTo>
                  <a:pt x="1149927" y="1389644"/>
                </a:lnTo>
                <a:lnTo>
                  <a:pt x="0" y="1389644"/>
                </a:lnTo>
                <a:lnTo>
                  <a:pt x="0" y="239717"/>
                </a:lnTo>
                <a:close/>
                <a:moveTo>
                  <a:pt x="412130" y="82880"/>
                </a:moveTo>
                <a:cubicBezTo>
                  <a:pt x="399650" y="153975"/>
                  <a:pt x="391838" y="206003"/>
                  <a:pt x="388599" y="238867"/>
                </a:cubicBezTo>
                <a:cubicBezTo>
                  <a:pt x="402603" y="238867"/>
                  <a:pt x="416703" y="238867"/>
                  <a:pt x="430708" y="238867"/>
                </a:cubicBezTo>
                <a:cubicBezTo>
                  <a:pt x="424515" y="196804"/>
                  <a:pt x="418323" y="144777"/>
                  <a:pt x="412130" y="82880"/>
                </a:cubicBezTo>
                <a:close/>
                <a:moveTo>
                  <a:pt x="707939" y="63526"/>
                </a:moveTo>
                <a:cubicBezTo>
                  <a:pt x="707939" y="91120"/>
                  <a:pt x="707939" y="118619"/>
                  <a:pt x="707939" y="146214"/>
                </a:cubicBezTo>
                <a:cubicBezTo>
                  <a:pt x="721657" y="146214"/>
                  <a:pt x="731279" y="144681"/>
                  <a:pt x="736805" y="141711"/>
                </a:cubicBezTo>
                <a:cubicBezTo>
                  <a:pt x="742330" y="138740"/>
                  <a:pt x="745093" y="129063"/>
                  <a:pt x="745093" y="112679"/>
                </a:cubicBezTo>
                <a:cubicBezTo>
                  <a:pt x="745093" y="105876"/>
                  <a:pt x="745093" y="99073"/>
                  <a:pt x="745093" y="92270"/>
                </a:cubicBezTo>
                <a:cubicBezTo>
                  <a:pt x="745093" y="80485"/>
                  <a:pt x="742426" y="72724"/>
                  <a:pt x="737091" y="69083"/>
                </a:cubicBezTo>
                <a:cubicBezTo>
                  <a:pt x="731851" y="65442"/>
                  <a:pt x="722038" y="63526"/>
                  <a:pt x="707939" y="63526"/>
                </a:cubicBezTo>
                <a:close/>
                <a:moveTo>
                  <a:pt x="124801" y="63526"/>
                </a:moveTo>
                <a:cubicBezTo>
                  <a:pt x="124801" y="95049"/>
                  <a:pt x="124801" y="126572"/>
                  <a:pt x="124801" y="158095"/>
                </a:cubicBezTo>
                <a:cubicBezTo>
                  <a:pt x="128231" y="158287"/>
                  <a:pt x="131279" y="158382"/>
                  <a:pt x="133756" y="158382"/>
                </a:cubicBezTo>
                <a:cubicBezTo>
                  <a:pt x="144998" y="158382"/>
                  <a:pt x="152810" y="156179"/>
                  <a:pt x="157192" y="151771"/>
                </a:cubicBezTo>
                <a:cubicBezTo>
                  <a:pt x="161479" y="147460"/>
                  <a:pt x="163670" y="138357"/>
                  <a:pt x="163670" y="124560"/>
                </a:cubicBezTo>
                <a:cubicBezTo>
                  <a:pt x="163670" y="114403"/>
                  <a:pt x="163670" y="104247"/>
                  <a:pt x="163670" y="94091"/>
                </a:cubicBezTo>
                <a:cubicBezTo>
                  <a:pt x="163670" y="81347"/>
                  <a:pt x="161193" y="73107"/>
                  <a:pt x="156144" y="69274"/>
                </a:cubicBezTo>
                <a:cubicBezTo>
                  <a:pt x="151095" y="65442"/>
                  <a:pt x="140615" y="63526"/>
                  <a:pt x="124801" y="63526"/>
                </a:cubicBezTo>
                <a:close/>
                <a:moveTo>
                  <a:pt x="885995" y="0"/>
                </a:moveTo>
                <a:cubicBezTo>
                  <a:pt x="975166" y="0"/>
                  <a:pt x="1064242" y="0"/>
                  <a:pt x="1153318" y="0"/>
                </a:cubicBezTo>
                <a:cubicBezTo>
                  <a:pt x="1153318" y="24816"/>
                  <a:pt x="1153318" y="49537"/>
                  <a:pt x="1153318" y="74353"/>
                </a:cubicBezTo>
                <a:cubicBezTo>
                  <a:pt x="1129120" y="74353"/>
                  <a:pt x="1104922" y="74353"/>
                  <a:pt x="1080724" y="74353"/>
                </a:cubicBezTo>
                <a:lnTo>
                  <a:pt x="1080724" y="239717"/>
                </a:lnTo>
                <a:lnTo>
                  <a:pt x="958399" y="239717"/>
                </a:lnTo>
                <a:lnTo>
                  <a:pt x="958399" y="74353"/>
                </a:lnTo>
                <a:cubicBezTo>
                  <a:pt x="934296" y="74353"/>
                  <a:pt x="910098" y="74353"/>
                  <a:pt x="885995" y="74353"/>
                </a:cubicBezTo>
                <a:cubicBezTo>
                  <a:pt x="885995" y="49537"/>
                  <a:pt x="885995" y="24816"/>
                  <a:pt x="885995" y="0"/>
                </a:cubicBezTo>
                <a:close/>
                <a:moveTo>
                  <a:pt x="585614" y="0"/>
                </a:moveTo>
                <a:cubicBezTo>
                  <a:pt x="614480" y="0"/>
                  <a:pt x="643347" y="0"/>
                  <a:pt x="672213" y="0"/>
                </a:cubicBezTo>
                <a:cubicBezTo>
                  <a:pt x="729946" y="0"/>
                  <a:pt x="769006" y="1725"/>
                  <a:pt x="789393" y="5270"/>
                </a:cubicBezTo>
                <a:cubicBezTo>
                  <a:pt x="809876" y="8815"/>
                  <a:pt x="826548" y="17822"/>
                  <a:pt x="839409" y="32194"/>
                </a:cubicBezTo>
                <a:cubicBezTo>
                  <a:pt x="852270" y="46662"/>
                  <a:pt x="858748" y="69753"/>
                  <a:pt x="858748" y="101468"/>
                </a:cubicBezTo>
                <a:cubicBezTo>
                  <a:pt x="858748" y="130309"/>
                  <a:pt x="854176" y="149759"/>
                  <a:pt x="845125" y="159724"/>
                </a:cubicBezTo>
                <a:cubicBezTo>
                  <a:pt x="835979" y="169689"/>
                  <a:pt x="818069" y="175629"/>
                  <a:pt x="791298" y="177641"/>
                </a:cubicBezTo>
                <a:cubicBezTo>
                  <a:pt x="815497" y="182336"/>
                  <a:pt x="831787" y="188660"/>
                  <a:pt x="840171" y="196708"/>
                </a:cubicBezTo>
                <a:cubicBezTo>
                  <a:pt x="848459" y="204661"/>
                  <a:pt x="853604" y="211943"/>
                  <a:pt x="855700" y="218554"/>
                </a:cubicBezTo>
                <a:cubicBezTo>
                  <a:pt x="856700" y="221908"/>
                  <a:pt x="857462" y="228160"/>
                  <a:pt x="857974" y="237322"/>
                </a:cubicBezTo>
                <a:lnTo>
                  <a:pt x="858025" y="239717"/>
                </a:lnTo>
                <a:lnTo>
                  <a:pt x="744579" y="239717"/>
                </a:lnTo>
                <a:lnTo>
                  <a:pt x="743605" y="223896"/>
                </a:lnTo>
                <a:cubicBezTo>
                  <a:pt x="742616" y="217740"/>
                  <a:pt x="741140" y="213476"/>
                  <a:pt x="739187" y="211081"/>
                </a:cubicBezTo>
                <a:cubicBezTo>
                  <a:pt x="735185" y="206386"/>
                  <a:pt x="724801" y="203990"/>
                  <a:pt x="707939" y="203990"/>
                </a:cubicBezTo>
                <a:lnTo>
                  <a:pt x="707939" y="239717"/>
                </a:lnTo>
                <a:lnTo>
                  <a:pt x="585614" y="239717"/>
                </a:lnTo>
                <a:lnTo>
                  <a:pt x="585614" y="0"/>
                </a:lnTo>
                <a:close/>
                <a:moveTo>
                  <a:pt x="318767" y="0"/>
                </a:moveTo>
                <a:cubicBezTo>
                  <a:pt x="377643" y="0"/>
                  <a:pt x="436614" y="0"/>
                  <a:pt x="495585" y="0"/>
                </a:cubicBezTo>
                <a:lnTo>
                  <a:pt x="540710" y="239717"/>
                </a:lnTo>
                <a:lnTo>
                  <a:pt x="278499" y="239717"/>
                </a:lnTo>
                <a:lnTo>
                  <a:pt x="318767" y="0"/>
                </a:lnTo>
                <a:close/>
                <a:moveTo>
                  <a:pt x="2381" y="0"/>
                </a:moveTo>
                <a:cubicBezTo>
                  <a:pt x="43537" y="0"/>
                  <a:pt x="84598" y="0"/>
                  <a:pt x="125658" y="0"/>
                </a:cubicBezTo>
                <a:cubicBezTo>
                  <a:pt x="158907" y="0"/>
                  <a:pt x="184534" y="2108"/>
                  <a:pt x="202445" y="6228"/>
                </a:cubicBezTo>
                <a:cubicBezTo>
                  <a:pt x="220355" y="10348"/>
                  <a:pt x="233883" y="16289"/>
                  <a:pt x="242838" y="24050"/>
                </a:cubicBezTo>
                <a:cubicBezTo>
                  <a:pt x="251889" y="31907"/>
                  <a:pt x="257986" y="41296"/>
                  <a:pt x="261130" y="52411"/>
                </a:cubicBezTo>
                <a:cubicBezTo>
                  <a:pt x="264369" y="63526"/>
                  <a:pt x="265989" y="80676"/>
                  <a:pt x="265989" y="103959"/>
                </a:cubicBezTo>
                <a:cubicBezTo>
                  <a:pt x="265989" y="114691"/>
                  <a:pt x="265989" y="125518"/>
                  <a:pt x="265989" y="136345"/>
                </a:cubicBezTo>
                <a:cubicBezTo>
                  <a:pt x="265989" y="160011"/>
                  <a:pt x="262845" y="177354"/>
                  <a:pt x="256652" y="188181"/>
                </a:cubicBezTo>
                <a:cubicBezTo>
                  <a:pt x="250460" y="199008"/>
                  <a:pt x="239123" y="207344"/>
                  <a:pt x="222546" y="213189"/>
                </a:cubicBezTo>
                <a:cubicBezTo>
                  <a:pt x="205970" y="219033"/>
                  <a:pt x="184344" y="221908"/>
                  <a:pt x="157573" y="221908"/>
                </a:cubicBezTo>
                <a:cubicBezTo>
                  <a:pt x="146617" y="221908"/>
                  <a:pt x="135661" y="221908"/>
                  <a:pt x="124801" y="221908"/>
                </a:cubicBezTo>
                <a:lnTo>
                  <a:pt x="124801" y="239717"/>
                </a:lnTo>
                <a:lnTo>
                  <a:pt x="2381" y="239717"/>
                </a:lnTo>
                <a:lnTo>
                  <a:pt x="238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tIns="528000" bIns="0" anchor="ctr"/>
          <a:lstStyle/>
          <a:p>
            <a:pPr algn="ctr" eaLnBrk="1" hangingPunct="1"/>
            <a:r>
              <a:rPr lang="en-US" altLang="zh-CN" sz="9600" dirty="0">
                <a:solidFill>
                  <a:schemeClr val="bg1"/>
                </a:solidFill>
                <a:latin typeface="Impact" pitchFamily="34" charset="0"/>
              </a:rPr>
              <a:t>03</a:t>
            </a:r>
            <a:endParaRPr lang="zh-CN" altLang="en-US" sz="9600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8" name="Freeform 8"/>
          <p:cNvSpPr>
            <a:spLocks/>
          </p:cNvSpPr>
          <p:nvPr/>
        </p:nvSpPr>
        <p:spPr bwMode="auto">
          <a:xfrm>
            <a:off x="1990594" y="1729549"/>
            <a:ext cx="1181100" cy="510116"/>
          </a:xfrm>
          <a:custGeom>
            <a:avLst/>
            <a:gdLst>
              <a:gd name="T0" fmla="*/ 0 w 1644"/>
              <a:gd name="T1" fmla="*/ 0 h 704"/>
              <a:gd name="T2" fmla="*/ 1644 w 1644"/>
              <a:gd name="T3" fmla="*/ 704 h 7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44" h="704">
                <a:moveTo>
                  <a:pt x="0" y="0"/>
                </a:moveTo>
                <a:cubicBezTo>
                  <a:pt x="644" y="0"/>
                  <a:pt x="1226" y="270"/>
                  <a:pt x="1644" y="704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29" name="Freeform 9"/>
          <p:cNvSpPr>
            <a:spLocks/>
          </p:cNvSpPr>
          <p:nvPr/>
        </p:nvSpPr>
        <p:spPr bwMode="auto">
          <a:xfrm>
            <a:off x="809494" y="1729548"/>
            <a:ext cx="1181100" cy="508000"/>
          </a:xfrm>
          <a:custGeom>
            <a:avLst/>
            <a:gdLst>
              <a:gd name="T0" fmla="*/ 0 w 1642"/>
              <a:gd name="T1" fmla="*/ 702 h 702"/>
              <a:gd name="T2" fmla="*/ 1642 w 1642"/>
              <a:gd name="T3" fmla="*/ 0 h 70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42" h="702">
                <a:moveTo>
                  <a:pt x="0" y="702"/>
                </a:moveTo>
                <a:cubicBezTo>
                  <a:pt x="418" y="269"/>
                  <a:pt x="999" y="0"/>
                  <a:pt x="1642" y="0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30" name="Freeform 10"/>
          <p:cNvSpPr>
            <a:spLocks/>
          </p:cNvSpPr>
          <p:nvPr/>
        </p:nvSpPr>
        <p:spPr bwMode="auto">
          <a:xfrm>
            <a:off x="335360" y="2237549"/>
            <a:ext cx="474133" cy="1189567"/>
          </a:xfrm>
          <a:custGeom>
            <a:avLst/>
            <a:gdLst>
              <a:gd name="T0" fmla="*/ 0 w 660"/>
              <a:gd name="T1" fmla="*/ 1643 h 1643"/>
              <a:gd name="T2" fmla="*/ 660 w 660"/>
              <a:gd name="T3" fmla="*/ 0 h 164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60" h="1643">
                <a:moveTo>
                  <a:pt x="0" y="1643"/>
                </a:moveTo>
                <a:cubicBezTo>
                  <a:pt x="0" y="1003"/>
                  <a:pt x="252" y="423"/>
                  <a:pt x="660" y="0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31" name="Freeform 11"/>
          <p:cNvSpPr>
            <a:spLocks/>
          </p:cNvSpPr>
          <p:nvPr/>
        </p:nvSpPr>
        <p:spPr bwMode="auto">
          <a:xfrm>
            <a:off x="335360" y="3427116"/>
            <a:ext cx="474133" cy="1187449"/>
          </a:xfrm>
          <a:custGeom>
            <a:avLst/>
            <a:gdLst>
              <a:gd name="T0" fmla="*/ 660 w 660"/>
              <a:gd name="T1" fmla="*/ 1644 h 1644"/>
              <a:gd name="T2" fmla="*/ 0 w 660"/>
              <a:gd name="T3" fmla="*/ 0 h 16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60" h="1644">
                <a:moveTo>
                  <a:pt x="660" y="1644"/>
                </a:moveTo>
                <a:cubicBezTo>
                  <a:pt x="252" y="1220"/>
                  <a:pt x="0" y="640"/>
                  <a:pt x="0" y="0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32" name="Freeform 12"/>
          <p:cNvSpPr>
            <a:spLocks/>
          </p:cNvSpPr>
          <p:nvPr/>
        </p:nvSpPr>
        <p:spPr bwMode="auto">
          <a:xfrm>
            <a:off x="809494" y="4614565"/>
            <a:ext cx="1181100" cy="508000"/>
          </a:xfrm>
          <a:custGeom>
            <a:avLst/>
            <a:gdLst>
              <a:gd name="T0" fmla="*/ 1642 w 1642"/>
              <a:gd name="T1" fmla="*/ 701 h 701"/>
              <a:gd name="T2" fmla="*/ 0 w 1642"/>
              <a:gd name="T3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42" h="701">
                <a:moveTo>
                  <a:pt x="1642" y="701"/>
                </a:moveTo>
                <a:cubicBezTo>
                  <a:pt x="999" y="701"/>
                  <a:pt x="418" y="433"/>
                  <a:pt x="0" y="0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33" name="Freeform 13"/>
          <p:cNvSpPr>
            <a:spLocks/>
          </p:cNvSpPr>
          <p:nvPr/>
        </p:nvSpPr>
        <p:spPr bwMode="auto">
          <a:xfrm>
            <a:off x="1990594" y="4614565"/>
            <a:ext cx="1181100" cy="508000"/>
          </a:xfrm>
          <a:custGeom>
            <a:avLst/>
            <a:gdLst>
              <a:gd name="T0" fmla="*/ 1643 w 1643"/>
              <a:gd name="T1" fmla="*/ 0 h 703"/>
              <a:gd name="T2" fmla="*/ 0 w 1643"/>
              <a:gd name="T3" fmla="*/ 703 h 70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43" h="703">
                <a:moveTo>
                  <a:pt x="1643" y="0"/>
                </a:moveTo>
                <a:cubicBezTo>
                  <a:pt x="1226" y="434"/>
                  <a:pt x="644" y="703"/>
                  <a:pt x="0" y="703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34" name="Freeform 14"/>
          <p:cNvSpPr>
            <a:spLocks/>
          </p:cNvSpPr>
          <p:nvPr/>
        </p:nvSpPr>
        <p:spPr bwMode="auto">
          <a:xfrm>
            <a:off x="3171693" y="3427116"/>
            <a:ext cx="472016" cy="1187449"/>
          </a:xfrm>
          <a:custGeom>
            <a:avLst/>
            <a:gdLst>
              <a:gd name="T0" fmla="*/ 659 w 659"/>
              <a:gd name="T1" fmla="*/ 0 h 1642"/>
              <a:gd name="T2" fmla="*/ 0 w 659"/>
              <a:gd name="T3" fmla="*/ 1642 h 164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59" h="1642">
                <a:moveTo>
                  <a:pt x="659" y="0"/>
                </a:moveTo>
                <a:cubicBezTo>
                  <a:pt x="659" y="639"/>
                  <a:pt x="408" y="1219"/>
                  <a:pt x="0" y="1642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35" name="Freeform 15"/>
          <p:cNvSpPr>
            <a:spLocks/>
          </p:cNvSpPr>
          <p:nvPr/>
        </p:nvSpPr>
        <p:spPr bwMode="auto">
          <a:xfrm>
            <a:off x="3171693" y="2239666"/>
            <a:ext cx="472016" cy="1187449"/>
          </a:xfrm>
          <a:custGeom>
            <a:avLst/>
            <a:gdLst>
              <a:gd name="T0" fmla="*/ 0 w 658"/>
              <a:gd name="T1" fmla="*/ 0 h 1641"/>
              <a:gd name="T2" fmla="*/ 658 w 658"/>
              <a:gd name="T3" fmla="*/ 1641 h 164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58" h="1641">
                <a:moveTo>
                  <a:pt x="0" y="0"/>
                </a:moveTo>
                <a:cubicBezTo>
                  <a:pt x="407" y="423"/>
                  <a:pt x="658" y="1002"/>
                  <a:pt x="658" y="1641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36" name="Oval 6"/>
          <p:cNvSpPr>
            <a:spLocks noChangeArrowheads="1"/>
          </p:cNvSpPr>
          <p:nvPr/>
        </p:nvSpPr>
        <p:spPr bwMode="auto">
          <a:xfrm>
            <a:off x="413678" y="1809981"/>
            <a:ext cx="3153833" cy="3234267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38" name="Freeform 10"/>
          <p:cNvSpPr>
            <a:spLocks noEditPoints="1"/>
          </p:cNvSpPr>
          <p:nvPr/>
        </p:nvSpPr>
        <p:spPr bwMode="auto">
          <a:xfrm>
            <a:off x="559640" y="2014303"/>
            <a:ext cx="2848061" cy="2842904"/>
          </a:xfrm>
          <a:custGeom>
            <a:avLst/>
            <a:gdLst>
              <a:gd name="T0" fmla="*/ 439327 w 1145"/>
              <a:gd name="T1" fmla="*/ 326030 h 1145"/>
              <a:gd name="T2" fmla="*/ 326620 w 1145"/>
              <a:gd name="T3" fmla="*/ 438533 h 1145"/>
              <a:gd name="T4" fmla="*/ 439327 w 1145"/>
              <a:gd name="T5" fmla="*/ 551036 h 1145"/>
              <a:gd name="T6" fmla="*/ 552034 w 1145"/>
              <a:gd name="T7" fmla="*/ 438533 h 1145"/>
              <a:gd name="T8" fmla="*/ 439327 w 1145"/>
              <a:gd name="T9" fmla="*/ 326030 h 1145"/>
              <a:gd name="T10" fmla="*/ 485330 w 1145"/>
              <a:gd name="T11" fmla="*/ 652824 h 1145"/>
              <a:gd name="T12" fmla="*/ 485330 w 1145"/>
              <a:gd name="T13" fmla="*/ 601547 h 1145"/>
              <a:gd name="T14" fmla="*/ 393324 w 1145"/>
              <a:gd name="T15" fmla="*/ 601547 h 1145"/>
              <a:gd name="T16" fmla="*/ 393324 w 1145"/>
              <a:gd name="T17" fmla="*/ 652824 h 1145"/>
              <a:gd name="T18" fmla="*/ 224647 w 1145"/>
              <a:gd name="T19" fmla="*/ 484452 h 1145"/>
              <a:gd name="T20" fmla="*/ 275250 w 1145"/>
              <a:gd name="T21" fmla="*/ 484452 h 1145"/>
              <a:gd name="T22" fmla="*/ 275250 w 1145"/>
              <a:gd name="T23" fmla="*/ 392613 h 1145"/>
              <a:gd name="T24" fmla="*/ 224647 w 1145"/>
              <a:gd name="T25" fmla="*/ 392613 h 1145"/>
              <a:gd name="T26" fmla="*/ 393324 w 1145"/>
              <a:gd name="T27" fmla="*/ 224241 h 1145"/>
              <a:gd name="T28" fmla="*/ 393324 w 1145"/>
              <a:gd name="T29" fmla="*/ 274753 h 1145"/>
              <a:gd name="T30" fmla="*/ 485330 w 1145"/>
              <a:gd name="T31" fmla="*/ 274753 h 1145"/>
              <a:gd name="T32" fmla="*/ 485330 w 1145"/>
              <a:gd name="T33" fmla="*/ 224241 h 1145"/>
              <a:gd name="T34" fmla="*/ 654007 w 1145"/>
              <a:gd name="T35" fmla="*/ 392613 h 1145"/>
              <a:gd name="T36" fmla="*/ 603404 w 1145"/>
              <a:gd name="T37" fmla="*/ 392613 h 1145"/>
              <a:gd name="T38" fmla="*/ 603404 w 1145"/>
              <a:gd name="T39" fmla="*/ 484452 h 1145"/>
              <a:gd name="T40" fmla="*/ 654007 w 1145"/>
              <a:gd name="T41" fmla="*/ 484452 h 1145"/>
              <a:gd name="T42" fmla="*/ 485330 w 1145"/>
              <a:gd name="T43" fmla="*/ 652824 h 1145"/>
              <a:gd name="T44" fmla="*/ 747546 w 1145"/>
              <a:gd name="T45" fmla="*/ 392613 h 1145"/>
              <a:gd name="T46" fmla="*/ 485330 w 1145"/>
              <a:gd name="T47" fmla="*/ 130871 h 1145"/>
              <a:gd name="T48" fmla="*/ 485330 w 1145"/>
              <a:gd name="T49" fmla="*/ 0 h 1145"/>
              <a:gd name="T50" fmla="*/ 393324 w 1145"/>
              <a:gd name="T51" fmla="*/ 0 h 1145"/>
              <a:gd name="T52" fmla="*/ 393324 w 1145"/>
              <a:gd name="T53" fmla="*/ 130871 h 1145"/>
              <a:gd name="T54" fmla="*/ 131108 w 1145"/>
              <a:gd name="T55" fmla="*/ 392613 h 1145"/>
              <a:gd name="T56" fmla="*/ 0 w 1145"/>
              <a:gd name="T57" fmla="*/ 392613 h 1145"/>
              <a:gd name="T58" fmla="*/ 0 w 1145"/>
              <a:gd name="T59" fmla="*/ 484452 h 1145"/>
              <a:gd name="T60" fmla="*/ 131108 w 1145"/>
              <a:gd name="T61" fmla="*/ 484452 h 1145"/>
              <a:gd name="T62" fmla="*/ 393324 w 1145"/>
              <a:gd name="T63" fmla="*/ 746194 h 1145"/>
              <a:gd name="T64" fmla="*/ 393324 w 1145"/>
              <a:gd name="T65" fmla="*/ 876300 h 1145"/>
              <a:gd name="T66" fmla="*/ 485330 w 1145"/>
              <a:gd name="T67" fmla="*/ 876300 h 1145"/>
              <a:gd name="T68" fmla="*/ 485330 w 1145"/>
              <a:gd name="T69" fmla="*/ 746194 h 1145"/>
              <a:gd name="T70" fmla="*/ 747546 w 1145"/>
              <a:gd name="T71" fmla="*/ 484452 h 1145"/>
              <a:gd name="T72" fmla="*/ 877887 w 1145"/>
              <a:gd name="T73" fmla="*/ 484452 h 1145"/>
              <a:gd name="T74" fmla="*/ 877887 w 1145"/>
              <a:gd name="T75" fmla="*/ 392613 h 1145"/>
              <a:gd name="T76" fmla="*/ 747546 w 1145"/>
              <a:gd name="T77" fmla="*/ 392613 h 114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145" h="1145">
                <a:moveTo>
                  <a:pt x="573" y="426"/>
                </a:moveTo>
                <a:cubicBezTo>
                  <a:pt x="492" y="426"/>
                  <a:pt x="426" y="492"/>
                  <a:pt x="426" y="573"/>
                </a:cubicBezTo>
                <a:cubicBezTo>
                  <a:pt x="426" y="654"/>
                  <a:pt x="492" y="720"/>
                  <a:pt x="573" y="720"/>
                </a:cubicBezTo>
                <a:cubicBezTo>
                  <a:pt x="654" y="720"/>
                  <a:pt x="720" y="654"/>
                  <a:pt x="720" y="573"/>
                </a:cubicBezTo>
                <a:cubicBezTo>
                  <a:pt x="720" y="492"/>
                  <a:pt x="654" y="426"/>
                  <a:pt x="573" y="426"/>
                </a:cubicBezTo>
                <a:close/>
                <a:moveTo>
                  <a:pt x="633" y="853"/>
                </a:moveTo>
                <a:lnTo>
                  <a:pt x="633" y="786"/>
                </a:lnTo>
                <a:lnTo>
                  <a:pt x="513" y="786"/>
                </a:lnTo>
                <a:lnTo>
                  <a:pt x="513" y="853"/>
                </a:lnTo>
                <a:cubicBezTo>
                  <a:pt x="403" y="829"/>
                  <a:pt x="316" y="743"/>
                  <a:pt x="293" y="633"/>
                </a:cubicBezTo>
                <a:lnTo>
                  <a:pt x="359" y="633"/>
                </a:lnTo>
                <a:lnTo>
                  <a:pt x="359" y="513"/>
                </a:lnTo>
                <a:lnTo>
                  <a:pt x="293" y="513"/>
                </a:lnTo>
                <a:cubicBezTo>
                  <a:pt x="316" y="403"/>
                  <a:pt x="403" y="316"/>
                  <a:pt x="513" y="293"/>
                </a:cubicBezTo>
                <a:lnTo>
                  <a:pt x="513" y="359"/>
                </a:lnTo>
                <a:lnTo>
                  <a:pt x="633" y="359"/>
                </a:lnTo>
                <a:lnTo>
                  <a:pt x="633" y="293"/>
                </a:lnTo>
                <a:cubicBezTo>
                  <a:pt x="743" y="316"/>
                  <a:pt x="830" y="403"/>
                  <a:pt x="853" y="513"/>
                </a:cubicBezTo>
                <a:lnTo>
                  <a:pt x="787" y="513"/>
                </a:lnTo>
                <a:lnTo>
                  <a:pt x="787" y="633"/>
                </a:lnTo>
                <a:lnTo>
                  <a:pt x="853" y="633"/>
                </a:lnTo>
                <a:cubicBezTo>
                  <a:pt x="830" y="743"/>
                  <a:pt x="743" y="829"/>
                  <a:pt x="633" y="853"/>
                </a:cubicBezTo>
                <a:close/>
                <a:moveTo>
                  <a:pt x="975" y="513"/>
                </a:moveTo>
                <a:cubicBezTo>
                  <a:pt x="949" y="337"/>
                  <a:pt x="809" y="197"/>
                  <a:pt x="633" y="171"/>
                </a:cubicBezTo>
                <a:lnTo>
                  <a:pt x="633" y="0"/>
                </a:lnTo>
                <a:lnTo>
                  <a:pt x="513" y="0"/>
                </a:lnTo>
                <a:lnTo>
                  <a:pt x="513" y="171"/>
                </a:lnTo>
                <a:cubicBezTo>
                  <a:pt x="337" y="197"/>
                  <a:pt x="197" y="337"/>
                  <a:pt x="171" y="513"/>
                </a:cubicBezTo>
                <a:lnTo>
                  <a:pt x="0" y="513"/>
                </a:lnTo>
                <a:lnTo>
                  <a:pt x="0" y="633"/>
                </a:lnTo>
                <a:lnTo>
                  <a:pt x="171" y="633"/>
                </a:lnTo>
                <a:cubicBezTo>
                  <a:pt x="197" y="809"/>
                  <a:pt x="337" y="949"/>
                  <a:pt x="513" y="975"/>
                </a:cubicBezTo>
                <a:lnTo>
                  <a:pt x="513" y="1145"/>
                </a:lnTo>
                <a:lnTo>
                  <a:pt x="633" y="1145"/>
                </a:lnTo>
                <a:lnTo>
                  <a:pt x="633" y="975"/>
                </a:lnTo>
                <a:cubicBezTo>
                  <a:pt x="809" y="949"/>
                  <a:pt x="949" y="809"/>
                  <a:pt x="975" y="633"/>
                </a:cubicBezTo>
                <a:lnTo>
                  <a:pt x="1145" y="633"/>
                </a:lnTo>
                <a:lnTo>
                  <a:pt x="1145" y="513"/>
                </a:lnTo>
                <a:lnTo>
                  <a:pt x="975" y="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926999148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0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4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1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5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"/>
                            </p:stCondLst>
                            <p:childTnLst>
                              <p:par>
                                <p:cTn id="58" presetID="2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9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900"/>
                            </p:stCondLst>
                            <p:childTnLst>
                              <p:par>
                                <p:cTn id="7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15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65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6" grpId="0"/>
      <p:bldP spid="27" grpId="0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2" y="280461"/>
            <a:ext cx="5765278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研究思路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31662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RESEARCH IDEAS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MH_Other_1"/>
          <p:cNvSpPr/>
          <p:nvPr>
            <p:custDataLst>
              <p:tags r:id="rId1"/>
            </p:custDataLst>
          </p:nvPr>
        </p:nvSpPr>
        <p:spPr>
          <a:xfrm>
            <a:off x="855520" y="3524991"/>
            <a:ext cx="10480960" cy="725965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597823" y="3237874"/>
            <a:ext cx="1269854" cy="1272187"/>
            <a:chOff x="1597823" y="3237874"/>
            <a:chExt cx="1269854" cy="1272187"/>
          </a:xfrm>
        </p:grpSpPr>
        <p:sp>
          <p:nvSpPr>
            <p:cNvPr id="38" name="MH_Other_2"/>
            <p:cNvSpPr/>
            <p:nvPr>
              <p:custDataLst>
                <p:tags r:id="rId10"/>
              </p:custDataLst>
            </p:nvPr>
          </p:nvSpPr>
          <p:spPr>
            <a:xfrm>
              <a:off x="1597823" y="3237874"/>
              <a:ext cx="1269854" cy="127218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9" name="MH_SubTitle_1"/>
            <p:cNvSpPr/>
            <p:nvPr>
              <p:custDataLst>
                <p:tags r:id="rId11"/>
              </p:custDataLst>
            </p:nvPr>
          </p:nvSpPr>
          <p:spPr>
            <a:xfrm>
              <a:off x="1677188" y="3317240"/>
              <a:ext cx="1111122" cy="1113455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2400" b="1" spc="30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标题</a:t>
              </a:r>
              <a:endParaRPr lang="zh-CN" altLang="en-US" sz="2400" b="1" spc="300" dirty="0">
                <a:solidFill>
                  <a:srgbClr val="FFFFFF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525946" y="3237874"/>
            <a:ext cx="1269854" cy="1272187"/>
            <a:chOff x="3525946" y="3237874"/>
            <a:chExt cx="1269854" cy="1272187"/>
          </a:xfrm>
        </p:grpSpPr>
        <p:sp>
          <p:nvSpPr>
            <p:cNvPr id="40" name="MH_Other_3"/>
            <p:cNvSpPr/>
            <p:nvPr>
              <p:custDataLst>
                <p:tags r:id="rId8"/>
              </p:custDataLst>
            </p:nvPr>
          </p:nvSpPr>
          <p:spPr>
            <a:xfrm>
              <a:off x="3525946" y="3237874"/>
              <a:ext cx="1269854" cy="127218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1" name="MH_SubTitle_2"/>
            <p:cNvSpPr/>
            <p:nvPr>
              <p:custDataLst>
                <p:tags r:id="rId9"/>
              </p:custDataLst>
            </p:nvPr>
          </p:nvSpPr>
          <p:spPr>
            <a:xfrm>
              <a:off x="3605312" y="3317240"/>
              <a:ext cx="1111122" cy="1113455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lvl="0" algn="ctr">
                <a:defRPr/>
              </a:pPr>
              <a:r>
                <a:rPr lang="zh-CN" altLang="en-US" sz="2400" b="1" spc="300" dirty="0">
                  <a:solidFill>
                    <a:srgbClr val="FFFFFF"/>
                  </a:solidFill>
                  <a:cs typeface="Arial" panose="020B0604020202020204" pitchFamily="34" charset="0"/>
                </a:rPr>
                <a:t>标题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454069" y="3237874"/>
            <a:ext cx="1269854" cy="1272187"/>
            <a:chOff x="5454069" y="3237874"/>
            <a:chExt cx="1269854" cy="1272187"/>
          </a:xfrm>
        </p:grpSpPr>
        <p:sp>
          <p:nvSpPr>
            <p:cNvPr id="42" name="MH_Other_4"/>
            <p:cNvSpPr/>
            <p:nvPr>
              <p:custDataLst>
                <p:tags r:id="rId6"/>
              </p:custDataLst>
            </p:nvPr>
          </p:nvSpPr>
          <p:spPr>
            <a:xfrm>
              <a:off x="5454069" y="3237874"/>
              <a:ext cx="1269854" cy="127218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3" name="MH_SubTitle_3"/>
            <p:cNvSpPr/>
            <p:nvPr>
              <p:custDataLst>
                <p:tags r:id="rId7"/>
              </p:custDataLst>
            </p:nvPr>
          </p:nvSpPr>
          <p:spPr>
            <a:xfrm>
              <a:off x="5533435" y="3317240"/>
              <a:ext cx="1111122" cy="1113455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lvl="0" algn="ctr">
                <a:defRPr/>
              </a:pPr>
              <a:r>
                <a:rPr lang="zh-CN" altLang="en-US" sz="2400" b="1" spc="300" dirty="0">
                  <a:solidFill>
                    <a:srgbClr val="FFFFFF"/>
                  </a:solidFill>
                  <a:cs typeface="Arial" panose="020B0604020202020204" pitchFamily="34" charset="0"/>
                </a:rPr>
                <a:t>标题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382192" y="3237874"/>
            <a:ext cx="1269854" cy="1272187"/>
            <a:chOff x="7382192" y="3237874"/>
            <a:chExt cx="1269854" cy="1272187"/>
          </a:xfrm>
        </p:grpSpPr>
        <p:sp>
          <p:nvSpPr>
            <p:cNvPr id="44" name="MH_Other_5"/>
            <p:cNvSpPr/>
            <p:nvPr>
              <p:custDataLst>
                <p:tags r:id="rId4"/>
              </p:custDataLst>
            </p:nvPr>
          </p:nvSpPr>
          <p:spPr>
            <a:xfrm>
              <a:off x="7382192" y="3237874"/>
              <a:ext cx="1269854" cy="127218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5" name="MH_SubTitle_4"/>
            <p:cNvSpPr/>
            <p:nvPr>
              <p:custDataLst>
                <p:tags r:id="rId5"/>
              </p:custDataLst>
            </p:nvPr>
          </p:nvSpPr>
          <p:spPr>
            <a:xfrm>
              <a:off x="7461558" y="3317240"/>
              <a:ext cx="1111122" cy="1113455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lvl="0" algn="ctr">
                <a:defRPr/>
              </a:pPr>
              <a:r>
                <a:rPr lang="zh-CN" altLang="en-US" sz="2400" b="1" spc="300" dirty="0">
                  <a:solidFill>
                    <a:srgbClr val="FFFFFF"/>
                  </a:solidFill>
                  <a:cs typeface="Arial" panose="020B0604020202020204" pitchFamily="34" charset="0"/>
                </a:rPr>
                <a:t>标题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310315" y="3237874"/>
            <a:ext cx="1269854" cy="1272187"/>
            <a:chOff x="9310315" y="3237874"/>
            <a:chExt cx="1269854" cy="1272187"/>
          </a:xfrm>
        </p:grpSpPr>
        <p:sp>
          <p:nvSpPr>
            <p:cNvPr id="46" name="MH_Other_6"/>
            <p:cNvSpPr/>
            <p:nvPr>
              <p:custDataLst>
                <p:tags r:id="rId2"/>
              </p:custDataLst>
            </p:nvPr>
          </p:nvSpPr>
          <p:spPr>
            <a:xfrm>
              <a:off x="9310315" y="3237874"/>
              <a:ext cx="1269854" cy="127218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7" name="MH_SubTitle_5"/>
            <p:cNvSpPr/>
            <p:nvPr>
              <p:custDataLst>
                <p:tags r:id="rId3"/>
              </p:custDataLst>
            </p:nvPr>
          </p:nvSpPr>
          <p:spPr>
            <a:xfrm>
              <a:off x="9389681" y="3317240"/>
              <a:ext cx="1111122" cy="1113455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lvl="0" algn="ctr">
                <a:defRPr/>
              </a:pPr>
              <a:r>
                <a:rPr lang="zh-CN" altLang="en-US" sz="2400" b="1" spc="300" dirty="0">
                  <a:solidFill>
                    <a:srgbClr val="FFFFFF"/>
                  </a:solidFill>
                  <a:cs typeface="Arial" panose="020B0604020202020204" pitchFamily="34" charset="0"/>
                </a:rPr>
                <a:t>标题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240888" y="1456367"/>
            <a:ext cx="1974635" cy="1612750"/>
            <a:chOff x="1292979" y="3797658"/>
            <a:chExt cx="1974635" cy="1612750"/>
          </a:xfrm>
        </p:grpSpPr>
        <p:sp>
          <p:nvSpPr>
            <p:cNvPr id="49" name="矩形 48"/>
            <p:cNvSpPr/>
            <p:nvPr/>
          </p:nvSpPr>
          <p:spPr>
            <a:xfrm>
              <a:off x="1292979" y="4197768"/>
              <a:ext cx="1974635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</a:t>
              </a:r>
              <a:r>
                <a:rPr lang="zh-CN" altLang="en-US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1598058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173555" y="4711892"/>
            <a:ext cx="1974635" cy="1612750"/>
            <a:chOff x="1292979" y="3797658"/>
            <a:chExt cx="1974635" cy="1612750"/>
          </a:xfrm>
        </p:grpSpPr>
        <p:sp>
          <p:nvSpPr>
            <p:cNvPr id="52" name="矩形 51"/>
            <p:cNvSpPr/>
            <p:nvPr/>
          </p:nvSpPr>
          <p:spPr>
            <a:xfrm>
              <a:off x="1292979" y="4197768"/>
              <a:ext cx="1974635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</a:t>
              </a:r>
              <a:r>
                <a:rPr lang="zh-CN" altLang="en-US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598058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029801" y="4711892"/>
            <a:ext cx="1974635" cy="1612750"/>
            <a:chOff x="1292979" y="3797658"/>
            <a:chExt cx="1974635" cy="1612750"/>
          </a:xfrm>
        </p:grpSpPr>
        <p:sp>
          <p:nvSpPr>
            <p:cNvPr id="55" name="矩形 54"/>
            <p:cNvSpPr/>
            <p:nvPr/>
          </p:nvSpPr>
          <p:spPr>
            <a:xfrm>
              <a:off x="1292979" y="4197768"/>
              <a:ext cx="1974635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</a:t>
              </a:r>
              <a:r>
                <a:rPr lang="zh-CN" altLang="en-US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1598058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073240" y="1456367"/>
            <a:ext cx="1974635" cy="1612750"/>
            <a:chOff x="1292979" y="3797658"/>
            <a:chExt cx="1974635" cy="1612750"/>
          </a:xfrm>
        </p:grpSpPr>
        <p:sp>
          <p:nvSpPr>
            <p:cNvPr id="58" name="矩形 57"/>
            <p:cNvSpPr/>
            <p:nvPr/>
          </p:nvSpPr>
          <p:spPr>
            <a:xfrm>
              <a:off x="1292979" y="4197768"/>
              <a:ext cx="1974635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</a:t>
              </a:r>
              <a:r>
                <a:rPr lang="zh-CN" altLang="en-US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1598058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8957924" y="1456367"/>
            <a:ext cx="1974635" cy="1612750"/>
            <a:chOff x="1292979" y="3797658"/>
            <a:chExt cx="1974635" cy="1612750"/>
          </a:xfrm>
        </p:grpSpPr>
        <p:sp>
          <p:nvSpPr>
            <p:cNvPr id="61" name="矩形 60"/>
            <p:cNvSpPr/>
            <p:nvPr/>
          </p:nvSpPr>
          <p:spPr>
            <a:xfrm>
              <a:off x="1292979" y="4197768"/>
              <a:ext cx="1974635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</a:t>
              </a:r>
              <a:r>
                <a:rPr lang="zh-CN" altLang="en-US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1598058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521941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26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31" presetClass="entr" presetSubtype="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3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26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31" presetClass="entr" presetSubtype="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37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6737735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研究方案</a:t>
            </a:r>
            <a:endParaRPr lang="zh-CN" altLang="en-US" sz="2800" b="1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41831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RESEARCH PROGRAMS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MH_Text_2"/>
          <p:cNvSpPr/>
          <p:nvPr>
            <p:custDataLst>
              <p:tags r:id="rId1"/>
            </p:custDataLst>
          </p:nvPr>
        </p:nvSpPr>
        <p:spPr>
          <a:xfrm>
            <a:off x="7524014" y="2302707"/>
            <a:ext cx="3612298" cy="2094143"/>
          </a:xfrm>
          <a:prstGeom prst="roundRect">
            <a:avLst>
              <a:gd name="adj" fmla="val 5242"/>
            </a:avLst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毕业论文答辩是一种有组织、有准备、有计划、有鉴定的比较正规的审查论文的重要形式</a:t>
            </a:r>
            <a:endParaRPr lang="zh-CN" altLang="en-US" sz="1400" dirty="0">
              <a:solidFill>
                <a:srgbClr val="0070C0">
                  <a:lumMod val="50000"/>
                </a:srgbClr>
              </a:solidFill>
              <a:latin typeface="+mn-ea"/>
              <a:ea typeface="+mn-ea"/>
            </a:endParaRPr>
          </a:p>
        </p:txBody>
      </p:sp>
      <p:sp>
        <p:nvSpPr>
          <p:cNvPr id="18" name="MH_Text_1"/>
          <p:cNvSpPr/>
          <p:nvPr>
            <p:custDataLst>
              <p:tags r:id="rId2"/>
            </p:custDataLst>
          </p:nvPr>
        </p:nvSpPr>
        <p:spPr>
          <a:xfrm>
            <a:off x="1071654" y="2298707"/>
            <a:ext cx="3714257" cy="2094143"/>
          </a:xfrm>
          <a:prstGeom prst="roundRect">
            <a:avLst>
              <a:gd name="adj" fmla="val 5242"/>
            </a:avLst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rIns="828000" anchor="ctr">
            <a:norm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毕业论文答辩是一种有组织、有准备、有计划、有鉴定的比较正规的审查论文的重要形式</a:t>
            </a:r>
            <a:endParaRPr lang="zh-CN" altLang="en-US" sz="1400" dirty="0">
              <a:solidFill>
                <a:srgbClr val="0070C0">
                  <a:lumMod val="50000"/>
                </a:srgbClr>
              </a:solidFill>
              <a:latin typeface="+mn-ea"/>
            </a:endParaRPr>
          </a:p>
        </p:txBody>
      </p:sp>
      <p:sp>
        <p:nvSpPr>
          <p:cNvPr id="19" name="MH_Title_1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5575966" y="2286706"/>
            <a:ext cx="1038072" cy="2104144"/>
          </a:xfrm>
          <a:custGeom>
            <a:avLst/>
            <a:gdLst>
              <a:gd name="T0" fmla="*/ 426718 w 823166"/>
              <a:gd name="T1" fmla="*/ 0 h 1670140"/>
              <a:gd name="T2" fmla="*/ 443028 w 823166"/>
              <a:gd name="T3" fmla="*/ 12077 h 1670140"/>
              <a:gd name="T4" fmla="*/ 830666 w 823166"/>
              <a:gd name="T5" fmla="*/ 826184 h 1670140"/>
              <a:gd name="T6" fmla="*/ 443028 w 823166"/>
              <a:gd name="T7" fmla="*/ 1640301 h 1670140"/>
              <a:gd name="T8" fmla="*/ 403950 w 823166"/>
              <a:gd name="T9" fmla="*/ 1669240 h 1670140"/>
              <a:gd name="T10" fmla="*/ 387638 w 823166"/>
              <a:gd name="T11" fmla="*/ 1657163 h 1670140"/>
              <a:gd name="T12" fmla="*/ 0 w 823166"/>
              <a:gd name="T13" fmla="*/ 843056 h 1670140"/>
              <a:gd name="T14" fmla="*/ 387638 w 823166"/>
              <a:gd name="T15" fmla="*/ 28939 h 1670140"/>
              <a:gd name="T16" fmla="*/ 426718 w 823166"/>
              <a:gd name="T17" fmla="*/ 0 h 16701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823166"/>
              <a:gd name="T28" fmla="*/ 0 h 1670140"/>
              <a:gd name="T29" fmla="*/ 823166 w 823166"/>
              <a:gd name="T30" fmla="*/ 1670140 h 16701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823166" h="1670140">
                <a:moveTo>
                  <a:pt x="422865" y="0"/>
                </a:moveTo>
                <a:lnTo>
                  <a:pt x="439028" y="12087"/>
                </a:lnTo>
                <a:cubicBezTo>
                  <a:pt x="673631" y="205698"/>
                  <a:pt x="823166" y="498703"/>
                  <a:pt x="823166" y="826634"/>
                </a:cubicBezTo>
                <a:cubicBezTo>
                  <a:pt x="823166" y="1154565"/>
                  <a:pt x="673631" y="1447570"/>
                  <a:pt x="439028" y="1641181"/>
                </a:cubicBezTo>
                <a:lnTo>
                  <a:pt x="400302" y="1670140"/>
                </a:lnTo>
                <a:lnTo>
                  <a:pt x="384138" y="1658053"/>
                </a:lnTo>
                <a:cubicBezTo>
                  <a:pt x="149536" y="1464442"/>
                  <a:pt x="0" y="1171437"/>
                  <a:pt x="0" y="843506"/>
                </a:cubicBezTo>
                <a:cubicBezTo>
                  <a:pt x="0" y="515575"/>
                  <a:pt x="149536" y="222570"/>
                  <a:pt x="384138" y="28959"/>
                </a:cubicBezTo>
                <a:lnTo>
                  <a:pt x="422865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solidFill>
              <a:srgbClr val="FFFFFF"/>
            </a:solidFill>
            <a:round/>
            <a:headEnd/>
            <a:tailEnd/>
          </a:ln>
        </p:spPr>
        <p:txBody>
          <a:bodyPr vert="eaVert"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 spc="300" dirty="0" smtClean="0">
                <a:solidFill>
                  <a:schemeClr val="bg1"/>
                </a:solidFill>
                <a:latin typeface="+mn-ea"/>
                <a:ea typeface="+mn-ea"/>
                <a:cs typeface="Arial Unicode MS" panose="020B0604020202020204" pitchFamily="34" charset="-122"/>
              </a:rPr>
              <a:t>添加标题</a:t>
            </a:r>
            <a:endParaRPr lang="zh-CN" altLang="en-US" sz="2000" b="1" spc="300" dirty="0">
              <a:solidFill>
                <a:schemeClr val="bg1"/>
              </a:solidFill>
              <a:latin typeface="+mn-ea"/>
              <a:ea typeface="+mn-ea"/>
              <a:cs typeface="Arial Unicode MS" panose="020B0604020202020204" pitchFamily="34" charset="-122"/>
            </a:endParaRPr>
          </a:p>
        </p:txBody>
      </p:sp>
      <p:sp>
        <p:nvSpPr>
          <p:cNvPr id="20" name="MH_SubTitle_1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3953855" y="2008688"/>
            <a:ext cx="2156149" cy="2660182"/>
          </a:xfrm>
          <a:custGeom>
            <a:avLst/>
            <a:gdLst>
              <a:gd name="T0" fmla="*/ 1058029 w 1710887"/>
              <a:gd name="T1" fmla="*/ 0 h 2111188"/>
              <a:gd name="T2" fmla="*/ 1649582 w 1710887"/>
              <a:gd name="T3" fmla="*/ 180423 h 2111188"/>
              <a:gd name="T4" fmla="*/ 1714833 w 1710887"/>
              <a:gd name="T5" fmla="*/ 229140 h 2111188"/>
              <a:gd name="T6" fmla="*/ 1676017 w 1710887"/>
              <a:gd name="T7" fmla="*/ 258126 h 2111188"/>
              <a:gd name="T8" fmla="*/ 1290992 w 1710887"/>
              <a:gd name="T9" fmla="*/ 1073321 h 2111188"/>
              <a:gd name="T10" fmla="*/ 1676017 w 1710887"/>
              <a:gd name="T11" fmla="*/ 1888516 h 2111188"/>
              <a:gd name="T12" fmla="*/ 1692218 w 1710887"/>
              <a:gd name="T13" fmla="*/ 1900612 h 2111188"/>
              <a:gd name="T14" fmla="*/ 1649582 w 1710887"/>
              <a:gd name="T15" fmla="*/ 1932448 h 2111188"/>
              <a:gd name="T16" fmla="*/ 1058029 w 1710887"/>
              <a:gd name="T17" fmla="*/ 2112871 h 2111188"/>
              <a:gd name="T18" fmla="*/ 0 w 1710887"/>
              <a:gd name="T19" fmla="*/ 1056440 h 2111188"/>
              <a:gd name="T20" fmla="*/ 1058029 w 1710887"/>
              <a:gd name="T21" fmla="*/ 0 h 211118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710887"/>
              <a:gd name="T34" fmla="*/ 0 h 2111188"/>
              <a:gd name="T35" fmla="*/ 1710887 w 1710887"/>
              <a:gd name="T36" fmla="*/ 2111188 h 211118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710887" h="2111188">
                <a:moveTo>
                  <a:pt x="1055594" y="0"/>
                </a:moveTo>
                <a:cubicBezTo>
                  <a:pt x="1274215" y="0"/>
                  <a:pt x="1477313" y="66460"/>
                  <a:pt x="1645786" y="180279"/>
                </a:cubicBezTo>
                <a:lnTo>
                  <a:pt x="1710887" y="228960"/>
                </a:lnTo>
                <a:lnTo>
                  <a:pt x="1672160" y="257919"/>
                </a:lnTo>
                <a:cubicBezTo>
                  <a:pt x="1437558" y="451530"/>
                  <a:pt x="1288022" y="744535"/>
                  <a:pt x="1288022" y="1072466"/>
                </a:cubicBezTo>
                <a:cubicBezTo>
                  <a:pt x="1288022" y="1400397"/>
                  <a:pt x="1437558" y="1693402"/>
                  <a:pt x="1672160" y="1887013"/>
                </a:cubicBezTo>
                <a:lnTo>
                  <a:pt x="1688324" y="1899100"/>
                </a:lnTo>
                <a:lnTo>
                  <a:pt x="1645786" y="1930909"/>
                </a:lnTo>
                <a:cubicBezTo>
                  <a:pt x="1477313" y="2044728"/>
                  <a:pt x="1274215" y="2111188"/>
                  <a:pt x="1055594" y="2111188"/>
                </a:cubicBezTo>
                <a:cubicBezTo>
                  <a:pt x="472606" y="2111188"/>
                  <a:pt x="0" y="1638582"/>
                  <a:pt x="0" y="1055594"/>
                </a:cubicBezTo>
                <a:cubicBezTo>
                  <a:pt x="0" y="472606"/>
                  <a:pt x="472606" y="0"/>
                  <a:pt x="1055594" y="0"/>
                </a:cubicBezTo>
                <a:close/>
              </a:path>
            </a:pathLst>
          </a:custGeom>
          <a:solidFill>
            <a:schemeClr val="accent1"/>
          </a:solidFill>
          <a:ln w="38100">
            <a:solidFill>
              <a:srgbClr val="FFFFFF"/>
            </a:solidFill>
            <a:round/>
            <a:headEnd/>
            <a:tailEnd/>
          </a:ln>
        </p:spPr>
        <p:txBody>
          <a:bodyPr lIns="216000" rIns="288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spc="300" dirty="0" smtClean="0">
                <a:solidFill>
                  <a:srgbClr val="FFFFFF"/>
                </a:solidFill>
                <a:latin typeface="+mn-ea"/>
                <a:ea typeface="+mn-ea"/>
                <a:cs typeface="Arial Unicode MS" panose="020B0604020202020204" pitchFamily="34" charset="-122"/>
              </a:rPr>
              <a:t>添加标题</a:t>
            </a:r>
            <a:endParaRPr lang="zh-CN" altLang="en-US" sz="2000" b="1" spc="300" dirty="0">
              <a:solidFill>
                <a:srgbClr val="FFFFFF"/>
              </a:solidFill>
              <a:latin typeface="+mn-ea"/>
              <a:ea typeface="+mn-ea"/>
              <a:cs typeface="Arial Unicode MS" panose="020B0604020202020204" pitchFamily="34" charset="-122"/>
            </a:endParaRPr>
          </a:p>
        </p:txBody>
      </p:sp>
      <p:sp>
        <p:nvSpPr>
          <p:cNvPr id="21" name="MH_SubTitle_2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6080001" y="2008688"/>
            <a:ext cx="2156149" cy="2660182"/>
          </a:xfrm>
          <a:custGeom>
            <a:avLst/>
            <a:gdLst>
              <a:gd name="T0" fmla="*/ 656804 w 1710886"/>
              <a:gd name="T1" fmla="*/ 0 h 2111188"/>
              <a:gd name="T2" fmla="*/ 1714841 w 1710886"/>
              <a:gd name="T3" fmla="*/ 1056440 h 2111188"/>
              <a:gd name="T4" fmla="*/ 656804 w 1710886"/>
              <a:gd name="T5" fmla="*/ 2112871 h 2111188"/>
              <a:gd name="T6" fmla="*/ 65253 w 1710886"/>
              <a:gd name="T7" fmla="*/ 1932448 h 2111188"/>
              <a:gd name="T8" fmla="*/ 0 w 1710886"/>
              <a:gd name="T9" fmla="*/ 1883731 h 2111188"/>
              <a:gd name="T10" fmla="*/ 38816 w 1710886"/>
              <a:gd name="T11" fmla="*/ 1854745 h 2111188"/>
              <a:gd name="T12" fmla="*/ 423845 w 1710886"/>
              <a:gd name="T13" fmla="*/ 1039550 h 2111188"/>
              <a:gd name="T14" fmla="*/ 38816 w 1710886"/>
              <a:gd name="T15" fmla="*/ 224355 h 2111188"/>
              <a:gd name="T16" fmla="*/ 22617 w 1710886"/>
              <a:gd name="T17" fmla="*/ 212259 h 2111188"/>
              <a:gd name="T18" fmla="*/ 65253 w 1710886"/>
              <a:gd name="T19" fmla="*/ 180423 h 2111188"/>
              <a:gd name="T20" fmla="*/ 656804 w 1710886"/>
              <a:gd name="T21" fmla="*/ 0 h 211118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710886"/>
              <a:gd name="T34" fmla="*/ 0 h 2111188"/>
              <a:gd name="T35" fmla="*/ 1710886 w 1710886"/>
              <a:gd name="T36" fmla="*/ 2111188 h 211118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710886" h="2111188">
                <a:moveTo>
                  <a:pt x="655292" y="0"/>
                </a:moveTo>
                <a:cubicBezTo>
                  <a:pt x="1238280" y="0"/>
                  <a:pt x="1710886" y="472606"/>
                  <a:pt x="1710886" y="1055594"/>
                </a:cubicBezTo>
                <a:cubicBezTo>
                  <a:pt x="1710886" y="1638582"/>
                  <a:pt x="1238280" y="2111188"/>
                  <a:pt x="655292" y="2111188"/>
                </a:cubicBezTo>
                <a:cubicBezTo>
                  <a:pt x="436672" y="2111188"/>
                  <a:pt x="233574" y="2044728"/>
                  <a:pt x="65100" y="1930909"/>
                </a:cubicBezTo>
                <a:lnTo>
                  <a:pt x="0" y="1882228"/>
                </a:lnTo>
                <a:lnTo>
                  <a:pt x="38726" y="1853269"/>
                </a:lnTo>
                <a:cubicBezTo>
                  <a:pt x="273329" y="1659658"/>
                  <a:pt x="422864" y="1366653"/>
                  <a:pt x="422864" y="1038722"/>
                </a:cubicBezTo>
                <a:cubicBezTo>
                  <a:pt x="422864" y="710791"/>
                  <a:pt x="273329" y="417786"/>
                  <a:pt x="38726" y="224175"/>
                </a:cubicBezTo>
                <a:lnTo>
                  <a:pt x="22563" y="212088"/>
                </a:lnTo>
                <a:lnTo>
                  <a:pt x="65100" y="180279"/>
                </a:lnTo>
                <a:cubicBezTo>
                  <a:pt x="233574" y="66460"/>
                  <a:pt x="436672" y="0"/>
                  <a:pt x="655292" y="0"/>
                </a:cubicBezTo>
                <a:close/>
              </a:path>
            </a:pathLst>
          </a:custGeom>
          <a:solidFill>
            <a:schemeClr val="accent2"/>
          </a:solidFill>
          <a:ln w="38100">
            <a:solidFill>
              <a:srgbClr val="FFFFFF"/>
            </a:solidFill>
            <a:round/>
            <a:headEnd/>
            <a:tailEnd/>
          </a:ln>
        </p:spPr>
        <p:txBody>
          <a:bodyPr lIns="504000" rIns="180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2000" b="1" spc="300" dirty="0" smtClean="0">
                <a:solidFill>
                  <a:srgbClr val="FFFFFF"/>
                </a:solidFill>
                <a:latin typeface="+mn-ea"/>
                <a:ea typeface="+mn-ea"/>
                <a:cs typeface="Arial Unicode MS" panose="020B0604020202020204" pitchFamily="34" charset="-122"/>
              </a:rPr>
              <a:t>添加标题</a:t>
            </a:r>
            <a:endParaRPr lang="zh-CN" altLang="en-US" sz="2000" b="1" spc="300" dirty="0">
              <a:solidFill>
                <a:srgbClr val="FFFFFF"/>
              </a:solidFill>
              <a:latin typeface="+mn-ea"/>
              <a:ea typeface="+mn-ea"/>
              <a:cs typeface="Arial Unicode MS" panose="020B0604020202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4823" y="5369439"/>
            <a:ext cx="10102355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</a:t>
            </a:r>
          </a:p>
        </p:txBody>
      </p:sp>
    </p:spTree>
    <p:extLst>
      <p:ext uri="{BB962C8B-B14F-4D97-AF65-F5344CB8AC3E}">
        <p14:creationId xmlns:p14="http://schemas.microsoft.com/office/powerpoint/2010/main" val="24670418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28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3" presetClass="entr" presetSubtype="272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3" presetClass="entr" presetSubtype="272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19" grpId="0" animBg="1"/>
          <p:bldP spid="20" grpId="0" animBg="1"/>
          <p:bldP spid="21" grpId="0" animBg="1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28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3" presetClass="entr" presetSubtype="272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3" presetClass="entr" presetSubtype="272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19" grpId="0" animBg="1"/>
          <p:bldP spid="20" grpId="0" animBg="1"/>
          <p:bldP spid="21" grpId="0" animBg="1"/>
          <p:bldP spid="22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7463449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22768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可行性说明</a:t>
            </a:r>
          </a:p>
        </p:txBody>
      </p:sp>
      <p:sp>
        <p:nvSpPr>
          <p:cNvPr id="15" name="矩形 14"/>
          <p:cNvSpPr/>
          <p:nvPr/>
        </p:nvSpPr>
        <p:spPr>
          <a:xfrm>
            <a:off x="3528868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714088" y="374820"/>
            <a:ext cx="46692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FEASIBILITY DESCRIPTION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MH_SubTitle_3"/>
          <p:cNvSpPr/>
          <p:nvPr>
            <p:custDataLst>
              <p:tags r:id="rId1"/>
            </p:custDataLst>
          </p:nvPr>
        </p:nvSpPr>
        <p:spPr>
          <a:xfrm rot="2400000">
            <a:off x="7016053" y="2422682"/>
            <a:ext cx="1476161" cy="2455573"/>
          </a:xfrm>
          <a:custGeom>
            <a:avLst/>
            <a:gdLst/>
            <a:ahLst/>
            <a:cxnLst/>
            <a:rect l="l" t="t" r="r" b="b"/>
            <a:pathLst>
              <a:path w="2163650" h="4105755">
                <a:moveTo>
                  <a:pt x="502854" y="0"/>
                </a:moveTo>
                <a:lnTo>
                  <a:pt x="1660796" y="1379981"/>
                </a:lnTo>
                <a:lnTo>
                  <a:pt x="1660796" y="3071487"/>
                </a:lnTo>
                <a:lnTo>
                  <a:pt x="2163650" y="3071487"/>
                </a:lnTo>
                <a:lnTo>
                  <a:pt x="1081825" y="4105755"/>
                </a:lnTo>
                <a:lnTo>
                  <a:pt x="0" y="3071487"/>
                </a:lnTo>
                <a:lnTo>
                  <a:pt x="502854" y="3071487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vert="vert270" wrap="square" rtlCol="0" anchor="ctr">
            <a:norm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2000" b="1" kern="0" spc="300" dirty="0" smtClean="0">
                <a:solidFill>
                  <a:srgbClr val="FFFFFF"/>
                </a:solidFill>
              </a:rPr>
              <a:t>添加标题</a:t>
            </a:r>
            <a:endParaRPr lang="zh-CN" altLang="en-US" sz="2000" b="1" kern="0" spc="300" dirty="0">
              <a:solidFill>
                <a:srgbClr val="FFFFFF"/>
              </a:solidFill>
            </a:endParaRPr>
          </a:p>
        </p:txBody>
      </p:sp>
      <p:sp>
        <p:nvSpPr>
          <p:cNvPr id="12" name="MH_SubTitle_2"/>
          <p:cNvSpPr/>
          <p:nvPr>
            <p:custDataLst>
              <p:tags r:id="rId2"/>
            </p:custDataLst>
          </p:nvPr>
        </p:nvSpPr>
        <p:spPr>
          <a:xfrm rot="2400000">
            <a:off x="4486676" y="2418324"/>
            <a:ext cx="1476161" cy="2455573"/>
          </a:xfrm>
          <a:custGeom>
            <a:avLst/>
            <a:gdLst/>
            <a:ahLst/>
            <a:cxnLst/>
            <a:rect l="l" t="t" r="r" b="b"/>
            <a:pathLst>
              <a:path w="2163650" h="4105755">
                <a:moveTo>
                  <a:pt x="502854" y="0"/>
                </a:moveTo>
                <a:lnTo>
                  <a:pt x="1660796" y="1379981"/>
                </a:lnTo>
                <a:lnTo>
                  <a:pt x="1660796" y="3071487"/>
                </a:lnTo>
                <a:lnTo>
                  <a:pt x="2163650" y="3071487"/>
                </a:lnTo>
                <a:lnTo>
                  <a:pt x="1081825" y="4105755"/>
                </a:lnTo>
                <a:lnTo>
                  <a:pt x="0" y="3071487"/>
                </a:lnTo>
                <a:lnTo>
                  <a:pt x="502854" y="3071487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vert="vert270" wrap="square" rtlCol="0" anchor="ctr">
            <a:norm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2000" b="1" kern="0" spc="300" dirty="0" smtClean="0">
                <a:solidFill>
                  <a:srgbClr val="FFFFFF"/>
                </a:solidFill>
              </a:rPr>
              <a:t>添加标题</a:t>
            </a:r>
            <a:endParaRPr lang="zh-CN" altLang="en-US" sz="2000" b="1" kern="0" spc="300" dirty="0">
              <a:solidFill>
                <a:srgbClr val="FFFFFF"/>
              </a:solidFill>
            </a:endParaRPr>
          </a:p>
        </p:txBody>
      </p:sp>
      <p:sp>
        <p:nvSpPr>
          <p:cNvPr id="18" name="MH_SubTitle_1"/>
          <p:cNvSpPr/>
          <p:nvPr>
            <p:custDataLst>
              <p:tags r:id="rId3"/>
            </p:custDataLst>
          </p:nvPr>
        </p:nvSpPr>
        <p:spPr>
          <a:xfrm rot="2400000">
            <a:off x="1957299" y="2409629"/>
            <a:ext cx="1476161" cy="2455573"/>
          </a:xfrm>
          <a:custGeom>
            <a:avLst/>
            <a:gdLst/>
            <a:ahLst/>
            <a:cxnLst/>
            <a:rect l="l" t="t" r="r" b="b"/>
            <a:pathLst>
              <a:path w="2163650" h="4105755">
                <a:moveTo>
                  <a:pt x="502854" y="0"/>
                </a:moveTo>
                <a:lnTo>
                  <a:pt x="1660796" y="1379981"/>
                </a:lnTo>
                <a:lnTo>
                  <a:pt x="1660796" y="3071487"/>
                </a:lnTo>
                <a:lnTo>
                  <a:pt x="2163650" y="3071487"/>
                </a:lnTo>
                <a:lnTo>
                  <a:pt x="1081825" y="4105755"/>
                </a:lnTo>
                <a:lnTo>
                  <a:pt x="0" y="3071487"/>
                </a:lnTo>
                <a:lnTo>
                  <a:pt x="502854" y="3071487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vert="vert270" wrap="square" rtlCol="0" anchor="ctr">
            <a:norm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2000" b="1" kern="0" spc="300" dirty="0" smtClean="0">
                <a:solidFill>
                  <a:srgbClr val="FFFFFF"/>
                </a:solidFill>
              </a:rPr>
              <a:t>添加标题</a:t>
            </a:r>
            <a:endParaRPr lang="zh-CN" altLang="en-US" sz="2000" b="1" kern="0" spc="300" dirty="0">
              <a:solidFill>
                <a:srgbClr val="FFFFFF"/>
              </a:solidFill>
            </a:endParaRPr>
          </a:p>
        </p:txBody>
      </p:sp>
      <p:sp>
        <p:nvSpPr>
          <p:cNvPr id="19" name="MH_SubTitle_3"/>
          <p:cNvSpPr/>
          <p:nvPr>
            <p:custDataLst>
              <p:tags r:id="rId4"/>
            </p:custDataLst>
          </p:nvPr>
        </p:nvSpPr>
        <p:spPr>
          <a:xfrm rot="2400000">
            <a:off x="9545431" y="2422682"/>
            <a:ext cx="1476161" cy="2455573"/>
          </a:xfrm>
          <a:custGeom>
            <a:avLst/>
            <a:gdLst/>
            <a:ahLst/>
            <a:cxnLst/>
            <a:rect l="l" t="t" r="r" b="b"/>
            <a:pathLst>
              <a:path w="2163650" h="4105755">
                <a:moveTo>
                  <a:pt x="502854" y="0"/>
                </a:moveTo>
                <a:lnTo>
                  <a:pt x="1660796" y="1379981"/>
                </a:lnTo>
                <a:lnTo>
                  <a:pt x="1660796" y="3071487"/>
                </a:lnTo>
                <a:lnTo>
                  <a:pt x="2163650" y="3071487"/>
                </a:lnTo>
                <a:lnTo>
                  <a:pt x="1081825" y="4105755"/>
                </a:lnTo>
                <a:lnTo>
                  <a:pt x="0" y="3071487"/>
                </a:lnTo>
                <a:lnTo>
                  <a:pt x="502854" y="3071487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vert="vert270" wrap="square" rtlCol="0" anchor="ctr">
            <a:norm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2000" b="1" kern="0" spc="300" dirty="0" smtClean="0">
                <a:solidFill>
                  <a:srgbClr val="FFFFFF"/>
                </a:solidFill>
              </a:rPr>
              <a:t>添加标题</a:t>
            </a:r>
            <a:endParaRPr lang="zh-CN" altLang="en-US" sz="2000" b="1" kern="0" spc="300" dirty="0">
              <a:solidFill>
                <a:srgbClr val="FFFFFF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310788" y="4831174"/>
            <a:ext cx="1974635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ea typeface="黑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847811" y="4831174"/>
            <a:ext cx="1974635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ea typeface="黑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437986" y="4831174"/>
            <a:ext cx="1974635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ea typeface="黑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958880" y="4831174"/>
            <a:ext cx="1974635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ea typeface="黑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044823" y="1522779"/>
            <a:ext cx="10102355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</a:t>
            </a:r>
          </a:p>
        </p:txBody>
      </p:sp>
    </p:spTree>
    <p:extLst>
      <p:ext uri="{BB962C8B-B14F-4D97-AF65-F5344CB8AC3E}">
        <p14:creationId xmlns:p14="http://schemas.microsoft.com/office/powerpoint/2010/main" val="38681310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6" presetClass="entr" presetSubtype="21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1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1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1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1" grpId="0" animBg="1"/>
          <p:bldP spid="12" grpId="0" animBg="1"/>
          <p:bldP spid="18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6" presetClass="entr" presetSubtype="21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1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1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1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1" grpId="0" animBg="1"/>
          <p:bldP spid="12" grpId="0" animBg="1"/>
          <p:bldP spid="18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25"/>
          <p:cNvSpPr txBox="1">
            <a:spLocks noChangeArrowheads="1"/>
          </p:cNvSpPr>
          <p:nvPr/>
        </p:nvSpPr>
        <p:spPr bwMode="auto">
          <a:xfrm>
            <a:off x="6390661" y="2948947"/>
            <a:ext cx="6378759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r>
              <a:rPr lang="zh-CN" altLang="en-US" sz="4800" b="1" dirty="0">
                <a:latin typeface="微软雅黑"/>
                <a:ea typeface="微软雅黑"/>
              </a:rPr>
              <a:t>研究成果与应用</a:t>
            </a:r>
          </a:p>
        </p:txBody>
      </p:sp>
      <p:cxnSp>
        <p:nvCxnSpPr>
          <p:cNvPr id="9" name="直接连接符 7"/>
          <p:cNvCxnSpPr>
            <a:cxnSpLocks noChangeShapeType="1"/>
          </p:cNvCxnSpPr>
          <p:nvPr/>
        </p:nvCxnSpPr>
        <p:spPr bwMode="auto">
          <a:xfrm>
            <a:off x="4449681" y="2704008"/>
            <a:ext cx="6879580" cy="0"/>
          </a:xfrm>
          <a:prstGeom prst="line">
            <a:avLst/>
          </a:prstGeom>
          <a:noFill/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直接连接符 8"/>
          <p:cNvCxnSpPr>
            <a:cxnSpLocks noChangeShapeType="1"/>
          </p:cNvCxnSpPr>
          <p:nvPr/>
        </p:nvCxnSpPr>
        <p:spPr bwMode="auto">
          <a:xfrm>
            <a:off x="4449681" y="4289921"/>
            <a:ext cx="6879580" cy="0"/>
          </a:xfrm>
          <a:prstGeom prst="line">
            <a:avLst/>
          </a:prstGeom>
          <a:noFill/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文本框 9"/>
          <p:cNvSpPr txBox="1">
            <a:spLocks noChangeArrowheads="1"/>
          </p:cNvSpPr>
          <p:nvPr/>
        </p:nvSpPr>
        <p:spPr bwMode="auto">
          <a:xfrm>
            <a:off x="6390661" y="3764459"/>
            <a:ext cx="6426087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r>
              <a:rPr lang="en-US" altLang="zh-CN" sz="2400" dirty="0">
                <a:solidFill>
                  <a:srgbClr val="979797"/>
                </a:solidFill>
                <a:latin typeface="微软雅黑" pitchFamily="34" charset="-122"/>
              </a:rPr>
              <a:t>Research results and Application</a:t>
            </a:r>
          </a:p>
        </p:txBody>
      </p:sp>
      <p:sp>
        <p:nvSpPr>
          <p:cNvPr id="12" name="任意多边形 15"/>
          <p:cNvSpPr>
            <a:spLocks/>
          </p:cNvSpPr>
          <p:nvPr/>
        </p:nvSpPr>
        <p:spPr bwMode="auto">
          <a:xfrm>
            <a:off x="4449681" y="2811957"/>
            <a:ext cx="1598993" cy="1390651"/>
          </a:xfrm>
          <a:custGeom>
            <a:avLst/>
            <a:gdLst>
              <a:gd name="T0" fmla="*/ 0 w 1153318"/>
              <a:gd name="T1" fmla="*/ 0 h 1389644"/>
              <a:gd name="T2" fmla="*/ 1153318 w 1153318"/>
              <a:gd name="T3" fmla="*/ 1389644 h 1389644"/>
            </a:gdLst>
            <a:ahLst/>
            <a:cxnLst/>
            <a:rect l="T0" t="T1" r="T2" b="T3"/>
            <a:pathLst>
              <a:path w="1153318" h="1389644">
                <a:moveTo>
                  <a:pt x="0" y="239717"/>
                </a:moveTo>
                <a:lnTo>
                  <a:pt x="2381" y="239717"/>
                </a:lnTo>
                <a:lnTo>
                  <a:pt x="2381" y="371475"/>
                </a:lnTo>
                <a:cubicBezTo>
                  <a:pt x="43156" y="371475"/>
                  <a:pt x="83931" y="371475"/>
                  <a:pt x="124801" y="371475"/>
                </a:cubicBezTo>
                <a:lnTo>
                  <a:pt x="124801" y="239717"/>
                </a:lnTo>
                <a:lnTo>
                  <a:pt x="278499" y="239717"/>
                </a:lnTo>
                <a:lnTo>
                  <a:pt x="256367" y="371475"/>
                </a:lnTo>
                <a:cubicBezTo>
                  <a:pt x="298475" y="371475"/>
                  <a:pt x="340679" y="371475"/>
                  <a:pt x="382788" y="371475"/>
                </a:cubicBezTo>
                <a:cubicBezTo>
                  <a:pt x="385265" y="349246"/>
                  <a:pt x="387742" y="327017"/>
                  <a:pt x="390219" y="304788"/>
                </a:cubicBezTo>
                <a:cubicBezTo>
                  <a:pt x="404795" y="304788"/>
                  <a:pt x="419371" y="304788"/>
                  <a:pt x="433947" y="304788"/>
                </a:cubicBezTo>
                <a:cubicBezTo>
                  <a:pt x="436138" y="327017"/>
                  <a:pt x="438329" y="349246"/>
                  <a:pt x="440520" y="371475"/>
                </a:cubicBezTo>
                <a:cubicBezTo>
                  <a:pt x="482153" y="371475"/>
                  <a:pt x="523880" y="371475"/>
                  <a:pt x="565512" y="371475"/>
                </a:cubicBezTo>
                <a:lnTo>
                  <a:pt x="540710" y="239717"/>
                </a:lnTo>
                <a:lnTo>
                  <a:pt x="585614" y="239717"/>
                </a:lnTo>
                <a:lnTo>
                  <a:pt x="585614" y="371475"/>
                </a:lnTo>
                <a:cubicBezTo>
                  <a:pt x="626389" y="371475"/>
                  <a:pt x="667164" y="371475"/>
                  <a:pt x="707939" y="371475"/>
                </a:cubicBezTo>
                <a:lnTo>
                  <a:pt x="707939" y="239717"/>
                </a:lnTo>
                <a:lnTo>
                  <a:pt x="744579" y="239717"/>
                </a:lnTo>
                <a:lnTo>
                  <a:pt x="745093" y="248065"/>
                </a:lnTo>
                <a:cubicBezTo>
                  <a:pt x="745093" y="289170"/>
                  <a:pt x="745093" y="330370"/>
                  <a:pt x="745093" y="371475"/>
                </a:cubicBezTo>
                <a:cubicBezTo>
                  <a:pt x="783010" y="371475"/>
                  <a:pt x="820832" y="371475"/>
                  <a:pt x="858748" y="371475"/>
                </a:cubicBezTo>
                <a:cubicBezTo>
                  <a:pt x="858748" y="338898"/>
                  <a:pt x="858748" y="306225"/>
                  <a:pt x="858748" y="273552"/>
                </a:cubicBezTo>
                <a:lnTo>
                  <a:pt x="858025" y="239717"/>
                </a:lnTo>
                <a:lnTo>
                  <a:pt x="958399" y="239717"/>
                </a:lnTo>
                <a:lnTo>
                  <a:pt x="958399" y="371475"/>
                </a:lnTo>
                <a:cubicBezTo>
                  <a:pt x="999174" y="371475"/>
                  <a:pt x="1039949" y="371475"/>
                  <a:pt x="1080724" y="371475"/>
                </a:cubicBezTo>
                <a:lnTo>
                  <a:pt x="1080724" y="239717"/>
                </a:lnTo>
                <a:lnTo>
                  <a:pt x="1149927" y="239717"/>
                </a:lnTo>
                <a:lnTo>
                  <a:pt x="1149927" y="1389644"/>
                </a:lnTo>
                <a:lnTo>
                  <a:pt x="0" y="1389644"/>
                </a:lnTo>
                <a:lnTo>
                  <a:pt x="0" y="239717"/>
                </a:lnTo>
                <a:close/>
                <a:moveTo>
                  <a:pt x="412130" y="82880"/>
                </a:moveTo>
                <a:cubicBezTo>
                  <a:pt x="399650" y="153975"/>
                  <a:pt x="391838" y="206003"/>
                  <a:pt x="388599" y="238867"/>
                </a:cubicBezTo>
                <a:cubicBezTo>
                  <a:pt x="402603" y="238867"/>
                  <a:pt x="416703" y="238867"/>
                  <a:pt x="430708" y="238867"/>
                </a:cubicBezTo>
                <a:cubicBezTo>
                  <a:pt x="424515" y="196804"/>
                  <a:pt x="418323" y="144777"/>
                  <a:pt x="412130" y="82880"/>
                </a:cubicBezTo>
                <a:close/>
                <a:moveTo>
                  <a:pt x="707939" y="63526"/>
                </a:moveTo>
                <a:cubicBezTo>
                  <a:pt x="707939" y="91120"/>
                  <a:pt x="707939" y="118619"/>
                  <a:pt x="707939" y="146214"/>
                </a:cubicBezTo>
                <a:cubicBezTo>
                  <a:pt x="721657" y="146214"/>
                  <a:pt x="731279" y="144681"/>
                  <a:pt x="736805" y="141711"/>
                </a:cubicBezTo>
                <a:cubicBezTo>
                  <a:pt x="742330" y="138740"/>
                  <a:pt x="745093" y="129063"/>
                  <a:pt x="745093" y="112679"/>
                </a:cubicBezTo>
                <a:cubicBezTo>
                  <a:pt x="745093" y="105876"/>
                  <a:pt x="745093" y="99073"/>
                  <a:pt x="745093" y="92270"/>
                </a:cubicBezTo>
                <a:cubicBezTo>
                  <a:pt x="745093" y="80485"/>
                  <a:pt x="742426" y="72724"/>
                  <a:pt x="737091" y="69083"/>
                </a:cubicBezTo>
                <a:cubicBezTo>
                  <a:pt x="731851" y="65442"/>
                  <a:pt x="722038" y="63526"/>
                  <a:pt x="707939" y="63526"/>
                </a:cubicBezTo>
                <a:close/>
                <a:moveTo>
                  <a:pt x="124801" y="63526"/>
                </a:moveTo>
                <a:cubicBezTo>
                  <a:pt x="124801" y="95049"/>
                  <a:pt x="124801" y="126572"/>
                  <a:pt x="124801" y="158095"/>
                </a:cubicBezTo>
                <a:cubicBezTo>
                  <a:pt x="128231" y="158287"/>
                  <a:pt x="131279" y="158382"/>
                  <a:pt x="133756" y="158382"/>
                </a:cubicBezTo>
                <a:cubicBezTo>
                  <a:pt x="144998" y="158382"/>
                  <a:pt x="152810" y="156179"/>
                  <a:pt x="157192" y="151771"/>
                </a:cubicBezTo>
                <a:cubicBezTo>
                  <a:pt x="161479" y="147460"/>
                  <a:pt x="163670" y="138357"/>
                  <a:pt x="163670" y="124560"/>
                </a:cubicBezTo>
                <a:cubicBezTo>
                  <a:pt x="163670" y="114403"/>
                  <a:pt x="163670" y="104247"/>
                  <a:pt x="163670" y="94091"/>
                </a:cubicBezTo>
                <a:cubicBezTo>
                  <a:pt x="163670" y="81347"/>
                  <a:pt x="161193" y="73107"/>
                  <a:pt x="156144" y="69274"/>
                </a:cubicBezTo>
                <a:cubicBezTo>
                  <a:pt x="151095" y="65442"/>
                  <a:pt x="140615" y="63526"/>
                  <a:pt x="124801" y="63526"/>
                </a:cubicBezTo>
                <a:close/>
                <a:moveTo>
                  <a:pt x="885995" y="0"/>
                </a:moveTo>
                <a:cubicBezTo>
                  <a:pt x="975166" y="0"/>
                  <a:pt x="1064242" y="0"/>
                  <a:pt x="1153318" y="0"/>
                </a:cubicBezTo>
                <a:cubicBezTo>
                  <a:pt x="1153318" y="24816"/>
                  <a:pt x="1153318" y="49537"/>
                  <a:pt x="1153318" y="74353"/>
                </a:cubicBezTo>
                <a:cubicBezTo>
                  <a:pt x="1129120" y="74353"/>
                  <a:pt x="1104922" y="74353"/>
                  <a:pt x="1080724" y="74353"/>
                </a:cubicBezTo>
                <a:lnTo>
                  <a:pt x="1080724" y="239717"/>
                </a:lnTo>
                <a:lnTo>
                  <a:pt x="958399" y="239717"/>
                </a:lnTo>
                <a:lnTo>
                  <a:pt x="958399" y="74353"/>
                </a:lnTo>
                <a:cubicBezTo>
                  <a:pt x="934296" y="74353"/>
                  <a:pt x="910098" y="74353"/>
                  <a:pt x="885995" y="74353"/>
                </a:cubicBezTo>
                <a:cubicBezTo>
                  <a:pt x="885995" y="49537"/>
                  <a:pt x="885995" y="24816"/>
                  <a:pt x="885995" y="0"/>
                </a:cubicBezTo>
                <a:close/>
                <a:moveTo>
                  <a:pt x="585614" y="0"/>
                </a:moveTo>
                <a:cubicBezTo>
                  <a:pt x="614480" y="0"/>
                  <a:pt x="643347" y="0"/>
                  <a:pt x="672213" y="0"/>
                </a:cubicBezTo>
                <a:cubicBezTo>
                  <a:pt x="729946" y="0"/>
                  <a:pt x="769006" y="1725"/>
                  <a:pt x="789393" y="5270"/>
                </a:cubicBezTo>
                <a:cubicBezTo>
                  <a:pt x="809876" y="8815"/>
                  <a:pt x="826548" y="17822"/>
                  <a:pt x="839409" y="32194"/>
                </a:cubicBezTo>
                <a:cubicBezTo>
                  <a:pt x="852270" y="46662"/>
                  <a:pt x="858748" y="69753"/>
                  <a:pt x="858748" y="101468"/>
                </a:cubicBezTo>
                <a:cubicBezTo>
                  <a:pt x="858748" y="130309"/>
                  <a:pt x="854176" y="149759"/>
                  <a:pt x="845125" y="159724"/>
                </a:cubicBezTo>
                <a:cubicBezTo>
                  <a:pt x="835979" y="169689"/>
                  <a:pt x="818069" y="175629"/>
                  <a:pt x="791298" y="177641"/>
                </a:cubicBezTo>
                <a:cubicBezTo>
                  <a:pt x="815497" y="182336"/>
                  <a:pt x="831787" y="188660"/>
                  <a:pt x="840171" y="196708"/>
                </a:cubicBezTo>
                <a:cubicBezTo>
                  <a:pt x="848459" y="204661"/>
                  <a:pt x="853604" y="211943"/>
                  <a:pt x="855700" y="218554"/>
                </a:cubicBezTo>
                <a:cubicBezTo>
                  <a:pt x="856700" y="221908"/>
                  <a:pt x="857462" y="228160"/>
                  <a:pt x="857974" y="237322"/>
                </a:cubicBezTo>
                <a:lnTo>
                  <a:pt x="858025" y="239717"/>
                </a:lnTo>
                <a:lnTo>
                  <a:pt x="744579" y="239717"/>
                </a:lnTo>
                <a:lnTo>
                  <a:pt x="743605" y="223896"/>
                </a:lnTo>
                <a:cubicBezTo>
                  <a:pt x="742616" y="217740"/>
                  <a:pt x="741140" y="213476"/>
                  <a:pt x="739187" y="211081"/>
                </a:cubicBezTo>
                <a:cubicBezTo>
                  <a:pt x="735185" y="206386"/>
                  <a:pt x="724801" y="203990"/>
                  <a:pt x="707939" y="203990"/>
                </a:cubicBezTo>
                <a:lnTo>
                  <a:pt x="707939" y="239717"/>
                </a:lnTo>
                <a:lnTo>
                  <a:pt x="585614" y="239717"/>
                </a:lnTo>
                <a:lnTo>
                  <a:pt x="585614" y="0"/>
                </a:lnTo>
                <a:close/>
                <a:moveTo>
                  <a:pt x="318767" y="0"/>
                </a:moveTo>
                <a:cubicBezTo>
                  <a:pt x="377643" y="0"/>
                  <a:pt x="436614" y="0"/>
                  <a:pt x="495585" y="0"/>
                </a:cubicBezTo>
                <a:lnTo>
                  <a:pt x="540710" y="239717"/>
                </a:lnTo>
                <a:lnTo>
                  <a:pt x="278499" y="239717"/>
                </a:lnTo>
                <a:lnTo>
                  <a:pt x="318767" y="0"/>
                </a:lnTo>
                <a:close/>
                <a:moveTo>
                  <a:pt x="2381" y="0"/>
                </a:moveTo>
                <a:cubicBezTo>
                  <a:pt x="43537" y="0"/>
                  <a:pt x="84598" y="0"/>
                  <a:pt x="125658" y="0"/>
                </a:cubicBezTo>
                <a:cubicBezTo>
                  <a:pt x="158907" y="0"/>
                  <a:pt x="184534" y="2108"/>
                  <a:pt x="202445" y="6228"/>
                </a:cubicBezTo>
                <a:cubicBezTo>
                  <a:pt x="220355" y="10348"/>
                  <a:pt x="233883" y="16289"/>
                  <a:pt x="242838" y="24050"/>
                </a:cubicBezTo>
                <a:cubicBezTo>
                  <a:pt x="251889" y="31907"/>
                  <a:pt x="257986" y="41296"/>
                  <a:pt x="261130" y="52411"/>
                </a:cubicBezTo>
                <a:cubicBezTo>
                  <a:pt x="264369" y="63526"/>
                  <a:pt x="265989" y="80676"/>
                  <a:pt x="265989" y="103959"/>
                </a:cubicBezTo>
                <a:cubicBezTo>
                  <a:pt x="265989" y="114691"/>
                  <a:pt x="265989" y="125518"/>
                  <a:pt x="265989" y="136345"/>
                </a:cubicBezTo>
                <a:cubicBezTo>
                  <a:pt x="265989" y="160011"/>
                  <a:pt x="262845" y="177354"/>
                  <a:pt x="256652" y="188181"/>
                </a:cubicBezTo>
                <a:cubicBezTo>
                  <a:pt x="250460" y="199008"/>
                  <a:pt x="239123" y="207344"/>
                  <a:pt x="222546" y="213189"/>
                </a:cubicBezTo>
                <a:cubicBezTo>
                  <a:pt x="205970" y="219033"/>
                  <a:pt x="184344" y="221908"/>
                  <a:pt x="157573" y="221908"/>
                </a:cubicBezTo>
                <a:cubicBezTo>
                  <a:pt x="146617" y="221908"/>
                  <a:pt x="135661" y="221908"/>
                  <a:pt x="124801" y="221908"/>
                </a:cubicBezTo>
                <a:lnTo>
                  <a:pt x="124801" y="239717"/>
                </a:lnTo>
                <a:lnTo>
                  <a:pt x="2381" y="239717"/>
                </a:lnTo>
                <a:lnTo>
                  <a:pt x="238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tIns="528000" bIns="0" anchor="ctr"/>
          <a:lstStyle/>
          <a:p>
            <a:pPr algn="ctr" eaLnBrk="1" hangingPunct="1"/>
            <a:r>
              <a:rPr lang="en-US" altLang="zh-CN" sz="9600" dirty="0">
                <a:solidFill>
                  <a:schemeClr val="bg1"/>
                </a:solidFill>
                <a:latin typeface="Impact" pitchFamily="34" charset="0"/>
              </a:rPr>
              <a:t>04</a:t>
            </a:r>
            <a:endParaRPr lang="zh-CN" altLang="en-US" sz="9600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2615342" y="1729549"/>
            <a:ext cx="1181100" cy="510116"/>
          </a:xfrm>
          <a:custGeom>
            <a:avLst/>
            <a:gdLst>
              <a:gd name="T0" fmla="*/ 0 w 1644"/>
              <a:gd name="T1" fmla="*/ 0 h 704"/>
              <a:gd name="T2" fmla="*/ 1644 w 1644"/>
              <a:gd name="T3" fmla="*/ 704 h 7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44" h="704">
                <a:moveTo>
                  <a:pt x="0" y="0"/>
                </a:moveTo>
                <a:cubicBezTo>
                  <a:pt x="644" y="0"/>
                  <a:pt x="1226" y="270"/>
                  <a:pt x="1644" y="704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14" name="Freeform 9"/>
          <p:cNvSpPr>
            <a:spLocks/>
          </p:cNvSpPr>
          <p:nvPr/>
        </p:nvSpPr>
        <p:spPr bwMode="auto">
          <a:xfrm>
            <a:off x="1434242" y="1729548"/>
            <a:ext cx="1181100" cy="508000"/>
          </a:xfrm>
          <a:custGeom>
            <a:avLst/>
            <a:gdLst>
              <a:gd name="T0" fmla="*/ 0 w 1642"/>
              <a:gd name="T1" fmla="*/ 702 h 702"/>
              <a:gd name="T2" fmla="*/ 1642 w 1642"/>
              <a:gd name="T3" fmla="*/ 0 h 70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42" h="702">
                <a:moveTo>
                  <a:pt x="0" y="702"/>
                </a:moveTo>
                <a:cubicBezTo>
                  <a:pt x="418" y="269"/>
                  <a:pt x="999" y="0"/>
                  <a:pt x="1642" y="0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960108" y="2237549"/>
            <a:ext cx="474133" cy="1189567"/>
          </a:xfrm>
          <a:custGeom>
            <a:avLst/>
            <a:gdLst>
              <a:gd name="T0" fmla="*/ 0 w 660"/>
              <a:gd name="T1" fmla="*/ 1643 h 1643"/>
              <a:gd name="T2" fmla="*/ 660 w 660"/>
              <a:gd name="T3" fmla="*/ 0 h 164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60" h="1643">
                <a:moveTo>
                  <a:pt x="0" y="1643"/>
                </a:moveTo>
                <a:cubicBezTo>
                  <a:pt x="0" y="1003"/>
                  <a:pt x="252" y="423"/>
                  <a:pt x="660" y="0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16" name="Freeform 11"/>
          <p:cNvSpPr>
            <a:spLocks/>
          </p:cNvSpPr>
          <p:nvPr/>
        </p:nvSpPr>
        <p:spPr bwMode="auto">
          <a:xfrm>
            <a:off x="960108" y="3427116"/>
            <a:ext cx="474133" cy="1187449"/>
          </a:xfrm>
          <a:custGeom>
            <a:avLst/>
            <a:gdLst>
              <a:gd name="T0" fmla="*/ 660 w 660"/>
              <a:gd name="T1" fmla="*/ 1644 h 1644"/>
              <a:gd name="T2" fmla="*/ 0 w 660"/>
              <a:gd name="T3" fmla="*/ 0 h 16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60" h="1644">
                <a:moveTo>
                  <a:pt x="660" y="1644"/>
                </a:moveTo>
                <a:cubicBezTo>
                  <a:pt x="252" y="1220"/>
                  <a:pt x="0" y="640"/>
                  <a:pt x="0" y="0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>
            <a:off x="1434242" y="4614565"/>
            <a:ext cx="1181100" cy="508000"/>
          </a:xfrm>
          <a:custGeom>
            <a:avLst/>
            <a:gdLst>
              <a:gd name="T0" fmla="*/ 1642 w 1642"/>
              <a:gd name="T1" fmla="*/ 701 h 701"/>
              <a:gd name="T2" fmla="*/ 0 w 1642"/>
              <a:gd name="T3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42" h="701">
                <a:moveTo>
                  <a:pt x="1642" y="701"/>
                </a:moveTo>
                <a:cubicBezTo>
                  <a:pt x="999" y="701"/>
                  <a:pt x="418" y="433"/>
                  <a:pt x="0" y="0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18" name="Freeform 13"/>
          <p:cNvSpPr>
            <a:spLocks/>
          </p:cNvSpPr>
          <p:nvPr/>
        </p:nvSpPr>
        <p:spPr bwMode="auto">
          <a:xfrm>
            <a:off x="2615342" y="4614565"/>
            <a:ext cx="1181100" cy="508000"/>
          </a:xfrm>
          <a:custGeom>
            <a:avLst/>
            <a:gdLst>
              <a:gd name="T0" fmla="*/ 1643 w 1643"/>
              <a:gd name="T1" fmla="*/ 0 h 703"/>
              <a:gd name="T2" fmla="*/ 0 w 1643"/>
              <a:gd name="T3" fmla="*/ 703 h 70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43" h="703">
                <a:moveTo>
                  <a:pt x="1643" y="0"/>
                </a:moveTo>
                <a:cubicBezTo>
                  <a:pt x="1226" y="434"/>
                  <a:pt x="644" y="703"/>
                  <a:pt x="0" y="703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19" name="Freeform 14"/>
          <p:cNvSpPr>
            <a:spLocks/>
          </p:cNvSpPr>
          <p:nvPr/>
        </p:nvSpPr>
        <p:spPr bwMode="auto">
          <a:xfrm>
            <a:off x="3796441" y="3427116"/>
            <a:ext cx="472016" cy="1187449"/>
          </a:xfrm>
          <a:custGeom>
            <a:avLst/>
            <a:gdLst>
              <a:gd name="T0" fmla="*/ 659 w 659"/>
              <a:gd name="T1" fmla="*/ 0 h 1642"/>
              <a:gd name="T2" fmla="*/ 0 w 659"/>
              <a:gd name="T3" fmla="*/ 1642 h 164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59" h="1642">
                <a:moveTo>
                  <a:pt x="659" y="0"/>
                </a:moveTo>
                <a:cubicBezTo>
                  <a:pt x="659" y="639"/>
                  <a:pt x="408" y="1219"/>
                  <a:pt x="0" y="1642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20" name="Freeform 15"/>
          <p:cNvSpPr>
            <a:spLocks/>
          </p:cNvSpPr>
          <p:nvPr/>
        </p:nvSpPr>
        <p:spPr bwMode="auto">
          <a:xfrm>
            <a:off x="3796441" y="2239666"/>
            <a:ext cx="472016" cy="1187449"/>
          </a:xfrm>
          <a:custGeom>
            <a:avLst/>
            <a:gdLst>
              <a:gd name="T0" fmla="*/ 0 w 658"/>
              <a:gd name="T1" fmla="*/ 0 h 1641"/>
              <a:gd name="T2" fmla="*/ 658 w 658"/>
              <a:gd name="T3" fmla="*/ 1641 h 164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58" h="1641">
                <a:moveTo>
                  <a:pt x="0" y="0"/>
                </a:moveTo>
                <a:cubicBezTo>
                  <a:pt x="407" y="423"/>
                  <a:pt x="658" y="1002"/>
                  <a:pt x="658" y="1641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21" name="Oval 6"/>
          <p:cNvSpPr>
            <a:spLocks noChangeArrowheads="1"/>
          </p:cNvSpPr>
          <p:nvPr/>
        </p:nvSpPr>
        <p:spPr bwMode="auto">
          <a:xfrm>
            <a:off x="1038426" y="1809981"/>
            <a:ext cx="3153833" cy="3234267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536172" y="2332787"/>
            <a:ext cx="2172256" cy="2152331"/>
            <a:chOff x="4699000" y="4643438"/>
            <a:chExt cx="346075" cy="342900"/>
          </a:xfrm>
          <a:solidFill>
            <a:schemeClr val="bg1"/>
          </a:solidFill>
        </p:grpSpPr>
        <p:sp>
          <p:nvSpPr>
            <p:cNvPr id="28" name="Freeform 20"/>
            <p:cNvSpPr>
              <a:spLocks noEditPoints="1"/>
            </p:cNvSpPr>
            <p:nvPr/>
          </p:nvSpPr>
          <p:spPr bwMode="auto">
            <a:xfrm>
              <a:off x="4894263" y="4841875"/>
              <a:ext cx="146050" cy="142875"/>
            </a:xfrm>
            <a:custGeom>
              <a:avLst/>
              <a:gdLst>
                <a:gd name="T0" fmla="*/ 232 w 340"/>
                <a:gd name="T1" fmla="*/ 183 h 333"/>
                <a:gd name="T2" fmla="*/ 274 w 340"/>
                <a:gd name="T3" fmla="*/ 224 h 333"/>
                <a:gd name="T4" fmla="*/ 232 w 340"/>
                <a:gd name="T5" fmla="*/ 266 h 333"/>
                <a:gd name="T6" fmla="*/ 191 w 340"/>
                <a:gd name="T7" fmla="*/ 224 h 333"/>
                <a:gd name="T8" fmla="*/ 232 w 340"/>
                <a:gd name="T9" fmla="*/ 183 h 333"/>
                <a:gd name="T10" fmla="*/ 75 w 340"/>
                <a:gd name="T11" fmla="*/ 3 h 333"/>
                <a:gd name="T12" fmla="*/ 85 w 340"/>
                <a:gd name="T13" fmla="*/ 24 h 333"/>
                <a:gd name="T14" fmla="*/ 63 w 340"/>
                <a:gd name="T15" fmla="*/ 46 h 333"/>
                <a:gd name="T16" fmla="*/ 42 w 340"/>
                <a:gd name="T17" fmla="*/ 67 h 333"/>
                <a:gd name="T18" fmla="*/ 0 w 340"/>
                <a:gd name="T19" fmla="*/ 94 h 333"/>
                <a:gd name="T20" fmla="*/ 140 w 340"/>
                <a:gd name="T21" fmla="*/ 235 h 333"/>
                <a:gd name="T22" fmla="*/ 207 w 340"/>
                <a:gd name="T23" fmla="*/ 324 h 333"/>
                <a:gd name="T24" fmla="*/ 242 w 340"/>
                <a:gd name="T25" fmla="*/ 333 h 333"/>
                <a:gd name="T26" fmla="*/ 340 w 340"/>
                <a:gd name="T27" fmla="*/ 235 h 333"/>
                <a:gd name="T28" fmla="*/ 330 w 340"/>
                <a:gd name="T29" fmla="*/ 199 h 333"/>
                <a:gd name="T30" fmla="*/ 242 w 340"/>
                <a:gd name="T31" fmla="*/ 133 h 333"/>
                <a:gd name="T32" fmla="*/ 109 w 340"/>
                <a:gd name="T33" fmla="*/ 0 h 333"/>
                <a:gd name="T34" fmla="*/ 96 w 340"/>
                <a:gd name="T35" fmla="*/ 13 h 333"/>
                <a:gd name="T36" fmla="*/ 75 w 340"/>
                <a:gd name="T37" fmla="*/ 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33">
                  <a:moveTo>
                    <a:pt x="232" y="183"/>
                  </a:moveTo>
                  <a:cubicBezTo>
                    <a:pt x="255" y="183"/>
                    <a:pt x="274" y="201"/>
                    <a:pt x="274" y="224"/>
                  </a:cubicBezTo>
                  <a:cubicBezTo>
                    <a:pt x="274" y="247"/>
                    <a:pt x="255" y="266"/>
                    <a:pt x="232" y="266"/>
                  </a:cubicBezTo>
                  <a:cubicBezTo>
                    <a:pt x="210" y="266"/>
                    <a:pt x="191" y="247"/>
                    <a:pt x="191" y="224"/>
                  </a:cubicBezTo>
                  <a:cubicBezTo>
                    <a:pt x="191" y="201"/>
                    <a:pt x="210" y="183"/>
                    <a:pt x="232" y="183"/>
                  </a:cubicBezTo>
                  <a:close/>
                  <a:moveTo>
                    <a:pt x="75" y="3"/>
                  </a:moveTo>
                  <a:lnTo>
                    <a:pt x="85" y="24"/>
                  </a:lnTo>
                  <a:lnTo>
                    <a:pt x="63" y="46"/>
                  </a:lnTo>
                  <a:lnTo>
                    <a:pt x="42" y="67"/>
                  </a:lnTo>
                  <a:cubicBezTo>
                    <a:pt x="30" y="79"/>
                    <a:pt x="15" y="88"/>
                    <a:pt x="0" y="94"/>
                  </a:cubicBezTo>
                  <a:lnTo>
                    <a:pt x="140" y="235"/>
                  </a:lnTo>
                  <a:lnTo>
                    <a:pt x="207" y="324"/>
                  </a:lnTo>
                  <a:lnTo>
                    <a:pt x="242" y="333"/>
                  </a:lnTo>
                  <a:lnTo>
                    <a:pt x="340" y="235"/>
                  </a:lnTo>
                  <a:lnTo>
                    <a:pt x="330" y="199"/>
                  </a:lnTo>
                  <a:lnTo>
                    <a:pt x="242" y="133"/>
                  </a:lnTo>
                  <a:lnTo>
                    <a:pt x="109" y="0"/>
                  </a:lnTo>
                  <a:lnTo>
                    <a:pt x="96" y="13"/>
                  </a:lnTo>
                  <a:lnTo>
                    <a:pt x="7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2400"/>
            </a:p>
          </p:txBody>
        </p:sp>
        <p:sp>
          <p:nvSpPr>
            <p:cNvPr id="29" name="Freeform 21"/>
            <p:cNvSpPr>
              <a:spLocks/>
            </p:cNvSpPr>
            <p:nvPr/>
          </p:nvSpPr>
          <p:spPr bwMode="auto">
            <a:xfrm>
              <a:off x="4699000" y="4643438"/>
              <a:ext cx="153987" cy="153988"/>
            </a:xfrm>
            <a:custGeom>
              <a:avLst/>
              <a:gdLst>
                <a:gd name="T0" fmla="*/ 288 w 354"/>
                <a:gd name="T1" fmla="*/ 281 h 355"/>
                <a:gd name="T2" fmla="*/ 311 w 354"/>
                <a:gd name="T3" fmla="*/ 258 h 355"/>
                <a:gd name="T4" fmla="*/ 332 w 354"/>
                <a:gd name="T5" fmla="*/ 269 h 355"/>
                <a:gd name="T6" fmla="*/ 321 w 354"/>
                <a:gd name="T7" fmla="*/ 248 h 355"/>
                <a:gd name="T8" fmla="*/ 344 w 354"/>
                <a:gd name="T9" fmla="*/ 225 h 355"/>
                <a:gd name="T10" fmla="*/ 346 w 354"/>
                <a:gd name="T11" fmla="*/ 223 h 355"/>
                <a:gd name="T12" fmla="*/ 354 w 354"/>
                <a:gd name="T13" fmla="*/ 185 h 355"/>
                <a:gd name="T14" fmla="*/ 170 w 354"/>
                <a:gd name="T15" fmla="*/ 1 h 355"/>
                <a:gd name="T16" fmla="*/ 153 w 354"/>
                <a:gd name="T17" fmla="*/ 17 h 355"/>
                <a:gd name="T18" fmla="*/ 222 w 354"/>
                <a:gd name="T19" fmla="*/ 127 h 355"/>
                <a:gd name="T20" fmla="*/ 126 w 354"/>
                <a:gd name="T21" fmla="*/ 223 h 355"/>
                <a:gd name="T22" fmla="*/ 16 w 354"/>
                <a:gd name="T23" fmla="*/ 154 h 355"/>
                <a:gd name="T24" fmla="*/ 0 w 354"/>
                <a:gd name="T25" fmla="*/ 171 h 355"/>
                <a:gd name="T26" fmla="*/ 184 w 354"/>
                <a:gd name="T27" fmla="*/ 355 h 355"/>
                <a:gd name="T28" fmla="*/ 237 w 354"/>
                <a:gd name="T29" fmla="*/ 340 h 355"/>
                <a:gd name="T30" fmla="*/ 240 w 354"/>
                <a:gd name="T31" fmla="*/ 344 h 355"/>
                <a:gd name="T32" fmla="*/ 268 w 354"/>
                <a:gd name="T33" fmla="*/ 301 h 355"/>
                <a:gd name="T34" fmla="*/ 288 w 354"/>
                <a:gd name="T35" fmla="*/ 281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4" h="355">
                  <a:moveTo>
                    <a:pt x="288" y="281"/>
                  </a:moveTo>
                  <a:lnTo>
                    <a:pt x="311" y="258"/>
                  </a:lnTo>
                  <a:lnTo>
                    <a:pt x="332" y="269"/>
                  </a:lnTo>
                  <a:lnTo>
                    <a:pt x="321" y="248"/>
                  </a:lnTo>
                  <a:lnTo>
                    <a:pt x="344" y="225"/>
                  </a:lnTo>
                  <a:lnTo>
                    <a:pt x="346" y="223"/>
                  </a:lnTo>
                  <a:cubicBezTo>
                    <a:pt x="351" y="210"/>
                    <a:pt x="354" y="197"/>
                    <a:pt x="354" y="185"/>
                  </a:cubicBezTo>
                  <a:cubicBezTo>
                    <a:pt x="354" y="91"/>
                    <a:pt x="264" y="0"/>
                    <a:pt x="170" y="1"/>
                  </a:cubicBezTo>
                  <a:cubicBezTo>
                    <a:pt x="170" y="1"/>
                    <a:pt x="159" y="11"/>
                    <a:pt x="153" y="17"/>
                  </a:cubicBezTo>
                  <a:cubicBezTo>
                    <a:pt x="229" y="93"/>
                    <a:pt x="222" y="80"/>
                    <a:pt x="222" y="127"/>
                  </a:cubicBezTo>
                  <a:cubicBezTo>
                    <a:pt x="222" y="164"/>
                    <a:pt x="162" y="223"/>
                    <a:pt x="126" y="223"/>
                  </a:cubicBezTo>
                  <a:cubicBezTo>
                    <a:pt x="78" y="223"/>
                    <a:pt x="93" y="231"/>
                    <a:pt x="16" y="154"/>
                  </a:cubicBezTo>
                  <a:cubicBezTo>
                    <a:pt x="10" y="160"/>
                    <a:pt x="0" y="171"/>
                    <a:pt x="0" y="171"/>
                  </a:cubicBezTo>
                  <a:cubicBezTo>
                    <a:pt x="1" y="265"/>
                    <a:pt x="90" y="355"/>
                    <a:pt x="184" y="355"/>
                  </a:cubicBezTo>
                  <a:cubicBezTo>
                    <a:pt x="201" y="355"/>
                    <a:pt x="219" y="349"/>
                    <a:pt x="237" y="340"/>
                  </a:cubicBezTo>
                  <a:lnTo>
                    <a:pt x="240" y="344"/>
                  </a:lnTo>
                  <a:cubicBezTo>
                    <a:pt x="246" y="328"/>
                    <a:pt x="255" y="314"/>
                    <a:pt x="268" y="301"/>
                  </a:cubicBezTo>
                  <a:lnTo>
                    <a:pt x="288" y="2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2400"/>
            </a:p>
          </p:txBody>
        </p:sp>
        <p:sp>
          <p:nvSpPr>
            <p:cNvPr id="30" name="Freeform 22"/>
            <p:cNvSpPr>
              <a:spLocks/>
            </p:cNvSpPr>
            <p:nvPr/>
          </p:nvSpPr>
          <p:spPr bwMode="auto">
            <a:xfrm>
              <a:off x="4699000" y="4643438"/>
              <a:ext cx="346075" cy="342900"/>
            </a:xfrm>
            <a:custGeom>
              <a:avLst/>
              <a:gdLst>
                <a:gd name="T0" fmla="*/ 771 w 800"/>
                <a:gd name="T1" fmla="*/ 76 h 791"/>
                <a:gd name="T2" fmla="*/ 716 w 800"/>
                <a:gd name="T3" fmla="*/ 22 h 791"/>
                <a:gd name="T4" fmla="*/ 663 w 800"/>
                <a:gd name="T5" fmla="*/ 0 h 791"/>
                <a:gd name="T6" fmla="*/ 610 w 800"/>
                <a:gd name="T7" fmla="*/ 22 h 791"/>
                <a:gd name="T8" fmla="*/ 376 w 800"/>
                <a:gd name="T9" fmla="*/ 256 h 791"/>
                <a:gd name="T10" fmla="*/ 366 w 800"/>
                <a:gd name="T11" fmla="*/ 302 h 791"/>
                <a:gd name="T12" fmla="*/ 335 w 800"/>
                <a:gd name="T13" fmla="*/ 315 h 791"/>
                <a:gd name="T14" fmla="*/ 320 w 800"/>
                <a:gd name="T15" fmla="*/ 312 h 791"/>
                <a:gd name="T16" fmla="*/ 300 w 800"/>
                <a:gd name="T17" fmla="*/ 332 h 791"/>
                <a:gd name="T18" fmla="*/ 300 w 800"/>
                <a:gd name="T19" fmla="*/ 438 h 791"/>
                <a:gd name="T20" fmla="*/ 303 w 800"/>
                <a:gd name="T21" fmla="*/ 442 h 791"/>
                <a:gd name="T22" fmla="*/ 120 w 800"/>
                <a:gd name="T23" fmla="*/ 625 h 791"/>
                <a:gd name="T24" fmla="*/ 72 w 800"/>
                <a:gd name="T25" fmla="*/ 643 h 791"/>
                <a:gd name="T26" fmla="*/ 0 w 800"/>
                <a:gd name="T27" fmla="*/ 745 h 791"/>
                <a:gd name="T28" fmla="*/ 46 w 800"/>
                <a:gd name="T29" fmla="*/ 791 h 791"/>
                <a:gd name="T30" fmla="*/ 148 w 800"/>
                <a:gd name="T31" fmla="*/ 720 h 791"/>
                <a:gd name="T32" fmla="*/ 166 w 800"/>
                <a:gd name="T33" fmla="*/ 670 h 791"/>
                <a:gd name="T34" fmla="*/ 349 w 800"/>
                <a:gd name="T35" fmla="*/ 487 h 791"/>
                <a:gd name="T36" fmla="*/ 355 w 800"/>
                <a:gd name="T37" fmla="*/ 493 h 791"/>
                <a:gd name="T38" fmla="*/ 407 w 800"/>
                <a:gd name="T39" fmla="*/ 515 h 791"/>
                <a:gd name="T40" fmla="*/ 460 w 800"/>
                <a:gd name="T41" fmla="*/ 493 h 791"/>
                <a:gd name="T42" fmla="*/ 481 w 800"/>
                <a:gd name="T43" fmla="*/ 472 h 791"/>
                <a:gd name="T44" fmla="*/ 490 w 800"/>
                <a:gd name="T45" fmla="*/ 426 h 791"/>
                <a:gd name="T46" fmla="*/ 522 w 800"/>
                <a:gd name="T47" fmla="*/ 414 h 791"/>
                <a:gd name="T48" fmla="*/ 536 w 800"/>
                <a:gd name="T49" fmla="*/ 417 h 791"/>
                <a:gd name="T50" fmla="*/ 771 w 800"/>
                <a:gd name="T51" fmla="*/ 182 h 791"/>
                <a:gd name="T52" fmla="*/ 771 w 800"/>
                <a:gd name="T53" fmla="*/ 76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00" h="791">
                  <a:moveTo>
                    <a:pt x="771" y="76"/>
                  </a:moveTo>
                  <a:lnTo>
                    <a:pt x="716" y="22"/>
                  </a:lnTo>
                  <a:cubicBezTo>
                    <a:pt x="701" y="7"/>
                    <a:pt x="682" y="0"/>
                    <a:pt x="663" y="0"/>
                  </a:cubicBezTo>
                  <a:cubicBezTo>
                    <a:pt x="644" y="0"/>
                    <a:pt x="625" y="7"/>
                    <a:pt x="610" y="22"/>
                  </a:cubicBezTo>
                  <a:lnTo>
                    <a:pt x="376" y="256"/>
                  </a:lnTo>
                  <a:cubicBezTo>
                    <a:pt x="383" y="270"/>
                    <a:pt x="378" y="291"/>
                    <a:pt x="366" y="302"/>
                  </a:cubicBezTo>
                  <a:cubicBezTo>
                    <a:pt x="359" y="310"/>
                    <a:pt x="346" y="315"/>
                    <a:pt x="335" y="315"/>
                  </a:cubicBezTo>
                  <a:cubicBezTo>
                    <a:pt x="330" y="315"/>
                    <a:pt x="325" y="314"/>
                    <a:pt x="320" y="312"/>
                  </a:cubicBezTo>
                  <a:lnTo>
                    <a:pt x="300" y="332"/>
                  </a:lnTo>
                  <a:cubicBezTo>
                    <a:pt x="271" y="361"/>
                    <a:pt x="271" y="409"/>
                    <a:pt x="300" y="438"/>
                  </a:cubicBezTo>
                  <a:lnTo>
                    <a:pt x="303" y="442"/>
                  </a:lnTo>
                  <a:lnTo>
                    <a:pt x="120" y="625"/>
                  </a:lnTo>
                  <a:lnTo>
                    <a:pt x="72" y="643"/>
                  </a:lnTo>
                  <a:lnTo>
                    <a:pt x="0" y="745"/>
                  </a:lnTo>
                  <a:lnTo>
                    <a:pt x="46" y="791"/>
                  </a:lnTo>
                  <a:lnTo>
                    <a:pt x="148" y="720"/>
                  </a:lnTo>
                  <a:lnTo>
                    <a:pt x="166" y="670"/>
                  </a:lnTo>
                  <a:lnTo>
                    <a:pt x="349" y="487"/>
                  </a:lnTo>
                  <a:lnTo>
                    <a:pt x="355" y="493"/>
                  </a:lnTo>
                  <a:cubicBezTo>
                    <a:pt x="369" y="507"/>
                    <a:pt x="388" y="515"/>
                    <a:pt x="407" y="515"/>
                  </a:cubicBezTo>
                  <a:cubicBezTo>
                    <a:pt x="426" y="515"/>
                    <a:pt x="446" y="507"/>
                    <a:pt x="460" y="493"/>
                  </a:cubicBezTo>
                  <a:lnTo>
                    <a:pt x="481" y="472"/>
                  </a:lnTo>
                  <a:cubicBezTo>
                    <a:pt x="474" y="458"/>
                    <a:pt x="479" y="437"/>
                    <a:pt x="490" y="426"/>
                  </a:cubicBezTo>
                  <a:cubicBezTo>
                    <a:pt x="498" y="419"/>
                    <a:pt x="510" y="414"/>
                    <a:pt x="522" y="414"/>
                  </a:cubicBezTo>
                  <a:cubicBezTo>
                    <a:pt x="527" y="414"/>
                    <a:pt x="532" y="415"/>
                    <a:pt x="536" y="417"/>
                  </a:cubicBezTo>
                  <a:lnTo>
                    <a:pt x="771" y="182"/>
                  </a:lnTo>
                  <a:cubicBezTo>
                    <a:pt x="800" y="153"/>
                    <a:pt x="800" y="106"/>
                    <a:pt x="77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1015516770"/>
      </p:ext>
    </p:extLst>
  </p:cSld>
  <p:clrMapOvr>
    <a:masterClrMapping/>
  </p:clrMapOvr>
  <p:transition spd="slow" advClick="0" advTm="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0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4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1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5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"/>
                            </p:stCondLst>
                            <p:childTnLst>
                              <p:par>
                                <p:cTn id="58" presetID="2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9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900"/>
                            </p:stCondLst>
                            <p:childTnLst>
                              <p:par>
                                <p:cTn id="7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15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65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2" y="280461"/>
            <a:ext cx="5997506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关键技术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33853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KEY TECHNOLOGY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MH_Other_1"/>
          <p:cNvSpPr/>
          <p:nvPr>
            <p:custDataLst>
              <p:tags r:id="rId1"/>
            </p:custDataLst>
          </p:nvPr>
        </p:nvSpPr>
        <p:spPr>
          <a:xfrm>
            <a:off x="4144204" y="2878608"/>
            <a:ext cx="1545392" cy="1545391"/>
          </a:xfrm>
          <a:prstGeom prst="pie">
            <a:avLst>
              <a:gd name="adj1" fmla="val 5364922"/>
              <a:gd name="adj2" fmla="val 162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540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 dirty="0">
                <a:solidFill>
                  <a:srgbClr val="FFFFFF"/>
                </a:solidFill>
                <a:latin typeface="+mn-ea"/>
              </a:rPr>
              <a:t>A</a:t>
            </a:r>
            <a:endParaRPr lang="zh-CN" altLang="en-US" sz="28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8" name="MH_Other_2"/>
          <p:cNvSpPr/>
          <p:nvPr>
            <p:custDataLst>
              <p:tags r:id="rId2"/>
            </p:custDataLst>
          </p:nvPr>
        </p:nvSpPr>
        <p:spPr>
          <a:xfrm>
            <a:off x="4966369" y="2878608"/>
            <a:ext cx="920289" cy="15453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 dirty="0">
                <a:solidFill>
                  <a:srgbClr val="FFFFFF"/>
                </a:solidFill>
                <a:latin typeface="+mn-ea"/>
              </a:rPr>
              <a:t>B</a:t>
            </a:r>
            <a:endParaRPr lang="zh-CN" altLang="en-US" sz="28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9" name="MH_Other_3"/>
          <p:cNvSpPr/>
          <p:nvPr>
            <p:custDataLst>
              <p:tags r:id="rId3"/>
            </p:custDataLst>
          </p:nvPr>
        </p:nvSpPr>
        <p:spPr>
          <a:xfrm>
            <a:off x="5941984" y="2878608"/>
            <a:ext cx="920289" cy="15453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 dirty="0">
                <a:solidFill>
                  <a:srgbClr val="FFFFFF"/>
                </a:solidFill>
                <a:latin typeface="+mn-ea"/>
              </a:rPr>
              <a:t>C</a:t>
            </a:r>
            <a:endParaRPr lang="zh-CN" altLang="en-US" sz="28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0" name="MH_Other_4"/>
          <p:cNvSpPr/>
          <p:nvPr>
            <p:custDataLst>
              <p:tags r:id="rId4"/>
            </p:custDataLst>
          </p:nvPr>
        </p:nvSpPr>
        <p:spPr>
          <a:xfrm flipH="1">
            <a:off x="6135361" y="2878608"/>
            <a:ext cx="1545392" cy="1545391"/>
          </a:xfrm>
          <a:prstGeom prst="pie">
            <a:avLst>
              <a:gd name="adj1" fmla="val 5364922"/>
              <a:gd name="adj2" fmla="val 162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0000" tIns="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 dirty="0">
                <a:solidFill>
                  <a:srgbClr val="FFFFFF"/>
                </a:solidFill>
                <a:latin typeface="+mn-ea"/>
              </a:rPr>
              <a:t>D</a:t>
            </a:r>
            <a:endParaRPr lang="zh-CN" altLang="en-US" sz="2800" b="1" dirty="0">
              <a:solidFill>
                <a:srgbClr val="FFFFFF"/>
              </a:solidFill>
              <a:latin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099167" y="1640115"/>
            <a:ext cx="3890217" cy="2411523"/>
            <a:chOff x="7099167" y="1640115"/>
            <a:chExt cx="3890217" cy="2411523"/>
          </a:xfrm>
        </p:grpSpPr>
        <p:cxnSp>
          <p:nvCxnSpPr>
            <p:cNvPr id="21" name="MH_Other_5"/>
            <p:cNvCxnSpPr/>
            <p:nvPr>
              <p:custDataLst>
                <p:tags r:id="rId17"/>
              </p:custDataLst>
            </p:nvPr>
          </p:nvCxnSpPr>
          <p:spPr>
            <a:xfrm flipV="1">
              <a:off x="7099167" y="2475093"/>
              <a:ext cx="347580" cy="752415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MH_Other_6"/>
            <p:cNvCxnSpPr/>
            <p:nvPr>
              <p:custDataLst>
                <p:tags r:id="rId18"/>
              </p:custDataLst>
            </p:nvPr>
          </p:nvCxnSpPr>
          <p:spPr>
            <a:xfrm>
              <a:off x="7457165" y="2453765"/>
              <a:ext cx="3531207" cy="0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MH_SubTitle_3"/>
            <p:cNvSpPr txBox="1"/>
            <p:nvPr>
              <p:custDataLst>
                <p:tags r:id="rId19"/>
              </p:custDataLst>
            </p:nvPr>
          </p:nvSpPr>
          <p:spPr>
            <a:xfrm>
              <a:off x="7986924" y="1640115"/>
              <a:ext cx="3002460" cy="813422"/>
            </a:xfrm>
            <a:prstGeom prst="rect">
              <a:avLst/>
            </a:prstGeom>
            <a:noFill/>
          </p:spPr>
          <p:txBody>
            <a:bodyPr wrap="square" rtlCol="0" anchor="b" anchorCtr="0">
              <a:normAutofit/>
            </a:bodyPr>
            <a:lstStyle/>
            <a:p>
              <a:pPr algn="r"/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MH_Text_3"/>
            <p:cNvSpPr txBox="1"/>
            <p:nvPr>
              <p:custDataLst>
                <p:tags r:id="rId20"/>
              </p:custDataLst>
            </p:nvPr>
          </p:nvSpPr>
          <p:spPr>
            <a:xfrm>
              <a:off x="8097487" y="2476577"/>
              <a:ext cx="2854798" cy="1575061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lvl="0" algn="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402129" y="4159679"/>
            <a:ext cx="4587255" cy="2411303"/>
            <a:chOff x="6402129" y="4159679"/>
            <a:chExt cx="4587255" cy="2411303"/>
          </a:xfrm>
        </p:grpSpPr>
        <p:cxnSp>
          <p:nvCxnSpPr>
            <p:cNvPr id="23" name="MH_Other_7"/>
            <p:cNvCxnSpPr/>
            <p:nvPr>
              <p:custDataLst>
                <p:tags r:id="rId13"/>
              </p:custDataLst>
            </p:nvPr>
          </p:nvCxnSpPr>
          <p:spPr>
            <a:xfrm>
              <a:off x="6402129" y="4220690"/>
              <a:ext cx="347580" cy="752415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MH_Other_8"/>
            <p:cNvCxnSpPr/>
            <p:nvPr>
              <p:custDataLst>
                <p:tags r:id="rId14"/>
              </p:custDataLst>
            </p:nvPr>
          </p:nvCxnSpPr>
          <p:spPr>
            <a:xfrm flipV="1">
              <a:off x="6785325" y="4973106"/>
              <a:ext cx="4203054" cy="15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MH_SubTitle_4"/>
            <p:cNvSpPr txBox="1"/>
            <p:nvPr>
              <p:custDataLst>
                <p:tags r:id="rId15"/>
              </p:custDataLst>
            </p:nvPr>
          </p:nvSpPr>
          <p:spPr>
            <a:xfrm>
              <a:off x="7986924" y="4159679"/>
              <a:ext cx="3002460" cy="813422"/>
            </a:xfrm>
            <a:prstGeom prst="rect">
              <a:avLst/>
            </a:prstGeom>
            <a:noFill/>
          </p:spPr>
          <p:txBody>
            <a:bodyPr wrap="square" rtlCol="0" anchor="b" anchorCtr="0">
              <a:normAutofit/>
            </a:bodyPr>
            <a:lstStyle/>
            <a:p>
              <a:pPr lvl="0" algn="r"/>
              <a:r>
                <a:rPr lang="zh-CN" altLang="en-US" sz="2400" b="1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添加标题</a:t>
              </a:r>
            </a:p>
          </p:txBody>
        </p:sp>
        <p:sp>
          <p:nvSpPr>
            <p:cNvPr id="34" name="MH_Text_4"/>
            <p:cNvSpPr txBox="1"/>
            <p:nvPr>
              <p:custDataLst>
                <p:tags r:id="rId16"/>
              </p:custDataLst>
            </p:nvPr>
          </p:nvSpPr>
          <p:spPr>
            <a:xfrm>
              <a:off x="8097489" y="4995921"/>
              <a:ext cx="2854798" cy="1575061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lvl="0" algn="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02616" y="1640330"/>
            <a:ext cx="3425361" cy="2411303"/>
            <a:chOff x="1202616" y="1640330"/>
            <a:chExt cx="3425361" cy="2411303"/>
          </a:xfrm>
        </p:grpSpPr>
        <p:cxnSp>
          <p:nvCxnSpPr>
            <p:cNvPr id="26" name="MH_Other_9"/>
            <p:cNvCxnSpPr/>
            <p:nvPr>
              <p:custDataLst>
                <p:tags r:id="rId9"/>
              </p:custDataLst>
            </p:nvPr>
          </p:nvCxnSpPr>
          <p:spPr>
            <a:xfrm flipH="1" flipV="1">
              <a:off x="4280397" y="2475093"/>
              <a:ext cx="347580" cy="752415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MH_Other_10"/>
            <p:cNvCxnSpPr/>
            <p:nvPr>
              <p:custDataLst>
                <p:tags r:id="rId10"/>
              </p:custDataLst>
            </p:nvPr>
          </p:nvCxnSpPr>
          <p:spPr>
            <a:xfrm flipH="1">
              <a:off x="1202616" y="2453765"/>
              <a:ext cx="3067363" cy="0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  <a:headEnd type="none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MH_SubTitle_1"/>
            <p:cNvSpPr txBox="1"/>
            <p:nvPr>
              <p:custDataLst>
                <p:tags r:id="rId11"/>
              </p:custDataLst>
            </p:nvPr>
          </p:nvSpPr>
          <p:spPr>
            <a:xfrm flipH="1">
              <a:off x="1213337" y="1640330"/>
              <a:ext cx="3002460" cy="813422"/>
            </a:xfrm>
            <a:prstGeom prst="rect">
              <a:avLst/>
            </a:prstGeom>
            <a:noFill/>
          </p:spPr>
          <p:txBody>
            <a:bodyPr wrap="square" rtlCol="0" anchor="b" anchorCtr="0">
              <a:normAutofit/>
            </a:bodyPr>
            <a:lstStyle/>
            <a:p>
              <a:pPr lvl="0"/>
              <a:r>
                <a:rPr lang="zh-CN" altLang="en-US" sz="2400" b="1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添加标题</a:t>
              </a:r>
            </a:p>
          </p:txBody>
        </p:sp>
        <p:sp>
          <p:nvSpPr>
            <p:cNvPr id="35" name="MH_Text_1"/>
            <p:cNvSpPr txBox="1"/>
            <p:nvPr>
              <p:custDataLst>
                <p:tags r:id="rId12"/>
              </p:custDataLst>
            </p:nvPr>
          </p:nvSpPr>
          <p:spPr>
            <a:xfrm flipH="1">
              <a:off x="1251610" y="2476572"/>
              <a:ext cx="2854798" cy="1575061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13337" y="4159679"/>
            <a:ext cx="4207597" cy="2411308"/>
            <a:chOff x="1213337" y="4159679"/>
            <a:chExt cx="4207597" cy="2411308"/>
          </a:xfrm>
        </p:grpSpPr>
        <p:cxnSp>
          <p:nvCxnSpPr>
            <p:cNvPr id="29" name="MH_Other_11"/>
            <p:cNvCxnSpPr/>
            <p:nvPr>
              <p:custDataLst>
                <p:tags r:id="rId5"/>
              </p:custDataLst>
            </p:nvPr>
          </p:nvCxnSpPr>
          <p:spPr>
            <a:xfrm flipH="1">
              <a:off x="5073354" y="4220690"/>
              <a:ext cx="347580" cy="752415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MH_Other_12"/>
            <p:cNvCxnSpPr/>
            <p:nvPr>
              <p:custDataLst>
                <p:tags r:id="rId6"/>
              </p:custDataLst>
            </p:nvPr>
          </p:nvCxnSpPr>
          <p:spPr>
            <a:xfrm flipH="1">
              <a:off x="1251610" y="4973114"/>
              <a:ext cx="3786135" cy="0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  <a:headEnd type="none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MH_SubTitle_2"/>
            <p:cNvSpPr txBox="1"/>
            <p:nvPr>
              <p:custDataLst>
                <p:tags r:id="rId7"/>
              </p:custDataLst>
            </p:nvPr>
          </p:nvSpPr>
          <p:spPr>
            <a:xfrm flipH="1">
              <a:off x="1213337" y="4159679"/>
              <a:ext cx="3002460" cy="813422"/>
            </a:xfrm>
            <a:prstGeom prst="rect">
              <a:avLst/>
            </a:prstGeom>
            <a:noFill/>
          </p:spPr>
          <p:txBody>
            <a:bodyPr wrap="square" rtlCol="0" anchor="b" anchorCtr="0">
              <a:normAutofit/>
            </a:bodyPr>
            <a:lstStyle/>
            <a:p>
              <a:pPr lvl="0"/>
              <a:r>
                <a:rPr lang="zh-CN" altLang="en-US" sz="2400" b="1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添加标题</a:t>
              </a:r>
            </a:p>
          </p:txBody>
        </p:sp>
        <p:sp>
          <p:nvSpPr>
            <p:cNvPr id="36" name="MH_Text_2"/>
            <p:cNvSpPr txBox="1"/>
            <p:nvPr>
              <p:custDataLst>
                <p:tags r:id="rId8"/>
              </p:custDataLst>
            </p:nvPr>
          </p:nvSpPr>
          <p:spPr>
            <a:xfrm flipH="1">
              <a:off x="1251615" y="4995926"/>
              <a:ext cx="2854798" cy="1575061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89686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2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2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19" grpId="0" animBg="1"/>
          <p:bldP spid="2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2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2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19" grpId="0" animBg="1"/>
          <p:bldP spid="20" grpId="0" animBg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H_Text_1"/>
          <p:cNvSpPr/>
          <p:nvPr>
            <p:custDataLst>
              <p:tags r:id="rId1"/>
            </p:custDataLst>
          </p:nvPr>
        </p:nvSpPr>
        <p:spPr>
          <a:xfrm>
            <a:off x="1674993" y="1886857"/>
            <a:ext cx="3280513" cy="3746599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accent2"/>
            </a:solidFill>
            <a:prstDash val="solid"/>
          </a:ln>
          <a:effectLst/>
        </p:spPr>
        <p:txBody>
          <a:bodyPr wrap="square" tIns="90000" bIns="90000" rtlCol="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  <p:sp>
        <p:nvSpPr>
          <p:cNvPr id="19" name="MH_SubTitle_1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4436401" y="4000328"/>
            <a:ext cx="3001233" cy="1647594"/>
          </a:xfrm>
          <a:custGeom>
            <a:avLst/>
            <a:gdLst/>
            <a:ahLst/>
            <a:cxnLst>
              <a:cxn ang="0">
                <a:pos x="0" y="491"/>
              </a:cxn>
              <a:cxn ang="0">
                <a:pos x="0" y="496"/>
              </a:cxn>
              <a:cxn ang="0">
                <a:pos x="883" y="496"/>
              </a:cxn>
              <a:cxn ang="0">
                <a:pos x="155" y="0"/>
              </a:cxn>
              <a:cxn ang="0">
                <a:pos x="0" y="491"/>
              </a:cxn>
            </a:cxnLst>
            <a:rect l="0" t="0" r="r" b="b"/>
            <a:pathLst>
              <a:path w="883" h="496">
                <a:moveTo>
                  <a:pt x="0" y="491"/>
                </a:moveTo>
                <a:cubicBezTo>
                  <a:pt x="0" y="493"/>
                  <a:pt x="0" y="494"/>
                  <a:pt x="0" y="496"/>
                </a:cubicBezTo>
                <a:cubicBezTo>
                  <a:pt x="883" y="496"/>
                  <a:pt x="883" y="496"/>
                  <a:pt x="883" y="496"/>
                </a:cubicBezTo>
                <a:cubicBezTo>
                  <a:pt x="155" y="0"/>
                  <a:pt x="155" y="0"/>
                  <a:pt x="155" y="0"/>
                </a:cubicBezTo>
                <a:cubicBezTo>
                  <a:pt x="57" y="141"/>
                  <a:pt x="0" y="310"/>
                  <a:pt x="0" y="491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80000" tIns="540000" rIns="91440" bIns="45720" numCol="1" anchor="ctr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b="1" spc="300" dirty="0" smtClean="0">
                <a:solidFill>
                  <a:srgbClr val="FFFFFF"/>
                </a:solidFill>
              </a:rPr>
              <a:t>添加标题</a:t>
            </a:r>
            <a:endParaRPr lang="zh-CN" altLang="en-US" b="1" spc="300" dirty="0">
              <a:solidFill>
                <a:srgbClr val="FFFFFF"/>
              </a:solidFill>
            </a:endParaRPr>
          </a:p>
        </p:txBody>
      </p:sp>
      <p:sp>
        <p:nvSpPr>
          <p:cNvPr id="20" name="MH_SubTitle_3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6761052" y="2988461"/>
            <a:ext cx="1763754" cy="2632040"/>
          </a:xfrm>
          <a:custGeom>
            <a:avLst/>
            <a:gdLst/>
            <a:ahLst/>
            <a:cxnLst>
              <a:cxn ang="0">
                <a:pos x="585" y="43"/>
              </a:cxn>
              <a:cxn ang="0">
                <a:pos x="293" y="0"/>
              </a:cxn>
              <a:cxn ang="0">
                <a:pos x="0" y="44"/>
              </a:cxn>
              <a:cxn ang="0">
                <a:pos x="293" y="893"/>
              </a:cxn>
              <a:cxn ang="0">
                <a:pos x="585" y="43"/>
              </a:cxn>
            </a:cxnLst>
            <a:rect l="0" t="0" r="r" b="b"/>
            <a:pathLst>
              <a:path w="585" h="893">
                <a:moveTo>
                  <a:pt x="585" y="43"/>
                </a:moveTo>
                <a:cubicBezTo>
                  <a:pt x="493" y="16"/>
                  <a:pt x="395" y="0"/>
                  <a:pt x="293" y="0"/>
                </a:cubicBezTo>
                <a:cubicBezTo>
                  <a:pt x="191" y="0"/>
                  <a:pt x="92" y="16"/>
                  <a:pt x="0" y="44"/>
                </a:cubicBezTo>
                <a:cubicBezTo>
                  <a:pt x="293" y="893"/>
                  <a:pt x="293" y="893"/>
                  <a:pt x="293" y="893"/>
                </a:cubicBezTo>
                <a:lnTo>
                  <a:pt x="585" y="4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6800" rIns="91440" bIns="720000" numCol="1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zh-CN" altLang="en-US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1" name="MH_SubTitle_4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7737370" y="3144160"/>
            <a:ext cx="2264037" cy="2487710"/>
          </a:xfrm>
          <a:custGeom>
            <a:avLst/>
            <a:gdLst/>
            <a:ahLst/>
            <a:cxnLst>
              <a:cxn ang="0">
                <a:pos x="751" y="331"/>
              </a:cxn>
              <a:cxn ang="0">
                <a:pos x="290" y="0"/>
              </a:cxn>
              <a:cxn ang="0">
                <a:pos x="0" y="844"/>
              </a:cxn>
              <a:cxn ang="0">
                <a:pos x="751" y="331"/>
              </a:cxn>
            </a:cxnLst>
            <a:rect l="0" t="0" r="r" b="b"/>
            <a:pathLst>
              <a:path w="751" h="844">
                <a:moveTo>
                  <a:pt x="751" y="331"/>
                </a:moveTo>
                <a:cubicBezTo>
                  <a:pt x="638" y="180"/>
                  <a:pt x="478" y="63"/>
                  <a:pt x="290" y="0"/>
                </a:cubicBezTo>
                <a:cubicBezTo>
                  <a:pt x="0" y="844"/>
                  <a:pt x="0" y="844"/>
                  <a:pt x="0" y="844"/>
                </a:cubicBezTo>
                <a:lnTo>
                  <a:pt x="751" y="33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288000" tIns="45720" rIns="91440" bIns="432000" numCol="1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zh-CN" altLang="en-US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2" name="MH_SubTitle_2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5293385" y="3144157"/>
            <a:ext cx="2251274" cy="2472934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330"/>
              </a:cxn>
              <a:cxn ang="0">
                <a:pos x="747" y="839"/>
              </a:cxn>
              <a:cxn ang="0">
                <a:pos x="458" y="0"/>
              </a:cxn>
            </a:cxnLst>
            <a:rect l="0" t="0" r="r" b="b"/>
            <a:pathLst>
              <a:path w="747" h="839">
                <a:moveTo>
                  <a:pt x="458" y="0"/>
                </a:moveTo>
                <a:cubicBezTo>
                  <a:pt x="271" y="63"/>
                  <a:pt x="112" y="180"/>
                  <a:pt x="0" y="330"/>
                </a:cubicBezTo>
                <a:cubicBezTo>
                  <a:pt x="747" y="839"/>
                  <a:pt x="747" y="839"/>
                  <a:pt x="747" y="839"/>
                </a:cubicBezTo>
                <a:lnTo>
                  <a:pt x="458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180000" bIns="360000" numCol="1" anchor="ctr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3" name="MH_SubTitle_5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7867549" y="4190837"/>
            <a:ext cx="2649459" cy="1459213"/>
          </a:xfrm>
          <a:custGeom>
            <a:avLst/>
            <a:gdLst/>
            <a:ahLst/>
            <a:cxnLst>
              <a:cxn ang="0">
                <a:pos x="0" y="495"/>
              </a:cxn>
              <a:cxn ang="0">
                <a:pos x="879" y="495"/>
              </a:cxn>
              <a:cxn ang="0">
                <a:pos x="879" y="490"/>
              </a:cxn>
              <a:cxn ang="0">
                <a:pos x="725" y="0"/>
              </a:cxn>
              <a:cxn ang="0">
                <a:pos x="0" y="495"/>
              </a:cxn>
            </a:cxnLst>
            <a:rect l="0" t="0" r="r" b="b"/>
            <a:pathLst>
              <a:path w="879" h="495">
                <a:moveTo>
                  <a:pt x="0" y="495"/>
                </a:moveTo>
                <a:cubicBezTo>
                  <a:pt x="879" y="495"/>
                  <a:pt x="879" y="495"/>
                  <a:pt x="879" y="495"/>
                </a:cubicBezTo>
                <a:cubicBezTo>
                  <a:pt x="879" y="493"/>
                  <a:pt x="879" y="492"/>
                  <a:pt x="879" y="490"/>
                </a:cubicBezTo>
                <a:cubicBezTo>
                  <a:pt x="879" y="309"/>
                  <a:pt x="822" y="141"/>
                  <a:pt x="725" y="0"/>
                </a:cubicBezTo>
                <a:lnTo>
                  <a:pt x="0" y="49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828000" tIns="36000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zh-CN" altLang="en-US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4" name="MH_Title_1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6248137" y="4510670"/>
            <a:ext cx="2799429" cy="1410707"/>
          </a:xfrm>
          <a:custGeom>
            <a:avLst/>
            <a:gdLst/>
            <a:ahLst/>
            <a:cxnLst>
              <a:cxn ang="0">
                <a:pos x="1259" y="645"/>
              </a:cxn>
              <a:cxn ang="0">
                <a:pos x="629" y="0"/>
              </a:cxn>
              <a:cxn ang="0">
                <a:pos x="0" y="645"/>
              </a:cxn>
              <a:cxn ang="0">
                <a:pos x="0" y="649"/>
              </a:cxn>
              <a:cxn ang="0">
                <a:pos x="1259" y="649"/>
              </a:cxn>
              <a:cxn ang="0">
                <a:pos x="1259" y="645"/>
              </a:cxn>
            </a:cxnLst>
            <a:rect l="0" t="0" r="r" b="b"/>
            <a:pathLst>
              <a:path w="1259" h="649">
                <a:moveTo>
                  <a:pt x="1259" y="645"/>
                </a:moveTo>
                <a:cubicBezTo>
                  <a:pt x="1259" y="289"/>
                  <a:pt x="977" y="0"/>
                  <a:pt x="629" y="0"/>
                </a:cubicBezTo>
                <a:cubicBezTo>
                  <a:pt x="282" y="0"/>
                  <a:pt x="0" y="289"/>
                  <a:pt x="0" y="645"/>
                </a:cubicBezTo>
                <a:cubicBezTo>
                  <a:pt x="0" y="646"/>
                  <a:pt x="0" y="647"/>
                  <a:pt x="0" y="649"/>
                </a:cubicBezTo>
                <a:cubicBezTo>
                  <a:pt x="1259" y="649"/>
                  <a:pt x="1259" y="649"/>
                  <a:pt x="1259" y="649"/>
                </a:cubicBezTo>
                <a:cubicBezTo>
                  <a:pt x="1259" y="647"/>
                  <a:pt x="1259" y="646"/>
                  <a:pt x="1259" y="6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57150">
            <a:solidFill>
              <a:srgbClr val="FFFFFF"/>
            </a:solidFill>
            <a:round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  <p:txBody>
          <a:bodyPr vert="horz" wrap="square" lIns="0" tIns="18000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300" dirty="0" smtClean="0">
                <a:solidFill>
                  <a:srgbClr val="FFFFFF"/>
                </a:solidFill>
              </a:rPr>
              <a:t>添加标题</a:t>
            </a:r>
            <a:endParaRPr lang="en-US" sz="2400" b="1" spc="300" dirty="0">
              <a:solidFill>
                <a:srgbClr val="FFFFFF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7028020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实践难点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44750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PRACTICAL DIFFICULTIES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70018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2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13" grpId="0" animBg="1"/>
          <p:bldP spid="14" grpId="0"/>
          <p:bldP spid="15" grpId="0" animBg="1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2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13" grpId="0" animBg="1"/>
          <p:bldP spid="14" grpId="0"/>
          <p:bldP spid="15" grpId="0" animBg="1"/>
          <p:bldP spid="16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6447449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案例对比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39272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COMPARATIVE CASES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MH_SubTitle_2"/>
          <p:cNvSpPr/>
          <p:nvPr>
            <p:custDataLst>
              <p:tags r:id="rId1"/>
            </p:custDataLst>
          </p:nvPr>
        </p:nvSpPr>
        <p:spPr>
          <a:xfrm>
            <a:off x="6461800" y="1407889"/>
            <a:ext cx="3900444" cy="2365840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0" tIns="0" rIns="0" bIns="0"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rgbClr val="FFFFFF"/>
                </a:solidFill>
              </a:rPr>
              <a:t>添加标题</a:t>
            </a:r>
            <a:endParaRPr lang="zh-CN" altLang="en-US" sz="2000" b="1" dirty="0">
              <a:solidFill>
                <a:srgbClr val="FFFFFF"/>
              </a:solidFill>
            </a:endParaRPr>
          </a:p>
        </p:txBody>
      </p:sp>
      <p:sp>
        <p:nvSpPr>
          <p:cNvPr id="18" name="MH_SubTitle_1"/>
          <p:cNvSpPr/>
          <p:nvPr>
            <p:custDataLst>
              <p:tags r:id="rId2"/>
            </p:custDataLst>
          </p:nvPr>
        </p:nvSpPr>
        <p:spPr>
          <a:xfrm flipH="1">
            <a:off x="1829757" y="1407889"/>
            <a:ext cx="3900444" cy="2365840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720000" bIns="0"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rgbClr val="FFFFFF"/>
                </a:solidFill>
              </a:rPr>
              <a:t>添加标题</a:t>
            </a:r>
            <a:endParaRPr lang="zh-CN" altLang="en-US" sz="2000" b="1" dirty="0">
              <a:solidFill>
                <a:srgbClr val="FFFFFF"/>
              </a:solidFill>
            </a:endParaRPr>
          </a:p>
        </p:txBody>
      </p:sp>
      <p:sp>
        <p:nvSpPr>
          <p:cNvPr id="19" name="MH_Title_1"/>
          <p:cNvSpPr/>
          <p:nvPr>
            <p:custDataLst>
              <p:tags r:id="rId3"/>
            </p:custDataLst>
          </p:nvPr>
        </p:nvSpPr>
        <p:spPr>
          <a:xfrm>
            <a:off x="4955707" y="2153866"/>
            <a:ext cx="2280586" cy="895183"/>
          </a:xfrm>
          <a:prstGeom prst="roundRect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b="1" dirty="0" smtClean="0">
                <a:solidFill>
                  <a:srgbClr val="525252"/>
                </a:solidFill>
              </a:rPr>
              <a:t>添加标题</a:t>
            </a:r>
            <a:endParaRPr lang="zh-CN" altLang="en-US" sz="2400" b="1" dirty="0">
              <a:solidFill>
                <a:srgbClr val="525252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070951" y="4407001"/>
            <a:ext cx="4831830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  <p:sp>
        <p:nvSpPr>
          <p:cNvPr id="21" name="矩形 20"/>
          <p:cNvSpPr/>
          <p:nvPr/>
        </p:nvSpPr>
        <p:spPr>
          <a:xfrm>
            <a:off x="2509675" y="3995713"/>
            <a:ext cx="19543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添加您的标题</a:t>
            </a:r>
            <a:endParaRPr lang="zh-CN" altLang="en-US" sz="2000" b="1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304483" y="4407001"/>
            <a:ext cx="4831830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  <p:sp>
        <p:nvSpPr>
          <p:cNvPr id="23" name="矩形 22"/>
          <p:cNvSpPr/>
          <p:nvPr/>
        </p:nvSpPr>
        <p:spPr>
          <a:xfrm>
            <a:off x="7743207" y="3995713"/>
            <a:ext cx="19543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添加您的标题</a:t>
            </a:r>
            <a:endParaRPr lang="zh-CN" altLang="en-US" sz="2000" b="1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863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28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 tmFilter="0,0; .5, 1; 1, 1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4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 tmFilter="0,0; .5, 1; 1, 1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19" grpId="0" animBg="1"/>
          <p:bldP spid="20" grpId="0"/>
          <p:bldP spid="21" grpId="0"/>
          <p:bldP spid="22" grpId="0"/>
          <p:bldP spid="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28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 tmFilter="0,0; .5, 1; 1, 1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4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 tmFilter="0,0; .5, 1; 1, 1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19" grpId="0" animBg="1"/>
          <p:bldP spid="20" grpId="0"/>
          <p:bldP spid="21" grpId="0"/>
          <p:bldP spid="22" grpId="0"/>
          <p:bldP spid="23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6"/>
          <p:cNvGrpSpPr>
            <a:grpSpLocks/>
          </p:cNvGrpSpPr>
          <p:nvPr/>
        </p:nvGrpSpPr>
        <p:grpSpPr bwMode="auto">
          <a:xfrm>
            <a:off x="4338296" y="1028734"/>
            <a:ext cx="3869939" cy="1415561"/>
            <a:chOff x="0" y="42395"/>
            <a:chExt cx="2902967" cy="1061764"/>
          </a:xfrm>
        </p:grpSpPr>
        <p:sp>
          <p:nvSpPr>
            <p:cNvPr id="31" name="TextBox 50"/>
            <p:cNvSpPr>
              <a:spLocks noChangeArrowheads="1"/>
            </p:cNvSpPr>
            <p:nvPr/>
          </p:nvSpPr>
          <p:spPr bwMode="auto">
            <a:xfrm>
              <a:off x="0" y="480857"/>
              <a:ext cx="2724930" cy="623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  <a:sym typeface="Arial Black" pitchFamily="34" charset="0"/>
                </a:rPr>
                <a:t>CONTENTS</a:t>
              </a:r>
              <a:endParaRPr lang="zh-CN" altLang="en-US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Arial Black" pitchFamily="34" charset="0"/>
              </a:endParaRPr>
            </a:p>
          </p:txBody>
        </p:sp>
        <p:sp>
          <p:nvSpPr>
            <p:cNvPr id="32" name="TextBox 29"/>
            <p:cNvSpPr>
              <a:spLocks noChangeArrowheads="1"/>
            </p:cNvSpPr>
            <p:nvPr/>
          </p:nvSpPr>
          <p:spPr bwMode="auto">
            <a:xfrm>
              <a:off x="943924" y="42395"/>
              <a:ext cx="845573" cy="438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目 录</a:t>
              </a:r>
              <a:endParaRPr lang="zh-CN" altLang="en-US" sz="2133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直接连接符 30"/>
            <p:cNvSpPr>
              <a:spLocks noChangeShapeType="1"/>
            </p:cNvSpPr>
            <p:nvPr/>
          </p:nvSpPr>
          <p:spPr bwMode="auto">
            <a:xfrm>
              <a:off x="128632" y="554069"/>
              <a:ext cx="2774335" cy="1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 sz="2133" b="1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7" name="Group 10"/>
          <p:cNvGrpSpPr>
            <a:grpSpLocks/>
          </p:cNvGrpSpPr>
          <p:nvPr/>
        </p:nvGrpSpPr>
        <p:grpSpPr bwMode="auto">
          <a:xfrm>
            <a:off x="1298972" y="2122622"/>
            <a:ext cx="2311400" cy="1992417"/>
            <a:chOff x="0" y="0"/>
            <a:chExt cx="1732328" cy="1493386"/>
          </a:xfrm>
        </p:grpSpPr>
        <p:sp>
          <p:nvSpPr>
            <p:cNvPr id="39" name="六边形 32"/>
            <p:cNvSpPr>
              <a:spLocks noChangeArrowheads="1"/>
            </p:cNvSpPr>
            <p:nvPr/>
          </p:nvSpPr>
          <p:spPr bwMode="auto">
            <a:xfrm>
              <a:off x="0" y="0"/>
              <a:ext cx="1732328" cy="1493386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chemeClr val="accent1"/>
            </a:solidFill>
            <a:ln w="635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直接连接符 34"/>
            <p:cNvSpPr>
              <a:spLocks noChangeShapeType="1"/>
            </p:cNvSpPr>
            <p:nvPr/>
          </p:nvSpPr>
          <p:spPr bwMode="auto">
            <a:xfrm>
              <a:off x="184020" y="402975"/>
              <a:ext cx="1356355" cy="1"/>
            </a:xfrm>
            <a:prstGeom prst="line">
              <a:avLst/>
            </a:prstGeom>
            <a:noFill/>
            <a:ln w="635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zh-CN" altLang="en-US" sz="2133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矩形 62"/>
            <p:cNvSpPr>
              <a:spLocks noChangeArrowheads="1"/>
            </p:cNvSpPr>
            <p:nvPr/>
          </p:nvSpPr>
          <p:spPr bwMode="auto">
            <a:xfrm>
              <a:off x="979076" y="76722"/>
              <a:ext cx="455573" cy="376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667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方正综艺简体" pitchFamily="65" charset="-122"/>
                </a:rPr>
                <a:t>01</a:t>
              </a:r>
              <a:endParaRPr lang="zh-CN" altLang="en-US" sz="2667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方正综艺简体" pitchFamily="65" charset="-122"/>
              </a:endParaRPr>
            </a:p>
          </p:txBody>
        </p:sp>
        <p:sp>
          <p:nvSpPr>
            <p:cNvPr id="45" name="矩形 57"/>
            <p:cNvSpPr>
              <a:spLocks noChangeArrowheads="1"/>
            </p:cNvSpPr>
            <p:nvPr/>
          </p:nvSpPr>
          <p:spPr bwMode="auto">
            <a:xfrm>
              <a:off x="161021" y="754000"/>
              <a:ext cx="1382903" cy="346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绪 论</a:t>
              </a:r>
            </a:p>
          </p:txBody>
        </p:sp>
      </p:grpSp>
      <p:grpSp>
        <p:nvGrpSpPr>
          <p:cNvPr id="47" name="Group 18"/>
          <p:cNvGrpSpPr>
            <a:grpSpLocks/>
          </p:cNvGrpSpPr>
          <p:nvPr/>
        </p:nvGrpSpPr>
        <p:grpSpPr bwMode="auto">
          <a:xfrm>
            <a:off x="3161639" y="3149204"/>
            <a:ext cx="2309283" cy="1992632"/>
            <a:chOff x="0" y="0"/>
            <a:chExt cx="1732328" cy="1493386"/>
          </a:xfrm>
        </p:grpSpPr>
        <p:sp>
          <p:nvSpPr>
            <p:cNvPr id="48" name="六边形 40"/>
            <p:cNvSpPr>
              <a:spLocks noChangeArrowheads="1"/>
            </p:cNvSpPr>
            <p:nvPr/>
          </p:nvSpPr>
          <p:spPr bwMode="auto">
            <a:xfrm>
              <a:off x="0" y="0"/>
              <a:ext cx="1732328" cy="1493386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chemeClr val="accent2"/>
            </a:solidFill>
            <a:ln w="635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矩形 64"/>
            <p:cNvSpPr>
              <a:spLocks noChangeArrowheads="1"/>
            </p:cNvSpPr>
            <p:nvPr/>
          </p:nvSpPr>
          <p:spPr bwMode="auto">
            <a:xfrm>
              <a:off x="1000504" y="33460"/>
              <a:ext cx="455991" cy="37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667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方正综艺简体" pitchFamily="65" charset="-122"/>
                </a:rPr>
                <a:t>02</a:t>
              </a:r>
              <a:endParaRPr lang="zh-CN" altLang="en-US" sz="2667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方正综艺简体" pitchFamily="65" charset="-122"/>
              </a:endParaRPr>
            </a:p>
          </p:txBody>
        </p:sp>
        <p:sp>
          <p:nvSpPr>
            <p:cNvPr id="51" name="直接连接符 43"/>
            <p:cNvSpPr>
              <a:spLocks noChangeShapeType="1"/>
            </p:cNvSpPr>
            <p:nvPr/>
          </p:nvSpPr>
          <p:spPr bwMode="auto">
            <a:xfrm>
              <a:off x="211182" y="369619"/>
              <a:ext cx="1319492" cy="1"/>
            </a:xfrm>
            <a:prstGeom prst="line">
              <a:avLst/>
            </a:prstGeom>
            <a:noFill/>
            <a:ln w="635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133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3" name="矩形 63"/>
            <p:cNvSpPr>
              <a:spLocks noChangeArrowheads="1"/>
            </p:cNvSpPr>
            <p:nvPr/>
          </p:nvSpPr>
          <p:spPr bwMode="auto">
            <a:xfrm>
              <a:off x="57161" y="477637"/>
              <a:ext cx="1667227" cy="899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研究方法</a:t>
              </a:r>
              <a:endPara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与</a:t>
              </a:r>
              <a:endPara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研究思路</a:t>
              </a:r>
            </a:p>
          </p:txBody>
        </p:sp>
      </p:grpSp>
      <p:grpSp>
        <p:nvGrpSpPr>
          <p:cNvPr id="55" name="Group 25"/>
          <p:cNvGrpSpPr>
            <a:grpSpLocks/>
          </p:cNvGrpSpPr>
          <p:nvPr/>
        </p:nvGrpSpPr>
        <p:grpSpPr bwMode="auto">
          <a:xfrm>
            <a:off x="5043355" y="4118637"/>
            <a:ext cx="2309284" cy="2027769"/>
            <a:chOff x="0" y="0"/>
            <a:chExt cx="1732328" cy="1520830"/>
          </a:xfrm>
        </p:grpSpPr>
        <p:sp>
          <p:nvSpPr>
            <p:cNvPr id="56" name="六边形 47"/>
            <p:cNvSpPr>
              <a:spLocks noChangeArrowheads="1"/>
            </p:cNvSpPr>
            <p:nvPr/>
          </p:nvSpPr>
          <p:spPr bwMode="auto">
            <a:xfrm>
              <a:off x="0" y="27444"/>
              <a:ext cx="1732328" cy="1493386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chemeClr val="accent1"/>
            </a:solidFill>
            <a:ln w="635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7" name="矩形 70"/>
            <p:cNvSpPr>
              <a:spLocks noChangeArrowheads="1"/>
            </p:cNvSpPr>
            <p:nvPr/>
          </p:nvSpPr>
          <p:spPr bwMode="auto">
            <a:xfrm>
              <a:off x="596911" y="0"/>
              <a:ext cx="455990" cy="377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667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方正综艺简体" pitchFamily="65" charset="-122"/>
                </a:rPr>
                <a:t>03</a:t>
              </a:r>
              <a:endParaRPr lang="zh-CN" altLang="en-US" sz="2667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方正综艺简体" pitchFamily="65" charset="-122"/>
              </a:endParaRPr>
            </a:p>
          </p:txBody>
        </p:sp>
        <p:sp>
          <p:nvSpPr>
            <p:cNvPr id="58" name="直接连接符 50"/>
            <p:cNvSpPr>
              <a:spLocks noChangeShapeType="1"/>
            </p:cNvSpPr>
            <p:nvPr/>
          </p:nvSpPr>
          <p:spPr bwMode="auto">
            <a:xfrm>
              <a:off x="208007" y="357189"/>
              <a:ext cx="1321078" cy="1"/>
            </a:xfrm>
            <a:prstGeom prst="line">
              <a:avLst/>
            </a:prstGeom>
            <a:noFill/>
            <a:ln w="635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133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0" name="矩形 69"/>
            <p:cNvSpPr>
              <a:spLocks noChangeArrowheads="1"/>
            </p:cNvSpPr>
            <p:nvPr/>
          </p:nvSpPr>
          <p:spPr bwMode="auto">
            <a:xfrm>
              <a:off x="72029" y="501388"/>
              <a:ext cx="1605002" cy="900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关键技术</a:t>
              </a:r>
              <a:endPara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和</a:t>
              </a:r>
              <a:endPara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实践难点</a:t>
              </a:r>
            </a:p>
          </p:txBody>
        </p:sp>
      </p:grpSp>
      <p:grpSp>
        <p:nvGrpSpPr>
          <p:cNvPr id="61" name="Group 32"/>
          <p:cNvGrpSpPr>
            <a:grpSpLocks/>
          </p:cNvGrpSpPr>
          <p:nvPr/>
        </p:nvGrpSpPr>
        <p:grpSpPr bwMode="auto">
          <a:xfrm>
            <a:off x="6920839" y="3149204"/>
            <a:ext cx="2310243" cy="1992645"/>
            <a:chOff x="0" y="0"/>
            <a:chExt cx="1732328" cy="1493386"/>
          </a:xfrm>
        </p:grpSpPr>
        <p:sp>
          <p:nvSpPr>
            <p:cNvPr id="62" name="六边形 54"/>
            <p:cNvSpPr>
              <a:spLocks noChangeArrowheads="1"/>
            </p:cNvSpPr>
            <p:nvPr/>
          </p:nvSpPr>
          <p:spPr bwMode="auto">
            <a:xfrm>
              <a:off x="0" y="0"/>
              <a:ext cx="1732328" cy="1493386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chemeClr val="accent2"/>
            </a:solidFill>
            <a:ln w="635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3" name="矩形 72"/>
            <p:cNvSpPr>
              <a:spLocks noChangeArrowheads="1"/>
            </p:cNvSpPr>
            <p:nvPr/>
          </p:nvSpPr>
          <p:spPr bwMode="auto">
            <a:xfrm>
              <a:off x="288037" y="27136"/>
              <a:ext cx="455801" cy="376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667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方正综艺简体" pitchFamily="65" charset="-122"/>
                </a:rPr>
                <a:t>04</a:t>
              </a:r>
              <a:endParaRPr lang="zh-CN" altLang="en-US" sz="2667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方正综艺简体" pitchFamily="65" charset="-122"/>
              </a:endParaRPr>
            </a:p>
          </p:txBody>
        </p:sp>
        <p:sp>
          <p:nvSpPr>
            <p:cNvPr id="64" name="直接连接符 57"/>
            <p:cNvSpPr>
              <a:spLocks noChangeShapeType="1"/>
            </p:cNvSpPr>
            <p:nvPr/>
          </p:nvSpPr>
          <p:spPr bwMode="auto">
            <a:xfrm>
              <a:off x="199984" y="360098"/>
              <a:ext cx="1320530" cy="1"/>
            </a:xfrm>
            <a:prstGeom prst="line">
              <a:avLst/>
            </a:prstGeom>
            <a:noFill/>
            <a:ln w="635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133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6" name="矩形 76"/>
            <p:cNvSpPr>
              <a:spLocks noChangeArrowheads="1"/>
            </p:cNvSpPr>
            <p:nvPr/>
          </p:nvSpPr>
          <p:spPr bwMode="auto">
            <a:xfrm>
              <a:off x="82533" y="571208"/>
              <a:ext cx="1611703" cy="622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研究成果</a:t>
              </a:r>
              <a:endPara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与运用</a:t>
              </a:r>
              <a:endPara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7" name="Group 39"/>
          <p:cNvGrpSpPr>
            <a:grpSpLocks/>
          </p:cNvGrpSpPr>
          <p:nvPr/>
        </p:nvGrpSpPr>
        <p:grpSpPr bwMode="auto">
          <a:xfrm>
            <a:off x="8779272" y="2123615"/>
            <a:ext cx="2309283" cy="1991516"/>
            <a:chOff x="0" y="19792"/>
            <a:chExt cx="1732328" cy="1493386"/>
          </a:xfrm>
        </p:grpSpPr>
        <p:sp>
          <p:nvSpPr>
            <p:cNvPr id="68" name="六边形 61"/>
            <p:cNvSpPr>
              <a:spLocks noChangeArrowheads="1"/>
            </p:cNvSpPr>
            <p:nvPr/>
          </p:nvSpPr>
          <p:spPr bwMode="auto">
            <a:xfrm>
              <a:off x="0" y="19792"/>
              <a:ext cx="1732328" cy="1493386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chemeClr val="accent1"/>
            </a:solidFill>
            <a:ln w="635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9" name="矩形 74"/>
            <p:cNvSpPr>
              <a:spLocks noChangeArrowheads="1"/>
            </p:cNvSpPr>
            <p:nvPr/>
          </p:nvSpPr>
          <p:spPr bwMode="auto">
            <a:xfrm>
              <a:off x="303979" y="33798"/>
              <a:ext cx="455991" cy="377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667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方正综艺简体" pitchFamily="65" charset="-122"/>
                </a:rPr>
                <a:t>05</a:t>
              </a:r>
              <a:endParaRPr lang="zh-CN" altLang="en-US" sz="2667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方正综艺简体" pitchFamily="65" charset="-122"/>
              </a:endParaRPr>
            </a:p>
          </p:txBody>
        </p:sp>
        <p:sp>
          <p:nvSpPr>
            <p:cNvPr id="70" name="直接连接符 64"/>
            <p:cNvSpPr>
              <a:spLocks noChangeShapeType="1"/>
            </p:cNvSpPr>
            <p:nvPr/>
          </p:nvSpPr>
          <p:spPr bwMode="auto">
            <a:xfrm>
              <a:off x="206419" y="368238"/>
              <a:ext cx="1321079" cy="1"/>
            </a:xfrm>
            <a:prstGeom prst="line">
              <a:avLst/>
            </a:prstGeom>
            <a:noFill/>
            <a:ln w="635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133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2" name="矩形 77"/>
            <p:cNvSpPr>
              <a:spLocks noChangeArrowheads="1"/>
            </p:cNvSpPr>
            <p:nvPr/>
          </p:nvSpPr>
          <p:spPr bwMode="auto">
            <a:xfrm>
              <a:off x="242728" y="568432"/>
              <a:ext cx="1339929" cy="623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endPara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总结</a:t>
              </a:r>
              <a:endPara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9191269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72222E-6 -4.81481E-6 L 0.30903 -0.16041 " pathEditMode="relative" rAng="0" ptsTypes="AA">
                                      <p:cBhvr>
                                        <p:cTn id="14" dur="8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545100" y="-8032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8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1.11111E-6 2.59259E-6 L 0.15642 -0.27176 " pathEditMode="relative" rAng="0" ptsTypes="AA">
                                      <p:cBhvr>
                                        <p:cTn id="20" dur="8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81300" y="-13588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8.33333E-7 4.10405E-6 L 0.00208 -0.37919 " pathEditMode="relative" rAng="0" ptsTypes="AA">
                                      <p:cBhvr>
                                        <p:cTn id="26" dur="800" spd="-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0400" y="-18960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8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4.16667E-6 -2.65896E-6 L -0.15209 -0.2719 " pathEditMode="relative" rAng="0" ptsTypes="AA">
                                      <p:cBhvr>
                                        <p:cTn id="32" dur="800" spd="-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760400" y="-13595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8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2.77778E-6 -4.81481E-6 L -0.30434 -0.16041 " pathEditMode="relative" rAng="0" ptsTypes="AA">
                                      <p:cBhvr>
                                        <p:cTn id="38" dur="800" spd="-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522600" y="-8032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>
                                      <p:cBhvr>
                                        <p:cTn id="40" dur="3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1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mph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Effect>
                                      <p:cBhvr>
                                        <p:cTn id="43" dur="3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15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mph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Effect>
                                      <p:cBhvr>
                                        <p:cTn id="46" dur="300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150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mph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Effect>
                                      <p:cBhvr>
                                        <p:cTn id="49" dur="300" tmFilter="0, 0; .2, .5; .8, .5; 1, 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150" autoRev="1" fill="hold"/>
                                        <p:tgtEl>
                                          <p:spTgt spid="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Effect>
                                      <p:cBhvr>
                                        <p:cTn id="52" dur="300" tmFilter="0, 0; .2, .5; .8, .5; 1, 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150" autoRev="1" fill="hold"/>
                                        <p:tgtEl>
                                          <p:spTgt spid="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2" y="280461"/>
            <a:ext cx="5902142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研究结果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35202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RESEARCH RESULT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210597" y="1873139"/>
            <a:ext cx="1689139" cy="1689140"/>
            <a:chOff x="2210597" y="1873139"/>
            <a:chExt cx="1689139" cy="1689140"/>
          </a:xfrm>
        </p:grpSpPr>
        <p:sp>
          <p:nvSpPr>
            <p:cNvPr id="12" name="MH_Other_1"/>
            <p:cNvSpPr/>
            <p:nvPr>
              <p:custDataLst>
                <p:tags r:id="rId11"/>
              </p:custDataLst>
            </p:nvPr>
          </p:nvSpPr>
          <p:spPr>
            <a:xfrm>
              <a:off x="2210597" y="1873139"/>
              <a:ext cx="1689139" cy="16891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MH_Other_2"/>
            <p:cNvSpPr/>
            <p:nvPr>
              <p:custDataLst>
                <p:tags r:id="rId12"/>
              </p:custDataLst>
            </p:nvPr>
          </p:nvSpPr>
          <p:spPr>
            <a:xfrm>
              <a:off x="2210597" y="1873139"/>
              <a:ext cx="1689139" cy="1689140"/>
            </a:xfrm>
            <a:prstGeom prst="pie">
              <a:avLst>
                <a:gd name="adj1" fmla="val 4841131"/>
                <a:gd name="adj2" fmla="val 16200000"/>
              </a:avLst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MH_Text_1"/>
          <p:cNvSpPr/>
          <p:nvPr>
            <p:custDataLst>
              <p:tags r:id="rId1"/>
            </p:custDataLst>
          </p:nvPr>
        </p:nvSpPr>
        <p:spPr>
          <a:xfrm>
            <a:off x="2295709" y="1958252"/>
            <a:ext cx="1518914" cy="1518914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>
                <a:solidFill>
                  <a:schemeClr val="accent1"/>
                </a:solidFill>
              </a:rPr>
              <a:t>55 </a:t>
            </a:r>
            <a:r>
              <a:rPr lang="en-US" altLang="zh-CN" sz="2000" dirty="0">
                <a:solidFill>
                  <a:schemeClr val="accent1"/>
                </a:solidFill>
              </a:rPr>
              <a:t>%</a:t>
            </a:r>
            <a:endParaRPr lang="zh-CN" altLang="en-US" sz="2000" dirty="0">
              <a:solidFill>
                <a:schemeClr val="accent1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251432" y="1873139"/>
            <a:ext cx="1689139" cy="1689140"/>
            <a:chOff x="5251432" y="1873139"/>
            <a:chExt cx="1689139" cy="1689140"/>
          </a:xfrm>
        </p:grpSpPr>
        <p:sp>
          <p:nvSpPr>
            <p:cNvPr id="20" name="MH_Other_3"/>
            <p:cNvSpPr/>
            <p:nvPr>
              <p:custDataLst>
                <p:tags r:id="rId9"/>
              </p:custDataLst>
            </p:nvPr>
          </p:nvSpPr>
          <p:spPr>
            <a:xfrm>
              <a:off x="5251432" y="1873139"/>
              <a:ext cx="1689139" cy="16891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MH_Other_4"/>
            <p:cNvSpPr/>
            <p:nvPr>
              <p:custDataLst>
                <p:tags r:id="rId10"/>
              </p:custDataLst>
            </p:nvPr>
          </p:nvSpPr>
          <p:spPr>
            <a:xfrm>
              <a:off x="5251432" y="1873139"/>
              <a:ext cx="1689139" cy="1689140"/>
            </a:xfrm>
            <a:prstGeom prst="pie">
              <a:avLst>
                <a:gd name="adj1" fmla="val 7830198"/>
                <a:gd name="adj2" fmla="val 16200000"/>
              </a:avLst>
            </a:prstGeom>
            <a:solidFill>
              <a:schemeClr val="accent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MH_Text_2"/>
          <p:cNvSpPr/>
          <p:nvPr>
            <p:custDataLst>
              <p:tags r:id="rId2"/>
            </p:custDataLst>
          </p:nvPr>
        </p:nvSpPr>
        <p:spPr>
          <a:xfrm>
            <a:off x="5336545" y="1958252"/>
            <a:ext cx="1518914" cy="1518914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>
                <a:solidFill>
                  <a:schemeClr val="accent2"/>
                </a:solidFill>
              </a:rPr>
              <a:t>38 </a:t>
            </a:r>
            <a:r>
              <a:rPr lang="en-US" altLang="zh-CN" sz="2000">
                <a:solidFill>
                  <a:schemeClr val="accent2"/>
                </a:solidFill>
              </a:rPr>
              <a:t>%</a:t>
            </a:r>
            <a:endParaRPr lang="zh-CN" altLang="en-US" sz="2000">
              <a:solidFill>
                <a:schemeClr val="accent2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292267" y="1873139"/>
            <a:ext cx="1689139" cy="1689140"/>
            <a:chOff x="8292267" y="1873139"/>
            <a:chExt cx="1689139" cy="1689140"/>
          </a:xfrm>
        </p:grpSpPr>
        <p:sp>
          <p:nvSpPr>
            <p:cNvPr id="23" name="MH_Other_5"/>
            <p:cNvSpPr/>
            <p:nvPr>
              <p:custDataLst>
                <p:tags r:id="rId7"/>
              </p:custDataLst>
            </p:nvPr>
          </p:nvSpPr>
          <p:spPr>
            <a:xfrm>
              <a:off x="8292267" y="1873139"/>
              <a:ext cx="1689139" cy="16891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MH_Other_6"/>
            <p:cNvSpPr/>
            <p:nvPr>
              <p:custDataLst>
                <p:tags r:id="rId8"/>
              </p:custDataLst>
            </p:nvPr>
          </p:nvSpPr>
          <p:spPr>
            <a:xfrm>
              <a:off x="8292267" y="1873139"/>
              <a:ext cx="1689139" cy="1689140"/>
            </a:xfrm>
            <a:prstGeom prst="pie">
              <a:avLst>
                <a:gd name="adj1" fmla="val 14326138"/>
                <a:gd name="adj2" fmla="val 16200000"/>
              </a:avLst>
            </a:prstGeom>
            <a:solidFill>
              <a:schemeClr val="bg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MH_Text_3"/>
          <p:cNvSpPr/>
          <p:nvPr>
            <p:custDataLst>
              <p:tags r:id="rId3"/>
            </p:custDataLst>
          </p:nvPr>
        </p:nvSpPr>
        <p:spPr>
          <a:xfrm>
            <a:off x="8377380" y="1958252"/>
            <a:ext cx="1518914" cy="151891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dirty="0">
                <a:solidFill>
                  <a:schemeClr val="bg2"/>
                </a:solidFill>
              </a:rPr>
              <a:t>7 </a:t>
            </a:r>
            <a:r>
              <a:rPr lang="en-US" altLang="zh-CN" sz="2000" dirty="0">
                <a:solidFill>
                  <a:schemeClr val="bg2"/>
                </a:solidFill>
              </a:rPr>
              <a:t>%</a:t>
            </a:r>
            <a:endParaRPr lang="zh-CN" altLang="en-US" sz="2000" dirty="0">
              <a:solidFill>
                <a:schemeClr val="bg2"/>
              </a:solidFill>
            </a:endParaRPr>
          </a:p>
        </p:txBody>
      </p:sp>
      <p:sp>
        <p:nvSpPr>
          <p:cNvPr id="26" name="MH_SubTitle_1"/>
          <p:cNvSpPr txBox="1"/>
          <p:nvPr>
            <p:custDataLst>
              <p:tags r:id="rId4"/>
            </p:custDataLst>
          </p:nvPr>
        </p:nvSpPr>
        <p:spPr>
          <a:xfrm>
            <a:off x="2210594" y="3799289"/>
            <a:ext cx="1689140" cy="9139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ctr"/>
            <a:r>
              <a:rPr lang="zh-CN" altLang="en-US" sz="2400" b="1" spc="300" dirty="0" smtClean="0">
                <a:solidFill>
                  <a:schemeClr val="accent1"/>
                </a:solidFill>
              </a:rPr>
              <a:t>添加标题</a:t>
            </a:r>
            <a:endParaRPr lang="zh-CN" altLang="en-US" sz="2400" b="1" spc="300" dirty="0">
              <a:solidFill>
                <a:schemeClr val="accent1"/>
              </a:solidFill>
            </a:endParaRPr>
          </a:p>
        </p:txBody>
      </p:sp>
      <p:sp>
        <p:nvSpPr>
          <p:cNvPr id="27" name="MH_SubTitle_2"/>
          <p:cNvSpPr txBox="1"/>
          <p:nvPr>
            <p:custDataLst>
              <p:tags r:id="rId5"/>
            </p:custDataLst>
          </p:nvPr>
        </p:nvSpPr>
        <p:spPr>
          <a:xfrm>
            <a:off x="5251429" y="3799289"/>
            <a:ext cx="1689140" cy="9139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ctr"/>
            <a:r>
              <a:rPr lang="zh-CN" altLang="en-US" sz="2400" b="1" spc="300" dirty="0" smtClean="0">
                <a:solidFill>
                  <a:schemeClr val="accent2"/>
                </a:solidFill>
              </a:rPr>
              <a:t>添加标题</a:t>
            </a:r>
            <a:endParaRPr lang="zh-CN" altLang="en-US" sz="2400" b="1" spc="300" dirty="0">
              <a:solidFill>
                <a:schemeClr val="accent2"/>
              </a:solidFill>
            </a:endParaRPr>
          </a:p>
        </p:txBody>
      </p:sp>
      <p:sp>
        <p:nvSpPr>
          <p:cNvPr id="28" name="MH_SubTitle_3"/>
          <p:cNvSpPr txBox="1"/>
          <p:nvPr>
            <p:custDataLst>
              <p:tags r:id="rId6"/>
            </p:custDataLst>
          </p:nvPr>
        </p:nvSpPr>
        <p:spPr>
          <a:xfrm>
            <a:off x="8292264" y="3799289"/>
            <a:ext cx="1689140" cy="9139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ctr"/>
            <a:r>
              <a:rPr lang="zh-CN" altLang="en-US" sz="2400" b="1" spc="300" dirty="0" smtClean="0">
                <a:solidFill>
                  <a:schemeClr val="bg2"/>
                </a:solidFill>
              </a:rPr>
              <a:t>添加标题</a:t>
            </a:r>
            <a:endParaRPr lang="zh-CN" altLang="en-US" sz="2400" b="1" spc="300" dirty="0">
              <a:solidFill>
                <a:schemeClr val="bg2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999933" y="5074657"/>
            <a:ext cx="10192135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</p:spTree>
    <p:extLst>
      <p:ext uri="{BB962C8B-B14F-4D97-AF65-F5344CB8AC3E}">
        <p14:creationId xmlns:p14="http://schemas.microsoft.com/office/powerpoint/2010/main" val="11970855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28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3" presetClass="entr" presetSubtype="28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1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3" presetClass="entr" presetSubtype="288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1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9" grpId="0" animBg="1"/>
          <p:bldP spid="22" grpId="0" animBg="1"/>
          <p:bldP spid="25" grpId="0" animBg="1"/>
          <p:bldP spid="26" grpId="0"/>
          <p:bldP spid="27" grpId="0"/>
          <p:bldP spid="28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28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3" presetClass="entr" presetSubtype="28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1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3" presetClass="entr" presetSubtype="288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1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9" grpId="0" animBg="1"/>
          <p:bldP spid="22" grpId="0" animBg="1"/>
          <p:bldP spid="25" grpId="0" animBg="1"/>
          <p:bldP spid="26" grpId="0"/>
          <p:bldP spid="27" grpId="0"/>
          <p:bldP spid="28" grpId="0"/>
          <p:bldP spid="29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25"/>
          <p:cNvSpPr txBox="1">
            <a:spLocks noChangeArrowheads="1"/>
          </p:cNvSpPr>
          <p:nvPr/>
        </p:nvSpPr>
        <p:spPr bwMode="auto">
          <a:xfrm>
            <a:off x="7590116" y="2994521"/>
            <a:ext cx="2109797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5867" b="1" dirty="0">
                <a:latin typeface="Arial" charset="0"/>
              </a:rPr>
              <a:t>总 结</a:t>
            </a:r>
          </a:p>
        </p:txBody>
      </p:sp>
      <p:cxnSp>
        <p:nvCxnSpPr>
          <p:cNvPr id="21" name="直接连接符 7"/>
          <p:cNvCxnSpPr>
            <a:cxnSpLocks noChangeShapeType="1"/>
          </p:cNvCxnSpPr>
          <p:nvPr/>
        </p:nvCxnSpPr>
        <p:spPr bwMode="auto">
          <a:xfrm>
            <a:off x="5649135" y="2704008"/>
            <a:ext cx="4464213" cy="0"/>
          </a:xfrm>
          <a:prstGeom prst="line">
            <a:avLst/>
          </a:prstGeom>
          <a:noFill/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直接连接符 8"/>
          <p:cNvCxnSpPr>
            <a:cxnSpLocks noChangeShapeType="1"/>
          </p:cNvCxnSpPr>
          <p:nvPr/>
        </p:nvCxnSpPr>
        <p:spPr bwMode="auto">
          <a:xfrm>
            <a:off x="5649135" y="4289921"/>
            <a:ext cx="4464213" cy="0"/>
          </a:xfrm>
          <a:prstGeom prst="line">
            <a:avLst/>
          </a:prstGeom>
          <a:noFill/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文本框 9"/>
          <p:cNvSpPr txBox="1">
            <a:spLocks noChangeArrowheads="1"/>
          </p:cNvSpPr>
          <p:nvPr/>
        </p:nvSpPr>
        <p:spPr bwMode="auto">
          <a:xfrm>
            <a:off x="7797237" y="3764459"/>
            <a:ext cx="2523232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r>
              <a:rPr lang="en-US" altLang="zh-CN" sz="2400" dirty="0">
                <a:solidFill>
                  <a:srgbClr val="979797"/>
                </a:solidFill>
                <a:latin typeface="微软雅黑" pitchFamily="34" charset="-122"/>
              </a:rPr>
              <a:t>Summary</a:t>
            </a:r>
          </a:p>
        </p:txBody>
      </p:sp>
      <p:sp>
        <p:nvSpPr>
          <p:cNvPr id="24" name="任意多边形 15"/>
          <p:cNvSpPr>
            <a:spLocks/>
          </p:cNvSpPr>
          <p:nvPr/>
        </p:nvSpPr>
        <p:spPr bwMode="auto">
          <a:xfrm>
            <a:off x="5649136" y="2811957"/>
            <a:ext cx="1598993" cy="1390651"/>
          </a:xfrm>
          <a:custGeom>
            <a:avLst/>
            <a:gdLst>
              <a:gd name="T0" fmla="*/ 0 w 1153318"/>
              <a:gd name="T1" fmla="*/ 0 h 1389644"/>
              <a:gd name="T2" fmla="*/ 1153318 w 1153318"/>
              <a:gd name="T3" fmla="*/ 1389644 h 1389644"/>
            </a:gdLst>
            <a:ahLst/>
            <a:cxnLst/>
            <a:rect l="T0" t="T1" r="T2" b="T3"/>
            <a:pathLst>
              <a:path w="1153318" h="1389644">
                <a:moveTo>
                  <a:pt x="0" y="239717"/>
                </a:moveTo>
                <a:lnTo>
                  <a:pt x="2381" y="239717"/>
                </a:lnTo>
                <a:lnTo>
                  <a:pt x="2381" y="371475"/>
                </a:lnTo>
                <a:cubicBezTo>
                  <a:pt x="43156" y="371475"/>
                  <a:pt x="83931" y="371475"/>
                  <a:pt x="124801" y="371475"/>
                </a:cubicBezTo>
                <a:lnTo>
                  <a:pt x="124801" y="239717"/>
                </a:lnTo>
                <a:lnTo>
                  <a:pt x="278499" y="239717"/>
                </a:lnTo>
                <a:lnTo>
                  <a:pt x="256367" y="371475"/>
                </a:lnTo>
                <a:cubicBezTo>
                  <a:pt x="298475" y="371475"/>
                  <a:pt x="340679" y="371475"/>
                  <a:pt x="382788" y="371475"/>
                </a:cubicBezTo>
                <a:cubicBezTo>
                  <a:pt x="385265" y="349246"/>
                  <a:pt x="387742" y="327017"/>
                  <a:pt x="390219" y="304788"/>
                </a:cubicBezTo>
                <a:cubicBezTo>
                  <a:pt x="404795" y="304788"/>
                  <a:pt x="419371" y="304788"/>
                  <a:pt x="433947" y="304788"/>
                </a:cubicBezTo>
                <a:cubicBezTo>
                  <a:pt x="436138" y="327017"/>
                  <a:pt x="438329" y="349246"/>
                  <a:pt x="440520" y="371475"/>
                </a:cubicBezTo>
                <a:cubicBezTo>
                  <a:pt x="482153" y="371475"/>
                  <a:pt x="523880" y="371475"/>
                  <a:pt x="565512" y="371475"/>
                </a:cubicBezTo>
                <a:lnTo>
                  <a:pt x="540710" y="239717"/>
                </a:lnTo>
                <a:lnTo>
                  <a:pt x="585614" y="239717"/>
                </a:lnTo>
                <a:lnTo>
                  <a:pt x="585614" y="371475"/>
                </a:lnTo>
                <a:cubicBezTo>
                  <a:pt x="626389" y="371475"/>
                  <a:pt x="667164" y="371475"/>
                  <a:pt x="707939" y="371475"/>
                </a:cubicBezTo>
                <a:lnTo>
                  <a:pt x="707939" y="239717"/>
                </a:lnTo>
                <a:lnTo>
                  <a:pt x="744579" y="239717"/>
                </a:lnTo>
                <a:lnTo>
                  <a:pt x="745093" y="248065"/>
                </a:lnTo>
                <a:cubicBezTo>
                  <a:pt x="745093" y="289170"/>
                  <a:pt x="745093" y="330370"/>
                  <a:pt x="745093" y="371475"/>
                </a:cubicBezTo>
                <a:cubicBezTo>
                  <a:pt x="783010" y="371475"/>
                  <a:pt x="820832" y="371475"/>
                  <a:pt x="858748" y="371475"/>
                </a:cubicBezTo>
                <a:cubicBezTo>
                  <a:pt x="858748" y="338898"/>
                  <a:pt x="858748" y="306225"/>
                  <a:pt x="858748" y="273552"/>
                </a:cubicBezTo>
                <a:lnTo>
                  <a:pt x="858025" y="239717"/>
                </a:lnTo>
                <a:lnTo>
                  <a:pt x="958399" y="239717"/>
                </a:lnTo>
                <a:lnTo>
                  <a:pt x="958399" y="371475"/>
                </a:lnTo>
                <a:cubicBezTo>
                  <a:pt x="999174" y="371475"/>
                  <a:pt x="1039949" y="371475"/>
                  <a:pt x="1080724" y="371475"/>
                </a:cubicBezTo>
                <a:lnTo>
                  <a:pt x="1080724" y="239717"/>
                </a:lnTo>
                <a:lnTo>
                  <a:pt x="1149927" y="239717"/>
                </a:lnTo>
                <a:lnTo>
                  <a:pt x="1149927" y="1389644"/>
                </a:lnTo>
                <a:lnTo>
                  <a:pt x="0" y="1389644"/>
                </a:lnTo>
                <a:lnTo>
                  <a:pt x="0" y="239717"/>
                </a:lnTo>
                <a:close/>
                <a:moveTo>
                  <a:pt x="412130" y="82880"/>
                </a:moveTo>
                <a:cubicBezTo>
                  <a:pt x="399650" y="153975"/>
                  <a:pt x="391838" y="206003"/>
                  <a:pt x="388599" y="238867"/>
                </a:cubicBezTo>
                <a:cubicBezTo>
                  <a:pt x="402603" y="238867"/>
                  <a:pt x="416703" y="238867"/>
                  <a:pt x="430708" y="238867"/>
                </a:cubicBezTo>
                <a:cubicBezTo>
                  <a:pt x="424515" y="196804"/>
                  <a:pt x="418323" y="144777"/>
                  <a:pt x="412130" y="82880"/>
                </a:cubicBezTo>
                <a:close/>
                <a:moveTo>
                  <a:pt x="707939" y="63526"/>
                </a:moveTo>
                <a:cubicBezTo>
                  <a:pt x="707939" y="91120"/>
                  <a:pt x="707939" y="118619"/>
                  <a:pt x="707939" y="146214"/>
                </a:cubicBezTo>
                <a:cubicBezTo>
                  <a:pt x="721657" y="146214"/>
                  <a:pt x="731279" y="144681"/>
                  <a:pt x="736805" y="141711"/>
                </a:cubicBezTo>
                <a:cubicBezTo>
                  <a:pt x="742330" y="138740"/>
                  <a:pt x="745093" y="129063"/>
                  <a:pt x="745093" y="112679"/>
                </a:cubicBezTo>
                <a:cubicBezTo>
                  <a:pt x="745093" y="105876"/>
                  <a:pt x="745093" y="99073"/>
                  <a:pt x="745093" y="92270"/>
                </a:cubicBezTo>
                <a:cubicBezTo>
                  <a:pt x="745093" y="80485"/>
                  <a:pt x="742426" y="72724"/>
                  <a:pt x="737091" y="69083"/>
                </a:cubicBezTo>
                <a:cubicBezTo>
                  <a:pt x="731851" y="65442"/>
                  <a:pt x="722038" y="63526"/>
                  <a:pt x="707939" y="63526"/>
                </a:cubicBezTo>
                <a:close/>
                <a:moveTo>
                  <a:pt x="124801" y="63526"/>
                </a:moveTo>
                <a:cubicBezTo>
                  <a:pt x="124801" y="95049"/>
                  <a:pt x="124801" y="126572"/>
                  <a:pt x="124801" y="158095"/>
                </a:cubicBezTo>
                <a:cubicBezTo>
                  <a:pt x="128231" y="158287"/>
                  <a:pt x="131279" y="158382"/>
                  <a:pt x="133756" y="158382"/>
                </a:cubicBezTo>
                <a:cubicBezTo>
                  <a:pt x="144998" y="158382"/>
                  <a:pt x="152810" y="156179"/>
                  <a:pt x="157192" y="151771"/>
                </a:cubicBezTo>
                <a:cubicBezTo>
                  <a:pt x="161479" y="147460"/>
                  <a:pt x="163670" y="138357"/>
                  <a:pt x="163670" y="124560"/>
                </a:cubicBezTo>
                <a:cubicBezTo>
                  <a:pt x="163670" y="114403"/>
                  <a:pt x="163670" y="104247"/>
                  <a:pt x="163670" y="94091"/>
                </a:cubicBezTo>
                <a:cubicBezTo>
                  <a:pt x="163670" y="81347"/>
                  <a:pt x="161193" y="73107"/>
                  <a:pt x="156144" y="69274"/>
                </a:cubicBezTo>
                <a:cubicBezTo>
                  <a:pt x="151095" y="65442"/>
                  <a:pt x="140615" y="63526"/>
                  <a:pt x="124801" y="63526"/>
                </a:cubicBezTo>
                <a:close/>
                <a:moveTo>
                  <a:pt x="885995" y="0"/>
                </a:moveTo>
                <a:cubicBezTo>
                  <a:pt x="975166" y="0"/>
                  <a:pt x="1064242" y="0"/>
                  <a:pt x="1153318" y="0"/>
                </a:cubicBezTo>
                <a:cubicBezTo>
                  <a:pt x="1153318" y="24816"/>
                  <a:pt x="1153318" y="49537"/>
                  <a:pt x="1153318" y="74353"/>
                </a:cubicBezTo>
                <a:cubicBezTo>
                  <a:pt x="1129120" y="74353"/>
                  <a:pt x="1104922" y="74353"/>
                  <a:pt x="1080724" y="74353"/>
                </a:cubicBezTo>
                <a:lnTo>
                  <a:pt x="1080724" y="239717"/>
                </a:lnTo>
                <a:lnTo>
                  <a:pt x="958399" y="239717"/>
                </a:lnTo>
                <a:lnTo>
                  <a:pt x="958399" y="74353"/>
                </a:lnTo>
                <a:cubicBezTo>
                  <a:pt x="934296" y="74353"/>
                  <a:pt x="910098" y="74353"/>
                  <a:pt x="885995" y="74353"/>
                </a:cubicBezTo>
                <a:cubicBezTo>
                  <a:pt x="885995" y="49537"/>
                  <a:pt x="885995" y="24816"/>
                  <a:pt x="885995" y="0"/>
                </a:cubicBezTo>
                <a:close/>
                <a:moveTo>
                  <a:pt x="585614" y="0"/>
                </a:moveTo>
                <a:cubicBezTo>
                  <a:pt x="614480" y="0"/>
                  <a:pt x="643347" y="0"/>
                  <a:pt x="672213" y="0"/>
                </a:cubicBezTo>
                <a:cubicBezTo>
                  <a:pt x="729946" y="0"/>
                  <a:pt x="769006" y="1725"/>
                  <a:pt x="789393" y="5270"/>
                </a:cubicBezTo>
                <a:cubicBezTo>
                  <a:pt x="809876" y="8815"/>
                  <a:pt x="826548" y="17822"/>
                  <a:pt x="839409" y="32194"/>
                </a:cubicBezTo>
                <a:cubicBezTo>
                  <a:pt x="852270" y="46662"/>
                  <a:pt x="858748" y="69753"/>
                  <a:pt x="858748" y="101468"/>
                </a:cubicBezTo>
                <a:cubicBezTo>
                  <a:pt x="858748" y="130309"/>
                  <a:pt x="854176" y="149759"/>
                  <a:pt x="845125" y="159724"/>
                </a:cubicBezTo>
                <a:cubicBezTo>
                  <a:pt x="835979" y="169689"/>
                  <a:pt x="818069" y="175629"/>
                  <a:pt x="791298" y="177641"/>
                </a:cubicBezTo>
                <a:cubicBezTo>
                  <a:pt x="815497" y="182336"/>
                  <a:pt x="831787" y="188660"/>
                  <a:pt x="840171" y="196708"/>
                </a:cubicBezTo>
                <a:cubicBezTo>
                  <a:pt x="848459" y="204661"/>
                  <a:pt x="853604" y="211943"/>
                  <a:pt x="855700" y="218554"/>
                </a:cubicBezTo>
                <a:cubicBezTo>
                  <a:pt x="856700" y="221908"/>
                  <a:pt x="857462" y="228160"/>
                  <a:pt x="857974" y="237322"/>
                </a:cubicBezTo>
                <a:lnTo>
                  <a:pt x="858025" y="239717"/>
                </a:lnTo>
                <a:lnTo>
                  <a:pt x="744579" y="239717"/>
                </a:lnTo>
                <a:lnTo>
                  <a:pt x="743605" y="223896"/>
                </a:lnTo>
                <a:cubicBezTo>
                  <a:pt x="742616" y="217740"/>
                  <a:pt x="741140" y="213476"/>
                  <a:pt x="739187" y="211081"/>
                </a:cubicBezTo>
                <a:cubicBezTo>
                  <a:pt x="735185" y="206386"/>
                  <a:pt x="724801" y="203990"/>
                  <a:pt x="707939" y="203990"/>
                </a:cubicBezTo>
                <a:lnTo>
                  <a:pt x="707939" y="239717"/>
                </a:lnTo>
                <a:lnTo>
                  <a:pt x="585614" y="239717"/>
                </a:lnTo>
                <a:lnTo>
                  <a:pt x="585614" y="0"/>
                </a:lnTo>
                <a:close/>
                <a:moveTo>
                  <a:pt x="318767" y="0"/>
                </a:moveTo>
                <a:cubicBezTo>
                  <a:pt x="377643" y="0"/>
                  <a:pt x="436614" y="0"/>
                  <a:pt x="495585" y="0"/>
                </a:cubicBezTo>
                <a:lnTo>
                  <a:pt x="540710" y="239717"/>
                </a:lnTo>
                <a:lnTo>
                  <a:pt x="278499" y="239717"/>
                </a:lnTo>
                <a:lnTo>
                  <a:pt x="318767" y="0"/>
                </a:lnTo>
                <a:close/>
                <a:moveTo>
                  <a:pt x="2381" y="0"/>
                </a:moveTo>
                <a:cubicBezTo>
                  <a:pt x="43537" y="0"/>
                  <a:pt x="84598" y="0"/>
                  <a:pt x="125658" y="0"/>
                </a:cubicBezTo>
                <a:cubicBezTo>
                  <a:pt x="158907" y="0"/>
                  <a:pt x="184534" y="2108"/>
                  <a:pt x="202445" y="6228"/>
                </a:cubicBezTo>
                <a:cubicBezTo>
                  <a:pt x="220355" y="10348"/>
                  <a:pt x="233883" y="16289"/>
                  <a:pt x="242838" y="24050"/>
                </a:cubicBezTo>
                <a:cubicBezTo>
                  <a:pt x="251889" y="31907"/>
                  <a:pt x="257986" y="41296"/>
                  <a:pt x="261130" y="52411"/>
                </a:cubicBezTo>
                <a:cubicBezTo>
                  <a:pt x="264369" y="63526"/>
                  <a:pt x="265989" y="80676"/>
                  <a:pt x="265989" y="103959"/>
                </a:cubicBezTo>
                <a:cubicBezTo>
                  <a:pt x="265989" y="114691"/>
                  <a:pt x="265989" y="125518"/>
                  <a:pt x="265989" y="136345"/>
                </a:cubicBezTo>
                <a:cubicBezTo>
                  <a:pt x="265989" y="160011"/>
                  <a:pt x="262845" y="177354"/>
                  <a:pt x="256652" y="188181"/>
                </a:cubicBezTo>
                <a:cubicBezTo>
                  <a:pt x="250460" y="199008"/>
                  <a:pt x="239123" y="207344"/>
                  <a:pt x="222546" y="213189"/>
                </a:cubicBezTo>
                <a:cubicBezTo>
                  <a:pt x="205970" y="219033"/>
                  <a:pt x="184344" y="221908"/>
                  <a:pt x="157573" y="221908"/>
                </a:cubicBezTo>
                <a:cubicBezTo>
                  <a:pt x="146617" y="221908"/>
                  <a:pt x="135661" y="221908"/>
                  <a:pt x="124801" y="221908"/>
                </a:cubicBezTo>
                <a:lnTo>
                  <a:pt x="124801" y="239717"/>
                </a:lnTo>
                <a:lnTo>
                  <a:pt x="2381" y="239717"/>
                </a:lnTo>
                <a:lnTo>
                  <a:pt x="238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tIns="528000" bIns="0" anchor="ctr"/>
          <a:lstStyle/>
          <a:p>
            <a:pPr algn="ctr" eaLnBrk="1" hangingPunct="1"/>
            <a:r>
              <a:rPr lang="en-US" altLang="zh-CN" sz="9600" dirty="0">
                <a:solidFill>
                  <a:schemeClr val="bg1"/>
                </a:solidFill>
                <a:latin typeface="Impact" pitchFamily="34" charset="0"/>
              </a:rPr>
              <a:t>05</a:t>
            </a:r>
            <a:endParaRPr lang="zh-CN" altLang="en-US" sz="9600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5" name="Freeform 8"/>
          <p:cNvSpPr>
            <a:spLocks/>
          </p:cNvSpPr>
          <p:nvPr/>
        </p:nvSpPr>
        <p:spPr bwMode="auto">
          <a:xfrm>
            <a:off x="3814797" y="1729549"/>
            <a:ext cx="1181100" cy="510116"/>
          </a:xfrm>
          <a:custGeom>
            <a:avLst/>
            <a:gdLst>
              <a:gd name="T0" fmla="*/ 0 w 1644"/>
              <a:gd name="T1" fmla="*/ 0 h 704"/>
              <a:gd name="T2" fmla="*/ 1644 w 1644"/>
              <a:gd name="T3" fmla="*/ 704 h 7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44" h="704">
                <a:moveTo>
                  <a:pt x="0" y="0"/>
                </a:moveTo>
                <a:cubicBezTo>
                  <a:pt x="644" y="0"/>
                  <a:pt x="1226" y="270"/>
                  <a:pt x="1644" y="704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26" name="Freeform 9"/>
          <p:cNvSpPr>
            <a:spLocks/>
          </p:cNvSpPr>
          <p:nvPr/>
        </p:nvSpPr>
        <p:spPr bwMode="auto">
          <a:xfrm>
            <a:off x="2633697" y="1729548"/>
            <a:ext cx="1181100" cy="508000"/>
          </a:xfrm>
          <a:custGeom>
            <a:avLst/>
            <a:gdLst>
              <a:gd name="T0" fmla="*/ 0 w 1642"/>
              <a:gd name="T1" fmla="*/ 702 h 702"/>
              <a:gd name="T2" fmla="*/ 1642 w 1642"/>
              <a:gd name="T3" fmla="*/ 0 h 70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42" h="702">
                <a:moveTo>
                  <a:pt x="0" y="702"/>
                </a:moveTo>
                <a:cubicBezTo>
                  <a:pt x="418" y="269"/>
                  <a:pt x="999" y="0"/>
                  <a:pt x="1642" y="0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27" name="Freeform 10"/>
          <p:cNvSpPr>
            <a:spLocks/>
          </p:cNvSpPr>
          <p:nvPr/>
        </p:nvSpPr>
        <p:spPr bwMode="auto">
          <a:xfrm>
            <a:off x="2159563" y="2237549"/>
            <a:ext cx="474133" cy="1189567"/>
          </a:xfrm>
          <a:custGeom>
            <a:avLst/>
            <a:gdLst>
              <a:gd name="T0" fmla="*/ 0 w 660"/>
              <a:gd name="T1" fmla="*/ 1643 h 1643"/>
              <a:gd name="T2" fmla="*/ 660 w 660"/>
              <a:gd name="T3" fmla="*/ 0 h 164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60" h="1643">
                <a:moveTo>
                  <a:pt x="0" y="1643"/>
                </a:moveTo>
                <a:cubicBezTo>
                  <a:pt x="0" y="1003"/>
                  <a:pt x="252" y="423"/>
                  <a:pt x="660" y="0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28" name="Freeform 11"/>
          <p:cNvSpPr>
            <a:spLocks/>
          </p:cNvSpPr>
          <p:nvPr/>
        </p:nvSpPr>
        <p:spPr bwMode="auto">
          <a:xfrm>
            <a:off x="2159563" y="3427116"/>
            <a:ext cx="474133" cy="1187449"/>
          </a:xfrm>
          <a:custGeom>
            <a:avLst/>
            <a:gdLst>
              <a:gd name="T0" fmla="*/ 660 w 660"/>
              <a:gd name="T1" fmla="*/ 1644 h 1644"/>
              <a:gd name="T2" fmla="*/ 0 w 660"/>
              <a:gd name="T3" fmla="*/ 0 h 16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60" h="1644">
                <a:moveTo>
                  <a:pt x="660" y="1644"/>
                </a:moveTo>
                <a:cubicBezTo>
                  <a:pt x="252" y="1220"/>
                  <a:pt x="0" y="640"/>
                  <a:pt x="0" y="0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29" name="Freeform 12"/>
          <p:cNvSpPr>
            <a:spLocks/>
          </p:cNvSpPr>
          <p:nvPr/>
        </p:nvSpPr>
        <p:spPr bwMode="auto">
          <a:xfrm>
            <a:off x="2633697" y="4614565"/>
            <a:ext cx="1181100" cy="508000"/>
          </a:xfrm>
          <a:custGeom>
            <a:avLst/>
            <a:gdLst>
              <a:gd name="T0" fmla="*/ 1642 w 1642"/>
              <a:gd name="T1" fmla="*/ 701 h 701"/>
              <a:gd name="T2" fmla="*/ 0 w 1642"/>
              <a:gd name="T3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42" h="701">
                <a:moveTo>
                  <a:pt x="1642" y="701"/>
                </a:moveTo>
                <a:cubicBezTo>
                  <a:pt x="999" y="701"/>
                  <a:pt x="418" y="433"/>
                  <a:pt x="0" y="0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30" name="Freeform 13"/>
          <p:cNvSpPr>
            <a:spLocks/>
          </p:cNvSpPr>
          <p:nvPr/>
        </p:nvSpPr>
        <p:spPr bwMode="auto">
          <a:xfrm>
            <a:off x="3814797" y="4614565"/>
            <a:ext cx="1181100" cy="508000"/>
          </a:xfrm>
          <a:custGeom>
            <a:avLst/>
            <a:gdLst>
              <a:gd name="T0" fmla="*/ 1643 w 1643"/>
              <a:gd name="T1" fmla="*/ 0 h 703"/>
              <a:gd name="T2" fmla="*/ 0 w 1643"/>
              <a:gd name="T3" fmla="*/ 703 h 70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43" h="703">
                <a:moveTo>
                  <a:pt x="1643" y="0"/>
                </a:moveTo>
                <a:cubicBezTo>
                  <a:pt x="1226" y="434"/>
                  <a:pt x="644" y="703"/>
                  <a:pt x="0" y="703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31" name="Freeform 14"/>
          <p:cNvSpPr>
            <a:spLocks/>
          </p:cNvSpPr>
          <p:nvPr/>
        </p:nvSpPr>
        <p:spPr bwMode="auto">
          <a:xfrm>
            <a:off x="4995896" y="3427116"/>
            <a:ext cx="472016" cy="1187449"/>
          </a:xfrm>
          <a:custGeom>
            <a:avLst/>
            <a:gdLst>
              <a:gd name="T0" fmla="*/ 659 w 659"/>
              <a:gd name="T1" fmla="*/ 0 h 1642"/>
              <a:gd name="T2" fmla="*/ 0 w 659"/>
              <a:gd name="T3" fmla="*/ 1642 h 164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59" h="1642">
                <a:moveTo>
                  <a:pt x="659" y="0"/>
                </a:moveTo>
                <a:cubicBezTo>
                  <a:pt x="659" y="639"/>
                  <a:pt x="408" y="1219"/>
                  <a:pt x="0" y="1642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32" name="Freeform 15"/>
          <p:cNvSpPr>
            <a:spLocks/>
          </p:cNvSpPr>
          <p:nvPr/>
        </p:nvSpPr>
        <p:spPr bwMode="auto">
          <a:xfrm>
            <a:off x="4995896" y="2239666"/>
            <a:ext cx="472016" cy="1187449"/>
          </a:xfrm>
          <a:custGeom>
            <a:avLst/>
            <a:gdLst>
              <a:gd name="T0" fmla="*/ 0 w 658"/>
              <a:gd name="T1" fmla="*/ 0 h 1641"/>
              <a:gd name="T2" fmla="*/ 658 w 658"/>
              <a:gd name="T3" fmla="*/ 1641 h 164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58" h="1641">
                <a:moveTo>
                  <a:pt x="0" y="0"/>
                </a:moveTo>
                <a:cubicBezTo>
                  <a:pt x="407" y="423"/>
                  <a:pt x="658" y="1002"/>
                  <a:pt x="658" y="1641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33" name="Oval 6"/>
          <p:cNvSpPr>
            <a:spLocks noChangeArrowheads="1"/>
          </p:cNvSpPr>
          <p:nvPr/>
        </p:nvSpPr>
        <p:spPr bwMode="auto">
          <a:xfrm>
            <a:off x="2237881" y="1809981"/>
            <a:ext cx="3153833" cy="3234267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35" name="Freeform 5"/>
          <p:cNvSpPr>
            <a:spLocks noEditPoints="1"/>
          </p:cNvSpPr>
          <p:nvPr/>
        </p:nvSpPr>
        <p:spPr bwMode="auto">
          <a:xfrm>
            <a:off x="2858304" y="2420696"/>
            <a:ext cx="2157673" cy="1916792"/>
          </a:xfrm>
          <a:custGeom>
            <a:avLst/>
            <a:gdLst>
              <a:gd name="T0" fmla="*/ 746 w 1802"/>
              <a:gd name="T1" fmla="*/ 524 h 1618"/>
              <a:gd name="T2" fmla="*/ 223 w 1802"/>
              <a:gd name="T3" fmla="*/ 599 h 1618"/>
              <a:gd name="T4" fmla="*/ 223 w 1802"/>
              <a:gd name="T5" fmla="*/ 383 h 1618"/>
              <a:gd name="T6" fmla="*/ 1059 w 1802"/>
              <a:gd name="T7" fmla="*/ 458 h 1618"/>
              <a:gd name="T8" fmla="*/ 223 w 1802"/>
              <a:gd name="T9" fmla="*/ 383 h 1618"/>
              <a:gd name="T10" fmla="*/ 1059 w 1802"/>
              <a:gd name="T11" fmla="*/ 241 h 1618"/>
              <a:gd name="T12" fmla="*/ 223 w 1802"/>
              <a:gd name="T13" fmla="*/ 317 h 1618"/>
              <a:gd name="T14" fmla="*/ 0 w 1802"/>
              <a:gd name="T15" fmla="*/ 1182 h 1618"/>
              <a:gd name="T16" fmla="*/ 202 w 1802"/>
              <a:gd name="T17" fmla="*/ 1455 h 1618"/>
              <a:gd name="T18" fmla="*/ 1283 w 1802"/>
              <a:gd name="T19" fmla="*/ 1548 h 1618"/>
              <a:gd name="T20" fmla="*/ 1198 w 1802"/>
              <a:gd name="T21" fmla="*/ 1219 h 1618"/>
              <a:gd name="T22" fmla="*/ 382 w 1802"/>
              <a:gd name="T23" fmla="*/ 1228 h 1618"/>
              <a:gd name="T24" fmla="*/ 298 w 1802"/>
              <a:gd name="T25" fmla="*/ 1320 h 1618"/>
              <a:gd name="T26" fmla="*/ 84 w 1802"/>
              <a:gd name="T27" fmla="*/ 1164 h 1618"/>
              <a:gd name="T28" fmla="*/ 1198 w 1802"/>
              <a:gd name="T29" fmla="*/ 85 h 1618"/>
              <a:gd name="T30" fmla="*/ 1283 w 1802"/>
              <a:gd name="T31" fmla="*/ 840 h 1618"/>
              <a:gd name="T32" fmla="*/ 0 w 1802"/>
              <a:gd name="T33" fmla="*/ 0 h 1618"/>
              <a:gd name="T34" fmla="*/ 302 w 1802"/>
              <a:gd name="T35" fmla="*/ 1398 h 1618"/>
              <a:gd name="T36" fmla="*/ 972 w 1802"/>
              <a:gd name="T37" fmla="*/ 1492 h 1618"/>
              <a:gd name="T38" fmla="*/ 302 w 1802"/>
              <a:gd name="T39" fmla="*/ 1398 h 1618"/>
              <a:gd name="T40" fmla="*/ 1442 w 1802"/>
              <a:gd name="T41" fmla="*/ 1062 h 1618"/>
              <a:gd name="T42" fmla="*/ 993 w 1802"/>
              <a:gd name="T43" fmla="*/ 851 h 1618"/>
              <a:gd name="T44" fmla="*/ 1783 w 1802"/>
              <a:gd name="T45" fmla="*/ 1547 h 1618"/>
              <a:gd name="T46" fmla="*/ 1604 w 1802"/>
              <a:gd name="T47" fmla="*/ 1057 h 1618"/>
              <a:gd name="T48" fmla="*/ 1387 w 1802"/>
              <a:gd name="T49" fmla="*/ 940 h 1618"/>
              <a:gd name="T50" fmla="*/ 1393 w 1802"/>
              <a:gd name="T51" fmla="*/ 863 h 1618"/>
              <a:gd name="T52" fmla="*/ 1333 w 1802"/>
              <a:gd name="T53" fmla="*/ 914 h 1618"/>
              <a:gd name="T54" fmla="*/ 1360 w 1802"/>
              <a:gd name="T55" fmla="*/ 951 h 1618"/>
              <a:gd name="T56" fmla="*/ 1549 w 1802"/>
              <a:gd name="T57" fmla="*/ 1082 h 1618"/>
              <a:gd name="T58" fmla="*/ 1681 w 1802"/>
              <a:gd name="T59" fmla="*/ 1321 h 1618"/>
              <a:gd name="T60" fmla="*/ 1572 w 1802"/>
              <a:gd name="T61" fmla="*/ 1171 h 1618"/>
              <a:gd name="T62" fmla="*/ 1270 w 1802"/>
              <a:gd name="T63" fmla="*/ 1253 h 1618"/>
              <a:gd name="T64" fmla="*/ 1696 w 1802"/>
              <a:gd name="T65" fmla="*/ 1610 h 1618"/>
              <a:gd name="T66" fmla="*/ 1069 w 1802"/>
              <a:gd name="T67" fmla="*/ 618 h 1618"/>
              <a:gd name="T68" fmla="*/ 823 w 1802"/>
              <a:gd name="T69" fmla="*/ 496 h 1618"/>
              <a:gd name="T70" fmla="*/ 1007 w 1802"/>
              <a:gd name="T71" fmla="*/ 661 h 1618"/>
              <a:gd name="T72" fmla="*/ 941 w 1802"/>
              <a:gd name="T73" fmla="*/ 716 h 1618"/>
              <a:gd name="T74" fmla="*/ 810 w 1802"/>
              <a:gd name="T75" fmla="*/ 507 h 1618"/>
              <a:gd name="T76" fmla="*/ 889 w 1802"/>
              <a:gd name="T77" fmla="*/ 770 h 1618"/>
              <a:gd name="T78" fmla="*/ 1111 w 1802"/>
              <a:gd name="T79" fmla="*/ 712 h 1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02" h="1618">
                <a:moveTo>
                  <a:pt x="223" y="524"/>
                </a:moveTo>
                <a:lnTo>
                  <a:pt x="746" y="524"/>
                </a:lnTo>
                <a:lnTo>
                  <a:pt x="746" y="599"/>
                </a:lnTo>
                <a:lnTo>
                  <a:pt x="223" y="599"/>
                </a:lnTo>
                <a:lnTo>
                  <a:pt x="223" y="524"/>
                </a:lnTo>
                <a:close/>
                <a:moveTo>
                  <a:pt x="223" y="383"/>
                </a:moveTo>
                <a:lnTo>
                  <a:pt x="1059" y="383"/>
                </a:lnTo>
                <a:lnTo>
                  <a:pt x="1059" y="458"/>
                </a:lnTo>
                <a:lnTo>
                  <a:pt x="223" y="458"/>
                </a:lnTo>
                <a:lnTo>
                  <a:pt x="223" y="383"/>
                </a:lnTo>
                <a:close/>
                <a:moveTo>
                  <a:pt x="223" y="241"/>
                </a:moveTo>
                <a:lnTo>
                  <a:pt x="1059" y="241"/>
                </a:lnTo>
                <a:lnTo>
                  <a:pt x="1059" y="317"/>
                </a:lnTo>
                <a:lnTo>
                  <a:pt x="223" y="317"/>
                </a:lnTo>
                <a:lnTo>
                  <a:pt x="223" y="241"/>
                </a:lnTo>
                <a:close/>
                <a:moveTo>
                  <a:pt x="0" y="1182"/>
                </a:moveTo>
                <a:cubicBezTo>
                  <a:pt x="0" y="1254"/>
                  <a:pt x="9" y="1311"/>
                  <a:pt x="54" y="1369"/>
                </a:cubicBezTo>
                <a:cubicBezTo>
                  <a:pt x="92" y="1419"/>
                  <a:pt x="140" y="1446"/>
                  <a:pt x="202" y="1455"/>
                </a:cubicBezTo>
                <a:lnTo>
                  <a:pt x="1206" y="1612"/>
                </a:lnTo>
                <a:cubicBezTo>
                  <a:pt x="1248" y="1618"/>
                  <a:pt x="1283" y="1590"/>
                  <a:pt x="1283" y="1548"/>
                </a:cubicBezTo>
                <a:lnTo>
                  <a:pt x="1283" y="1335"/>
                </a:lnTo>
                <a:cubicBezTo>
                  <a:pt x="1254" y="1299"/>
                  <a:pt x="1226" y="1259"/>
                  <a:pt x="1198" y="1219"/>
                </a:cubicBezTo>
                <a:lnTo>
                  <a:pt x="1198" y="1490"/>
                </a:lnTo>
                <a:lnTo>
                  <a:pt x="382" y="1228"/>
                </a:lnTo>
                <a:cubicBezTo>
                  <a:pt x="372" y="1225"/>
                  <a:pt x="361" y="1229"/>
                  <a:pt x="356" y="1239"/>
                </a:cubicBezTo>
                <a:cubicBezTo>
                  <a:pt x="339" y="1273"/>
                  <a:pt x="319" y="1304"/>
                  <a:pt x="298" y="1320"/>
                </a:cubicBezTo>
                <a:cubicBezTo>
                  <a:pt x="239" y="1366"/>
                  <a:pt x="166" y="1357"/>
                  <a:pt x="121" y="1299"/>
                </a:cubicBezTo>
                <a:cubicBezTo>
                  <a:pt x="88" y="1256"/>
                  <a:pt x="84" y="1215"/>
                  <a:pt x="84" y="1164"/>
                </a:cubicBezTo>
                <a:lnTo>
                  <a:pt x="84" y="85"/>
                </a:lnTo>
                <a:lnTo>
                  <a:pt x="1198" y="85"/>
                </a:lnTo>
                <a:lnTo>
                  <a:pt x="1198" y="751"/>
                </a:lnTo>
                <a:lnTo>
                  <a:pt x="1283" y="840"/>
                </a:lnTo>
                <a:lnTo>
                  <a:pt x="1283" y="0"/>
                </a:lnTo>
                <a:lnTo>
                  <a:pt x="0" y="0"/>
                </a:lnTo>
                <a:lnTo>
                  <a:pt x="0" y="1182"/>
                </a:lnTo>
                <a:close/>
                <a:moveTo>
                  <a:pt x="302" y="1398"/>
                </a:moveTo>
                <a:lnTo>
                  <a:pt x="970" y="1503"/>
                </a:lnTo>
                <a:cubicBezTo>
                  <a:pt x="977" y="1504"/>
                  <a:pt x="980" y="1494"/>
                  <a:pt x="972" y="1492"/>
                </a:cubicBezTo>
                <a:lnTo>
                  <a:pt x="390" y="1305"/>
                </a:lnTo>
                <a:cubicBezTo>
                  <a:pt x="364" y="1349"/>
                  <a:pt x="344" y="1371"/>
                  <a:pt x="302" y="1398"/>
                </a:cubicBezTo>
                <a:close/>
                <a:moveTo>
                  <a:pt x="1131" y="735"/>
                </a:moveTo>
                <a:lnTo>
                  <a:pt x="1442" y="1062"/>
                </a:lnTo>
                <a:lnTo>
                  <a:pt x="1264" y="1213"/>
                </a:lnTo>
                <a:lnTo>
                  <a:pt x="993" y="851"/>
                </a:lnTo>
                <a:lnTo>
                  <a:pt x="1131" y="735"/>
                </a:lnTo>
                <a:close/>
                <a:moveTo>
                  <a:pt x="1783" y="1547"/>
                </a:moveTo>
                <a:cubicBezTo>
                  <a:pt x="1788" y="1530"/>
                  <a:pt x="1791" y="1511"/>
                  <a:pt x="1793" y="1489"/>
                </a:cubicBezTo>
                <a:cubicBezTo>
                  <a:pt x="1802" y="1343"/>
                  <a:pt x="1781" y="1146"/>
                  <a:pt x="1604" y="1057"/>
                </a:cubicBezTo>
                <a:cubicBezTo>
                  <a:pt x="1550" y="1030"/>
                  <a:pt x="1446" y="989"/>
                  <a:pt x="1408" y="959"/>
                </a:cubicBezTo>
                <a:cubicBezTo>
                  <a:pt x="1399" y="952"/>
                  <a:pt x="1392" y="946"/>
                  <a:pt x="1387" y="940"/>
                </a:cubicBezTo>
                <a:cubicBezTo>
                  <a:pt x="1392" y="939"/>
                  <a:pt x="1397" y="937"/>
                  <a:pt x="1401" y="933"/>
                </a:cubicBezTo>
                <a:cubicBezTo>
                  <a:pt x="1418" y="919"/>
                  <a:pt x="1414" y="888"/>
                  <a:pt x="1393" y="863"/>
                </a:cubicBezTo>
                <a:cubicBezTo>
                  <a:pt x="1373" y="838"/>
                  <a:pt x="1342" y="830"/>
                  <a:pt x="1325" y="844"/>
                </a:cubicBezTo>
                <a:cubicBezTo>
                  <a:pt x="1309" y="858"/>
                  <a:pt x="1312" y="890"/>
                  <a:pt x="1333" y="914"/>
                </a:cubicBezTo>
                <a:cubicBezTo>
                  <a:pt x="1338" y="920"/>
                  <a:pt x="1343" y="925"/>
                  <a:pt x="1349" y="929"/>
                </a:cubicBezTo>
                <a:cubicBezTo>
                  <a:pt x="1351" y="937"/>
                  <a:pt x="1355" y="944"/>
                  <a:pt x="1360" y="951"/>
                </a:cubicBezTo>
                <a:cubicBezTo>
                  <a:pt x="1367" y="963"/>
                  <a:pt x="1379" y="975"/>
                  <a:pt x="1394" y="986"/>
                </a:cubicBezTo>
                <a:cubicBezTo>
                  <a:pt x="1436" y="1019"/>
                  <a:pt x="1494" y="1051"/>
                  <a:pt x="1549" y="1082"/>
                </a:cubicBezTo>
                <a:cubicBezTo>
                  <a:pt x="1666" y="1148"/>
                  <a:pt x="1695" y="1231"/>
                  <a:pt x="1700" y="1321"/>
                </a:cubicBezTo>
                <a:cubicBezTo>
                  <a:pt x="1701" y="1334"/>
                  <a:pt x="1694" y="1341"/>
                  <a:pt x="1681" y="1321"/>
                </a:cubicBezTo>
                <a:cubicBezTo>
                  <a:pt x="1677" y="1316"/>
                  <a:pt x="1673" y="1310"/>
                  <a:pt x="1670" y="1305"/>
                </a:cubicBezTo>
                <a:cubicBezTo>
                  <a:pt x="1643" y="1261"/>
                  <a:pt x="1610" y="1216"/>
                  <a:pt x="1572" y="1171"/>
                </a:cubicBezTo>
                <a:cubicBezTo>
                  <a:pt x="1542" y="1136"/>
                  <a:pt x="1512" y="1104"/>
                  <a:pt x="1481" y="1075"/>
                </a:cubicBezTo>
                <a:lnTo>
                  <a:pt x="1270" y="1253"/>
                </a:lnTo>
                <a:cubicBezTo>
                  <a:pt x="1293" y="1288"/>
                  <a:pt x="1320" y="1324"/>
                  <a:pt x="1350" y="1359"/>
                </a:cubicBezTo>
                <a:cubicBezTo>
                  <a:pt x="1476" y="1508"/>
                  <a:pt x="1615" y="1606"/>
                  <a:pt x="1696" y="1610"/>
                </a:cubicBezTo>
                <a:cubicBezTo>
                  <a:pt x="1739" y="1613"/>
                  <a:pt x="1770" y="1585"/>
                  <a:pt x="1783" y="1547"/>
                </a:cubicBezTo>
                <a:close/>
                <a:moveTo>
                  <a:pt x="1069" y="618"/>
                </a:moveTo>
                <a:lnTo>
                  <a:pt x="835" y="486"/>
                </a:lnTo>
                <a:lnTo>
                  <a:pt x="823" y="496"/>
                </a:lnTo>
                <a:lnTo>
                  <a:pt x="953" y="651"/>
                </a:lnTo>
                <a:cubicBezTo>
                  <a:pt x="971" y="641"/>
                  <a:pt x="993" y="645"/>
                  <a:pt x="1007" y="661"/>
                </a:cubicBezTo>
                <a:cubicBezTo>
                  <a:pt x="1022" y="679"/>
                  <a:pt x="1020" y="706"/>
                  <a:pt x="1002" y="722"/>
                </a:cubicBezTo>
                <a:cubicBezTo>
                  <a:pt x="984" y="737"/>
                  <a:pt x="957" y="734"/>
                  <a:pt x="941" y="716"/>
                </a:cubicBezTo>
                <a:cubicBezTo>
                  <a:pt x="928" y="700"/>
                  <a:pt x="928" y="677"/>
                  <a:pt x="940" y="662"/>
                </a:cubicBezTo>
                <a:lnTo>
                  <a:pt x="810" y="507"/>
                </a:lnTo>
                <a:lnTo>
                  <a:pt x="797" y="518"/>
                </a:lnTo>
                <a:lnTo>
                  <a:pt x="889" y="770"/>
                </a:lnTo>
                <a:lnTo>
                  <a:pt x="974" y="828"/>
                </a:lnTo>
                <a:lnTo>
                  <a:pt x="1111" y="712"/>
                </a:lnTo>
                <a:lnTo>
                  <a:pt x="1069" y="6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859454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0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4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1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5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"/>
                            </p:stCondLst>
                            <p:childTnLst>
                              <p:par>
                                <p:cTn id="58" presetID="2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9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800"/>
                            </p:stCondLst>
                            <p:childTnLst>
                              <p:par>
                                <p:cTn id="7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05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55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5025049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参考文献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23711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REFERENCES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Picture 4" descr="http://www.sciencep.com/libservice/uploads/200912/1261640176-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4044" y="1674316"/>
            <a:ext cx="2395143" cy="3509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www.mypm.net/Images/books/200761813525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7763" y="1674316"/>
            <a:ext cx="2521860" cy="3509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ciencep.com/libservice/uploads/200912/1261640176-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6168" y="1674316"/>
            <a:ext cx="2395143" cy="3509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mypm.net/Images/books/200761813525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9887" y="1674316"/>
            <a:ext cx="2521860" cy="3509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MH_Text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45879" y="4678213"/>
            <a:ext cx="9900242" cy="133451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08000" rIns="180000" bIns="10800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</p:spTree>
    <p:extLst>
      <p:ext uri="{BB962C8B-B14F-4D97-AF65-F5344CB8AC3E}">
        <p14:creationId xmlns:p14="http://schemas.microsoft.com/office/powerpoint/2010/main" val="2064715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4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4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 p14:presetBounceEnd="40000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1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1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8" grpId="0" animBg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6244249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研究总结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37135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STUDY CONCLUDED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604064" y="1799304"/>
            <a:ext cx="3480552" cy="1739114"/>
            <a:chOff x="1604064" y="1799304"/>
            <a:chExt cx="3480552" cy="1739114"/>
          </a:xfrm>
        </p:grpSpPr>
        <p:sp>
          <p:nvSpPr>
            <p:cNvPr id="12" name="MH_SubTitle_1"/>
            <p:cNvSpPr/>
            <p:nvPr>
              <p:custDataLst>
                <p:tags r:id="rId5"/>
              </p:custDataLst>
            </p:nvPr>
          </p:nvSpPr>
          <p:spPr>
            <a:xfrm>
              <a:off x="1604064" y="1799304"/>
              <a:ext cx="3480552" cy="1739114"/>
            </a:xfrm>
            <a:custGeom>
              <a:avLst/>
              <a:gdLst/>
              <a:ahLst/>
              <a:cxnLst/>
              <a:rect l="l" t="t" r="r" b="b"/>
              <a:pathLst>
                <a:path w="3168352" h="1584176">
                  <a:moveTo>
                    <a:pt x="0" y="0"/>
                  </a:moveTo>
                  <a:lnTo>
                    <a:pt x="3168352" y="0"/>
                  </a:lnTo>
                  <a:lnTo>
                    <a:pt x="3168352" y="3841"/>
                  </a:lnTo>
                  <a:cubicBezTo>
                    <a:pt x="2588276" y="310525"/>
                    <a:pt x="2179467" y="897330"/>
                    <a:pt x="2122331" y="1584176"/>
                  </a:cubicBezTo>
                  <a:lnTo>
                    <a:pt x="0" y="1584176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79200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1653700" y="2287391"/>
              <a:ext cx="2184078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chemeClr val="bg1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653700" y="1903069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schemeClr val="bg1"/>
                  </a:solidFill>
                </a:rPr>
                <a:t>添加标题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604063" y="3898796"/>
            <a:ext cx="3459628" cy="1739114"/>
            <a:chOff x="1604063" y="3898796"/>
            <a:chExt cx="3459628" cy="1739114"/>
          </a:xfrm>
        </p:grpSpPr>
        <p:sp>
          <p:nvSpPr>
            <p:cNvPr id="19" name="MH_SubTitle_4"/>
            <p:cNvSpPr/>
            <p:nvPr>
              <p:custDataLst>
                <p:tags r:id="rId4"/>
              </p:custDataLst>
            </p:nvPr>
          </p:nvSpPr>
          <p:spPr>
            <a:xfrm>
              <a:off x="1604063" y="3898796"/>
              <a:ext cx="3459628" cy="1739114"/>
            </a:xfrm>
            <a:custGeom>
              <a:avLst/>
              <a:gdLst/>
              <a:ahLst/>
              <a:cxnLst/>
              <a:rect l="l" t="t" r="r" b="b"/>
              <a:pathLst>
                <a:path w="3149815" h="1584176">
                  <a:moveTo>
                    <a:pt x="0" y="0"/>
                  </a:moveTo>
                  <a:lnTo>
                    <a:pt x="2121681" y="0"/>
                  </a:lnTo>
                  <a:cubicBezTo>
                    <a:pt x="2173814" y="685187"/>
                    <a:pt x="2576164" y="1272266"/>
                    <a:pt x="3149815" y="1584176"/>
                  </a:cubicBezTo>
                  <a:lnTo>
                    <a:pt x="0" y="1584176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79200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653700" y="4386883"/>
              <a:ext cx="2184078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chemeClr val="bg1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1653700" y="3996752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schemeClr val="bg1"/>
                  </a:solidFill>
                </a:rPr>
                <a:t>添加标题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109707" y="1799304"/>
            <a:ext cx="3478228" cy="1739114"/>
            <a:chOff x="7109707" y="1799304"/>
            <a:chExt cx="3478228" cy="1739114"/>
          </a:xfrm>
        </p:grpSpPr>
        <p:sp>
          <p:nvSpPr>
            <p:cNvPr id="18" name="MH_SubTitle_2"/>
            <p:cNvSpPr/>
            <p:nvPr>
              <p:custDataLst>
                <p:tags r:id="rId3"/>
              </p:custDataLst>
            </p:nvPr>
          </p:nvSpPr>
          <p:spPr>
            <a:xfrm>
              <a:off x="7109707" y="1799304"/>
              <a:ext cx="3478228" cy="1739114"/>
            </a:xfrm>
            <a:custGeom>
              <a:avLst/>
              <a:gdLst/>
              <a:ahLst/>
              <a:cxnLst/>
              <a:rect l="l" t="t" r="r" b="b"/>
              <a:pathLst>
                <a:path w="3166201" h="1584176">
                  <a:moveTo>
                    <a:pt x="0" y="0"/>
                  </a:moveTo>
                  <a:lnTo>
                    <a:pt x="3166201" y="0"/>
                  </a:lnTo>
                  <a:lnTo>
                    <a:pt x="3166201" y="1584176"/>
                  </a:lnTo>
                  <a:lnTo>
                    <a:pt x="1053993" y="1584176"/>
                  </a:lnTo>
                  <a:cubicBezTo>
                    <a:pt x="996594" y="894244"/>
                    <a:pt x="584367" y="305252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9200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325548" y="2287391"/>
              <a:ext cx="2184078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chemeClr val="bg1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9287443" y="1903069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lang="zh-CN" altLang="en-US" sz="2000" b="1" dirty="0">
                  <a:solidFill>
                    <a:schemeClr val="bg1"/>
                  </a:solidFill>
                </a:rPr>
                <a:t>添加标题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139933" y="3898796"/>
            <a:ext cx="3448004" cy="1739114"/>
            <a:chOff x="7139933" y="3898796"/>
            <a:chExt cx="3448004" cy="1739114"/>
          </a:xfrm>
        </p:grpSpPr>
        <p:sp>
          <p:nvSpPr>
            <p:cNvPr id="20" name="MH_SubTitle_3"/>
            <p:cNvSpPr/>
            <p:nvPr>
              <p:custDataLst>
                <p:tags r:id="rId2"/>
              </p:custDataLst>
            </p:nvPr>
          </p:nvSpPr>
          <p:spPr>
            <a:xfrm>
              <a:off x="7139933" y="3898796"/>
              <a:ext cx="3448004" cy="1739114"/>
            </a:xfrm>
            <a:custGeom>
              <a:avLst/>
              <a:gdLst/>
              <a:ahLst/>
              <a:cxnLst/>
              <a:rect l="l" t="t" r="r" b="b"/>
              <a:pathLst>
                <a:path w="3139691" h="1584176">
                  <a:moveTo>
                    <a:pt x="1028133" y="0"/>
                  </a:moveTo>
                  <a:lnTo>
                    <a:pt x="3139691" y="0"/>
                  </a:lnTo>
                  <a:lnTo>
                    <a:pt x="3139691" y="1584176"/>
                  </a:lnTo>
                  <a:lnTo>
                    <a:pt x="0" y="1584176"/>
                  </a:lnTo>
                  <a:cubicBezTo>
                    <a:pt x="573650" y="1272266"/>
                    <a:pt x="976000" y="685187"/>
                    <a:pt x="1028133" y="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9200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8325548" y="4386883"/>
              <a:ext cx="2184078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chemeClr val="bg1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9287443" y="3996752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lang="zh-CN" altLang="en-US" sz="2000" b="1" dirty="0">
                  <a:solidFill>
                    <a:schemeClr val="bg1"/>
                  </a:solidFill>
                </a:rPr>
                <a:t>添加标题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228861" y="1852632"/>
            <a:ext cx="3745908" cy="3745903"/>
            <a:chOff x="4228861" y="1852632"/>
            <a:chExt cx="3745908" cy="3745903"/>
          </a:xfrm>
        </p:grpSpPr>
        <p:sp>
          <p:nvSpPr>
            <p:cNvPr id="21" name="MH_Title_1"/>
            <p:cNvSpPr/>
            <p:nvPr>
              <p:custDataLst>
                <p:tags r:id="rId1"/>
              </p:custDataLst>
            </p:nvPr>
          </p:nvSpPr>
          <p:spPr>
            <a:xfrm>
              <a:off x="4228861" y="1852632"/>
              <a:ext cx="3745908" cy="374590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4000" b="1" spc="300" dirty="0">
                <a:solidFill>
                  <a:schemeClr val="bg1"/>
                </a:solidFill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4588431" y="2999287"/>
              <a:ext cx="3015138" cy="1452593"/>
              <a:chOff x="772728" y="3677738"/>
              <a:chExt cx="3015138" cy="1452593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772728" y="4197768"/>
                <a:ext cx="3015138" cy="9325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>
                  <a:lnSpc>
                    <a:spcPct val="130000"/>
                  </a:lnSpc>
                  <a:defRPr/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</a:rPr>
                  <a:t>毕业论文答辩是一种有组织、有准备、有计划、有鉴定的比较正规的审查论文的重要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</a:rPr>
                  <a:t>形式</a:t>
                </a:r>
                <a:endParaRPr lang="zh-CN" altLang="en-US" sz="1600" dirty="0">
                  <a:solidFill>
                    <a:schemeClr val="bg1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392873" y="3677738"/>
                <a:ext cx="177484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zh-CN" altLang="en-US" sz="2800" b="1" spc="300" dirty="0">
                    <a:solidFill>
                      <a:schemeClr val="bg1"/>
                    </a:solidFill>
                  </a:rPr>
                  <a:t>添加标题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926278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28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2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28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2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59"/>
          <p:cNvGrpSpPr>
            <a:grpSpLocks/>
          </p:cNvGrpSpPr>
          <p:nvPr/>
        </p:nvGrpSpPr>
        <p:grpSpPr bwMode="auto">
          <a:xfrm>
            <a:off x="1608070" y="1028734"/>
            <a:ext cx="7393516" cy="5458884"/>
            <a:chOff x="721" y="537"/>
            <a:chExt cx="3871" cy="2418"/>
          </a:xfrm>
        </p:grpSpPr>
        <p:grpSp>
          <p:nvGrpSpPr>
            <p:cNvPr id="17" name="Group 53"/>
            <p:cNvGrpSpPr>
              <a:grpSpLocks/>
            </p:cNvGrpSpPr>
            <p:nvPr/>
          </p:nvGrpSpPr>
          <p:grpSpPr bwMode="auto">
            <a:xfrm>
              <a:off x="2268" y="1579"/>
              <a:ext cx="1782" cy="844"/>
              <a:chOff x="2268" y="1579"/>
              <a:chExt cx="1782" cy="844"/>
            </a:xfrm>
          </p:grpSpPr>
          <p:sp>
            <p:nvSpPr>
              <p:cNvPr id="60" name="Freeform 14"/>
              <p:cNvSpPr>
                <a:spLocks/>
              </p:cNvSpPr>
              <p:nvPr/>
            </p:nvSpPr>
            <p:spPr bwMode="auto">
              <a:xfrm>
                <a:off x="2268" y="1858"/>
                <a:ext cx="753" cy="565"/>
              </a:xfrm>
              <a:custGeom>
                <a:avLst/>
                <a:gdLst>
                  <a:gd name="T0" fmla="*/ 0 w 2963"/>
                  <a:gd name="T1" fmla="*/ 0 h 3007"/>
                  <a:gd name="T2" fmla="*/ 0 w 2963"/>
                  <a:gd name="T3" fmla="*/ 0 h 3007"/>
                  <a:gd name="T4" fmla="*/ 0 w 2963"/>
                  <a:gd name="T5" fmla="*/ 0 h 3007"/>
                  <a:gd name="T6" fmla="*/ 0 w 2963"/>
                  <a:gd name="T7" fmla="*/ 0 h 3007"/>
                  <a:gd name="T8" fmla="*/ 0 w 2963"/>
                  <a:gd name="T9" fmla="*/ 0 h 3007"/>
                  <a:gd name="T10" fmla="*/ 0 w 2963"/>
                  <a:gd name="T11" fmla="*/ 0 h 3007"/>
                  <a:gd name="T12" fmla="*/ 0 w 2963"/>
                  <a:gd name="T13" fmla="*/ 0 h 3007"/>
                  <a:gd name="T14" fmla="*/ 0 w 2963"/>
                  <a:gd name="T15" fmla="*/ 0 h 3007"/>
                  <a:gd name="T16" fmla="*/ 0 w 2963"/>
                  <a:gd name="T17" fmla="*/ 0 h 3007"/>
                  <a:gd name="T18" fmla="*/ 0 w 2963"/>
                  <a:gd name="T19" fmla="*/ 0 h 3007"/>
                  <a:gd name="T20" fmla="*/ 0 w 2963"/>
                  <a:gd name="T21" fmla="*/ 0 h 3007"/>
                  <a:gd name="T22" fmla="*/ 0 w 2963"/>
                  <a:gd name="T23" fmla="*/ 0 h 3007"/>
                  <a:gd name="T24" fmla="*/ 0 w 2963"/>
                  <a:gd name="T25" fmla="*/ 0 h 3007"/>
                  <a:gd name="T26" fmla="*/ 0 w 2963"/>
                  <a:gd name="T27" fmla="*/ 0 h 3007"/>
                  <a:gd name="T28" fmla="*/ 0 w 2963"/>
                  <a:gd name="T29" fmla="*/ 0 h 3007"/>
                  <a:gd name="T30" fmla="*/ 0 w 2963"/>
                  <a:gd name="T31" fmla="*/ 0 h 3007"/>
                  <a:gd name="T32" fmla="*/ 0 w 2963"/>
                  <a:gd name="T33" fmla="*/ 0 h 3007"/>
                  <a:gd name="T34" fmla="*/ 0 w 2963"/>
                  <a:gd name="T35" fmla="*/ 0 h 3007"/>
                  <a:gd name="T36" fmla="*/ 0 w 2963"/>
                  <a:gd name="T37" fmla="*/ 0 h 3007"/>
                  <a:gd name="T38" fmla="*/ 0 w 2963"/>
                  <a:gd name="T39" fmla="*/ 0 h 3007"/>
                  <a:gd name="T40" fmla="*/ 0 w 2963"/>
                  <a:gd name="T41" fmla="*/ 0 h 3007"/>
                  <a:gd name="T42" fmla="*/ 0 w 2963"/>
                  <a:gd name="T43" fmla="*/ 0 h 3007"/>
                  <a:gd name="T44" fmla="*/ 0 w 2963"/>
                  <a:gd name="T45" fmla="*/ 0 h 3007"/>
                  <a:gd name="T46" fmla="*/ 0 w 2963"/>
                  <a:gd name="T47" fmla="*/ 0 h 3007"/>
                  <a:gd name="T48" fmla="*/ 0 w 2963"/>
                  <a:gd name="T49" fmla="*/ 0 h 3007"/>
                  <a:gd name="T50" fmla="*/ 0 w 2963"/>
                  <a:gd name="T51" fmla="*/ 0 h 3007"/>
                  <a:gd name="T52" fmla="*/ 0 w 2963"/>
                  <a:gd name="T53" fmla="*/ 0 h 3007"/>
                  <a:gd name="T54" fmla="*/ 0 w 2963"/>
                  <a:gd name="T55" fmla="*/ 0 h 3007"/>
                  <a:gd name="T56" fmla="*/ 0 w 2963"/>
                  <a:gd name="T57" fmla="*/ 0 h 3007"/>
                  <a:gd name="T58" fmla="*/ 0 w 2963"/>
                  <a:gd name="T59" fmla="*/ 0 h 3007"/>
                  <a:gd name="T60" fmla="*/ 0 w 2963"/>
                  <a:gd name="T61" fmla="*/ 0 h 3007"/>
                  <a:gd name="T62" fmla="*/ 0 w 2963"/>
                  <a:gd name="T63" fmla="*/ 0 h 3007"/>
                  <a:gd name="T64" fmla="*/ 0 w 2963"/>
                  <a:gd name="T65" fmla="*/ 0 h 3007"/>
                  <a:gd name="T66" fmla="*/ 0 w 2963"/>
                  <a:gd name="T67" fmla="*/ 0 h 3007"/>
                  <a:gd name="T68" fmla="*/ 0 w 2963"/>
                  <a:gd name="T69" fmla="*/ 0 h 3007"/>
                  <a:gd name="T70" fmla="*/ 0 w 2963"/>
                  <a:gd name="T71" fmla="*/ 0 h 3007"/>
                  <a:gd name="T72" fmla="*/ 0 w 2963"/>
                  <a:gd name="T73" fmla="*/ 0 h 3007"/>
                  <a:gd name="T74" fmla="*/ 0 w 2963"/>
                  <a:gd name="T75" fmla="*/ 0 h 3007"/>
                  <a:gd name="T76" fmla="*/ 0 w 2963"/>
                  <a:gd name="T77" fmla="*/ 0 h 3007"/>
                  <a:gd name="T78" fmla="*/ 0 w 2963"/>
                  <a:gd name="T79" fmla="*/ 0 h 3007"/>
                  <a:gd name="T80" fmla="*/ 0 w 2963"/>
                  <a:gd name="T81" fmla="*/ 0 h 3007"/>
                  <a:gd name="T82" fmla="*/ 0 w 2963"/>
                  <a:gd name="T83" fmla="*/ 0 h 3007"/>
                  <a:gd name="T84" fmla="*/ 0 w 2963"/>
                  <a:gd name="T85" fmla="*/ 0 h 3007"/>
                  <a:gd name="T86" fmla="*/ 0 w 2963"/>
                  <a:gd name="T87" fmla="*/ 0 h 3007"/>
                  <a:gd name="T88" fmla="*/ 0 w 2963"/>
                  <a:gd name="T89" fmla="*/ 0 h 3007"/>
                  <a:gd name="T90" fmla="*/ 0 w 2963"/>
                  <a:gd name="T91" fmla="*/ 0 h 3007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2963"/>
                  <a:gd name="T139" fmla="*/ 0 h 3007"/>
                  <a:gd name="T140" fmla="*/ 2963 w 2963"/>
                  <a:gd name="T141" fmla="*/ 3007 h 3007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2963" h="3007">
                    <a:moveTo>
                      <a:pt x="1304" y="3007"/>
                    </a:moveTo>
                    <a:cubicBezTo>
                      <a:pt x="1295" y="3003"/>
                      <a:pt x="1285" y="3000"/>
                      <a:pt x="1276" y="2996"/>
                    </a:cubicBezTo>
                    <a:cubicBezTo>
                      <a:pt x="1206" y="2936"/>
                      <a:pt x="1164" y="2931"/>
                      <a:pt x="1113" y="2891"/>
                    </a:cubicBezTo>
                    <a:cubicBezTo>
                      <a:pt x="1097" y="2871"/>
                      <a:pt x="1082" y="2854"/>
                      <a:pt x="1069" y="2837"/>
                    </a:cubicBezTo>
                    <a:cubicBezTo>
                      <a:pt x="1069" y="2821"/>
                      <a:pt x="1069" y="2804"/>
                      <a:pt x="1069" y="2791"/>
                    </a:cubicBezTo>
                    <a:cubicBezTo>
                      <a:pt x="1153" y="2692"/>
                      <a:pt x="1108" y="2638"/>
                      <a:pt x="1061" y="2565"/>
                    </a:cubicBezTo>
                    <a:cubicBezTo>
                      <a:pt x="991" y="2491"/>
                      <a:pt x="966" y="2399"/>
                      <a:pt x="928" y="2359"/>
                    </a:cubicBezTo>
                    <a:cubicBezTo>
                      <a:pt x="881" y="2240"/>
                      <a:pt x="890" y="2269"/>
                      <a:pt x="804" y="2257"/>
                    </a:cubicBezTo>
                    <a:cubicBezTo>
                      <a:pt x="785" y="2247"/>
                      <a:pt x="766" y="2240"/>
                      <a:pt x="750" y="2233"/>
                    </a:cubicBezTo>
                    <a:cubicBezTo>
                      <a:pt x="724" y="2197"/>
                      <a:pt x="699" y="2160"/>
                      <a:pt x="677" y="2123"/>
                    </a:cubicBezTo>
                    <a:cubicBezTo>
                      <a:pt x="658" y="2070"/>
                      <a:pt x="639" y="2018"/>
                      <a:pt x="623" y="1965"/>
                    </a:cubicBezTo>
                    <a:cubicBezTo>
                      <a:pt x="608" y="1941"/>
                      <a:pt x="592" y="1921"/>
                      <a:pt x="579" y="1901"/>
                    </a:cubicBezTo>
                    <a:cubicBezTo>
                      <a:pt x="448" y="1898"/>
                      <a:pt x="515" y="2021"/>
                      <a:pt x="472" y="2105"/>
                    </a:cubicBezTo>
                    <a:cubicBezTo>
                      <a:pt x="463" y="2101"/>
                      <a:pt x="453" y="2098"/>
                      <a:pt x="447" y="2095"/>
                    </a:cubicBezTo>
                    <a:cubicBezTo>
                      <a:pt x="447" y="2016"/>
                      <a:pt x="406" y="1946"/>
                      <a:pt x="394" y="1893"/>
                    </a:cubicBezTo>
                    <a:cubicBezTo>
                      <a:pt x="426" y="1875"/>
                      <a:pt x="420" y="1806"/>
                      <a:pt x="420" y="1802"/>
                    </a:cubicBezTo>
                    <a:cubicBezTo>
                      <a:pt x="423" y="1760"/>
                      <a:pt x="427" y="1721"/>
                      <a:pt x="433" y="1682"/>
                    </a:cubicBezTo>
                    <a:cubicBezTo>
                      <a:pt x="392" y="1605"/>
                      <a:pt x="380" y="1517"/>
                      <a:pt x="396" y="1458"/>
                    </a:cubicBezTo>
                    <a:cubicBezTo>
                      <a:pt x="416" y="1432"/>
                      <a:pt x="435" y="1407"/>
                      <a:pt x="458" y="1384"/>
                    </a:cubicBezTo>
                    <a:cubicBezTo>
                      <a:pt x="451" y="1335"/>
                      <a:pt x="449" y="1286"/>
                      <a:pt x="446" y="1240"/>
                    </a:cubicBezTo>
                    <a:cubicBezTo>
                      <a:pt x="424" y="1203"/>
                      <a:pt x="401" y="1170"/>
                      <a:pt x="382" y="1137"/>
                    </a:cubicBezTo>
                    <a:cubicBezTo>
                      <a:pt x="364" y="1061"/>
                      <a:pt x="342" y="975"/>
                      <a:pt x="320" y="935"/>
                    </a:cubicBezTo>
                    <a:cubicBezTo>
                      <a:pt x="240" y="842"/>
                      <a:pt x="164" y="738"/>
                      <a:pt x="152" y="659"/>
                    </a:cubicBezTo>
                    <a:cubicBezTo>
                      <a:pt x="114" y="632"/>
                      <a:pt x="76" y="605"/>
                      <a:pt x="41" y="581"/>
                    </a:cubicBezTo>
                    <a:cubicBezTo>
                      <a:pt x="34" y="571"/>
                      <a:pt x="28" y="561"/>
                      <a:pt x="22" y="551"/>
                    </a:cubicBezTo>
                    <a:cubicBezTo>
                      <a:pt x="15" y="551"/>
                      <a:pt x="12" y="551"/>
                      <a:pt x="9" y="551"/>
                    </a:cubicBezTo>
                    <a:cubicBezTo>
                      <a:pt x="9" y="495"/>
                      <a:pt x="0" y="443"/>
                      <a:pt x="13" y="414"/>
                    </a:cubicBezTo>
                    <a:cubicBezTo>
                      <a:pt x="87" y="379"/>
                      <a:pt x="84" y="311"/>
                      <a:pt x="84" y="248"/>
                    </a:cubicBezTo>
                    <a:cubicBezTo>
                      <a:pt x="59" y="215"/>
                      <a:pt x="33" y="182"/>
                      <a:pt x="11" y="152"/>
                    </a:cubicBezTo>
                    <a:cubicBezTo>
                      <a:pt x="11" y="129"/>
                      <a:pt x="11" y="106"/>
                      <a:pt x="12" y="83"/>
                    </a:cubicBezTo>
                    <a:cubicBezTo>
                      <a:pt x="85" y="78"/>
                      <a:pt x="159" y="77"/>
                      <a:pt x="235" y="75"/>
                    </a:cubicBezTo>
                    <a:cubicBezTo>
                      <a:pt x="264" y="86"/>
                      <a:pt x="318" y="143"/>
                      <a:pt x="346" y="206"/>
                    </a:cubicBezTo>
                    <a:cubicBezTo>
                      <a:pt x="346" y="294"/>
                      <a:pt x="425" y="401"/>
                      <a:pt x="514" y="482"/>
                    </a:cubicBezTo>
                    <a:cubicBezTo>
                      <a:pt x="546" y="486"/>
                      <a:pt x="578" y="474"/>
                      <a:pt x="613" y="543"/>
                    </a:cubicBezTo>
                    <a:cubicBezTo>
                      <a:pt x="645" y="544"/>
                      <a:pt x="677" y="542"/>
                      <a:pt x="722" y="507"/>
                    </a:cubicBezTo>
                    <a:cubicBezTo>
                      <a:pt x="728" y="504"/>
                      <a:pt x="734" y="504"/>
                      <a:pt x="744" y="504"/>
                    </a:cubicBezTo>
                    <a:cubicBezTo>
                      <a:pt x="747" y="507"/>
                      <a:pt x="754" y="511"/>
                      <a:pt x="760" y="518"/>
                    </a:cubicBezTo>
                    <a:cubicBezTo>
                      <a:pt x="760" y="560"/>
                      <a:pt x="811" y="565"/>
                      <a:pt x="865" y="573"/>
                    </a:cubicBezTo>
                    <a:cubicBezTo>
                      <a:pt x="871" y="583"/>
                      <a:pt x="881" y="593"/>
                      <a:pt x="890" y="606"/>
                    </a:cubicBezTo>
                    <a:cubicBezTo>
                      <a:pt x="910" y="606"/>
                      <a:pt x="929" y="607"/>
                      <a:pt x="951" y="608"/>
                    </a:cubicBezTo>
                    <a:cubicBezTo>
                      <a:pt x="967" y="592"/>
                      <a:pt x="986" y="576"/>
                      <a:pt x="1006" y="563"/>
                    </a:cubicBezTo>
                    <a:cubicBezTo>
                      <a:pt x="1050" y="554"/>
                      <a:pt x="1098" y="546"/>
                      <a:pt x="1146" y="540"/>
                    </a:cubicBezTo>
                    <a:cubicBezTo>
                      <a:pt x="1153" y="527"/>
                      <a:pt x="1159" y="515"/>
                      <a:pt x="1169" y="505"/>
                    </a:cubicBezTo>
                    <a:cubicBezTo>
                      <a:pt x="1169" y="403"/>
                      <a:pt x="1094" y="271"/>
                      <a:pt x="1135" y="229"/>
                    </a:cubicBezTo>
                    <a:cubicBezTo>
                      <a:pt x="1158" y="243"/>
                      <a:pt x="1180" y="286"/>
                      <a:pt x="1240" y="310"/>
                    </a:cubicBezTo>
                    <a:cubicBezTo>
                      <a:pt x="1247" y="317"/>
                      <a:pt x="1253" y="327"/>
                      <a:pt x="1263" y="337"/>
                    </a:cubicBezTo>
                    <a:cubicBezTo>
                      <a:pt x="1304" y="358"/>
                      <a:pt x="1368" y="363"/>
                      <a:pt x="1429" y="341"/>
                    </a:cubicBezTo>
                    <a:cubicBezTo>
                      <a:pt x="1445" y="325"/>
                      <a:pt x="1461" y="309"/>
                      <a:pt x="1480" y="293"/>
                    </a:cubicBezTo>
                    <a:cubicBezTo>
                      <a:pt x="1481" y="195"/>
                      <a:pt x="1449" y="168"/>
                      <a:pt x="1443" y="122"/>
                    </a:cubicBezTo>
                    <a:cubicBezTo>
                      <a:pt x="1475" y="90"/>
                      <a:pt x="1539" y="0"/>
                      <a:pt x="1606" y="48"/>
                    </a:cubicBezTo>
                    <a:cubicBezTo>
                      <a:pt x="1628" y="97"/>
                      <a:pt x="1638" y="134"/>
                      <a:pt x="1720" y="191"/>
                    </a:cubicBezTo>
                    <a:cubicBezTo>
                      <a:pt x="1743" y="202"/>
                      <a:pt x="1768" y="212"/>
                      <a:pt x="1794" y="226"/>
                    </a:cubicBezTo>
                    <a:cubicBezTo>
                      <a:pt x="1828" y="279"/>
                      <a:pt x="1911" y="314"/>
                      <a:pt x="1962" y="410"/>
                    </a:cubicBezTo>
                    <a:cubicBezTo>
                      <a:pt x="1968" y="430"/>
                      <a:pt x="1974" y="453"/>
                      <a:pt x="1984" y="476"/>
                    </a:cubicBezTo>
                    <a:cubicBezTo>
                      <a:pt x="2000" y="513"/>
                      <a:pt x="2047" y="599"/>
                      <a:pt x="2117" y="624"/>
                    </a:cubicBezTo>
                    <a:cubicBezTo>
                      <a:pt x="2187" y="622"/>
                      <a:pt x="2258" y="624"/>
                      <a:pt x="2328" y="626"/>
                    </a:cubicBezTo>
                    <a:cubicBezTo>
                      <a:pt x="2376" y="601"/>
                      <a:pt x="2405" y="572"/>
                      <a:pt x="2478" y="584"/>
                    </a:cubicBezTo>
                    <a:cubicBezTo>
                      <a:pt x="2523" y="598"/>
                      <a:pt x="2568" y="616"/>
                      <a:pt x="2612" y="633"/>
                    </a:cubicBezTo>
                    <a:cubicBezTo>
                      <a:pt x="2654" y="634"/>
                      <a:pt x="2699" y="635"/>
                      <a:pt x="2743" y="640"/>
                    </a:cubicBezTo>
                    <a:cubicBezTo>
                      <a:pt x="2791" y="677"/>
                      <a:pt x="2807" y="713"/>
                      <a:pt x="2899" y="725"/>
                    </a:cubicBezTo>
                    <a:cubicBezTo>
                      <a:pt x="2918" y="742"/>
                      <a:pt x="2941" y="759"/>
                      <a:pt x="2963" y="779"/>
                    </a:cubicBezTo>
                    <a:cubicBezTo>
                      <a:pt x="2963" y="832"/>
                      <a:pt x="2962" y="884"/>
                      <a:pt x="2962" y="937"/>
                    </a:cubicBezTo>
                    <a:cubicBezTo>
                      <a:pt x="2898" y="1000"/>
                      <a:pt x="2856" y="1094"/>
                      <a:pt x="2833" y="1182"/>
                    </a:cubicBezTo>
                    <a:cubicBezTo>
                      <a:pt x="2791" y="1247"/>
                      <a:pt x="2739" y="1308"/>
                      <a:pt x="2678" y="1368"/>
                    </a:cubicBezTo>
                    <a:cubicBezTo>
                      <a:pt x="2550" y="1398"/>
                      <a:pt x="2551" y="1342"/>
                      <a:pt x="2471" y="1284"/>
                    </a:cubicBezTo>
                    <a:cubicBezTo>
                      <a:pt x="2427" y="1224"/>
                      <a:pt x="2369" y="1220"/>
                      <a:pt x="2340" y="1222"/>
                    </a:cubicBezTo>
                    <a:cubicBezTo>
                      <a:pt x="2334" y="1229"/>
                      <a:pt x="2328" y="1235"/>
                      <a:pt x="2324" y="1241"/>
                    </a:cubicBezTo>
                    <a:cubicBezTo>
                      <a:pt x="2324" y="1281"/>
                      <a:pt x="2324" y="1323"/>
                      <a:pt x="2324" y="1366"/>
                    </a:cubicBezTo>
                    <a:cubicBezTo>
                      <a:pt x="2349" y="1419"/>
                      <a:pt x="2352" y="1465"/>
                      <a:pt x="2351" y="1543"/>
                    </a:cubicBezTo>
                    <a:cubicBezTo>
                      <a:pt x="2335" y="1599"/>
                      <a:pt x="2319" y="1680"/>
                      <a:pt x="2337" y="1759"/>
                    </a:cubicBezTo>
                    <a:cubicBezTo>
                      <a:pt x="2353" y="1776"/>
                      <a:pt x="2369" y="1796"/>
                      <a:pt x="2385" y="1816"/>
                    </a:cubicBezTo>
                    <a:cubicBezTo>
                      <a:pt x="2426" y="1837"/>
                      <a:pt x="2509" y="1950"/>
                      <a:pt x="2432" y="2027"/>
                    </a:cubicBezTo>
                    <a:cubicBezTo>
                      <a:pt x="2361" y="2074"/>
                      <a:pt x="2358" y="2051"/>
                      <a:pt x="2357" y="2153"/>
                    </a:cubicBezTo>
                    <a:cubicBezTo>
                      <a:pt x="2389" y="2219"/>
                      <a:pt x="2498" y="2212"/>
                      <a:pt x="2580" y="2299"/>
                    </a:cubicBezTo>
                    <a:cubicBezTo>
                      <a:pt x="2580" y="2328"/>
                      <a:pt x="2579" y="2401"/>
                      <a:pt x="2547" y="2432"/>
                    </a:cubicBezTo>
                    <a:cubicBezTo>
                      <a:pt x="2458" y="2430"/>
                      <a:pt x="2365" y="2411"/>
                      <a:pt x="2318" y="2387"/>
                    </a:cubicBezTo>
                    <a:cubicBezTo>
                      <a:pt x="2315" y="2328"/>
                      <a:pt x="2299" y="2272"/>
                      <a:pt x="2283" y="2242"/>
                    </a:cubicBezTo>
                    <a:cubicBezTo>
                      <a:pt x="2203" y="2240"/>
                      <a:pt x="2197" y="2283"/>
                      <a:pt x="2142" y="2308"/>
                    </a:cubicBezTo>
                    <a:cubicBezTo>
                      <a:pt x="2114" y="2304"/>
                      <a:pt x="2088" y="2303"/>
                      <a:pt x="2062" y="2302"/>
                    </a:cubicBezTo>
                    <a:cubicBezTo>
                      <a:pt x="1973" y="2235"/>
                      <a:pt x="1961" y="2143"/>
                      <a:pt x="1949" y="2073"/>
                    </a:cubicBezTo>
                    <a:cubicBezTo>
                      <a:pt x="1936" y="2057"/>
                      <a:pt x="1923" y="2040"/>
                      <a:pt x="1914" y="2027"/>
                    </a:cubicBezTo>
                    <a:cubicBezTo>
                      <a:pt x="1786" y="2024"/>
                      <a:pt x="1754" y="2006"/>
                      <a:pt x="1734" y="2127"/>
                    </a:cubicBezTo>
                    <a:cubicBezTo>
                      <a:pt x="1699" y="2162"/>
                      <a:pt x="1677" y="2155"/>
                      <a:pt x="1645" y="2174"/>
                    </a:cubicBezTo>
                    <a:cubicBezTo>
                      <a:pt x="1645" y="2190"/>
                      <a:pt x="1644" y="2210"/>
                      <a:pt x="1648" y="2230"/>
                    </a:cubicBezTo>
                    <a:cubicBezTo>
                      <a:pt x="1673" y="2263"/>
                      <a:pt x="1727" y="2320"/>
                      <a:pt x="1704" y="2401"/>
                    </a:cubicBezTo>
                    <a:cubicBezTo>
                      <a:pt x="1675" y="2460"/>
                      <a:pt x="1582" y="2496"/>
                      <a:pt x="1537" y="2528"/>
                    </a:cubicBezTo>
                    <a:cubicBezTo>
                      <a:pt x="1531" y="2538"/>
                      <a:pt x="1524" y="2547"/>
                      <a:pt x="1518" y="2557"/>
                    </a:cubicBezTo>
                    <a:cubicBezTo>
                      <a:pt x="1518" y="2596"/>
                      <a:pt x="1517" y="2639"/>
                      <a:pt x="1517" y="2681"/>
                    </a:cubicBezTo>
                    <a:cubicBezTo>
                      <a:pt x="1542" y="2738"/>
                      <a:pt x="1603" y="2707"/>
                      <a:pt x="1602" y="2844"/>
                    </a:cubicBezTo>
                    <a:cubicBezTo>
                      <a:pt x="1593" y="2860"/>
                      <a:pt x="1586" y="2876"/>
                      <a:pt x="1580" y="2896"/>
                    </a:cubicBezTo>
                    <a:cubicBezTo>
                      <a:pt x="1554" y="2905"/>
                      <a:pt x="1532" y="2918"/>
                      <a:pt x="1509" y="2930"/>
                    </a:cubicBezTo>
                    <a:cubicBezTo>
                      <a:pt x="1439" y="2955"/>
                      <a:pt x="1372" y="2979"/>
                      <a:pt x="1304" y="300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Freeform 25"/>
              <p:cNvSpPr>
                <a:spLocks/>
              </p:cNvSpPr>
              <p:nvPr/>
            </p:nvSpPr>
            <p:spPr bwMode="auto">
              <a:xfrm>
                <a:off x="3555" y="1579"/>
                <a:ext cx="495" cy="250"/>
              </a:xfrm>
              <a:custGeom>
                <a:avLst/>
                <a:gdLst>
                  <a:gd name="T0" fmla="*/ 0 w 1952"/>
                  <a:gd name="T1" fmla="*/ 0 h 1326"/>
                  <a:gd name="T2" fmla="*/ 0 w 1952"/>
                  <a:gd name="T3" fmla="*/ 0 h 1326"/>
                  <a:gd name="T4" fmla="*/ 0 w 1952"/>
                  <a:gd name="T5" fmla="*/ 0 h 1326"/>
                  <a:gd name="T6" fmla="*/ 0 w 1952"/>
                  <a:gd name="T7" fmla="*/ 0 h 1326"/>
                  <a:gd name="T8" fmla="*/ 0 w 1952"/>
                  <a:gd name="T9" fmla="*/ 0 h 1326"/>
                  <a:gd name="T10" fmla="*/ 0 w 1952"/>
                  <a:gd name="T11" fmla="*/ 0 h 1326"/>
                  <a:gd name="T12" fmla="*/ 0 w 1952"/>
                  <a:gd name="T13" fmla="*/ 0 h 1326"/>
                  <a:gd name="T14" fmla="*/ 0 w 1952"/>
                  <a:gd name="T15" fmla="*/ 0 h 1326"/>
                  <a:gd name="T16" fmla="*/ 0 w 1952"/>
                  <a:gd name="T17" fmla="*/ 0 h 1326"/>
                  <a:gd name="T18" fmla="*/ 0 w 1952"/>
                  <a:gd name="T19" fmla="*/ 0 h 1326"/>
                  <a:gd name="T20" fmla="*/ 0 w 1952"/>
                  <a:gd name="T21" fmla="*/ 0 h 1326"/>
                  <a:gd name="T22" fmla="*/ 0 w 1952"/>
                  <a:gd name="T23" fmla="*/ 0 h 1326"/>
                  <a:gd name="T24" fmla="*/ 0 w 1952"/>
                  <a:gd name="T25" fmla="*/ 0 h 1326"/>
                  <a:gd name="T26" fmla="*/ 0 w 1952"/>
                  <a:gd name="T27" fmla="*/ 0 h 1326"/>
                  <a:gd name="T28" fmla="*/ 0 w 1952"/>
                  <a:gd name="T29" fmla="*/ 0 h 1326"/>
                  <a:gd name="T30" fmla="*/ 0 w 1952"/>
                  <a:gd name="T31" fmla="*/ 0 h 1326"/>
                  <a:gd name="T32" fmla="*/ 0 w 1952"/>
                  <a:gd name="T33" fmla="*/ 0 h 1326"/>
                  <a:gd name="T34" fmla="*/ 0 w 1952"/>
                  <a:gd name="T35" fmla="*/ 0 h 1326"/>
                  <a:gd name="T36" fmla="*/ 0 w 1952"/>
                  <a:gd name="T37" fmla="*/ 0 h 1326"/>
                  <a:gd name="T38" fmla="*/ 0 w 1952"/>
                  <a:gd name="T39" fmla="*/ 0 h 1326"/>
                  <a:gd name="T40" fmla="*/ 0 w 1952"/>
                  <a:gd name="T41" fmla="*/ 0 h 1326"/>
                  <a:gd name="T42" fmla="*/ 0 w 1952"/>
                  <a:gd name="T43" fmla="*/ 0 h 1326"/>
                  <a:gd name="T44" fmla="*/ 0 w 1952"/>
                  <a:gd name="T45" fmla="*/ 0 h 1326"/>
                  <a:gd name="T46" fmla="*/ 0 w 1952"/>
                  <a:gd name="T47" fmla="*/ 0 h 1326"/>
                  <a:gd name="T48" fmla="*/ 0 w 1952"/>
                  <a:gd name="T49" fmla="*/ 0 h 1326"/>
                  <a:gd name="T50" fmla="*/ 0 w 1952"/>
                  <a:gd name="T51" fmla="*/ 0 h 1326"/>
                  <a:gd name="T52" fmla="*/ 0 w 1952"/>
                  <a:gd name="T53" fmla="*/ 0 h 1326"/>
                  <a:gd name="T54" fmla="*/ 0 w 1952"/>
                  <a:gd name="T55" fmla="*/ 0 h 1326"/>
                  <a:gd name="T56" fmla="*/ 0 w 1952"/>
                  <a:gd name="T57" fmla="*/ 0 h 1326"/>
                  <a:gd name="T58" fmla="*/ 0 w 1952"/>
                  <a:gd name="T59" fmla="*/ 0 h 1326"/>
                  <a:gd name="T60" fmla="*/ 0 w 1952"/>
                  <a:gd name="T61" fmla="*/ 0 h 1326"/>
                  <a:gd name="T62" fmla="*/ 0 w 1952"/>
                  <a:gd name="T63" fmla="*/ 0 h 1326"/>
                  <a:gd name="T64" fmla="*/ 0 w 1952"/>
                  <a:gd name="T65" fmla="*/ 0 h 1326"/>
                  <a:gd name="T66" fmla="*/ 0 w 1952"/>
                  <a:gd name="T67" fmla="*/ 0 h 1326"/>
                  <a:gd name="T68" fmla="*/ 0 w 1952"/>
                  <a:gd name="T69" fmla="*/ 0 h 1326"/>
                  <a:gd name="T70" fmla="*/ 0 w 1952"/>
                  <a:gd name="T71" fmla="*/ 0 h 1326"/>
                  <a:gd name="T72" fmla="*/ 0 w 1952"/>
                  <a:gd name="T73" fmla="*/ 0 h 1326"/>
                  <a:gd name="T74" fmla="*/ 0 w 1952"/>
                  <a:gd name="T75" fmla="*/ 0 h 1326"/>
                  <a:gd name="T76" fmla="*/ 0 w 1952"/>
                  <a:gd name="T77" fmla="*/ 0 h 1326"/>
                  <a:gd name="T78" fmla="*/ 0 w 1952"/>
                  <a:gd name="T79" fmla="*/ 0 h 1326"/>
                  <a:gd name="T80" fmla="*/ 0 w 1952"/>
                  <a:gd name="T81" fmla="*/ 0 h 1326"/>
                  <a:gd name="T82" fmla="*/ 0 w 1952"/>
                  <a:gd name="T83" fmla="*/ 0 h 1326"/>
                  <a:gd name="T84" fmla="*/ 0 w 1952"/>
                  <a:gd name="T85" fmla="*/ 0 h 1326"/>
                  <a:gd name="T86" fmla="*/ 0 w 1952"/>
                  <a:gd name="T87" fmla="*/ 0 h 1326"/>
                  <a:gd name="T88" fmla="*/ 0 w 1952"/>
                  <a:gd name="T89" fmla="*/ 0 h 1326"/>
                  <a:gd name="T90" fmla="*/ 0 w 1952"/>
                  <a:gd name="T91" fmla="*/ 0 h 1326"/>
                  <a:gd name="T92" fmla="*/ 0 w 1952"/>
                  <a:gd name="T93" fmla="*/ 0 h 132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952"/>
                  <a:gd name="T142" fmla="*/ 0 h 1326"/>
                  <a:gd name="T143" fmla="*/ 1952 w 1952"/>
                  <a:gd name="T144" fmla="*/ 1326 h 132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952" h="1326">
                    <a:moveTo>
                      <a:pt x="213" y="1322"/>
                    </a:moveTo>
                    <a:cubicBezTo>
                      <a:pt x="185" y="1302"/>
                      <a:pt x="156" y="1282"/>
                      <a:pt x="131" y="1261"/>
                    </a:cubicBezTo>
                    <a:cubicBezTo>
                      <a:pt x="86" y="1221"/>
                      <a:pt x="42" y="1181"/>
                      <a:pt x="0" y="1143"/>
                    </a:cubicBezTo>
                    <a:cubicBezTo>
                      <a:pt x="10" y="1121"/>
                      <a:pt x="20" y="1098"/>
                      <a:pt x="30" y="1079"/>
                    </a:cubicBezTo>
                    <a:cubicBezTo>
                      <a:pt x="62" y="1053"/>
                      <a:pt x="100" y="1022"/>
                      <a:pt x="120" y="989"/>
                    </a:cubicBezTo>
                    <a:cubicBezTo>
                      <a:pt x="120" y="953"/>
                      <a:pt x="120" y="917"/>
                      <a:pt x="120" y="885"/>
                    </a:cubicBezTo>
                    <a:cubicBezTo>
                      <a:pt x="111" y="829"/>
                      <a:pt x="61" y="651"/>
                      <a:pt x="42" y="630"/>
                    </a:cubicBezTo>
                    <a:cubicBezTo>
                      <a:pt x="42" y="565"/>
                      <a:pt x="33" y="555"/>
                      <a:pt x="65" y="523"/>
                    </a:cubicBezTo>
                    <a:cubicBezTo>
                      <a:pt x="100" y="449"/>
                      <a:pt x="155" y="411"/>
                      <a:pt x="213" y="356"/>
                    </a:cubicBezTo>
                    <a:cubicBezTo>
                      <a:pt x="268" y="246"/>
                      <a:pt x="361" y="219"/>
                      <a:pt x="463" y="156"/>
                    </a:cubicBezTo>
                    <a:cubicBezTo>
                      <a:pt x="515" y="102"/>
                      <a:pt x="566" y="51"/>
                      <a:pt x="621" y="0"/>
                    </a:cubicBezTo>
                    <a:cubicBezTo>
                      <a:pt x="630" y="36"/>
                      <a:pt x="639" y="76"/>
                      <a:pt x="649" y="115"/>
                    </a:cubicBezTo>
                    <a:cubicBezTo>
                      <a:pt x="674" y="116"/>
                      <a:pt x="700" y="117"/>
                      <a:pt x="725" y="117"/>
                    </a:cubicBezTo>
                    <a:cubicBezTo>
                      <a:pt x="738" y="95"/>
                      <a:pt x="751" y="72"/>
                      <a:pt x="764" y="53"/>
                    </a:cubicBezTo>
                    <a:cubicBezTo>
                      <a:pt x="790" y="53"/>
                      <a:pt x="857" y="62"/>
                      <a:pt x="902" y="40"/>
                    </a:cubicBezTo>
                    <a:cubicBezTo>
                      <a:pt x="901" y="53"/>
                      <a:pt x="920" y="83"/>
                      <a:pt x="946" y="116"/>
                    </a:cubicBezTo>
                    <a:cubicBezTo>
                      <a:pt x="942" y="162"/>
                      <a:pt x="942" y="208"/>
                      <a:pt x="942" y="254"/>
                    </a:cubicBezTo>
                    <a:cubicBezTo>
                      <a:pt x="986" y="301"/>
                      <a:pt x="1075" y="352"/>
                      <a:pt x="1174" y="354"/>
                    </a:cubicBezTo>
                    <a:cubicBezTo>
                      <a:pt x="1213" y="290"/>
                      <a:pt x="1255" y="226"/>
                      <a:pt x="1297" y="161"/>
                    </a:cubicBezTo>
                    <a:cubicBezTo>
                      <a:pt x="1313" y="142"/>
                      <a:pt x="1329" y="123"/>
                      <a:pt x="1348" y="107"/>
                    </a:cubicBezTo>
                    <a:cubicBezTo>
                      <a:pt x="1387" y="81"/>
                      <a:pt x="1435" y="60"/>
                      <a:pt x="1505" y="71"/>
                    </a:cubicBezTo>
                    <a:cubicBezTo>
                      <a:pt x="1547" y="89"/>
                      <a:pt x="1591" y="110"/>
                      <a:pt x="1636" y="130"/>
                    </a:cubicBezTo>
                    <a:cubicBezTo>
                      <a:pt x="1732" y="129"/>
                      <a:pt x="1831" y="129"/>
                      <a:pt x="1930" y="131"/>
                    </a:cubicBezTo>
                    <a:cubicBezTo>
                      <a:pt x="1936" y="135"/>
                      <a:pt x="1943" y="138"/>
                      <a:pt x="1952" y="145"/>
                    </a:cubicBezTo>
                    <a:cubicBezTo>
                      <a:pt x="1946" y="151"/>
                      <a:pt x="1942" y="161"/>
                      <a:pt x="1939" y="171"/>
                    </a:cubicBezTo>
                    <a:cubicBezTo>
                      <a:pt x="1936" y="203"/>
                      <a:pt x="1932" y="236"/>
                      <a:pt x="1929" y="269"/>
                    </a:cubicBezTo>
                    <a:cubicBezTo>
                      <a:pt x="1894" y="271"/>
                      <a:pt x="1859" y="273"/>
                      <a:pt x="1824" y="276"/>
                    </a:cubicBezTo>
                    <a:cubicBezTo>
                      <a:pt x="1721" y="339"/>
                      <a:pt x="1554" y="407"/>
                      <a:pt x="1528" y="521"/>
                    </a:cubicBezTo>
                    <a:cubicBezTo>
                      <a:pt x="1506" y="530"/>
                      <a:pt x="1483" y="539"/>
                      <a:pt x="1461" y="548"/>
                    </a:cubicBezTo>
                    <a:cubicBezTo>
                      <a:pt x="1435" y="587"/>
                      <a:pt x="1394" y="592"/>
                      <a:pt x="1362" y="601"/>
                    </a:cubicBezTo>
                    <a:cubicBezTo>
                      <a:pt x="1355" y="608"/>
                      <a:pt x="1349" y="614"/>
                      <a:pt x="1345" y="621"/>
                    </a:cubicBezTo>
                    <a:cubicBezTo>
                      <a:pt x="1342" y="657"/>
                      <a:pt x="1339" y="693"/>
                      <a:pt x="1335" y="729"/>
                    </a:cubicBezTo>
                    <a:cubicBezTo>
                      <a:pt x="1306" y="777"/>
                      <a:pt x="1245" y="828"/>
                      <a:pt x="1223" y="873"/>
                    </a:cubicBezTo>
                    <a:cubicBezTo>
                      <a:pt x="1219" y="912"/>
                      <a:pt x="1222" y="975"/>
                      <a:pt x="1190" y="1020"/>
                    </a:cubicBezTo>
                    <a:cubicBezTo>
                      <a:pt x="1110" y="1018"/>
                      <a:pt x="1078" y="1059"/>
                      <a:pt x="1039" y="1107"/>
                    </a:cubicBezTo>
                    <a:cubicBezTo>
                      <a:pt x="1032" y="1163"/>
                      <a:pt x="1016" y="1228"/>
                      <a:pt x="958" y="1266"/>
                    </a:cubicBezTo>
                    <a:cubicBezTo>
                      <a:pt x="955" y="1259"/>
                      <a:pt x="955" y="1256"/>
                      <a:pt x="955" y="1253"/>
                    </a:cubicBezTo>
                    <a:cubicBezTo>
                      <a:pt x="942" y="1243"/>
                      <a:pt x="933" y="1232"/>
                      <a:pt x="923" y="1226"/>
                    </a:cubicBezTo>
                    <a:cubicBezTo>
                      <a:pt x="904" y="1222"/>
                      <a:pt x="888" y="1222"/>
                      <a:pt x="872" y="1221"/>
                    </a:cubicBezTo>
                    <a:cubicBezTo>
                      <a:pt x="846" y="1250"/>
                      <a:pt x="821" y="1279"/>
                      <a:pt x="798" y="1311"/>
                    </a:cubicBezTo>
                    <a:cubicBezTo>
                      <a:pt x="750" y="1326"/>
                      <a:pt x="674" y="1308"/>
                      <a:pt x="651" y="1294"/>
                    </a:cubicBezTo>
                    <a:cubicBezTo>
                      <a:pt x="645" y="1281"/>
                      <a:pt x="639" y="1268"/>
                      <a:pt x="636" y="1254"/>
                    </a:cubicBezTo>
                    <a:cubicBezTo>
                      <a:pt x="594" y="1211"/>
                      <a:pt x="553" y="1167"/>
                      <a:pt x="512" y="1127"/>
                    </a:cubicBezTo>
                    <a:cubicBezTo>
                      <a:pt x="486" y="1123"/>
                      <a:pt x="461" y="1122"/>
                      <a:pt x="435" y="1122"/>
                    </a:cubicBezTo>
                    <a:cubicBezTo>
                      <a:pt x="419" y="1154"/>
                      <a:pt x="419" y="1193"/>
                      <a:pt x="415" y="1252"/>
                    </a:cubicBezTo>
                    <a:cubicBezTo>
                      <a:pt x="374" y="1251"/>
                      <a:pt x="341" y="1280"/>
                      <a:pt x="332" y="1293"/>
                    </a:cubicBezTo>
                    <a:cubicBezTo>
                      <a:pt x="278" y="1291"/>
                      <a:pt x="236" y="1320"/>
                      <a:pt x="213" y="132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9" name="Group 58"/>
            <p:cNvGrpSpPr>
              <a:grpSpLocks/>
            </p:cNvGrpSpPr>
            <p:nvPr/>
          </p:nvGrpSpPr>
          <p:grpSpPr bwMode="auto">
            <a:xfrm>
              <a:off x="721" y="537"/>
              <a:ext cx="3871" cy="2418"/>
              <a:chOff x="721" y="537"/>
              <a:chExt cx="3871" cy="2418"/>
            </a:xfrm>
          </p:grpSpPr>
          <p:sp>
            <p:nvSpPr>
              <p:cNvPr id="20" name="Freeform 32"/>
              <p:cNvSpPr>
                <a:spLocks/>
              </p:cNvSpPr>
              <p:nvPr/>
            </p:nvSpPr>
            <p:spPr bwMode="auto">
              <a:xfrm>
                <a:off x="3854" y="1002"/>
                <a:ext cx="661" cy="326"/>
              </a:xfrm>
              <a:custGeom>
                <a:avLst/>
                <a:gdLst>
                  <a:gd name="T0" fmla="*/ 0 w 2595"/>
                  <a:gd name="T1" fmla="*/ 0 h 1727"/>
                  <a:gd name="T2" fmla="*/ 0 w 2595"/>
                  <a:gd name="T3" fmla="*/ 0 h 1727"/>
                  <a:gd name="T4" fmla="*/ 0 w 2595"/>
                  <a:gd name="T5" fmla="*/ 0 h 1727"/>
                  <a:gd name="T6" fmla="*/ 0 w 2595"/>
                  <a:gd name="T7" fmla="*/ 0 h 1727"/>
                  <a:gd name="T8" fmla="*/ 0 w 2595"/>
                  <a:gd name="T9" fmla="*/ 0 h 1727"/>
                  <a:gd name="T10" fmla="*/ 0 w 2595"/>
                  <a:gd name="T11" fmla="*/ 0 h 1727"/>
                  <a:gd name="T12" fmla="*/ 0 w 2595"/>
                  <a:gd name="T13" fmla="*/ 0 h 1727"/>
                  <a:gd name="T14" fmla="*/ 0 w 2595"/>
                  <a:gd name="T15" fmla="*/ 0 h 1727"/>
                  <a:gd name="T16" fmla="*/ 0 w 2595"/>
                  <a:gd name="T17" fmla="*/ 0 h 1727"/>
                  <a:gd name="T18" fmla="*/ 0 w 2595"/>
                  <a:gd name="T19" fmla="*/ 0 h 1727"/>
                  <a:gd name="T20" fmla="*/ 0 w 2595"/>
                  <a:gd name="T21" fmla="*/ 0 h 1727"/>
                  <a:gd name="T22" fmla="*/ 0 w 2595"/>
                  <a:gd name="T23" fmla="*/ 0 h 1727"/>
                  <a:gd name="T24" fmla="*/ 0 w 2595"/>
                  <a:gd name="T25" fmla="*/ 0 h 1727"/>
                  <a:gd name="T26" fmla="*/ 0 w 2595"/>
                  <a:gd name="T27" fmla="*/ 0 h 1727"/>
                  <a:gd name="T28" fmla="*/ 0 w 2595"/>
                  <a:gd name="T29" fmla="*/ 0 h 1727"/>
                  <a:gd name="T30" fmla="*/ 0 w 2595"/>
                  <a:gd name="T31" fmla="*/ 0 h 1727"/>
                  <a:gd name="T32" fmla="*/ 0 w 2595"/>
                  <a:gd name="T33" fmla="*/ 0 h 1727"/>
                  <a:gd name="T34" fmla="*/ 0 w 2595"/>
                  <a:gd name="T35" fmla="*/ 0 h 1727"/>
                  <a:gd name="T36" fmla="*/ 0 w 2595"/>
                  <a:gd name="T37" fmla="*/ 0 h 1727"/>
                  <a:gd name="T38" fmla="*/ 0 w 2595"/>
                  <a:gd name="T39" fmla="*/ 0 h 1727"/>
                  <a:gd name="T40" fmla="*/ 0 w 2595"/>
                  <a:gd name="T41" fmla="*/ 0 h 1727"/>
                  <a:gd name="T42" fmla="*/ 0 w 2595"/>
                  <a:gd name="T43" fmla="*/ 0 h 1727"/>
                  <a:gd name="T44" fmla="*/ 0 w 2595"/>
                  <a:gd name="T45" fmla="*/ 0 h 1727"/>
                  <a:gd name="T46" fmla="*/ 0 w 2595"/>
                  <a:gd name="T47" fmla="*/ 0 h 1727"/>
                  <a:gd name="T48" fmla="*/ 0 w 2595"/>
                  <a:gd name="T49" fmla="*/ 0 h 1727"/>
                  <a:gd name="T50" fmla="*/ 0 w 2595"/>
                  <a:gd name="T51" fmla="*/ 0 h 1727"/>
                  <a:gd name="T52" fmla="*/ 0 w 2595"/>
                  <a:gd name="T53" fmla="*/ 0 h 1727"/>
                  <a:gd name="T54" fmla="*/ 0 w 2595"/>
                  <a:gd name="T55" fmla="*/ 0 h 1727"/>
                  <a:gd name="T56" fmla="*/ 0 w 2595"/>
                  <a:gd name="T57" fmla="*/ 0 h 1727"/>
                  <a:gd name="T58" fmla="*/ 0 w 2595"/>
                  <a:gd name="T59" fmla="*/ 0 h 1727"/>
                  <a:gd name="T60" fmla="*/ 0 w 2595"/>
                  <a:gd name="T61" fmla="*/ 0 h 1727"/>
                  <a:gd name="T62" fmla="*/ 0 w 2595"/>
                  <a:gd name="T63" fmla="*/ 0 h 1727"/>
                  <a:gd name="T64" fmla="*/ 0 w 2595"/>
                  <a:gd name="T65" fmla="*/ 0 h 1727"/>
                  <a:gd name="T66" fmla="*/ 0 w 2595"/>
                  <a:gd name="T67" fmla="*/ 0 h 1727"/>
                  <a:gd name="T68" fmla="*/ 0 w 2595"/>
                  <a:gd name="T69" fmla="*/ 0 h 172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595"/>
                  <a:gd name="T106" fmla="*/ 0 h 1727"/>
                  <a:gd name="T107" fmla="*/ 2595 w 2595"/>
                  <a:gd name="T108" fmla="*/ 1727 h 172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595" h="1727">
                    <a:moveTo>
                      <a:pt x="1436" y="1727"/>
                    </a:moveTo>
                    <a:cubicBezTo>
                      <a:pt x="1391" y="1670"/>
                      <a:pt x="1299" y="1619"/>
                      <a:pt x="1270" y="1595"/>
                    </a:cubicBezTo>
                    <a:cubicBezTo>
                      <a:pt x="1261" y="1585"/>
                      <a:pt x="1255" y="1575"/>
                      <a:pt x="1248" y="1565"/>
                    </a:cubicBezTo>
                    <a:cubicBezTo>
                      <a:pt x="1249" y="1483"/>
                      <a:pt x="1262" y="1441"/>
                      <a:pt x="1237" y="1388"/>
                    </a:cubicBezTo>
                    <a:cubicBezTo>
                      <a:pt x="1179" y="1344"/>
                      <a:pt x="1179" y="1328"/>
                      <a:pt x="1167" y="1298"/>
                    </a:cubicBezTo>
                    <a:cubicBezTo>
                      <a:pt x="1138" y="1264"/>
                      <a:pt x="1110" y="1234"/>
                      <a:pt x="1084" y="1204"/>
                    </a:cubicBezTo>
                    <a:cubicBezTo>
                      <a:pt x="1081" y="1201"/>
                      <a:pt x="1078" y="1201"/>
                      <a:pt x="1075" y="1201"/>
                    </a:cubicBezTo>
                    <a:cubicBezTo>
                      <a:pt x="1072" y="1158"/>
                      <a:pt x="1072" y="1115"/>
                      <a:pt x="1072" y="1076"/>
                    </a:cubicBezTo>
                    <a:cubicBezTo>
                      <a:pt x="1037" y="1029"/>
                      <a:pt x="1018" y="1035"/>
                      <a:pt x="996" y="1035"/>
                    </a:cubicBezTo>
                    <a:cubicBezTo>
                      <a:pt x="960" y="1070"/>
                      <a:pt x="957" y="1086"/>
                      <a:pt x="941" y="1135"/>
                    </a:cubicBezTo>
                    <a:cubicBezTo>
                      <a:pt x="935" y="1132"/>
                      <a:pt x="928" y="1131"/>
                      <a:pt x="925" y="1131"/>
                    </a:cubicBezTo>
                    <a:cubicBezTo>
                      <a:pt x="877" y="1081"/>
                      <a:pt x="814" y="1011"/>
                      <a:pt x="776" y="984"/>
                    </a:cubicBezTo>
                    <a:cubicBezTo>
                      <a:pt x="616" y="960"/>
                      <a:pt x="613" y="907"/>
                      <a:pt x="595" y="796"/>
                    </a:cubicBezTo>
                    <a:cubicBezTo>
                      <a:pt x="570" y="720"/>
                      <a:pt x="525" y="673"/>
                      <a:pt x="503" y="633"/>
                    </a:cubicBezTo>
                    <a:cubicBezTo>
                      <a:pt x="500" y="616"/>
                      <a:pt x="497" y="600"/>
                      <a:pt x="494" y="583"/>
                    </a:cubicBezTo>
                    <a:cubicBezTo>
                      <a:pt x="484" y="580"/>
                      <a:pt x="475" y="580"/>
                      <a:pt x="468" y="580"/>
                    </a:cubicBezTo>
                    <a:cubicBezTo>
                      <a:pt x="436" y="605"/>
                      <a:pt x="404" y="634"/>
                      <a:pt x="372" y="662"/>
                    </a:cubicBezTo>
                    <a:cubicBezTo>
                      <a:pt x="356" y="688"/>
                      <a:pt x="340" y="717"/>
                      <a:pt x="323" y="746"/>
                    </a:cubicBezTo>
                    <a:cubicBezTo>
                      <a:pt x="260" y="695"/>
                      <a:pt x="273" y="617"/>
                      <a:pt x="248" y="590"/>
                    </a:cubicBezTo>
                    <a:cubicBezTo>
                      <a:pt x="235" y="561"/>
                      <a:pt x="222" y="534"/>
                      <a:pt x="213" y="508"/>
                    </a:cubicBezTo>
                    <a:cubicBezTo>
                      <a:pt x="213" y="468"/>
                      <a:pt x="213" y="432"/>
                      <a:pt x="214" y="396"/>
                    </a:cubicBezTo>
                    <a:cubicBezTo>
                      <a:pt x="163" y="326"/>
                      <a:pt x="112" y="286"/>
                      <a:pt x="68" y="245"/>
                    </a:cubicBezTo>
                    <a:cubicBezTo>
                      <a:pt x="0" y="244"/>
                      <a:pt x="46" y="143"/>
                      <a:pt x="55" y="130"/>
                    </a:cubicBezTo>
                    <a:cubicBezTo>
                      <a:pt x="62" y="127"/>
                      <a:pt x="68" y="127"/>
                      <a:pt x="75" y="128"/>
                    </a:cubicBezTo>
                    <a:cubicBezTo>
                      <a:pt x="129" y="165"/>
                      <a:pt x="179" y="222"/>
                      <a:pt x="269" y="224"/>
                    </a:cubicBezTo>
                    <a:cubicBezTo>
                      <a:pt x="314" y="196"/>
                      <a:pt x="346" y="144"/>
                      <a:pt x="388" y="113"/>
                    </a:cubicBezTo>
                    <a:cubicBezTo>
                      <a:pt x="430" y="42"/>
                      <a:pt x="475" y="0"/>
                      <a:pt x="535" y="113"/>
                    </a:cubicBezTo>
                    <a:cubicBezTo>
                      <a:pt x="547" y="205"/>
                      <a:pt x="633" y="276"/>
                      <a:pt x="754" y="308"/>
                    </a:cubicBezTo>
                    <a:cubicBezTo>
                      <a:pt x="809" y="290"/>
                      <a:pt x="866" y="272"/>
                      <a:pt x="924" y="257"/>
                    </a:cubicBezTo>
                    <a:cubicBezTo>
                      <a:pt x="972" y="216"/>
                      <a:pt x="1020" y="174"/>
                      <a:pt x="1068" y="136"/>
                    </a:cubicBezTo>
                    <a:cubicBezTo>
                      <a:pt x="1075" y="140"/>
                      <a:pt x="1084" y="143"/>
                      <a:pt x="1094" y="150"/>
                    </a:cubicBezTo>
                    <a:cubicBezTo>
                      <a:pt x="1093" y="202"/>
                      <a:pt x="1058" y="326"/>
                      <a:pt x="1185" y="329"/>
                    </a:cubicBezTo>
                    <a:cubicBezTo>
                      <a:pt x="1201" y="320"/>
                      <a:pt x="1221" y="314"/>
                      <a:pt x="1240" y="308"/>
                    </a:cubicBezTo>
                    <a:cubicBezTo>
                      <a:pt x="1294" y="253"/>
                      <a:pt x="1339" y="323"/>
                      <a:pt x="1386" y="383"/>
                    </a:cubicBezTo>
                    <a:cubicBezTo>
                      <a:pt x="1409" y="390"/>
                      <a:pt x="1434" y="398"/>
                      <a:pt x="1460" y="408"/>
                    </a:cubicBezTo>
                    <a:cubicBezTo>
                      <a:pt x="1482" y="451"/>
                      <a:pt x="1526" y="534"/>
                      <a:pt x="1605" y="592"/>
                    </a:cubicBezTo>
                    <a:cubicBezTo>
                      <a:pt x="1612" y="592"/>
                      <a:pt x="1621" y="592"/>
                      <a:pt x="1631" y="593"/>
                    </a:cubicBezTo>
                    <a:cubicBezTo>
                      <a:pt x="1676" y="548"/>
                      <a:pt x="1689" y="502"/>
                      <a:pt x="1702" y="457"/>
                    </a:cubicBezTo>
                    <a:cubicBezTo>
                      <a:pt x="1718" y="460"/>
                      <a:pt x="1737" y="467"/>
                      <a:pt x="1756" y="475"/>
                    </a:cubicBezTo>
                    <a:cubicBezTo>
                      <a:pt x="1769" y="524"/>
                      <a:pt x="1804" y="584"/>
                      <a:pt x="1874" y="641"/>
                    </a:cubicBezTo>
                    <a:cubicBezTo>
                      <a:pt x="1874" y="644"/>
                      <a:pt x="1874" y="648"/>
                      <a:pt x="1874" y="651"/>
                    </a:cubicBezTo>
                    <a:cubicBezTo>
                      <a:pt x="1899" y="675"/>
                      <a:pt x="1924" y="698"/>
                      <a:pt x="1953" y="725"/>
                    </a:cubicBezTo>
                    <a:cubicBezTo>
                      <a:pt x="1982" y="723"/>
                      <a:pt x="2014" y="720"/>
                      <a:pt x="2046" y="718"/>
                    </a:cubicBezTo>
                    <a:cubicBezTo>
                      <a:pt x="2059" y="702"/>
                      <a:pt x="2071" y="685"/>
                      <a:pt x="2087" y="673"/>
                    </a:cubicBezTo>
                    <a:cubicBezTo>
                      <a:pt x="2100" y="673"/>
                      <a:pt x="2123" y="651"/>
                      <a:pt x="2129" y="644"/>
                    </a:cubicBezTo>
                    <a:cubicBezTo>
                      <a:pt x="2129" y="635"/>
                      <a:pt x="2129" y="625"/>
                      <a:pt x="2129" y="618"/>
                    </a:cubicBezTo>
                    <a:cubicBezTo>
                      <a:pt x="2120" y="615"/>
                      <a:pt x="2113" y="611"/>
                      <a:pt x="2107" y="608"/>
                    </a:cubicBezTo>
                    <a:cubicBezTo>
                      <a:pt x="2107" y="565"/>
                      <a:pt x="2194" y="554"/>
                      <a:pt x="2232" y="542"/>
                    </a:cubicBezTo>
                    <a:cubicBezTo>
                      <a:pt x="2242" y="536"/>
                      <a:pt x="2251" y="530"/>
                      <a:pt x="2264" y="527"/>
                    </a:cubicBezTo>
                    <a:cubicBezTo>
                      <a:pt x="2271" y="517"/>
                      <a:pt x="2277" y="507"/>
                      <a:pt x="2287" y="498"/>
                    </a:cubicBezTo>
                    <a:cubicBezTo>
                      <a:pt x="2309" y="508"/>
                      <a:pt x="2299" y="560"/>
                      <a:pt x="2369" y="598"/>
                    </a:cubicBezTo>
                    <a:cubicBezTo>
                      <a:pt x="2404" y="625"/>
                      <a:pt x="2442" y="652"/>
                      <a:pt x="2480" y="679"/>
                    </a:cubicBezTo>
                    <a:cubicBezTo>
                      <a:pt x="2512" y="684"/>
                      <a:pt x="2544" y="691"/>
                      <a:pt x="2576" y="698"/>
                    </a:cubicBezTo>
                    <a:cubicBezTo>
                      <a:pt x="2576" y="731"/>
                      <a:pt x="2595" y="830"/>
                      <a:pt x="2546" y="864"/>
                    </a:cubicBezTo>
                    <a:cubicBezTo>
                      <a:pt x="2533" y="890"/>
                      <a:pt x="2524" y="916"/>
                      <a:pt x="2514" y="942"/>
                    </a:cubicBezTo>
                    <a:cubicBezTo>
                      <a:pt x="2507" y="978"/>
                      <a:pt x="2501" y="1014"/>
                      <a:pt x="2494" y="1050"/>
                    </a:cubicBezTo>
                    <a:cubicBezTo>
                      <a:pt x="2485" y="1050"/>
                      <a:pt x="2475" y="1053"/>
                      <a:pt x="2465" y="1056"/>
                    </a:cubicBezTo>
                    <a:cubicBezTo>
                      <a:pt x="2453" y="993"/>
                      <a:pt x="2386" y="1031"/>
                      <a:pt x="2382" y="1034"/>
                    </a:cubicBezTo>
                    <a:cubicBezTo>
                      <a:pt x="2376" y="1030"/>
                      <a:pt x="2370" y="1027"/>
                      <a:pt x="2367" y="1024"/>
                    </a:cubicBezTo>
                    <a:cubicBezTo>
                      <a:pt x="2367" y="978"/>
                      <a:pt x="2367" y="935"/>
                      <a:pt x="2367" y="893"/>
                    </a:cubicBezTo>
                    <a:cubicBezTo>
                      <a:pt x="2307" y="803"/>
                      <a:pt x="2265" y="841"/>
                      <a:pt x="2223" y="909"/>
                    </a:cubicBezTo>
                    <a:cubicBezTo>
                      <a:pt x="2207" y="990"/>
                      <a:pt x="2152" y="1061"/>
                      <a:pt x="2126" y="1142"/>
                    </a:cubicBezTo>
                    <a:cubicBezTo>
                      <a:pt x="2113" y="1155"/>
                      <a:pt x="2104" y="1171"/>
                      <a:pt x="2094" y="1187"/>
                    </a:cubicBezTo>
                    <a:cubicBezTo>
                      <a:pt x="1966" y="1276"/>
                      <a:pt x="1887" y="1152"/>
                      <a:pt x="1905" y="1356"/>
                    </a:cubicBezTo>
                    <a:cubicBezTo>
                      <a:pt x="1930" y="1379"/>
                      <a:pt x="1955" y="1403"/>
                      <a:pt x="1981" y="1427"/>
                    </a:cubicBezTo>
                    <a:cubicBezTo>
                      <a:pt x="1981" y="1446"/>
                      <a:pt x="1952" y="1478"/>
                      <a:pt x="1936" y="1494"/>
                    </a:cubicBezTo>
                    <a:cubicBezTo>
                      <a:pt x="1872" y="1512"/>
                      <a:pt x="1750" y="1489"/>
                      <a:pt x="1715" y="1472"/>
                    </a:cubicBezTo>
                    <a:cubicBezTo>
                      <a:pt x="1642" y="1395"/>
                      <a:pt x="1597" y="1446"/>
                      <a:pt x="1552" y="1494"/>
                    </a:cubicBezTo>
                    <a:cubicBezTo>
                      <a:pt x="1529" y="1559"/>
                      <a:pt x="1507" y="1624"/>
                      <a:pt x="1484" y="1689"/>
                    </a:cubicBezTo>
                    <a:cubicBezTo>
                      <a:pt x="1478" y="1699"/>
                      <a:pt x="1471" y="1708"/>
                      <a:pt x="1468" y="1718"/>
                    </a:cubicBezTo>
                    <a:cubicBezTo>
                      <a:pt x="1455" y="1721"/>
                      <a:pt x="1445" y="1724"/>
                      <a:pt x="1436" y="1727"/>
                    </a:cubicBezTo>
                    <a:close/>
                  </a:path>
                </a:pathLst>
              </a:custGeom>
              <a:solidFill>
                <a:schemeClr val="tx2"/>
              </a:solidFill>
              <a:ln w="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21" name="Group 57"/>
              <p:cNvGrpSpPr>
                <a:grpSpLocks/>
              </p:cNvGrpSpPr>
              <p:nvPr/>
            </p:nvGrpSpPr>
            <p:grpSpPr bwMode="auto">
              <a:xfrm>
                <a:off x="721" y="537"/>
                <a:ext cx="3871" cy="2418"/>
                <a:chOff x="721" y="537"/>
                <a:chExt cx="3871" cy="2418"/>
              </a:xfrm>
            </p:grpSpPr>
            <p:grpSp>
              <p:nvGrpSpPr>
                <p:cNvPr id="22" name="Group 56"/>
                <p:cNvGrpSpPr>
                  <a:grpSpLocks/>
                </p:cNvGrpSpPr>
                <p:nvPr/>
              </p:nvGrpSpPr>
              <p:grpSpPr bwMode="auto">
                <a:xfrm>
                  <a:off x="2865" y="1507"/>
                  <a:ext cx="1302" cy="1448"/>
                  <a:chOff x="2865" y="1507"/>
                  <a:chExt cx="1302" cy="1448"/>
                </a:xfrm>
              </p:grpSpPr>
              <p:grpSp>
                <p:nvGrpSpPr>
                  <p:cNvPr id="49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3106" y="2477"/>
                    <a:ext cx="1061" cy="478"/>
                    <a:chOff x="3106" y="2477"/>
                    <a:chExt cx="1061" cy="478"/>
                  </a:xfrm>
                </p:grpSpPr>
                <p:sp>
                  <p:nvSpPr>
                    <p:cNvPr id="58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039" y="2477"/>
                      <a:ext cx="128" cy="226"/>
                    </a:xfrm>
                    <a:custGeom>
                      <a:avLst/>
                      <a:gdLst>
                        <a:gd name="T0" fmla="*/ 0 w 501"/>
                        <a:gd name="T1" fmla="*/ 0 h 1207"/>
                        <a:gd name="T2" fmla="*/ 0 w 501"/>
                        <a:gd name="T3" fmla="*/ 0 h 1207"/>
                        <a:gd name="T4" fmla="*/ 0 w 501"/>
                        <a:gd name="T5" fmla="*/ 0 h 1207"/>
                        <a:gd name="T6" fmla="*/ 0 w 501"/>
                        <a:gd name="T7" fmla="*/ 0 h 1207"/>
                        <a:gd name="T8" fmla="*/ 0 w 501"/>
                        <a:gd name="T9" fmla="*/ 0 h 1207"/>
                        <a:gd name="T10" fmla="*/ 0 w 501"/>
                        <a:gd name="T11" fmla="*/ 0 h 1207"/>
                        <a:gd name="T12" fmla="*/ 0 w 501"/>
                        <a:gd name="T13" fmla="*/ 0 h 1207"/>
                        <a:gd name="T14" fmla="*/ 0 w 501"/>
                        <a:gd name="T15" fmla="*/ 0 h 1207"/>
                        <a:gd name="T16" fmla="*/ 0 w 501"/>
                        <a:gd name="T17" fmla="*/ 0 h 1207"/>
                        <a:gd name="T18" fmla="*/ 0 w 501"/>
                        <a:gd name="T19" fmla="*/ 0 h 1207"/>
                        <a:gd name="T20" fmla="*/ 0 w 501"/>
                        <a:gd name="T21" fmla="*/ 0 h 1207"/>
                        <a:gd name="T22" fmla="*/ 0 w 501"/>
                        <a:gd name="T23" fmla="*/ 0 h 1207"/>
                        <a:gd name="T24" fmla="*/ 0 w 501"/>
                        <a:gd name="T25" fmla="*/ 0 h 1207"/>
                        <a:gd name="T26" fmla="*/ 0 w 501"/>
                        <a:gd name="T27" fmla="*/ 0 h 1207"/>
                        <a:gd name="T28" fmla="*/ 0 w 501"/>
                        <a:gd name="T29" fmla="*/ 0 h 1207"/>
                        <a:gd name="T30" fmla="*/ 0 w 501"/>
                        <a:gd name="T31" fmla="*/ 0 h 1207"/>
                        <a:gd name="T32" fmla="*/ 0 w 501"/>
                        <a:gd name="T33" fmla="*/ 0 h 1207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w 501"/>
                        <a:gd name="T52" fmla="*/ 0 h 1207"/>
                        <a:gd name="T53" fmla="*/ 501 w 501"/>
                        <a:gd name="T54" fmla="*/ 1207 h 1207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T51" t="T52" r="T53" b="T54"/>
                      <a:pathLst>
                        <a:path w="501" h="1207">
                          <a:moveTo>
                            <a:pt x="242" y="1207"/>
                          </a:moveTo>
                          <a:cubicBezTo>
                            <a:pt x="210" y="1157"/>
                            <a:pt x="179" y="1111"/>
                            <a:pt x="150" y="1064"/>
                          </a:cubicBezTo>
                          <a:cubicBezTo>
                            <a:pt x="131" y="1057"/>
                            <a:pt x="112" y="1050"/>
                            <a:pt x="93" y="1046"/>
                          </a:cubicBezTo>
                          <a:cubicBezTo>
                            <a:pt x="77" y="984"/>
                            <a:pt x="36" y="914"/>
                            <a:pt x="14" y="904"/>
                          </a:cubicBezTo>
                          <a:cubicBezTo>
                            <a:pt x="11" y="881"/>
                            <a:pt x="11" y="858"/>
                            <a:pt x="11" y="835"/>
                          </a:cubicBezTo>
                          <a:cubicBezTo>
                            <a:pt x="21" y="766"/>
                            <a:pt x="37" y="718"/>
                            <a:pt x="38" y="662"/>
                          </a:cubicBezTo>
                          <a:cubicBezTo>
                            <a:pt x="0" y="537"/>
                            <a:pt x="54" y="512"/>
                            <a:pt x="109" y="434"/>
                          </a:cubicBezTo>
                          <a:cubicBezTo>
                            <a:pt x="116" y="399"/>
                            <a:pt x="122" y="363"/>
                            <a:pt x="129" y="327"/>
                          </a:cubicBezTo>
                          <a:cubicBezTo>
                            <a:pt x="174" y="220"/>
                            <a:pt x="197" y="155"/>
                            <a:pt x="271" y="82"/>
                          </a:cubicBezTo>
                          <a:cubicBezTo>
                            <a:pt x="303" y="53"/>
                            <a:pt x="335" y="28"/>
                            <a:pt x="367" y="2"/>
                          </a:cubicBezTo>
                          <a:cubicBezTo>
                            <a:pt x="403" y="0"/>
                            <a:pt x="438" y="1"/>
                            <a:pt x="473" y="2"/>
                          </a:cubicBezTo>
                          <a:cubicBezTo>
                            <a:pt x="473" y="15"/>
                            <a:pt x="501" y="97"/>
                            <a:pt x="491" y="136"/>
                          </a:cubicBezTo>
                          <a:cubicBezTo>
                            <a:pt x="424" y="226"/>
                            <a:pt x="461" y="391"/>
                            <a:pt x="457" y="541"/>
                          </a:cubicBezTo>
                          <a:cubicBezTo>
                            <a:pt x="431" y="629"/>
                            <a:pt x="373" y="746"/>
                            <a:pt x="324" y="839"/>
                          </a:cubicBezTo>
                          <a:cubicBezTo>
                            <a:pt x="314" y="859"/>
                            <a:pt x="308" y="878"/>
                            <a:pt x="301" y="898"/>
                          </a:cubicBezTo>
                          <a:cubicBezTo>
                            <a:pt x="288" y="992"/>
                            <a:pt x="278" y="1087"/>
                            <a:pt x="268" y="1185"/>
                          </a:cubicBezTo>
                          <a:cubicBezTo>
                            <a:pt x="258" y="1191"/>
                            <a:pt x="249" y="1198"/>
                            <a:pt x="242" y="1207"/>
                          </a:cubicBezTo>
                          <a:close/>
                        </a:path>
                      </a:pathLst>
                    </a:custGeom>
                    <a:solidFill>
                      <a:schemeClr val="tx2"/>
                    </a:solidFill>
                    <a:ln w="8" cap="flat">
                      <a:solidFill>
                        <a:srgbClr val="FFFFFF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p:txBody>
                </p:sp>
                <p:sp>
                  <p:nvSpPr>
                    <p:cNvPr id="59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3106" y="2839"/>
                      <a:ext cx="198" cy="116"/>
                    </a:xfrm>
                    <a:custGeom>
                      <a:avLst/>
                      <a:gdLst>
                        <a:gd name="T0" fmla="*/ 0 w 776"/>
                        <a:gd name="T1" fmla="*/ 0 h 619"/>
                        <a:gd name="T2" fmla="*/ 0 w 776"/>
                        <a:gd name="T3" fmla="*/ 0 h 619"/>
                        <a:gd name="T4" fmla="*/ 0 w 776"/>
                        <a:gd name="T5" fmla="*/ 0 h 619"/>
                        <a:gd name="T6" fmla="*/ 0 w 776"/>
                        <a:gd name="T7" fmla="*/ 0 h 619"/>
                        <a:gd name="T8" fmla="*/ 0 w 776"/>
                        <a:gd name="T9" fmla="*/ 0 h 619"/>
                        <a:gd name="T10" fmla="*/ 0 w 776"/>
                        <a:gd name="T11" fmla="*/ 0 h 619"/>
                        <a:gd name="T12" fmla="*/ 0 w 776"/>
                        <a:gd name="T13" fmla="*/ 0 h 619"/>
                        <a:gd name="T14" fmla="*/ 0 w 776"/>
                        <a:gd name="T15" fmla="*/ 0 h 619"/>
                        <a:gd name="T16" fmla="*/ 0 w 776"/>
                        <a:gd name="T17" fmla="*/ 0 h 619"/>
                        <a:gd name="T18" fmla="*/ 0 w 776"/>
                        <a:gd name="T19" fmla="*/ 0 h 619"/>
                        <a:gd name="T20" fmla="*/ 0 w 776"/>
                        <a:gd name="T21" fmla="*/ 0 h 619"/>
                        <a:gd name="T22" fmla="*/ 0 w 776"/>
                        <a:gd name="T23" fmla="*/ 0 h 619"/>
                        <a:gd name="T24" fmla="*/ 0 w 776"/>
                        <a:gd name="T25" fmla="*/ 0 h 619"/>
                        <a:gd name="T26" fmla="*/ 0 w 776"/>
                        <a:gd name="T27" fmla="*/ 0 h 619"/>
                        <a:gd name="T28" fmla="*/ 0 w 776"/>
                        <a:gd name="T29" fmla="*/ 0 h 619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w 776"/>
                        <a:gd name="T46" fmla="*/ 0 h 619"/>
                        <a:gd name="T47" fmla="*/ 776 w 776"/>
                        <a:gd name="T48" fmla="*/ 619 h 619"/>
                      </a:gdLst>
                      <a:ahLst/>
                      <a:cxnLst>
                        <a:cxn ang="T30">
                          <a:pos x="T0" y="T1"/>
                        </a:cxn>
                        <a:cxn ang="T31">
                          <a:pos x="T2" y="T3"/>
                        </a:cxn>
                        <a:cxn ang="T32">
                          <a:pos x="T4" y="T5"/>
                        </a:cxn>
                        <a:cxn ang="T33">
                          <a:pos x="T6" y="T7"/>
                        </a:cxn>
                        <a:cxn ang="T34">
                          <a:pos x="T8" y="T9"/>
                        </a:cxn>
                        <a:cxn ang="T35">
                          <a:pos x="T10" y="T11"/>
                        </a:cxn>
                        <a:cxn ang="T36">
                          <a:pos x="T12" y="T13"/>
                        </a:cxn>
                        <a:cxn ang="T37">
                          <a:pos x="T14" y="T15"/>
                        </a:cxn>
                        <a:cxn ang="T38">
                          <a:pos x="T16" y="T17"/>
                        </a:cxn>
                        <a:cxn ang="T39">
                          <a:pos x="T18" y="T19"/>
                        </a:cxn>
                        <a:cxn ang="T40">
                          <a:pos x="T20" y="T21"/>
                        </a:cxn>
                        <a:cxn ang="T41">
                          <a:pos x="T22" y="T23"/>
                        </a:cxn>
                        <a:cxn ang="T42">
                          <a:pos x="T24" y="T25"/>
                        </a:cxn>
                        <a:cxn ang="T43">
                          <a:pos x="T26" y="T27"/>
                        </a:cxn>
                        <a:cxn ang="T44">
                          <a:pos x="T28" y="T29"/>
                        </a:cxn>
                      </a:cxnLst>
                      <a:rect l="T45" t="T46" r="T47" b="T48"/>
                      <a:pathLst>
                        <a:path w="776" h="619">
                          <a:moveTo>
                            <a:pt x="277" y="619"/>
                          </a:moveTo>
                          <a:cubicBezTo>
                            <a:pt x="216" y="594"/>
                            <a:pt x="156" y="573"/>
                            <a:pt x="98" y="552"/>
                          </a:cubicBezTo>
                          <a:cubicBezTo>
                            <a:pt x="0" y="474"/>
                            <a:pt x="32" y="422"/>
                            <a:pt x="33" y="337"/>
                          </a:cubicBezTo>
                          <a:cubicBezTo>
                            <a:pt x="49" y="230"/>
                            <a:pt x="30" y="249"/>
                            <a:pt x="126" y="228"/>
                          </a:cubicBezTo>
                          <a:cubicBezTo>
                            <a:pt x="135" y="219"/>
                            <a:pt x="148" y="209"/>
                            <a:pt x="161" y="200"/>
                          </a:cubicBezTo>
                          <a:cubicBezTo>
                            <a:pt x="161" y="160"/>
                            <a:pt x="165" y="121"/>
                            <a:pt x="168" y="85"/>
                          </a:cubicBezTo>
                          <a:cubicBezTo>
                            <a:pt x="171" y="82"/>
                            <a:pt x="175" y="82"/>
                            <a:pt x="181" y="82"/>
                          </a:cubicBezTo>
                          <a:cubicBezTo>
                            <a:pt x="203" y="93"/>
                            <a:pt x="245" y="100"/>
                            <a:pt x="290" y="95"/>
                          </a:cubicBezTo>
                          <a:cubicBezTo>
                            <a:pt x="341" y="67"/>
                            <a:pt x="392" y="39"/>
                            <a:pt x="443" y="10"/>
                          </a:cubicBezTo>
                          <a:cubicBezTo>
                            <a:pt x="527" y="6"/>
                            <a:pt x="610" y="2"/>
                            <a:pt x="696" y="0"/>
                          </a:cubicBezTo>
                          <a:cubicBezTo>
                            <a:pt x="718" y="17"/>
                            <a:pt x="776" y="42"/>
                            <a:pt x="775" y="114"/>
                          </a:cubicBezTo>
                          <a:cubicBezTo>
                            <a:pt x="749" y="156"/>
                            <a:pt x="723" y="201"/>
                            <a:pt x="691" y="233"/>
                          </a:cubicBezTo>
                          <a:cubicBezTo>
                            <a:pt x="665" y="298"/>
                            <a:pt x="624" y="349"/>
                            <a:pt x="604" y="437"/>
                          </a:cubicBezTo>
                          <a:cubicBezTo>
                            <a:pt x="511" y="493"/>
                            <a:pt x="421" y="550"/>
                            <a:pt x="331" y="607"/>
                          </a:cubicBezTo>
                          <a:cubicBezTo>
                            <a:pt x="312" y="610"/>
                            <a:pt x="293" y="612"/>
                            <a:pt x="277" y="619"/>
                          </a:cubicBezTo>
                          <a:close/>
                        </a:path>
                      </a:pathLst>
                    </a:custGeom>
                    <a:solidFill>
                      <a:schemeClr val="tx2"/>
                    </a:solidFill>
                    <a:ln w="8" cap="flat">
                      <a:solidFill>
                        <a:srgbClr val="FFFFFF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p:txBody>
                </p:sp>
              </p:grpSp>
              <p:grpSp>
                <p:nvGrpSpPr>
                  <p:cNvPr id="50" name="Group 49"/>
                  <p:cNvGrpSpPr>
                    <a:grpSpLocks/>
                  </p:cNvGrpSpPr>
                  <p:nvPr/>
                </p:nvGrpSpPr>
                <p:grpSpPr bwMode="auto">
                  <a:xfrm>
                    <a:off x="2865" y="1507"/>
                    <a:ext cx="1222" cy="1013"/>
                    <a:chOff x="2865" y="1507"/>
                    <a:chExt cx="1222" cy="1013"/>
                  </a:xfrm>
                </p:grpSpPr>
                <p:sp>
                  <p:nvSpPr>
                    <p:cNvPr id="51" name="Freeform 17"/>
                    <p:cNvSpPr>
                      <a:spLocks/>
                    </p:cNvSpPr>
                    <p:nvPr/>
                  </p:nvSpPr>
                  <p:spPr bwMode="auto">
                    <a:xfrm>
                      <a:off x="2865" y="1996"/>
                      <a:ext cx="358" cy="287"/>
                    </a:xfrm>
                    <a:custGeom>
                      <a:avLst/>
                      <a:gdLst>
                        <a:gd name="T0" fmla="*/ 0 w 1411"/>
                        <a:gd name="T1" fmla="*/ 0 h 1526"/>
                        <a:gd name="T2" fmla="*/ 0 w 1411"/>
                        <a:gd name="T3" fmla="*/ 0 h 1526"/>
                        <a:gd name="T4" fmla="*/ 0 w 1411"/>
                        <a:gd name="T5" fmla="*/ 0 h 1526"/>
                        <a:gd name="T6" fmla="*/ 0 w 1411"/>
                        <a:gd name="T7" fmla="*/ 0 h 1526"/>
                        <a:gd name="T8" fmla="*/ 0 w 1411"/>
                        <a:gd name="T9" fmla="*/ 0 h 1526"/>
                        <a:gd name="T10" fmla="*/ 0 w 1411"/>
                        <a:gd name="T11" fmla="*/ 0 h 1526"/>
                        <a:gd name="T12" fmla="*/ 0 w 1411"/>
                        <a:gd name="T13" fmla="*/ 0 h 1526"/>
                        <a:gd name="T14" fmla="*/ 0 w 1411"/>
                        <a:gd name="T15" fmla="*/ 0 h 1526"/>
                        <a:gd name="T16" fmla="*/ 0 w 1411"/>
                        <a:gd name="T17" fmla="*/ 0 h 1526"/>
                        <a:gd name="T18" fmla="*/ 0 w 1411"/>
                        <a:gd name="T19" fmla="*/ 0 h 1526"/>
                        <a:gd name="T20" fmla="*/ 0 w 1411"/>
                        <a:gd name="T21" fmla="*/ 0 h 1526"/>
                        <a:gd name="T22" fmla="*/ 0 w 1411"/>
                        <a:gd name="T23" fmla="*/ 0 h 1526"/>
                        <a:gd name="T24" fmla="*/ 0 w 1411"/>
                        <a:gd name="T25" fmla="*/ 0 h 1526"/>
                        <a:gd name="T26" fmla="*/ 0 w 1411"/>
                        <a:gd name="T27" fmla="*/ 0 h 1526"/>
                        <a:gd name="T28" fmla="*/ 0 w 1411"/>
                        <a:gd name="T29" fmla="*/ 0 h 1526"/>
                        <a:gd name="T30" fmla="*/ 0 w 1411"/>
                        <a:gd name="T31" fmla="*/ 0 h 1526"/>
                        <a:gd name="T32" fmla="*/ 0 w 1411"/>
                        <a:gd name="T33" fmla="*/ 0 h 1526"/>
                        <a:gd name="T34" fmla="*/ 0 w 1411"/>
                        <a:gd name="T35" fmla="*/ 0 h 1526"/>
                        <a:gd name="T36" fmla="*/ 0 w 1411"/>
                        <a:gd name="T37" fmla="*/ 0 h 1526"/>
                        <a:gd name="T38" fmla="*/ 0 w 1411"/>
                        <a:gd name="T39" fmla="*/ 0 h 1526"/>
                        <a:gd name="T40" fmla="*/ 0 w 1411"/>
                        <a:gd name="T41" fmla="*/ 0 h 1526"/>
                        <a:gd name="T42" fmla="*/ 0 w 1411"/>
                        <a:gd name="T43" fmla="*/ 0 h 1526"/>
                        <a:gd name="T44" fmla="*/ 0 w 1411"/>
                        <a:gd name="T45" fmla="*/ 0 h 1526"/>
                        <a:gd name="T46" fmla="*/ 0 w 1411"/>
                        <a:gd name="T47" fmla="*/ 0 h 1526"/>
                        <a:gd name="T48" fmla="*/ 0 w 1411"/>
                        <a:gd name="T49" fmla="*/ 0 h 1526"/>
                        <a:gd name="T50" fmla="*/ 0 w 1411"/>
                        <a:gd name="T51" fmla="*/ 0 h 1526"/>
                        <a:gd name="T52" fmla="*/ 0 w 1411"/>
                        <a:gd name="T53" fmla="*/ 0 h 1526"/>
                        <a:gd name="T54" fmla="*/ 0 w 1411"/>
                        <a:gd name="T55" fmla="*/ 0 h 1526"/>
                        <a:gd name="T56" fmla="*/ 0 w 1411"/>
                        <a:gd name="T57" fmla="*/ 0 h 1526"/>
                        <a:gd name="T58" fmla="*/ 0 w 1411"/>
                        <a:gd name="T59" fmla="*/ 0 h 1526"/>
                        <a:gd name="T60" fmla="*/ 0 w 1411"/>
                        <a:gd name="T61" fmla="*/ 0 h 1526"/>
                        <a:gd name="T62" fmla="*/ 0 w 1411"/>
                        <a:gd name="T63" fmla="*/ 0 h 152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w 1411"/>
                        <a:gd name="T97" fmla="*/ 0 h 1526"/>
                        <a:gd name="T98" fmla="*/ 1411 w 1411"/>
                        <a:gd name="T99" fmla="*/ 1526 h 1526"/>
                      </a:gdLst>
                      <a:ahLst/>
                      <a:cxnLst>
                        <a:cxn ang="T64">
                          <a:pos x="T0" y="T1"/>
                        </a:cxn>
                        <a:cxn ang="T65">
                          <a:pos x="T2" y="T3"/>
                        </a:cxn>
                        <a:cxn ang="T66">
                          <a:pos x="T4" y="T5"/>
                        </a:cxn>
                        <a:cxn ang="T67">
                          <a:pos x="T6" y="T7"/>
                        </a:cxn>
                        <a:cxn ang="T68">
                          <a:pos x="T8" y="T9"/>
                        </a:cxn>
                        <a:cxn ang="T69">
                          <a:pos x="T10" y="T11"/>
                        </a:cxn>
                        <a:cxn ang="T70">
                          <a:pos x="T12" y="T13"/>
                        </a:cxn>
                        <a:cxn ang="T71">
                          <a:pos x="T14" y="T15"/>
                        </a:cxn>
                        <a:cxn ang="T72">
                          <a:pos x="T16" y="T17"/>
                        </a:cxn>
                        <a:cxn ang="T73">
                          <a:pos x="T18" y="T19"/>
                        </a:cxn>
                        <a:cxn ang="T74">
                          <a:pos x="T20" y="T21"/>
                        </a:cxn>
                        <a:cxn ang="T75">
                          <a:pos x="T22" y="T23"/>
                        </a:cxn>
                        <a:cxn ang="T76">
                          <a:pos x="T24" y="T25"/>
                        </a:cxn>
                        <a:cxn ang="T77">
                          <a:pos x="T26" y="T27"/>
                        </a:cxn>
                        <a:cxn ang="T78">
                          <a:pos x="T28" y="T29"/>
                        </a:cxn>
                        <a:cxn ang="T79">
                          <a:pos x="T30" y="T31"/>
                        </a:cxn>
                        <a:cxn ang="T80">
                          <a:pos x="T32" y="T33"/>
                        </a:cxn>
                        <a:cxn ang="T81">
                          <a:pos x="T34" y="T35"/>
                        </a:cxn>
                        <a:cxn ang="T82">
                          <a:pos x="T36" y="T37"/>
                        </a:cxn>
                        <a:cxn ang="T83">
                          <a:pos x="T38" y="T39"/>
                        </a:cxn>
                        <a:cxn ang="T84">
                          <a:pos x="T40" y="T41"/>
                        </a:cxn>
                        <a:cxn ang="T85">
                          <a:pos x="T42" y="T43"/>
                        </a:cxn>
                        <a:cxn ang="T86">
                          <a:pos x="T44" y="T45"/>
                        </a:cxn>
                        <a:cxn ang="T87">
                          <a:pos x="T46" y="T47"/>
                        </a:cxn>
                        <a:cxn ang="T88">
                          <a:pos x="T48" y="T49"/>
                        </a:cxn>
                        <a:cxn ang="T89">
                          <a:pos x="T50" y="T51"/>
                        </a:cxn>
                        <a:cxn ang="T90">
                          <a:pos x="T52" y="T53"/>
                        </a:cxn>
                        <a:cxn ang="T91">
                          <a:pos x="T54" y="T55"/>
                        </a:cxn>
                        <a:cxn ang="T92">
                          <a:pos x="T56" y="T57"/>
                        </a:cxn>
                        <a:cxn ang="T93">
                          <a:pos x="T58" y="T59"/>
                        </a:cxn>
                        <a:cxn ang="T94">
                          <a:pos x="T60" y="T61"/>
                        </a:cxn>
                        <a:cxn ang="T95">
                          <a:pos x="T62" y="T63"/>
                        </a:cxn>
                      </a:cxnLst>
                      <a:rect l="T96" t="T97" r="T98" b="T99"/>
                      <a:pathLst>
                        <a:path w="1411" h="1526">
                          <a:moveTo>
                            <a:pt x="1136" y="1526"/>
                          </a:moveTo>
                          <a:cubicBezTo>
                            <a:pt x="1018" y="1470"/>
                            <a:pt x="967" y="1377"/>
                            <a:pt x="913" y="1307"/>
                          </a:cubicBezTo>
                          <a:cubicBezTo>
                            <a:pt x="895" y="1150"/>
                            <a:pt x="790" y="1016"/>
                            <a:pt x="656" y="1094"/>
                          </a:cubicBezTo>
                          <a:cubicBezTo>
                            <a:pt x="617" y="1133"/>
                            <a:pt x="611" y="1123"/>
                            <a:pt x="601" y="1188"/>
                          </a:cubicBezTo>
                          <a:cubicBezTo>
                            <a:pt x="568" y="1243"/>
                            <a:pt x="514" y="1287"/>
                            <a:pt x="463" y="1332"/>
                          </a:cubicBezTo>
                          <a:cubicBezTo>
                            <a:pt x="462" y="1335"/>
                            <a:pt x="462" y="1338"/>
                            <a:pt x="462" y="1345"/>
                          </a:cubicBezTo>
                          <a:cubicBezTo>
                            <a:pt x="440" y="1344"/>
                            <a:pt x="434" y="1354"/>
                            <a:pt x="427" y="1360"/>
                          </a:cubicBezTo>
                          <a:cubicBezTo>
                            <a:pt x="405" y="1366"/>
                            <a:pt x="382" y="1376"/>
                            <a:pt x="360" y="1385"/>
                          </a:cubicBezTo>
                          <a:cubicBezTo>
                            <a:pt x="258" y="1382"/>
                            <a:pt x="168" y="1351"/>
                            <a:pt x="121" y="1300"/>
                          </a:cubicBezTo>
                          <a:cubicBezTo>
                            <a:pt x="156" y="1229"/>
                            <a:pt x="147" y="1180"/>
                            <a:pt x="128" y="1127"/>
                          </a:cubicBezTo>
                          <a:cubicBezTo>
                            <a:pt x="77" y="1073"/>
                            <a:pt x="20" y="1019"/>
                            <a:pt x="11" y="973"/>
                          </a:cubicBezTo>
                          <a:cubicBezTo>
                            <a:pt x="18" y="885"/>
                            <a:pt x="25" y="797"/>
                            <a:pt x="35" y="712"/>
                          </a:cubicBezTo>
                          <a:cubicBezTo>
                            <a:pt x="13" y="626"/>
                            <a:pt x="0" y="580"/>
                            <a:pt x="7" y="525"/>
                          </a:cubicBezTo>
                          <a:cubicBezTo>
                            <a:pt x="10" y="521"/>
                            <a:pt x="14" y="518"/>
                            <a:pt x="17" y="518"/>
                          </a:cubicBezTo>
                          <a:cubicBezTo>
                            <a:pt x="52" y="542"/>
                            <a:pt x="87" y="566"/>
                            <a:pt x="122" y="590"/>
                          </a:cubicBezTo>
                          <a:cubicBezTo>
                            <a:pt x="147" y="613"/>
                            <a:pt x="173" y="640"/>
                            <a:pt x="198" y="667"/>
                          </a:cubicBezTo>
                          <a:cubicBezTo>
                            <a:pt x="364" y="740"/>
                            <a:pt x="493" y="511"/>
                            <a:pt x="542" y="378"/>
                          </a:cubicBezTo>
                          <a:cubicBezTo>
                            <a:pt x="577" y="320"/>
                            <a:pt x="613" y="262"/>
                            <a:pt x="648" y="207"/>
                          </a:cubicBezTo>
                          <a:cubicBezTo>
                            <a:pt x="648" y="158"/>
                            <a:pt x="649" y="112"/>
                            <a:pt x="649" y="66"/>
                          </a:cubicBezTo>
                          <a:cubicBezTo>
                            <a:pt x="668" y="53"/>
                            <a:pt x="691" y="41"/>
                            <a:pt x="713" y="28"/>
                          </a:cubicBezTo>
                          <a:cubicBezTo>
                            <a:pt x="803" y="24"/>
                            <a:pt x="873" y="0"/>
                            <a:pt x="975" y="81"/>
                          </a:cubicBezTo>
                          <a:cubicBezTo>
                            <a:pt x="1010" y="114"/>
                            <a:pt x="1045" y="148"/>
                            <a:pt x="1080" y="182"/>
                          </a:cubicBezTo>
                          <a:cubicBezTo>
                            <a:pt x="1121" y="192"/>
                            <a:pt x="1163" y="203"/>
                            <a:pt x="1207" y="218"/>
                          </a:cubicBezTo>
                          <a:cubicBezTo>
                            <a:pt x="1261" y="248"/>
                            <a:pt x="1411" y="347"/>
                            <a:pt x="1410" y="452"/>
                          </a:cubicBezTo>
                          <a:cubicBezTo>
                            <a:pt x="1340" y="493"/>
                            <a:pt x="1285" y="557"/>
                            <a:pt x="1227" y="595"/>
                          </a:cubicBezTo>
                          <a:cubicBezTo>
                            <a:pt x="1096" y="644"/>
                            <a:pt x="956" y="568"/>
                            <a:pt x="860" y="638"/>
                          </a:cubicBezTo>
                          <a:cubicBezTo>
                            <a:pt x="863" y="658"/>
                            <a:pt x="866" y="681"/>
                            <a:pt x="869" y="704"/>
                          </a:cubicBezTo>
                          <a:cubicBezTo>
                            <a:pt x="916" y="777"/>
                            <a:pt x="794" y="852"/>
                            <a:pt x="928" y="947"/>
                          </a:cubicBezTo>
                          <a:cubicBezTo>
                            <a:pt x="957" y="978"/>
                            <a:pt x="985" y="1008"/>
                            <a:pt x="1017" y="1038"/>
                          </a:cubicBezTo>
                          <a:cubicBezTo>
                            <a:pt x="1045" y="1078"/>
                            <a:pt x="1074" y="1118"/>
                            <a:pt x="1103" y="1161"/>
                          </a:cubicBezTo>
                          <a:cubicBezTo>
                            <a:pt x="1112" y="1198"/>
                            <a:pt x="1121" y="1237"/>
                            <a:pt x="1134" y="1277"/>
                          </a:cubicBezTo>
                          <a:cubicBezTo>
                            <a:pt x="1133" y="1359"/>
                            <a:pt x="1133" y="1440"/>
                            <a:pt x="1136" y="1526"/>
                          </a:cubicBezTo>
                          <a:close/>
                        </a:path>
                      </a:pathLst>
                    </a:custGeom>
                    <a:solidFill>
                      <a:schemeClr val="tx2"/>
                    </a:solidFill>
                    <a:ln w="8" cap="flat">
                      <a:solidFill>
                        <a:srgbClr val="FFFFFF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p:txBody>
                </p:sp>
                <p:grpSp>
                  <p:nvGrpSpPr>
                    <p:cNvPr id="52" name="Group 4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091" y="1777"/>
                      <a:ext cx="996" cy="743"/>
                      <a:chOff x="3091" y="1777"/>
                      <a:chExt cx="996" cy="743"/>
                    </a:xfrm>
                  </p:grpSpPr>
                  <p:sp>
                    <p:nvSpPr>
                      <p:cNvPr id="54" name="Freeform 1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123" y="2139"/>
                        <a:ext cx="415" cy="381"/>
                      </a:xfrm>
                      <a:custGeom>
                        <a:avLst/>
                        <a:gdLst>
                          <a:gd name="T0" fmla="*/ 0 w 1633"/>
                          <a:gd name="T1" fmla="*/ 0 h 2024"/>
                          <a:gd name="T2" fmla="*/ 0 w 1633"/>
                          <a:gd name="T3" fmla="*/ 0 h 2024"/>
                          <a:gd name="T4" fmla="*/ 0 w 1633"/>
                          <a:gd name="T5" fmla="*/ 0 h 2024"/>
                          <a:gd name="T6" fmla="*/ 0 w 1633"/>
                          <a:gd name="T7" fmla="*/ 0 h 2024"/>
                          <a:gd name="T8" fmla="*/ 0 w 1633"/>
                          <a:gd name="T9" fmla="*/ 0 h 2024"/>
                          <a:gd name="T10" fmla="*/ 0 w 1633"/>
                          <a:gd name="T11" fmla="*/ 0 h 2024"/>
                          <a:gd name="T12" fmla="*/ 0 w 1633"/>
                          <a:gd name="T13" fmla="*/ 0 h 2024"/>
                          <a:gd name="T14" fmla="*/ 0 w 1633"/>
                          <a:gd name="T15" fmla="*/ 0 h 2024"/>
                          <a:gd name="T16" fmla="*/ 0 w 1633"/>
                          <a:gd name="T17" fmla="*/ 0 h 2024"/>
                          <a:gd name="T18" fmla="*/ 0 w 1633"/>
                          <a:gd name="T19" fmla="*/ 0 h 2024"/>
                          <a:gd name="T20" fmla="*/ 0 w 1633"/>
                          <a:gd name="T21" fmla="*/ 0 h 2024"/>
                          <a:gd name="T22" fmla="*/ 0 w 1633"/>
                          <a:gd name="T23" fmla="*/ 0 h 2024"/>
                          <a:gd name="T24" fmla="*/ 0 w 1633"/>
                          <a:gd name="T25" fmla="*/ 0 h 2024"/>
                          <a:gd name="T26" fmla="*/ 0 w 1633"/>
                          <a:gd name="T27" fmla="*/ 0 h 2024"/>
                          <a:gd name="T28" fmla="*/ 0 w 1633"/>
                          <a:gd name="T29" fmla="*/ 0 h 2024"/>
                          <a:gd name="T30" fmla="*/ 0 w 1633"/>
                          <a:gd name="T31" fmla="*/ 0 h 2024"/>
                          <a:gd name="T32" fmla="*/ 0 w 1633"/>
                          <a:gd name="T33" fmla="*/ 0 h 2024"/>
                          <a:gd name="T34" fmla="*/ 0 w 1633"/>
                          <a:gd name="T35" fmla="*/ 0 h 2024"/>
                          <a:gd name="T36" fmla="*/ 0 w 1633"/>
                          <a:gd name="T37" fmla="*/ 0 h 2024"/>
                          <a:gd name="T38" fmla="*/ 0 w 1633"/>
                          <a:gd name="T39" fmla="*/ 0 h 2024"/>
                          <a:gd name="T40" fmla="*/ 0 w 1633"/>
                          <a:gd name="T41" fmla="*/ 0 h 2024"/>
                          <a:gd name="T42" fmla="*/ 0 w 1633"/>
                          <a:gd name="T43" fmla="*/ 0 h 2024"/>
                          <a:gd name="T44" fmla="*/ 0 w 1633"/>
                          <a:gd name="T45" fmla="*/ 0 h 2024"/>
                          <a:gd name="T46" fmla="*/ 0 w 1633"/>
                          <a:gd name="T47" fmla="*/ 0 h 2024"/>
                          <a:gd name="T48" fmla="*/ 0 w 1633"/>
                          <a:gd name="T49" fmla="*/ 0 h 2024"/>
                          <a:gd name="T50" fmla="*/ 0 w 1633"/>
                          <a:gd name="T51" fmla="*/ 0 h 2024"/>
                          <a:gd name="T52" fmla="*/ 0 w 1633"/>
                          <a:gd name="T53" fmla="*/ 0 h 2024"/>
                          <a:gd name="T54" fmla="*/ 0 w 1633"/>
                          <a:gd name="T55" fmla="*/ 0 h 2024"/>
                          <a:gd name="T56" fmla="*/ 0 w 1633"/>
                          <a:gd name="T57" fmla="*/ 0 h 2024"/>
                          <a:gd name="T58" fmla="*/ 0 w 1633"/>
                          <a:gd name="T59" fmla="*/ 0 h 2024"/>
                          <a:gd name="T60" fmla="*/ 0 w 1633"/>
                          <a:gd name="T61" fmla="*/ 0 h 2024"/>
                          <a:gd name="T62" fmla="*/ 0 w 1633"/>
                          <a:gd name="T63" fmla="*/ 0 h 2024"/>
                          <a:gd name="T64" fmla="*/ 0 w 1633"/>
                          <a:gd name="T65" fmla="*/ 0 h 2024"/>
                          <a:gd name="T66" fmla="*/ 0 w 1633"/>
                          <a:gd name="T67" fmla="*/ 0 h 2024"/>
                          <a:gd name="T68" fmla="*/ 0 w 1633"/>
                          <a:gd name="T69" fmla="*/ 0 h 2024"/>
                          <a:gd name="T70" fmla="*/ 0 w 1633"/>
                          <a:gd name="T71" fmla="*/ 0 h 2024"/>
                          <a:gd name="T72" fmla="*/ 0 w 1633"/>
                          <a:gd name="T73" fmla="*/ 0 h 2024"/>
                          <a:gd name="T74" fmla="*/ 0 w 1633"/>
                          <a:gd name="T75" fmla="*/ 0 h 2024"/>
                          <a:gd name="T76" fmla="*/ 0 w 1633"/>
                          <a:gd name="T77" fmla="*/ 0 h 2024"/>
                          <a:gd name="T78" fmla="*/ 0 w 1633"/>
                          <a:gd name="T79" fmla="*/ 0 h 2024"/>
                          <a:gd name="T80" fmla="*/ 0 w 1633"/>
                          <a:gd name="T81" fmla="*/ 0 h 2024"/>
                          <a:gd name="T82" fmla="*/ 0 w 1633"/>
                          <a:gd name="T83" fmla="*/ 0 h 2024"/>
                          <a:gd name="T84" fmla="*/ 0 w 1633"/>
                          <a:gd name="T85" fmla="*/ 0 h 2024"/>
                          <a:gd name="T86" fmla="*/ 0 w 1633"/>
                          <a:gd name="T87" fmla="*/ 0 h 2024"/>
                          <a:gd name="T88" fmla="*/ 0 w 1633"/>
                          <a:gd name="T89" fmla="*/ 0 h 2024"/>
                          <a:gd name="T90" fmla="*/ 0 w 1633"/>
                          <a:gd name="T91" fmla="*/ 0 h 2024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w 1633"/>
                          <a:gd name="T139" fmla="*/ 0 h 2024"/>
                          <a:gd name="T140" fmla="*/ 1633 w 1633"/>
                          <a:gd name="T141" fmla="*/ 2024 h 2024"/>
                        </a:gdLst>
                        <a:ahLst/>
                        <a:cxnLst>
                          <a:cxn ang="T92">
                            <a:pos x="T0" y="T1"/>
                          </a:cxn>
                          <a:cxn ang="T93">
                            <a:pos x="T2" y="T3"/>
                          </a:cxn>
                          <a:cxn ang="T94">
                            <a:pos x="T4" y="T5"/>
                          </a:cxn>
                          <a:cxn ang="T95">
                            <a:pos x="T6" y="T7"/>
                          </a:cxn>
                          <a:cxn ang="T96">
                            <a:pos x="T8" y="T9"/>
                          </a:cxn>
                          <a:cxn ang="T97">
                            <a:pos x="T10" y="T11"/>
                          </a:cxn>
                          <a:cxn ang="T98">
                            <a:pos x="T12" y="T13"/>
                          </a:cxn>
                          <a:cxn ang="T99">
                            <a:pos x="T14" y="T15"/>
                          </a:cxn>
                          <a:cxn ang="T100">
                            <a:pos x="T16" y="T17"/>
                          </a:cxn>
                          <a:cxn ang="T101">
                            <a:pos x="T18" y="T19"/>
                          </a:cxn>
                          <a:cxn ang="T102">
                            <a:pos x="T20" y="T21"/>
                          </a:cxn>
                          <a:cxn ang="T103">
                            <a:pos x="T22" y="T23"/>
                          </a:cxn>
                          <a:cxn ang="T104">
                            <a:pos x="T24" y="T25"/>
                          </a:cxn>
                          <a:cxn ang="T105">
                            <a:pos x="T26" y="T27"/>
                          </a:cxn>
                          <a:cxn ang="T106">
                            <a:pos x="T28" y="T29"/>
                          </a:cxn>
                          <a:cxn ang="T107">
                            <a:pos x="T30" y="T31"/>
                          </a:cxn>
                          <a:cxn ang="T108">
                            <a:pos x="T32" y="T33"/>
                          </a:cxn>
                          <a:cxn ang="T109">
                            <a:pos x="T34" y="T35"/>
                          </a:cxn>
                          <a:cxn ang="T110">
                            <a:pos x="T36" y="T37"/>
                          </a:cxn>
                          <a:cxn ang="T111">
                            <a:pos x="T38" y="T39"/>
                          </a:cxn>
                          <a:cxn ang="T112">
                            <a:pos x="T40" y="T41"/>
                          </a:cxn>
                          <a:cxn ang="T113">
                            <a:pos x="T42" y="T43"/>
                          </a:cxn>
                          <a:cxn ang="T114">
                            <a:pos x="T44" y="T45"/>
                          </a:cxn>
                          <a:cxn ang="T115">
                            <a:pos x="T46" y="T47"/>
                          </a:cxn>
                          <a:cxn ang="T116">
                            <a:pos x="T48" y="T49"/>
                          </a:cxn>
                          <a:cxn ang="T117">
                            <a:pos x="T50" y="T51"/>
                          </a:cxn>
                          <a:cxn ang="T118">
                            <a:pos x="T52" y="T53"/>
                          </a:cxn>
                          <a:cxn ang="T119">
                            <a:pos x="T54" y="T55"/>
                          </a:cxn>
                          <a:cxn ang="T120">
                            <a:pos x="T56" y="T57"/>
                          </a:cxn>
                          <a:cxn ang="T121">
                            <a:pos x="T58" y="T59"/>
                          </a:cxn>
                          <a:cxn ang="T122">
                            <a:pos x="T60" y="T61"/>
                          </a:cxn>
                          <a:cxn ang="T123">
                            <a:pos x="T62" y="T63"/>
                          </a:cxn>
                          <a:cxn ang="T124">
                            <a:pos x="T64" y="T65"/>
                          </a:cxn>
                          <a:cxn ang="T125">
                            <a:pos x="T66" y="T67"/>
                          </a:cxn>
                          <a:cxn ang="T126">
                            <a:pos x="T68" y="T69"/>
                          </a:cxn>
                          <a:cxn ang="T127">
                            <a:pos x="T70" y="T71"/>
                          </a:cxn>
                          <a:cxn ang="T128">
                            <a:pos x="T72" y="T73"/>
                          </a:cxn>
                          <a:cxn ang="T129">
                            <a:pos x="T74" y="T75"/>
                          </a:cxn>
                          <a:cxn ang="T130">
                            <a:pos x="T76" y="T77"/>
                          </a:cxn>
                          <a:cxn ang="T131">
                            <a:pos x="T78" y="T79"/>
                          </a:cxn>
                          <a:cxn ang="T132">
                            <a:pos x="T80" y="T81"/>
                          </a:cxn>
                          <a:cxn ang="T133">
                            <a:pos x="T82" y="T83"/>
                          </a:cxn>
                          <a:cxn ang="T134">
                            <a:pos x="T84" y="T85"/>
                          </a:cxn>
                          <a:cxn ang="T135">
                            <a:pos x="T86" y="T87"/>
                          </a:cxn>
                          <a:cxn ang="T136">
                            <a:pos x="T88" y="T89"/>
                          </a:cxn>
                          <a:cxn ang="T137">
                            <a:pos x="T90" y="T91"/>
                          </a:cxn>
                        </a:cxnLst>
                        <a:rect l="T138" t="T139" r="T140" b="T141"/>
                        <a:pathLst>
                          <a:path w="1633" h="2024">
                            <a:moveTo>
                              <a:pt x="1005" y="2024"/>
                            </a:moveTo>
                            <a:cubicBezTo>
                              <a:pt x="954" y="1970"/>
                              <a:pt x="899" y="2005"/>
                              <a:pt x="858" y="2014"/>
                            </a:cubicBezTo>
                            <a:cubicBezTo>
                              <a:pt x="848" y="1997"/>
                              <a:pt x="839" y="1980"/>
                              <a:pt x="829" y="1964"/>
                            </a:cubicBezTo>
                            <a:cubicBezTo>
                              <a:pt x="830" y="1852"/>
                              <a:pt x="753" y="1880"/>
                              <a:pt x="708" y="1879"/>
                            </a:cubicBezTo>
                            <a:cubicBezTo>
                              <a:pt x="708" y="1862"/>
                              <a:pt x="709" y="1849"/>
                              <a:pt x="709" y="1836"/>
                            </a:cubicBezTo>
                            <a:cubicBezTo>
                              <a:pt x="751" y="1762"/>
                              <a:pt x="805" y="1678"/>
                              <a:pt x="815" y="1613"/>
                            </a:cubicBezTo>
                            <a:cubicBezTo>
                              <a:pt x="765" y="1559"/>
                              <a:pt x="723" y="1516"/>
                              <a:pt x="717" y="1470"/>
                            </a:cubicBezTo>
                            <a:cubicBezTo>
                              <a:pt x="673" y="1410"/>
                              <a:pt x="654" y="1425"/>
                              <a:pt x="622" y="1425"/>
                            </a:cubicBezTo>
                            <a:cubicBezTo>
                              <a:pt x="590" y="1430"/>
                              <a:pt x="558" y="1436"/>
                              <a:pt x="526" y="1445"/>
                            </a:cubicBezTo>
                            <a:cubicBezTo>
                              <a:pt x="484" y="1487"/>
                              <a:pt x="439" y="1512"/>
                              <a:pt x="401" y="1534"/>
                            </a:cubicBezTo>
                            <a:cubicBezTo>
                              <a:pt x="365" y="1533"/>
                              <a:pt x="333" y="1535"/>
                              <a:pt x="301" y="1538"/>
                            </a:cubicBezTo>
                            <a:cubicBezTo>
                              <a:pt x="289" y="1452"/>
                              <a:pt x="235" y="1421"/>
                              <a:pt x="210" y="1395"/>
                            </a:cubicBezTo>
                            <a:cubicBezTo>
                              <a:pt x="203" y="1385"/>
                              <a:pt x="197" y="1375"/>
                              <a:pt x="194" y="1365"/>
                            </a:cubicBezTo>
                            <a:cubicBezTo>
                              <a:pt x="194" y="1283"/>
                              <a:pt x="195" y="1201"/>
                              <a:pt x="198" y="1119"/>
                            </a:cubicBezTo>
                            <a:cubicBezTo>
                              <a:pt x="119" y="1117"/>
                              <a:pt x="58" y="1119"/>
                              <a:pt x="0" y="1137"/>
                            </a:cubicBezTo>
                            <a:cubicBezTo>
                              <a:pt x="1" y="1055"/>
                              <a:pt x="33" y="1076"/>
                              <a:pt x="100" y="1058"/>
                            </a:cubicBezTo>
                            <a:cubicBezTo>
                              <a:pt x="161" y="1030"/>
                              <a:pt x="193" y="959"/>
                              <a:pt x="193" y="900"/>
                            </a:cubicBezTo>
                            <a:cubicBezTo>
                              <a:pt x="178" y="837"/>
                              <a:pt x="162" y="775"/>
                              <a:pt x="150" y="715"/>
                            </a:cubicBezTo>
                            <a:cubicBezTo>
                              <a:pt x="147" y="640"/>
                              <a:pt x="144" y="568"/>
                              <a:pt x="145" y="496"/>
                            </a:cubicBezTo>
                            <a:cubicBezTo>
                              <a:pt x="138" y="469"/>
                              <a:pt x="132" y="443"/>
                              <a:pt x="126" y="420"/>
                            </a:cubicBezTo>
                            <a:cubicBezTo>
                              <a:pt x="193" y="389"/>
                              <a:pt x="222" y="324"/>
                              <a:pt x="251" y="259"/>
                            </a:cubicBezTo>
                            <a:cubicBezTo>
                              <a:pt x="309" y="225"/>
                              <a:pt x="351" y="170"/>
                              <a:pt x="440" y="202"/>
                            </a:cubicBezTo>
                            <a:cubicBezTo>
                              <a:pt x="469" y="203"/>
                              <a:pt x="507" y="197"/>
                              <a:pt x="520" y="158"/>
                            </a:cubicBezTo>
                            <a:cubicBezTo>
                              <a:pt x="521" y="89"/>
                              <a:pt x="499" y="79"/>
                              <a:pt x="473" y="52"/>
                            </a:cubicBezTo>
                            <a:cubicBezTo>
                              <a:pt x="483" y="0"/>
                              <a:pt x="585" y="42"/>
                              <a:pt x="646" y="66"/>
                            </a:cubicBezTo>
                            <a:cubicBezTo>
                              <a:pt x="674" y="70"/>
                              <a:pt x="703" y="74"/>
                              <a:pt x="735" y="78"/>
                            </a:cubicBezTo>
                            <a:cubicBezTo>
                              <a:pt x="792" y="113"/>
                              <a:pt x="885" y="158"/>
                              <a:pt x="955" y="212"/>
                            </a:cubicBezTo>
                            <a:cubicBezTo>
                              <a:pt x="983" y="222"/>
                              <a:pt x="1015" y="233"/>
                              <a:pt x="1047" y="247"/>
                            </a:cubicBezTo>
                            <a:cubicBezTo>
                              <a:pt x="1076" y="247"/>
                              <a:pt x="1105" y="248"/>
                              <a:pt x="1137" y="252"/>
                            </a:cubicBezTo>
                            <a:cubicBezTo>
                              <a:pt x="1156" y="227"/>
                              <a:pt x="1178" y="201"/>
                              <a:pt x="1201" y="179"/>
                            </a:cubicBezTo>
                            <a:cubicBezTo>
                              <a:pt x="1230" y="179"/>
                              <a:pt x="1274" y="210"/>
                              <a:pt x="1319" y="270"/>
                            </a:cubicBezTo>
                            <a:cubicBezTo>
                              <a:pt x="1338" y="280"/>
                              <a:pt x="1357" y="291"/>
                              <a:pt x="1379" y="304"/>
                            </a:cubicBezTo>
                            <a:cubicBezTo>
                              <a:pt x="1430" y="319"/>
                              <a:pt x="1516" y="390"/>
                              <a:pt x="1573" y="470"/>
                            </a:cubicBezTo>
                            <a:cubicBezTo>
                              <a:pt x="1592" y="542"/>
                              <a:pt x="1614" y="618"/>
                              <a:pt x="1575" y="715"/>
                            </a:cubicBezTo>
                            <a:cubicBezTo>
                              <a:pt x="1475" y="824"/>
                              <a:pt x="1417" y="878"/>
                              <a:pt x="1506" y="1044"/>
                            </a:cubicBezTo>
                            <a:cubicBezTo>
                              <a:pt x="1509" y="1064"/>
                              <a:pt x="1515" y="1084"/>
                              <a:pt x="1521" y="1107"/>
                            </a:cubicBezTo>
                            <a:cubicBezTo>
                              <a:pt x="1544" y="1130"/>
                              <a:pt x="1575" y="1278"/>
                              <a:pt x="1587" y="1344"/>
                            </a:cubicBezTo>
                            <a:cubicBezTo>
                              <a:pt x="1628" y="1401"/>
                              <a:pt x="1628" y="1440"/>
                              <a:pt x="1605" y="1525"/>
                            </a:cubicBezTo>
                            <a:cubicBezTo>
                              <a:pt x="1605" y="1577"/>
                              <a:pt x="1601" y="1639"/>
                              <a:pt x="1633" y="1722"/>
                            </a:cubicBezTo>
                            <a:cubicBezTo>
                              <a:pt x="1521" y="1722"/>
                              <a:pt x="1409" y="1723"/>
                              <a:pt x="1297" y="1727"/>
                            </a:cubicBezTo>
                            <a:cubicBezTo>
                              <a:pt x="1271" y="1752"/>
                              <a:pt x="1319" y="1809"/>
                              <a:pt x="1357" y="1856"/>
                            </a:cubicBezTo>
                            <a:cubicBezTo>
                              <a:pt x="1351" y="1872"/>
                              <a:pt x="1344" y="1892"/>
                              <a:pt x="1341" y="1911"/>
                            </a:cubicBezTo>
                            <a:cubicBezTo>
                              <a:pt x="1293" y="1910"/>
                              <a:pt x="1230" y="1817"/>
                              <a:pt x="1223" y="1810"/>
                            </a:cubicBezTo>
                            <a:cubicBezTo>
                              <a:pt x="1188" y="1806"/>
                              <a:pt x="1153" y="1805"/>
                              <a:pt x="1121" y="1804"/>
                            </a:cubicBezTo>
                            <a:cubicBezTo>
                              <a:pt x="1102" y="1833"/>
                              <a:pt x="1082" y="1862"/>
                              <a:pt x="1063" y="1891"/>
                            </a:cubicBezTo>
                            <a:cubicBezTo>
                              <a:pt x="1060" y="1920"/>
                              <a:pt x="1056" y="1999"/>
                              <a:pt x="1005" y="2024"/>
                            </a:cubicBezTo>
                            <a:close/>
                          </a:path>
                        </a:pathLst>
                      </a:custGeom>
                      <a:solidFill>
                        <a:schemeClr val="tx2"/>
                      </a:solidFill>
                      <a:ln w="8" cap="flat">
                        <a:solidFill>
                          <a:srgbClr val="FFFFFF"/>
                        </a:solidFill>
                        <a:prstDash val="solid"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endParaRPr>
                      </a:p>
                    </p:txBody>
                  </p:sp>
                  <p:sp>
                    <p:nvSpPr>
                      <p:cNvPr id="55" name="Freeform 1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091" y="1938"/>
                        <a:ext cx="583" cy="273"/>
                      </a:xfrm>
                      <a:custGeom>
                        <a:avLst/>
                        <a:gdLst>
                          <a:gd name="T0" fmla="*/ 0 w 2294"/>
                          <a:gd name="T1" fmla="*/ 0 h 1452"/>
                          <a:gd name="T2" fmla="*/ 0 w 2294"/>
                          <a:gd name="T3" fmla="*/ 0 h 1452"/>
                          <a:gd name="T4" fmla="*/ 0 w 2294"/>
                          <a:gd name="T5" fmla="*/ 0 h 1452"/>
                          <a:gd name="T6" fmla="*/ 0 w 2294"/>
                          <a:gd name="T7" fmla="*/ 0 h 1452"/>
                          <a:gd name="T8" fmla="*/ 0 w 2294"/>
                          <a:gd name="T9" fmla="*/ 0 h 1452"/>
                          <a:gd name="T10" fmla="*/ 0 w 2294"/>
                          <a:gd name="T11" fmla="*/ 0 h 1452"/>
                          <a:gd name="T12" fmla="*/ 0 w 2294"/>
                          <a:gd name="T13" fmla="*/ 0 h 1452"/>
                          <a:gd name="T14" fmla="*/ 0 w 2294"/>
                          <a:gd name="T15" fmla="*/ 0 h 1452"/>
                          <a:gd name="T16" fmla="*/ 0 w 2294"/>
                          <a:gd name="T17" fmla="*/ 0 h 1452"/>
                          <a:gd name="T18" fmla="*/ 0 w 2294"/>
                          <a:gd name="T19" fmla="*/ 0 h 1452"/>
                          <a:gd name="T20" fmla="*/ 0 w 2294"/>
                          <a:gd name="T21" fmla="*/ 0 h 1452"/>
                          <a:gd name="T22" fmla="*/ 0 w 2294"/>
                          <a:gd name="T23" fmla="*/ 0 h 1452"/>
                          <a:gd name="T24" fmla="*/ 0 w 2294"/>
                          <a:gd name="T25" fmla="*/ 0 h 1452"/>
                          <a:gd name="T26" fmla="*/ 0 w 2294"/>
                          <a:gd name="T27" fmla="*/ 0 h 1452"/>
                          <a:gd name="T28" fmla="*/ 0 w 2294"/>
                          <a:gd name="T29" fmla="*/ 0 h 1452"/>
                          <a:gd name="T30" fmla="*/ 0 w 2294"/>
                          <a:gd name="T31" fmla="*/ 0 h 1452"/>
                          <a:gd name="T32" fmla="*/ 0 w 2294"/>
                          <a:gd name="T33" fmla="*/ 0 h 1452"/>
                          <a:gd name="T34" fmla="*/ 0 w 2294"/>
                          <a:gd name="T35" fmla="*/ 0 h 1452"/>
                          <a:gd name="T36" fmla="*/ 0 w 2294"/>
                          <a:gd name="T37" fmla="*/ 0 h 1452"/>
                          <a:gd name="T38" fmla="*/ 0 w 2294"/>
                          <a:gd name="T39" fmla="*/ 0 h 1452"/>
                          <a:gd name="T40" fmla="*/ 0 w 2294"/>
                          <a:gd name="T41" fmla="*/ 0 h 1452"/>
                          <a:gd name="T42" fmla="*/ 0 w 2294"/>
                          <a:gd name="T43" fmla="*/ 0 h 1452"/>
                          <a:gd name="T44" fmla="*/ 0 w 2294"/>
                          <a:gd name="T45" fmla="*/ 0 h 1452"/>
                          <a:gd name="T46" fmla="*/ 0 w 2294"/>
                          <a:gd name="T47" fmla="*/ 0 h 1452"/>
                          <a:gd name="T48" fmla="*/ 0 w 2294"/>
                          <a:gd name="T49" fmla="*/ 0 h 1452"/>
                          <a:gd name="T50" fmla="*/ 0 w 2294"/>
                          <a:gd name="T51" fmla="*/ 0 h 1452"/>
                          <a:gd name="T52" fmla="*/ 0 w 2294"/>
                          <a:gd name="T53" fmla="*/ 0 h 1452"/>
                          <a:gd name="T54" fmla="*/ 0 w 2294"/>
                          <a:gd name="T55" fmla="*/ 0 h 1452"/>
                          <a:gd name="T56" fmla="*/ 0 w 2294"/>
                          <a:gd name="T57" fmla="*/ 0 h 1452"/>
                          <a:gd name="T58" fmla="*/ 0 w 2294"/>
                          <a:gd name="T59" fmla="*/ 0 h 1452"/>
                          <a:gd name="T60" fmla="*/ 0 w 2294"/>
                          <a:gd name="T61" fmla="*/ 0 h 1452"/>
                          <a:gd name="T62" fmla="*/ 0 w 2294"/>
                          <a:gd name="T63" fmla="*/ 0 h 1452"/>
                          <a:gd name="T64" fmla="*/ 0 w 2294"/>
                          <a:gd name="T65" fmla="*/ 0 h 1452"/>
                          <a:gd name="T66" fmla="*/ 0 w 2294"/>
                          <a:gd name="T67" fmla="*/ 0 h 1452"/>
                          <a:gd name="T68" fmla="*/ 0 w 2294"/>
                          <a:gd name="T69" fmla="*/ 0 h 1452"/>
                          <a:gd name="T70" fmla="*/ 0 w 2294"/>
                          <a:gd name="T71" fmla="*/ 0 h 1452"/>
                          <a:gd name="T72" fmla="*/ 0 w 2294"/>
                          <a:gd name="T73" fmla="*/ 0 h 1452"/>
                          <a:gd name="T74" fmla="*/ 0 w 2294"/>
                          <a:gd name="T75" fmla="*/ 0 h 1452"/>
                          <a:gd name="T76" fmla="*/ 0 w 2294"/>
                          <a:gd name="T77" fmla="*/ 0 h 1452"/>
                          <a:gd name="T78" fmla="*/ 0 w 2294"/>
                          <a:gd name="T79" fmla="*/ 0 h 1452"/>
                          <a:gd name="T80" fmla="*/ 0 w 2294"/>
                          <a:gd name="T81" fmla="*/ 0 h 1452"/>
                          <a:gd name="T82" fmla="*/ 0 w 2294"/>
                          <a:gd name="T83" fmla="*/ 0 h 1452"/>
                          <a:gd name="T84" fmla="*/ 0 w 2294"/>
                          <a:gd name="T85" fmla="*/ 0 h 1452"/>
                          <a:gd name="T86" fmla="*/ 0 w 2294"/>
                          <a:gd name="T87" fmla="*/ 0 h 1452"/>
                          <a:gd name="T88" fmla="*/ 0 w 2294"/>
                          <a:gd name="T89" fmla="*/ 0 h 1452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w 2294"/>
                          <a:gd name="T136" fmla="*/ 0 h 1452"/>
                          <a:gd name="T137" fmla="*/ 2294 w 2294"/>
                          <a:gd name="T138" fmla="*/ 1452 h 1452"/>
                        </a:gdLst>
                        <a:ahLst/>
                        <a:cxnLst>
                          <a:cxn ang="T90">
                            <a:pos x="T0" y="T1"/>
                          </a:cxn>
                          <a:cxn ang="T91">
                            <a:pos x="T2" y="T3"/>
                          </a:cxn>
                          <a:cxn ang="T92">
                            <a:pos x="T4" y="T5"/>
                          </a:cxn>
                          <a:cxn ang="T93">
                            <a:pos x="T6" y="T7"/>
                          </a:cxn>
                          <a:cxn ang="T94">
                            <a:pos x="T8" y="T9"/>
                          </a:cxn>
                          <a:cxn ang="T95">
                            <a:pos x="T10" y="T11"/>
                          </a:cxn>
                          <a:cxn ang="T96">
                            <a:pos x="T12" y="T13"/>
                          </a:cxn>
                          <a:cxn ang="T97">
                            <a:pos x="T14" y="T15"/>
                          </a:cxn>
                          <a:cxn ang="T98">
                            <a:pos x="T16" y="T17"/>
                          </a:cxn>
                          <a:cxn ang="T99">
                            <a:pos x="T18" y="T19"/>
                          </a:cxn>
                          <a:cxn ang="T100">
                            <a:pos x="T20" y="T21"/>
                          </a:cxn>
                          <a:cxn ang="T101">
                            <a:pos x="T22" y="T23"/>
                          </a:cxn>
                          <a:cxn ang="T102">
                            <a:pos x="T24" y="T25"/>
                          </a:cxn>
                          <a:cxn ang="T103">
                            <a:pos x="T26" y="T27"/>
                          </a:cxn>
                          <a:cxn ang="T104">
                            <a:pos x="T28" y="T29"/>
                          </a:cxn>
                          <a:cxn ang="T105">
                            <a:pos x="T30" y="T31"/>
                          </a:cxn>
                          <a:cxn ang="T106">
                            <a:pos x="T32" y="T33"/>
                          </a:cxn>
                          <a:cxn ang="T107">
                            <a:pos x="T34" y="T35"/>
                          </a:cxn>
                          <a:cxn ang="T108">
                            <a:pos x="T36" y="T37"/>
                          </a:cxn>
                          <a:cxn ang="T109">
                            <a:pos x="T38" y="T39"/>
                          </a:cxn>
                          <a:cxn ang="T110">
                            <a:pos x="T40" y="T41"/>
                          </a:cxn>
                          <a:cxn ang="T111">
                            <a:pos x="T42" y="T43"/>
                          </a:cxn>
                          <a:cxn ang="T112">
                            <a:pos x="T44" y="T45"/>
                          </a:cxn>
                          <a:cxn ang="T113">
                            <a:pos x="T46" y="T47"/>
                          </a:cxn>
                          <a:cxn ang="T114">
                            <a:pos x="T48" y="T49"/>
                          </a:cxn>
                          <a:cxn ang="T115">
                            <a:pos x="T50" y="T51"/>
                          </a:cxn>
                          <a:cxn ang="T116">
                            <a:pos x="T52" y="T53"/>
                          </a:cxn>
                          <a:cxn ang="T117">
                            <a:pos x="T54" y="T55"/>
                          </a:cxn>
                          <a:cxn ang="T118">
                            <a:pos x="T56" y="T57"/>
                          </a:cxn>
                          <a:cxn ang="T119">
                            <a:pos x="T58" y="T59"/>
                          </a:cxn>
                          <a:cxn ang="T120">
                            <a:pos x="T60" y="T61"/>
                          </a:cxn>
                          <a:cxn ang="T121">
                            <a:pos x="T62" y="T63"/>
                          </a:cxn>
                          <a:cxn ang="T122">
                            <a:pos x="T64" y="T65"/>
                          </a:cxn>
                          <a:cxn ang="T123">
                            <a:pos x="T66" y="T67"/>
                          </a:cxn>
                          <a:cxn ang="T124">
                            <a:pos x="T68" y="T69"/>
                          </a:cxn>
                          <a:cxn ang="T125">
                            <a:pos x="T70" y="T71"/>
                          </a:cxn>
                          <a:cxn ang="T126">
                            <a:pos x="T72" y="T73"/>
                          </a:cxn>
                          <a:cxn ang="T127">
                            <a:pos x="T74" y="T75"/>
                          </a:cxn>
                          <a:cxn ang="T128">
                            <a:pos x="T76" y="T77"/>
                          </a:cxn>
                          <a:cxn ang="T129">
                            <a:pos x="T78" y="T79"/>
                          </a:cxn>
                          <a:cxn ang="T130">
                            <a:pos x="T80" y="T81"/>
                          </a:cxn>
                          <a:cxn ang="T131">
                            <a:pos x="T82" y="T83"/>
                          </a:cxn>
                          <a:cxn ang="T132">
                            <a:pos x="T84" y="T85"/>
                          </a:cxn>
                          <a:cxn ang="T133">
                            <a:pos x="T86" y="T87"/>
                          </a:cxn>
                          <a:cxn ang="T134">
                            <a:pos x="T88" y="T89"/>
                          </a:cxn>
                        </a:cxnLst>
                        <a:rect l="T135" t="T136" r="T137" b="T138"/>
                        <a:pathLst>
                          <a:path w="2294" h="1452">
                            <a:moveTo>
                              <a:pt x="244" y="1452"/>
                            </a:moveTo>
                            <a:cubicBezTo>
                              <a:pt x="190" y="1336"/>
                              <a:pt x="79" y="1248"/>
                              <a:pt x="15" y="1178"/>
                            </a:cubicBezTo>
                            <a:cubicBezTo>
                              <a:pt x="3" y="1125"/>
                              <a:pt x="9" y="1112"/>
                              <a:pt x="22" y="1083"/>
                            </a:cubicBezTo>
                            <a:cubicBezTo>
                              <a:pt x="22" y="1060"/>
                              <a:pt x="22" y="1037"/>
                              <a:pt x="26" y="1018"/>
                            </a:cubicBezTo>
                            <a:cubicBezTo>
                              <a:pt x="16" y="998"/>
                              <a:pt x="7" y="978"/>
                              <a:pt x="0" y="961"/>
                            </a:cubicBezTo>
                            <a:cubicBezTo>
                              <a:pt x="49" y="923"/>
                              <a:pt x="215" y="947"/>
                              <a:pt x="294" y="949"/>
                            </a:cubicBezTo>
                            <a:cubicBezTo>
                              <a:pt x="358" y="928"/>
                              <a:pt x="416" y="883"/>
                              <a:pt x="464" y="829"/>
                            </a:cubicBezTo>
                            <a:cubicBezTo>
                              <a:pt x="490" y="810"/>
                              <a:pt x="519" y="791"/>
                              <a:pt x="548" y="772"/>
                            </a:cubicBezTo>
                            <a:cubicBezTo>
                              <a:pt x="548" y="749"/>
                              <a:pt x="548" y="729"/>
                              <a:pt x="551" y="710"/>
                            </a:cubicBezTo>
                            <a:cubicBezTo>
                              <a:pt x="485" y="597"/>
                              <a:pt x="406" y="529"/>
                              <a:pt x="329" y="488"/>
                            </a:cubicBezTo>
                            <a:cubicBezTo>
                              <a:pt x="323" y="475"/>
                              <a:pt x="316" y="462"/>
                              <a:pt x="313" y="448"/>
                            </a:cubicBezTo>
                            <a:cubicBezTo>
                              <a:pt x="310" y="399"/>
                              <a:pt x="308" y="350"/>
                              <a:pt x="308" y="301"/>
                            </a:cubicBezTo>
                            <a:cubicBezTo>
                              <a:pt x="346" y="263"/>
                              <a:pt x="363" y="234"/>
                              <a:pt x="423" y="212"/>
                            </a:cubicBezTo>
                            <a:cubicBezTo>
                              <a:pt x="488" y="171"/>
                              <a:pt x="434" y="98"/>
                              <a:pt x="415" y="71"/>
                            </a:cubicBezTo>
                            <a:cubicBezTo>
                              <a:pt x="380" y="44"/>
                              <a:pt x="348" y="30"/>
                              <a:pt x="335" y="0"/>
                            </a:cubicBezTo>
                            <a:cubicBezTo>
                              <a:pt x="425" y="3"/>
                              <a:pt x="514" y="5"/>
                              <a:pt x="607" y="7"/>
                            </a:cubicBezTo>
                            <a:cubicBezTo>
                              <a:pt x="642" y="15"/>
                              <a:pt x="680" y="22"/>
                              <a:pt x="718" y="30"/>
                            </a:cubicBezTo>
                            <a:cubicBezTo>
                              <a:pt x="750" y="99"/>
                              <a:pt x="852" y="184"/>
                              <a:pt x="963" y="213"/>
                            </a:cubicBezTo>
                            <a:cubicBezTo>
                              <a:pt x="986" y="223"/>
                              <a:pt x="1011" y="234"/>
                              <a:pt x="1037" y="247"/>
                            </a:cubicBezTo>
                            <a:cubicBezTo>
                              <a:pt x="1155" y="250"/>
                              <a:pt x="1273" y="257"/>
                              <a:pt x="1394" y="263"/>
                            </a:cubicBezTo>
                            <a:cubicBezTo>
                              <a:pt x="1433" y="290"/>
                              <a:pt x="1471" y="317"/>
                              <a:pt x="1512" y="344"/>
                            </a:cubicBezTo>
                            <a:cubicBezTo>
                              <a:pt x="1518" y="371"/>
                              <a:pt x="1544" y="417"/>
                              <a:pt x="1601" y="458"/>
                            </a:cubicBezTo>
                            <a:cubicBezTo>
                              <a:pt x="1655" y="463"/>
                              <a:pt x="1709" y="471"/>
                              <a:pt x="1767" y="479"/>
                            </a:cubicBezTo>
                            <a:cubicBezTo>
                              <a:pt x="1805" y="496"/>
                              <a:pt x="1847" y="517"/>
                              <a:pt x="1888" y="537"/>
                            </a:cubicBezTo>
                            <a:cubicBezTo>
                              <a:pt x="1904" y="554"/>
                              <a:pt x="1978" y="526"/>
                              <a:pt x="2038" y="574"/>
                            </a:cubicBezTo>
                            <a:cubicBezTo>
                              <a:pt x="2038" y="594"/>
                              <a:pt x="2050" y="617"/>
                              <a:pt x="2085" y="647"/>
                            </a:cubicBezTo>
                            <a:cubicBezTo>
                              <a:pt x="2095" y="647"/>
                              <a:pt x="2194" y="660"/>
                              <a:pt x="2194" y="715"/>
                            </a:cubicBezTo>
                            <a:cubicBezTo>
                              <a:pt x="2155" y="763"/>
                              <a:pt x="2152" y="747"/>
                              <a:pt x="2142" y="825"/>
                            </a:cubicBezTo>
                            <a:cubicBezTo>
                              <a:pt x="2155" y="852"/>
                              <a:pt x="2202" y="883"/>
                              <a:pt x="2227" y="952"/>
                            </a:cubicBezTo>
                            <a:cubicBezTo>
                              <a:pt x="2227" y="988"/>
                              <a:pt x="2227" y="1047"/>
                              <a:pt x="2294" y="1081"/>
                            </a:cubicBezTo>
                            <a:cubicBezTo>
                              <a:pt x="2294" y="1085"/>
                              <a:pt x="2294" y="1088"/>
                              <a:pt x="2294" y="1094"/>
                            </a:cubicBezTo>
                            <a:cubicBezTo>
                              <a:pt x="2121" y="1110"/>
                              <a:pt x="2086" y="1178"/>
                              <a:pt x="1951" y="1266"/>
                            </a:cubicBezTo>
                            <a:cubicBezTo>
                              <a:pt x="1916" y="1275"/>
                              <a:pt x="1896" y="1300"/>
                              <a:pt x="1874" y="1329"/>
                            </a:cubicBezTo>
                            <a:cubicBezTo>
                              <a:pt x="1787" y="1370"/>
                              <a:pt x="1749" y="1339"/>
                              <a:pt x="1691" y="1416"/>
                            </a:cubicBezTo>
                            <a:cubicBezTo>
                              <a:pt x="1678" y="1423"/>
                              <a:pt x="1665" y="1429"/>
                              <a:pt x="1656" y="1435"/>
                            </a:cubicBezTo>
                            <a:cubicBezTo>
                              <a:pt x="1624" y="1405"/>
                              <a:pt x="1592" y="1375"/>
                              <a:pt x="1561" y="1348"/>
                            </a:cubicBezTo>
                            <a:cubicBezTo>
                              <a:pt x="1455" y="1322"/>
                              <a:pt x="1420" y="1252"/>
                              <a:pt x="1370" y="1215"/>
                            </a:cubicBezTo>
                            <a:cubicBezTo>
                              <a:pt x="1287" y="1213"/>
                              <a:pt x="1296" y="1220"/>
                              <a:pt x="1251" y="1284"/>
                            </a:cubicBezTo>
                            <a:cubicBezTo>
                              <a:pt x="1094" y="1274"/>
                              <a:pt x="970" y="1172"/>
                              <a:pt x="875" y="1111"/>
                            </a:cubicBezTo>
                            <a:cubicBezTo>
                              <a:pt x="795" y="1102"/>
                              <a:pt x="735" y="1081"/>
                              <a:pt x="696" y="1064"/>
                            </a:cubicBezTo>
                            <a:cubicBezTo>
                              <a:pt x="562" y="1061"/>
                              <a:pt x="521" y="1076"/>
                              <a:pt x="619" y="1196"/>
                            </a:cubicBezTo>
                            <a:cubicBezTo>
                              <a:pt x="612" y="1206"/>
                              <a:pt x="606" y="1219"/>
                              <a:pt x="599" y="1232"/>
                            </a:cubicBezTo>
                            <a:cubicBezTo>
                              <a:pt x="584" y="1228"/>
                              <a:pt x="568" y="1224"/>
                              <a:pt x="555" y="1224"/>
                            </a:cubicBezTo>
                            <a:cubicBezTo>
                              <a:pt x="395" y="1220"/>
                              <a:pt x="356" y="1281"/>
                              <a:pt x="295" y="1417"/>
                            </a:cubicBezTo>
                            <a:cubicBezTo>
                              <a:pt x="276" y="1427"/>
                              <a:pt x="260" y="1439"/>
                              <a:pt x="244" y="1452"/>
                            </a:cubicBezTo>
                            <a:close/>
                          </a:path>
                        </a:pathLst>
                      </a:custGeom>
                      <a:solidFill>
                        <a:schemeClr val="tx2"/>
                      </a:solidFill>
                      <a:ln w="8" cap="flat">
                        <a:solidFill>
                          <a:srgbClr val="FFFFFF"/>
                        </a:solidFill>
                        <a:prstDash val="solid"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endParaRPr>
                      </a:p>
                    </p:txBody>
                  </p:sp>
                  <p:sp>
                    <p:nvSpPr>
                      <p:cNvPr id="56" name="Freeform 1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74" y="1821"/>
                        <a:ext cx="358" cy="339"/>
                      </a:xfrm>
                      <a:custGeom>
                        <a:avLst/>
                        <a:gdLst>
                          <a:gd name="T0" fmla="*/ 0 w 1411"/>
                          <a:gd name="T1" fmla="*/ 0 h 1801"/>
                          <a:gd name="T2" fmla="*/ 0 w 1411"/>
                          <a:gd name="T3" fmla="*/ 0 h 1801"/>
                          <a:gd name="T4" fmla="*/ 0 w 1411"/>
                          <a:gd name="T5" fmla="*/ 0 h 1801"/>
                          <a:gd name="T6" fmla="*/ 0 w 1411"/>
                          <a:gd name="T7" fmla="*/ 0 h 1801"/>
                          <a:gd name="T8" fmla="*/ 0 w 1411"/>
                          <a:gd name="T9" fmla="*/ 0 h 1801"/>
                          <a:gd name="T10" fmla="*/ 0 w 1411"/>
                          <a:gd name="T11" fmla="*/ 0 h 1801"/>
                          <a:gd name="T12" fmla="*/ 0 w 1411"/>
                          <a:gd name="T13" fmla="*/ 0 h 1801"/>
                          <a:gd name="T14" fmla="*/ 0 w 1411"/>
                          <a:gd name="T15" fmla="*/ 0 h 1801"/>
                          <a:gd name="T16" fmla="*/ 0 w 1411"/>
                          <a:gd name="T17" fmla="*/ 0 h 1801"/>
                          <a:gd name="T18" fmla="*/ 0 w 1411"/>
                          <a:gd name="T19" fmla="*/ 0 h 1801"/>
                          <a:gd name="T20" fmla="*/ 0 w 1411"/>
                          <a:gd name="T21" fmla="*/ 0 h 1801"/>
                          <a:gd name="T22" fmla="*/ 0 w 1411"/>
                          <a:gd name="T23" fmla="*/ 0 h 1801"/>
                          <a:gd name="T24" fmla="*/ 0 w 1411"/>
                          <a:gd name="T25" fmla="*/ 0 h 1801"/>
                          <a:gd name="T26" fmla="*/ 0 w 1411"/>
                          <a:gd name="T27" fmla="*/ 0 h 1801"/>
                          <a:gd name="T28" fmla="*/ 0 w 1411"/>
                          <a:gd name="T29" fmla="*/ 0 h 1801"/>
                          <a:gd name="T30" fmla="*/ 0 w 1411"/>
                          <a:gd name="T31" fmla="*/ 0 h 1801"/>
                          <a:gd name="T32" fmla="*/ 0 w 1411"/>
                          <a:gd name="T33" fmla="*/ 0 h 1801"/>
                          <a:gd name="T34" fmla="*/ 0 w 1411"/>
                          <a:gd name="T35" fmla="*/ 0 h 1801"/>
                          <a:gd name="T36" fmla="*/ 0 w 1411"/>
                          <a:gd name="T37" fmla="*/ 0 h 1801"/>
                          <a:gd name="T38" fmla="*/ 0 w 1411"/>
                          <a:gd name="T39" fmla="*/ 0 h 1801"/>
                          <a:gd name="T40" fmla="*/ 0 w 1411"/>
                          <a:gd name="T41" fmla="*/ 0 h 1801"/>
                          <a:gd name="T42" fmla="*/ 0 w 1411"/>
                          <a:gd name="T43" fmla="*/ 0 h 1801"/>
                          <a:gd name="T44" fmla="*/ 0 w 1411"/>
                          <a:gd name="T45" fmla="*/ 0 h 1801"/>
                          <a:gd name="T46" fmla="*/ 0 w 1411"/>
                          <a:gd name="T47" fmla="*/ 0 h 1801"/>
                          <a:gd name="T48" fmla="*/ 0 w 1411"/>
                          <a:gd name="T49" fmla="*/ 0 h 1801"/>
                          <a:gd name="T50" fmla="*/ 0 w 1411"/>
                          <a:gd name="T51" fmla="*/ 0 h 1801"/>
                          <a:gd name="T52" fmla="*/ 0 w 1411"/>
                          <a:gd name="T53" fmla="*/ 0 h 1801"/>
                          <a:gd name="T54" fmla="*/ 0 w 1411"/>
                          <a:gd name="T55" fmla="*/ 0 h 1801"/>
                          <a:gd name="T56" fmla="*/ 0 w 1411"/>
                          <a:gd name="T57" fmla="*/ 0 h 1801"/>
                          <a:gd name="T58" fmla="*/ 0 w 1411"/>
                          <a:gd name="T59" fmla="*/ 0 h 1801"/>
                          <a:gd name="T60" fmla="*/ 0 w 1411"/>
                          <a:gd name="T61" fmla="*/ 0 h 1801"/>
                          <a:gd name="T62" fmla="*/ 0 w 1411"/>
                          <a:gd name="T63" fmla="*/ 0 h 1801"/>
                          <a:gd name="T64" fmla="*/ 0 w 1411"/>
                          <a:gd name="T65" fmla="*/ 0 h 1801"/>
                          <a:gd name="T66" fmla="*/ 0 w 1411"/>
                          <a:gd name="T67" fmla="*/ 0 h 1801"/>
                          <a:gd name="T68" fmla="*/ 0 w 1411"/>
                          <a:gd name="T69" fmla="*/ 0 h 1801"/>
                          <a:gd name="T70" fmla="*/ 0 w 1411"/>
                          <a:gd name="T71" fmla="*/ 0 h 1801"/>
                          <a:gd name="T72" fmla="*/ 0 w 1411"/>
                          <a:gd name="T73" fmla="*/ 0 h 1801"/>
                          <a:gd name="T74" fmla="*/ 0 w 1411"/>
                          <a:gd name="T75" fmla="*/ 0 h 1801"/>
                          <a:gd name="T76" fmla="*/ 0 w 1411"/>
                          <a:gd name="T77" fmla="*/ 0 h 1801"/>
                          <a:gd name="T78" fmla="*/ 0 w 1411"/>
                          <a:gd name="T79" fmla="*/ 0 h 1801"/>
                          <a:gd name="T80" fmla="*/ 0 w 1411"/>
                          <a:gd name="T81" fmla="*/ 0 h 1801"/>
                          <a:gd name="T82" fmla="*/ 0 w 1411"/>
                          <a:gd name="T83" fmla="*/ 0 h 1801"/>
                          <a:gd name="T84" fmla="*/ 0 w 1411"/>
                          <a:gd name="T85" fmla="*/ 0 h 1801"/>
                          <a:gd name="T86" fmla="*/ 0 w 1411"/>
                          <a:gd name="T87" fmla="*/ 0 h 1801"/>
                          <a:gd name="T88" fmla="*/ 0 w 1411"/>
                          <a:gd name="T89" fmla="*/ 0 h 1801"/>
                          <a:gd name="T90" fmla="*/ 0 w 1411"/>
                          <a:gd name="T91" fmla="*/ 0 h 1801"/>
                          <a:gd name="T92" fmla="*/ 0 w 1411"/>
                          <a:gd name="T93" fmla="*/ 0 h 1801"/>
                          <a:gd name="T94" fmla="*/ 0 w 1411"/>
                          <a:gd name="T95" fmla="*/ 0 h 1801"/>
                          <a:gd name="T96" fmla="*/ 0 w 1411"/>
                          <a:gd name="T97" fmla="*/ 0 h 1801"/>
                          <a:gd name="T98" fmla="*/ 0 w 1411"/>
                          <a:gd name="T99" fmla="*/ 0 h 1801"/>
                          <a:gd name="T100" fmla="*/ 0 w 1411"/>
                          <a:gd name="T101" fmla="*/ 0 h 1801"/>
                          <a:gd name="T102" fmla="*/ 0 w 1411"/>
                          <a:gd name="T103" fmla="*/ 0 h 1801"/>
                          <a:gd name="T104" fmla="*/ 0 w 1411"/>
                          <a:gd name="T105" fmla="*/ 0 h 1801"/>
                          <a:gd name="T106" fmla="*/ 0 w 1411"/>
                          <a:gd name="T107" fmla="*/ 0 h 1801"/>
                          <a:gd name="T108" fmla="*/ 0 w 1411"/>
                          <a:gd name="T109" fmla="*/ 0 h 1801"/>
                          <a:gd name="T110" fmla="*/ 0 w 1411"/>
                          <a:gd name="T111" fmla="*/ 0 h 1801"/>
                          <a:gd name="T112" fmla="*/ 0 w 1411"/>
                          <a:gd name="T113" fmla="*/ 0 h 1801"/>
                          <a:gd name="T114" fmla="*/ 0 w 1411"/>
                          <a:gd name="T115" fmla="*/ 0 h 1801"/>
                          <a:gd name="T116" fmla="*/ 0 w 1411"/>
                          <a:gd name="T117" fmla="*/ 0 h 1801"/>
                          <a:gd name="T118" fmla="*/ 0 w 1411"/>
                          <a:gd name="T119" fmla="*/ 0 h 1801"/>
                          <a:gd name="T120" fmla="*/ 0 w 1411"/>
                          <a:gd name="T121" fmla="*/ 0 h 1801"/>
                          <a:gd name="T122" fmla="*/ 0 w 1411"/>
                          <a:gd name="T123" fmla="*/ 0 h 1801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  <a:gd name="T141" fmla="*/ 0 60000 65536"/>
                          <a:gd name="T142" fmla="*/ 0 60000 65536"/>
                          <a:gd name="T143" fmla="*/ 0 60000 65536"/>
                          <a:gd name="T144" fmla="*/ 0 60000 65536"/>
                          <a:gd name="T145" fmla="*/ 0 60000 65536"/>
                          <a:gd name="T146" fmla="*/ 0 60000 65536"/>
                          <a:gd name="T147" fmla="*/ 0 60000 65536"/>
                          <a:gd name="T148" fmla="*/ 0 60000 65536"/>
                          <a:gd name="T149" fmla="*/ 0 60000 65536"/>
                          <a:gd name="T150" fmla="*/ 0 60000 65536"/>
                          <a:gd name="T151" fmla="*/ 0 60000 65536"/>
                          <a:gd name="T152" fmla="*/ 0 60000 65536"/>
                          <a:gd name="T153" fmla="*/ 0 60000 65536"/>
                          <a:gd name="T154" fmla="*/ 0 60000 65536"/>
                          <a:gd name="T155" fmla="*/ 0 60000 65536"/>
                          <a:gd name="T156" fmla="*/ 0 60000 65536"/>
                          <a:gd name="T157" fmla="*/ 0 60000 65536"/>
                          <a:gd name="T158" fmla="*/ 0 60000 65536"/>
                          <a:gd name="T159" fmla="*/ 0 60000 65536"/>
                          <a:gd name="T160" fmla="*/ 0 60000 65536"/>
                          <a:gd name="T161" fmla="*/ 0 60000 65536"/>
                          <a:gd name="T162" fmla="*/ 0 60000 65536"/>
                          <a:gd name="T163" fmla="*/ 0 60000 65536"/>
                          <a:gd name="T164" fmla="*/ 0 60000 65536"/>
                          <a:gd name="T165" fmla="*/ 0 60000 65536"/>
                          <a:gd name="T166" fmla="*/ 0 60000 65536"/>
                          <a:gd name="T167" fmla="*/ 0 60000 65536"/>
                          <a:gd name="T168" fmla="*/ 0 60000 65536"/>
                          <a:gd name="T169" fmla="*/ 0 60000 65536"/>
                          <a:gd name="T170" fmla="*/ 0 60000 65536"/>
                          <a:gd name="T171" fmla="*/ 0 60000 65536"/>
                          <a:gd name="T172" fmla="*/ 0 60000 65536"/>
                          <a:gd name="T173" fmla="*/ 0 60000 65536"/>
                          <a:gd name="T174" fmla="*/ 0 60000 65536"/>
                          <a:gd name="T175" fmla="*/ 0 60000 65536"/>
                          <a:gd name="T176" fmla="*/ 0 60000 65536"/>
                          <a:gd name="T177" fmla="*/ 0 60000 65536"/>
                          <a:gd name="T178" fmla="*/ 0 60000 65536"/>
                          <a:gd name="T179" fmla="*/ 0 60000 65536"/>
                          <a:gd name="T180" fmla="*/ 0 60000 65536"/>
                          <a:gd name="T181" fmla="*/ 0 60000 65536"/>
                          <a:gd name="T182" fmla="*/ 0 60000 65536"/>
                          <a:gd name="T183" fmla="*/ 0 60000 65536"/>
                          <a:gd name="T184" fmla="*/ 0 60000 65536"/>
                          <a:gd name="T185" fmla="*/ 0 60000 65536"/>
                          <a:gd name="T186" fmla="*/ 0 w 1411"/>
                          <a:gd name="T187" fmla="*/ 0 h 1801"/>
                          <a:gd name="T188" fmla="*/ 1411 w 1411"/>
                          <a:gd name="T189" fmla="*/ 1801 h 1801"/>
                        </a:gdLst>
                        <a:ahLst/>
                        <a:cxnLst>
                          <a:cxn ang="T124">
                            <a:pos x="T0" y="T1"/>
                          </a:cxn>
                          <a:cxn ang="T125">
                            <a:pos x="T2" y="T3"/>
                          </a:cxn>
                          <a:cxn ang="T126">
                            <a:pos x="T4" y="T5"/>
                          </a:cxn>
                          <a:cxn ang="T127">
                            <a:pos x="T6" y="T7"/>
                          </a:cxn>
                          <a:cxn ang="T128">
                            <a:pos x="T8" y="T9"/>
                          </a:cxn>
                          <a:cxn ang="T129">
                            <a:pos x="T10" y="T11"/>
                          </a:cxn>
                          <a:cxn ang="T130">
                            <a:pos x="T12" y="T13"/>
                          </a:cxn>
                          <a:cxn ang="T131">
                            <a:pos x="T14" y="T15"/>
                          </a:cxn>
                          <a:cxn ang="T132">
                            <a:pos x="T16" y="T17"/>
                          </a:cxn>
                          <a:cxn ang="T133">
                            <a:pos x="T18" y="T19"/>
                          </a:cxn>
                          <a:cxn ang="T134">
                            <a:pos x="T20" y="T21"/>
                          </a:cxn>
                          <a:cxn ang="T135">
                            <a:pos x="T22" y="T23"/>
                          </a:cxn>
                          <a:cxn ang="T136">
                            <a:pos x="T24" y="T25"/>
                          </a:cxn>
                          <a:cxn ang="T137">
                            <a:pos x="T26" y="T27"/>
                          </a:cxn>
                          <a:cxn ang="T138">
                            <a:pos x="T28" y="T29"/>
                          </a:cxn>
                          <a:cxn ang="T139">
                            <a:pos x="T30" y="T31"/>
                          </a:cxn>
                          <a:cxn ang="T140">
                            <a:pos x="T32" y="T33"/>
                          </a:cxn>
                          <a:cxn ang="T141">
                            <a:pos x="T34" y="T35"/>
                          </a:cxn>
                          <a:cxn ang="T142">
                            <a:pos x="T36" y="T37"/>
                          </a:cxn>
                          <a:cxn ang="T143">
                            <a:pos x="T38" y="T39"/>
                          </a:cxn>
                          <a:cxn ang="T144">
                            <a:pos x="T40" y="T41"/>
                          </a:cxn>
                          <a:cxn ang="T145">
                            <a:pos x="T42" y="T43"/>
                          </a:cxn>
                          <a:cxn ang="T146">
                            <a:pos x="T44" y="T45"/>
                          </a:cxn>
                          <a:cxn ang="T147">
                            <a:pos x="T46" y="T47"/>
                          </a:cxn>
                          <a:cxn ang="T148">
                            <a:pos x="T48" y="T49"/>
                          </a:cxn>
                          <a:cxn ang="T149">
                            <a:pos x="T50" y="T51"/>
                          </a:cxn>
                          <a:cxn ang="T150">
                            <a:pos x="T52" y="T53"/>
                          </a:cxn>
                          <a:cxn ang="T151">
                            <a:pos x="T54" y="T55"/>
                          </a:cxn>
                          <a:cxn ang="T152">
                            <a:pos x="T56" y="T57"/>
                          </a:cxn>
                          <a:cxn ang="T153">
                            <a:pos x="T58" y="T59"/>
                          </a:cxn>
                          <a:cxn ang="T154">
                            <a:pos x="T60" y="T61"/>
                          </a:cxn>
                          <a:cxn ang="T155">
                            <a:pos x="T62" y="T63"/>
                          </a:cxn>
                          <a:cxn ang="T156">
                            <a:pos x="T64" y="T65"/>
                          </a:cxn>
                          <a:cxn ang="T157">
                            <a:pos x="T66" y="T67"/>
                          </a:cxn>
                          <a:cxn ang="T158">
                            <a:pos x="T68" y="T69"/>
                          </a:cxn>
                          <a:cxn ang="T159">
                            <a:pos x="T70" y="T71"/>
                          </a:cxn>
                          <a:cxn ang="T160">
                            <a:pos x="T72" y="T73"/>
                          </a:cxn>
                          <a:cxn ang="T161">
                            <a:pos x="T74" y="T75"/>
                          </a:cxn>
                          <a:cxn ang="T162">
                            <a:pos x="T76" y="T77"/>
                          </a:cxn>
                          <a:cxn ang="T163">
                            <a:pos x="T78" y="T79"/>
                          </a:cxn>
                          <a:cxn ang="T164">
                            <a:pos x="T80" y="T81"/>
                          </a:cxn>
                          <a:cxn ang="T165">
                            <a:pos x="T82" y="T83"/>
                          </a:cxn>
                          <a:cxn ang="T166">
                            <a:pos x="T84" y="T85"/>
                          </a:cxn>
                          <a:cxn ang="T167">
                            <a:pos x="T86" y="T87"/>
                          </a:cxn>
                          <a:cxn ang="T168">
                            <a:pos x="T88" y="T89"/>
                          </a:cxn>
                          <a:cxn ang="T169">
                            <a:pos x="T90" y="T91"/>
                          </a:cxn>
                          <a:cxn ang="T170">
                            <a:pos x="T92" y="T93"/>
                          </a:cxn>
                          <a:cxn ang="T171">
                            <a:pos x="T94" y="T95"/>
                          </a:cxn>
                          <a:cxn ang="T172">
                            <a:pos x="T96" y="T97"/>
                          </a:cxn>
                          <a:cxn ang="T173">
                            <a:pos x="T98" y="T99"/>
                          </a:cxn>
                          <a:cxn ang="T174">
                            <a:pos x="T100" y="T101"/>
                          </a:cxn>
                          <a:cxn ang="T175">
                            <a:pos x="T102" y="T103"/>
                          </a:cxn>
                          <a:cxn ang="T176">
                            <a:pos x="T104" y="T105"/>
                          </a:cxn>
                          <a:cxn ang="T177">
                            <a:pos x="T106" y="T107"/>
                          </a:cxn>
                          <a:cxn ang="T178">
                            <a:pos x="T108" y="T109"/>
                          </a:cxn>
                          <a:cxn ang="T179">
                            <a:pos x="T110" y="T111"/>
                          </a:cxn>
                          <a:cxn ang="T180">
                            <a:pos x="T112" y="T113"/>
                          </a:cxn>
                          <a:cxn ang="T181">
                            <a:pos x="T114" y="T115"/>
                          </a:cxn>
                          <a:cxn ang="T182">
                            <a:pos x="T116" y="T117"/>
                          </a:cxn>
                          <a:cxn ang="T183">
                            <a:pos x="T118" y="T119"/>
                          </a:cxn>
                          <a:cxn ang="T184">
                            <a:pos x="T120" y="T121"/>
                          </a:cxn>
                          <a:cxn ang="T185">
                            <a:pos x="T122" y="T123"/>
                          </a:cxn>
                        </a:cxnLst>
                        <a:rect l="T186" t="T187" r="T188" b="T189"/>
                        <a:pathLst>
                          <a:path w="1411" h="1801">
                            <a:moveTo>
                              <a:pt x="648" y="1792"/>
                            </a:moveTo>
                            <a:cubicBezTo>
                              <a:pt x="641" y="1786"/>
                              <a:pt x="635" y="1782"/>
                              <a:pt x="632" y="1779"/>
                            </a:cubicBezTo>
                            <a:cubicBezTo>
                              <a:pt x="632" y="1733"/>
                              <a:pt x="632" y="1687"/>
                              <a:pt x="636" y="1641"/>
                            </a:cubicBezTo>
                            <a:cubicBezTo>
                              <a:pt x="626" y="1631"/>
                              <a:pt x="617" y="1621"/>
                              <a:pt x="607" y="1614"/>
                            </a:cubicBezTo>
                            <a:cubicBezTo>
                              <a:pt x="502" y="1612"/>
                              <a:pt x="502" y="1608"/>
                              <a:pt x="460" y="1693"/>
                            </a:cubicBezTo>
                            <a:cubicBezTo>
                              <a:pt x="447" y="1696"/>
                              <a:pt x="437" y="1702"/>
                              <a:pt x="428" y="1708"/>
                            </a:cubicBezTo>
                            <a:cubicBezTo>
                              <a:pt x="428" y="1682"/>
                              <a:pt x="406" y="1672"/>
                              <a:pt x="383" y="1655"/>
                            </a:cubicBezTo>
                            <a:cubicBezTo>
                              <a:pt x="377" y="1641"/>
                              <a:pt x="371" y="1631"/>
                              <a:pt x="364" y="1621"/>
                            </a:cubicBezTo>
                            <a:cubicBezTo>
                              <a:pt x="365" y="1517"/>
                              <a:pt x="320" y="1519"/>
                              <a:pt x="301" y="1459"/>
                            </a:cubicBezTo>
                            <a:cubicBezTo>
                              <a:pt x="292" y="1453"/>
                              <a:pt x="282" y="1446"/>
                              <a:pt x="276" y="1439"/>
                            </a:cubicBezTo>
                            <a:cubicBezTo>
                              <a:pt x="276" y="1383"/>
                              <a:pt x="305" y="1381"/>
                              <a:pt x="331" y="1355"/>
                            </a:cubicBezTo>
                            <a:cubicBezTo>
                              <a:pt x="331" y="1241"/>
                              <a:pt x="223" y="1258"/>
                              <a:pt x="178" y="1220"/>
                            </a:cubicBezTo>
                            <a:cubicBezTo>
                              <a:pt x="175" y="1204"/>
                              <a:pt x="172" y="1191"/>
                              <a:pt x="172" y="1178"/>
                            </a:cubicBezTo>
                            <a:cubicBezTo>
                              <a:pt x="166" y="1174"/>
                              <a:pt x="159" y="1171"/>
                              <a:pt x="156" y="1168"/>
                            </a:cubicBezTo>
                            <a:cubicBezTo>
                              <a:pt x="156" y="1115"/>
                              <a:pt x="211" y="1087"/>
                              <a:pt x="256" y="1072"/>
                            </a:cubicBezTo>
                            <a:cubicBezTo>
                              <a:pt x="272" y="1049"/>
                              <a:pt x="288" y="1030"/>
                              <a:pt x="304" y="1011"/>
                            </a:cubicBezTo>
                            <a:cubicBezTo>
                              <a:pt x="305" y="919"/>
                              <a:pt x="283" y="833"/>
                              <a:pt x="235" y="783"/>
                            </a:cubicBezTo>
                            <a:cubicBezTo>
                              <a:pt x="210" y="782"/>
                              <a:pt x="187" y="782"/>
                              <a:pt x="165" y="781"/>
                            </a:cubicBezTo>
                            <a:cubicBezTo>
                              <a:pt x="155" y="791"/>
                              <a:pt x="146" y="800"/>
                              <a:pt x="139" y="810"/>
                            </a:cubicBezTo>
                            <a:cubicBezTo>
                              <a:pt x="129" y="810"/>
                              <a:pt x="123" y="810"/>
                              <a:pt x="117" y="813"/>
                            </a:cubicBezTo>
                            <a:cubicBezTo>
                              <a:pt x="66" y="769"/>
                              <a:pt x="66" y="697"/>
                              <a:pt x="57" y="661"/>
                            </a:cubicBezTo>
                            <a:cubicBezTo>
                              <a:pt x="38" y="644"/>
                              <a:pt x="19" y="630"/>
                              <a:pt x="0" y="617"/>
                            </a:cubicBezTo>
                            <a:cubicBezTo>
                              <a:pt x="0" y="548"/>
                              <a:pt x="83" y="504"/>
                              <a:pt x="128" y="456"/>
                            </a:cubicBezTo>
                            <a:cubicBezTo>
                              <a:pt x="148" y="368"/>
                              <a:pt x="133" y="293"/>
                              <a:pt x="133" y="217"/>
                            </a:cubicBezTo>
                            <a:cubicBezTo>
                              <a:pt x="136" y="214"/>
                              <a:pt x="139" y="211"/>
                              <a:pt x="143" y="211"/>
                            </a:cubicBezTo>
                            <a:cubicBezTo>
                              <a:pt x="152" y="215"/>
                              <a:pt x="162" y="218"/>
                              <a:pt x="174" y="225"/>
                            </a:cubicBezTo>
                            <a:cubicBezTo>
                              <a:pt x="184" y="245"/>
                              <a:pt x="206" y="344"/>
                              <a:pt x="273" y="368"/>
                            </a:cubicBezTo>
                            <a:cubicBezTo>
                              <a:pt x="292" y="369"/>
                              <a:pt x="311" y="369"/>
                              <a:pt x="333" y="370"/>
                            </a:cubicBezTo>
                            <a:cubicBezTo>
                              <a:pt x="378" y="302"/>
                              <a:pt x="366" y="262"/>
                              <a:pt x="401" y="204"/>
                            </a:cubicBezTo>
                            <a:cubicBezTo>
                              <a:pt x="402" y="191"/>
                              <a:pt x="402" y="178"/>
                              <a:pt x="405" y="165"/>
                            </a:cubicBezTo>
                            <a:cubicBezTo>
                              <a:pt x="367" y="125"/>
                              <a:pt x="329" y="88"/>
                              <a:pt x="291" y="51"/>
                            </a:cubicBezTo>
                            <a:cubicBezTo>
                              <a:pt x="291" y="12"/>
                              <a:pt x="323" y="16"/>
                              <a:pt x="342" y="0"/>
                            </a:cubicBezTo>
                            <a:cubicBezTo>
                              <a:pt x="345" y="0"/>
                              <a:pt x="352" y="0"/>
                              <a:pt x="358" y="0"/>
                            </a:cubicBezTo>
                            <a:cubicBezTo>
                              <a:pt x="399" y="44"/>
                              <a:pt x="456" y="98"/>
                              <a:pt x="485" y="187"/>
                            </a:cubicBezTo>
                            <a:cubicBezTo>
                              <a:pt x="500" y="207"/>
                              <a:pt x="516" y="227"/>
                              <a:pt x="535" y="250"/>
                            </a:cubicBezTo>
                            <a:cubicBezTo>
                              <a:pt x="609" y="265"/>
                              <a:pt x="682" y="284"/>
                              <a:pt x="756" y="302"/>
                            </a:cubicBezTo>
                            <a:cubicBezTo>
                              <a:pt x="768" y="312"/>
                              <a:pt x="784" y="325"/>
                              <a:pt x="800" y="339"/>
                            </a:cubicBezTo>
                            <a:cubicBezTo>
                              <a:pt x="835" y="409"/>
                              <a:pt x="853" y="547"/>
                              <a:pt x="952" y="618"/>
                            </a:cubicBezTo>
                            <a:cubicBezTo>
                              <a:pt x="955" y="624"/>
                              <a:pt x="958" y="631"/>
                              <a:pt x="964" y="641"/>
                            </a:cubicBezTo>
                            <a:cubicBezTo>
                              <a:pt x="993" y="642"/>
                              <a:pt x="1047" y="646"/>
                              <a:pt x="1086" y="621"/>
                            </a:cubicBezTo>
                            <a:cubicBezTo>
                              <a:pt x="1093" y="553"/>
                              <a:pt x="1083" y="585"/>
                              <a:pt x="1150" y="577"/>
                            </a:cubicBezTo>
                            <a:cubicBezTo>
                              <a:pt x="1156" y="587"/>
                              <a:pt x="1194" y="650"/>
                              <a:pt x="1194" y="703"/>
                            </a:cubicBezTo>
                            <a:cubicBezTo>
                              <a:pt x="1149" y="724"/>
                              <a:pt x="1089" y="720"/>
                              <a:pt x="1057" y="719"/>
                            </a:cubicBezTo>
                            <a:cubicBezTo>
                              <a:pt x="1044" y="745"/>
                              <a:pt x="1031" y="770"/>
                              <a:pt x="1021" y="796"/>
                            </a:cubicBezTo>
                            <a:cubicBezTo>
                              <a:pt x="1018" y="819"/>
                              <a:pt x="1014" y="845"/>
                              <a:pt x="1014" y="872"/>
                            </a:cubicBezTo>
                            <a:cubicBezTo>
                              <a:pt x="982" y="894"/>
                              <a:pt x="985" y="897"/>
                              <a:pt x="985" y="956"/>
                            </a:cubicBezTo>
                            <a:cubicBezTo>
                              <a:pt x="1026" y="996"/>
                              <a:pt x="1067" y="1040"/>
                              <a:pt x="1112" y="1084"/>
                            </a:cubicBezTo>
                            <a:cubicBezTo>
                              <a:pt x="1122" y="1087"/>
                              <a:pt x="1173" y="1088"/>
                              <a:pt x="1188" y="1141"/>
                            </a:cubicBezTo>
                            <a:cubicBezTo>
                              <a:pt x="1204" y="1155"/>
                              <a:pt x="1220" y="1168"/>
                              <a:pt x="1236" y="1185"/>
                            </a:cubicBezTo>
                            <a:cubicBezTo>
                              <a:pt x="1284" y="1189"/>
                              <a:pt x="1332" y="1197"/>
                              <a:pt x="1380" y="1205"/>
                            </a:cubicBezTo>
                            <a:cubicBezTo>
                              <a:pt x="1389" y="1212"/>
                              <a:pt x="1399" y="1219"/>
                              <a:pt x="1408" y="1229"/>
                            </a:cubicBezTo>
                            <a:cubicBezTo>
                              <a:pt x="1408" y="1242"/>
                              <a:pt x="1408" y="1258"/>
                              <a:pt x="1411" y="1274"/>
                            </a:cubicBezTo>
                            <a:cubicBezTo>
                              <a:pt x="1344" y="1342"/>
                              <a:pt x="1261" y="1290"/>
                              <a:pt x="1260" y="1395"/>
                            </a:cubicBezTo>
                            <a:cubicBezTo>
                              <a:pt x="1270" y="1415"/>
                              <a:pt x="1276" y="1432"/>
                              <a:pt x="1266" y="1457"/>
                            </a:cubicBezTo>
                            <a:cubicBezTo>
                              <a:pt x="1241" y="1463"/>
                              <a:pt x="1221" y="1479"/>
                              <a:pt x="1209" y="1489"/>
                            </a:cubicBezTo>
                            <a:cubicBezTo>
                              <a:pt x="1208" y="1541"/>
                              <a:pt x="1208" y="1594"/>
                              <a:pt x="1208" y="1646"/>
                            </a:cubicBezTo>
                            <a:cubicBezTo>
                              <a:pt x="1146" y="1736"/>
                              <a:pt x="1086" y="1748"/>
                              <a:pt x="996" y="1762"/>
                            </a:cubicBezTo>
                            <a:cubicBezTo>
                              <a:pt x="929" y="1783"/>
                              <a:pt x="881" y="1801"/>
                              <a:pt x="833" y="1777"/>
                            </a:cubicBezTo>
                            <a:cubicBezTo>
                              <a:pt x="785" y="1727"/>
                              <a:pt x="776" y="1684"/>
                              <a:pt x="751" y="1657"/>
                            </a:cubicBezTo>
                            <a:cubicBezTo>
                              <a:pt x="709" y="1660"/>
                              <a:pt x="719" y="1660"/>
                              <a:pt x="699" y="1699"/>
                            </a:cubicBezTo>
                            <a:cubicBezTo>
                              <a:pt x="693" y="1728"/>
                              <a:pt x="686" y="1760"/>
                              <a:pt x="680" y="1793"/>
                            </a:cubicBezTo>
                            <a:cubicBezTo>
                              <a:pt x="667" y="1793"/>
                              <a:pt x="657" y="1792"/>
                              <a:pt x="648" y="1792"/>
                            </a:cubicBezTo>
                            <a:close/>
                          </a:path>
                        </a:pathLst>
                      </a:custGeom>
                      <a:solidFill>
                        <a:schemeClr val="tx2"/>
                      </a:solidFill>
                      <a:ln w="8" cap="flat">
                        <a:solidFill>
                          <a:srgbClr val="FFFFFF"/>
                        </a:solidFill>
                        <a:prstDash val="solid"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endParaRPr>
                      </a:p>
                    </p:txBody>
                  </p:sp>
                  <p:sp>
                    <p:nvSpPr>
                      <p:cNvPr id="57" name="Freeform 2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64" y="1777"/>
                        <a:ext cx="423" cy="319"/>
                      </a:xfrm>
                      <a:custGeom>
                        <a:avLst/>
                        <a:gdLst>
                          <a:gd name="T0" fmla="*/ 0 w 1669"/>
                          <a:gd name="T1" fmla="*/ 0 h 1690"/>
                          <a:gd name="T2" fmla="*/ 0 w 1669"/>
                          <a:gd name="T3" fmla="*/ 0 h 1690"/>
                          <a:gd name="T4" fmla="*/ 0 w 1669"/>
                          <a:gd name="T5" fmla="*/ 0 h 1690"/>
                          <a:gd name="T6" fmla="*/ 0 w 1669"/>
                          <a:gd name="T7" fmla="*/ 0 h 1690"/>
                          <a:gd name="T8" fmla="*/ 0 w 1669"/>
                          <a:gd name="T9" fmla="*/ 0 h 1690"/>
                          <a:gd name="T10" fmla="*/ 0 w 1669"/>
                          <a:gd name="T11" fmla="*/ 0 h 1690"/>
                          <a:gd name="T12" fmla="*/ 0 w 1669"/>
                          <a:gd name="T13" fmla="*/ 0 h 1690"/>
                          <a:gd name="T14" fmla="*/ 0 w 1669"/>
                          <a:gd name="T15" fmla="*/ 0 h 1690"/>
                          <a:gd name="T16" fmla="*/ 0 w 1669"/>
                          <a:gd name="T17" fmla="*/ 0 h 1690"/>
                          <a:gd name="T18" fmla="*/ 0 w 1669"/>
                          <a:gd name="T19" fmla="*/ 0 h 1690"/>
                          <a:gd name="T20" fmla="*/ 0 w 1669"/>
                          <a:gd name="T21" fmla="*/ 0 h 1690"/>
                          <a:gd name="T22" fmla="*/ 0 w 1669"/>
                          <a:gd name="T23" fmla="*/ 0 h 1690"/>
                          <a:gd name="T24" fmla="*/ 0 w 1669"/>
                          <a:gd name="T25" fmla="*/ 0 h 1690"/>
                          <a:gd name="T26" fmla="*/ 0 w 1669"/>
                          <a:gd name="T27" fmla="*/ 0 h 1690"/>
                          <a:gd name="T28" fmla="*/ 0 w 1669"/>
                          <a:gd name="T29" fmla="*/ 0 h 1690"/>
                          <a:gd name="T30" fmla="*/ 0 w 1669"/>
                          <a:gd name="T31" fmla="*/ 0 h 1690"/>
                          <a:gd name="T32" fmla="*/ 0 w 1669"/>
                          <a:gd name="T33" fmla="*/ 0 h 1690"/>
                          <a:gd name="T34" fmla="*/ 0 w 1669"/>
                          <a:gd name="T35" fmla="*/ 0 h 1690"/>
                          <a:gd name="T36" fmla="*/ 0 w 1669"/>
                          <a:gd name="T37" fmla="*/ 0 h 1690"/>
                          <a:gd name="T38" fmla="*/ 0 w 1669"/>
                          <a:gd name="T39" fmla="*/ 0 h 1690"/>
                          <a:gd name="T40" fmla="*/ 0 w 1669"/>
                          <a:gd name="T41" fmla="*/ 0 h 1690"/>
                          <a:gd name="T42" fmla="*/ 0 w 1669"/>
                          <a:gd name="T43" fmla="*/ 0 h 1690"/>
                          <a:gd name="T44" fmla="*/ 0 w 1669"/>
                          <a:gd name="T45" fmla="*/ 0 h 1690"/>
                          <a:gd name="T46" fmla="*/ 0 w 1669"/>
                          <a:gd name="T47" fmla="*/ 0 h 1690"/>
                          <a:gd name="T48" fmla="*/ 0 w 1669"/>
                          <a:gd name="T49" fmla="*/ 0 h 1690"/>
                          <a:gd name="T50" fmla="*/ 0 w 1669"/>
                          <a:gd name="T51" fmla="*/ 0 h 1690"/>
                          <a:gd name="T52" fmla="*/ 0 w 1669"/>
                          <a:gd name="T53" fmla="*/ 0 h 1690"/>
                          <a:gd name="T54" fmla="*/ 0 w 1669"/>
                          <a:gd name="T55" fmla="*/ 0 h 1690"/>
                          <a:gd name="T56" fmla="*/ 0 w 1669"/>
                          <a:gd name="T57" fmla="*/ 0 h 1690"/>
                          <a:gd name="T58" fmla="*/ 0 w 1669"/>
                          <a:gd name="T59" fmla="*/ 0 h 1690"/>
                          <a:gd name="T60" fmla="*/ 0 w 1669"/>
                          <a:gd name="T61" fmla="*/ 0 h 1690"/>
                          <a:gd name="T62" fmla="*/ 0 w 1669"/>
                          <a:gd name="T63" fmla="*/ 0 h 1690"/>
                          <a:gd name="T64" fmla="*/ 0 w 1669"/>
                          <a:gd name="T65" fmla="*/ 0 h 1690"/>
                          <a:gd name="T66" fmla="*/ 0 w 1669"/>
                          <a:gd name="T67" fmla="*/ 0 h 1690"/>
                          <a:gd name="T68" fmla="*/ 0 w 1669"/>
                          <a:gd name="T69" fmla="*/ 0 h 1690"/>
                          <a:gd name="T70" fmla="*/ 0 w 1669"/>
                          <a:gd name="T71" fmla="*/ 0 h 1690"/>
                          <a:gd name="T72" fmla="*/ 0 w 1669"/>
                          <a:gd name="T73" fmla="*/ 0 h 1690"/>
                          <a:gd name="T74" fmla="*/ 0 w 1669"/>
                          <a:gd name="T75" fmla="*/ 0 h 1690"/>
                          <a:gd name="T76" fmla="*/ 0 w 1669"/>
                          <a:gd name="T77" fmla="*/ 0 h 1690"/>
                          <a:gd name="T78" fmla="*/ 0 w 1669"/>
                          <a:gd name="T79" fmla="*/ 0 h 1690"/>
                          <a:gd name="T80" fmla="*/ 0 w 1669"/>
                          <a:gd name="T81" fmla="*/ 0 h 1690"/>
                          <a:gd name="T82" fmla="*/ 0 w 1669"/>
                          <a:gd name="T83" fmla="*/ 0 h 1690"/>
                          <a:gd name="T84" fmla="*/ 0 w 1669"/>
                          <a:gd name="T85" fmla="*/ 0 h 1690"/>
                          <a:gd name="T86" fmla="*/ 0 w 1669"/>
                          <a:gd name="T87" fmla="*/ 0 h 1690"/>
                          <a:gd name="T88" fmla="*/ 0 w 1669"/>
                          <a:gd name="T89" fmla="*/ 0 h 1690"/>
                          <a:gd name="T90" fmla="*/ 0 w 1669"/>
                          <a:gd name="T91" fmla="*/ 0 h 1690"/>
                          <a:gd name="T92" fmla="*/ 0 w 1669"/>
                          <a:gd name="T93" fmla="*/ 0 h 1690"/>
                          <a:gd name="T94" fmla="*/ 0 w 1669"/>
                          <a:gd name="T95" fmla="*/ 0 h 1690"/>
                          <a:gd name="T96" fmla="*/ 0 w 1669"/>
                          <a:gd name="T97" fmla="*/ 0 h 1690"/>
                          <a:gd name="T98" fmla="*/ 0 w 1669"/>
                          <a:gd name="T99" fmla="*/ 0 h 1690"/>
                          <a:gd name="T100" fmla="*/ 0 w 1669"/>
                          <a:gd name="T101" fmla="*/ 0 h 1690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  <a:gd name="T141" fmla="*/ 0 60000 65536"/>
                          <a:gd name="T142" fmla="*/ 0 60000 65536"/>
                          <a:gd name="T143" fmla="*/ 0 60000 65536"/>
                          <a:gd name="T144" fmla="*/ 0 60000 65536"/>
                          <a:gd name="T145" fmla="*/ 0 60000 65536"/>
                          <a:gd name="T146" fmla="*/ 0 60000 65536"/>
                          <a:gd name="T147" fmla="*/ 0 60000 65536"/>
                          <a:gd name="T148" fmla="*/ 0 60000 65536"/>
                          <a:gd name="T149" fmla="*/ 0 60000 65536"/>
                          <a:gd name="T150" fmla="*/ 0 60000 65536"/>
                          <a:gd name="T151" fmla="*/ 0 60000 65536"/>
                          <a:gd name="T152" fmla="*/ 0 60000 65536"/>
                          <a:gd name="T153" fmla="*/ 0 w 1669"/>
                          <a:gd name="T154" fmla="*/ 0 h 1690"/>
                          <a:gd name="T155" fmla="*/ 1669 w 1669"/>
                          <a:gd name="T156" fmla="*/ 1690 h 1690"/>
                        </a:gdLst>
                        <a:ahLst/>
                        <a:cxnLst>
                          <a:cxn ang="T102">
                            <a:pos x="T0" y="T1"/>
                          </a:cxn>
                          <a:cxn ang="T103">
                            <a:pos x="T2" y="T3"/>
                          </a:cxn>
                          <a:cxn ang="T104">
                            <a:pos x="T4" y="T5"/>
                          </a:cxn>
                          <a:cxn ang="T105">
                            <a:pos x="T6" y="T7"/>
                          </a:cxn>
                          <a:cxn ang="T106">
                            <a:pos x="T8" y="T9"/>
                          </a:cxn>
                          <a:cxn ang="T107">
                            <a:pos x="T10" y="T11"/>
                          </a:cxn>
                          <a:cxn ang="T108">
                            <a:pos x="T12" y="T13"/>
                          </a:cxn>
                          <a:cxn ang="T109">
                            <a:pos x="T14" y="T15"/>
                          </a:cxn>
                          <a:cxn ang="T110">
                            <a:pos x="T16" y="T17"/>
                          </a:cxn>
                          <a:cxn ang="T111">
                            <a:pos x="T18" y="T19"/>
                          </a:cxn>
                          <a:cxn ang="T112">
                            <a:pos x="T20" y="T21"/>
                          </a:cxn>
                          <a:cxn ang="T113">
                            <a:pos x="T22" y="T23"/>
                          </a:cxn>
                          <a:cxn ang="T114">
                            <a:pos x="T24" y="T25"/>
                          </a:cxn>
                          <a:cxn ang="T115">
                            <a:pos x="T26" y="T27"/>
                          </a:cxn>
                          <a:cxn ang="T116">
                            <a:pos x="T28" y="T29"/>
                          </a:cxn>
                          <a:cxn ang="T117">
                            <a:pos x="T30" y="T31"/>
                          </a:cxn>
                          <a:cxn ang="T118">
                            <a:pos x="T32" y="T33"/>
                          </a:cxn>
                          <a:cxn ang="T119">
                            <a:pos x="T34" y="T35"/>
                          </a:cxn>
                          <a:cxn ang="T120">
                            <a:pos x="T36" y="T37"/>
                          </a:cxn>
                          <a:cxn ang="T121">
                            <a:pos x="T38" y="T39"/>
                          </a:cxn>
                          <a:cxn ang="T122">
                            <a:pos x="T40" y="T41"/>
                          </a:cxn>
                          <a:cxn ang="T123">
                            <a:pos x="T42" y="T43"/>
                          </a:cxn>
                          <a:cxn ang="T124">
                            <a:pos x="T44" y="T45"/>
                          </a:cxn>
                          <a:cxn ang="T125">
                            <a:pos x="T46" y="T47"/>
                          </a:cxn>
                          <a:cxn ang="T126">
                            <a:pos x="T48" y="T49"/>
                          </a:cxn>
                          <a:cxn ang="T127">
                            <a:pos x="T50" y="T51"/>
                          </a:cxn>
                          <a:cxn ang="T128">
                            <a:pos x="T52" y="T53"/>
                          </a:cxn>
                          <a:cxn ang="T129">
                            <a:pos x="T54" y="T55"/>
                          </a:cxn>
                          <a:cxn ang="T130">
                            <a:pos x="T56" y="T57"/>
                          </a:cxn>
                          <a:cxn ang="T131">
                            <a:pos x="T58" y="T59"/>
                          </a:cxn>
                          <a:cxn ang="T132">
                            <a:pos x="T60" y="T61"/>
                          </a:cxn>
                          <a:cxn ang="T133">
                            <a:pos x="T62" y="T63"/>
                          </a:cxn>
                          <a:cxn ang="T134">
                            <a:pos x="T64" y="T65"/>
                          </a:cxn>
                          <a:cxn ang="T135">
                            <a:pos x="T66" y="T67"/>
                          </a:cxn>
                          <a:cxn ang="T136">
                            <a:pos x="T68" y="T69"/>
                          </a:cxn>
                          <a:cxn ang="T137">
                            <a:pos x="T70" y="T71"/>
                          </a:cxn>
                          <a:cxn ang="T138">
                            <a:pos x="T72" y="T73"/>
                          </a:cxn>
                          <a:cxn ang="T139">
                            <a:pos x="T74" y="T75"/>
                          </a:cxn>
                          <a:cxn ang="T140">
                            <a:pos x="T76" y="T77"/>
                          </a:cxn>
                          <a:cxn ang="T141">
                            <a:pos x="T78" y="T79"/>
                          </a:cxn>
                          <a:cxn ang="T142">
                            <a:pos x="T80" y="T81"/>
                          </a:cxn>
                          <a:cxn ang="T143">
                            <a:pos x="T82" y="T83"/>
                          </a:cxn>
                          <a:cxn ang="T144">
                            <a:pos x="T84" y="T85"/>
                          </a:cxn>
                          <a:cxn ang="T145">
                            <a:pos x="T86" y="T87"/>
                          </a:cxn>
                          <a:cxn ang="T146">
                            <a:pos x="T88" y="T89"/>
                          </a:cxn>
                          <a:cxn ang="T147">
                            <a:pos x="T90" y="T91"/>
                          </a:cxn>
                          <a:cxn ang="T148">
                            <a:pos x="T92" y="T93"/>
                          </a:cxn>
                          <a:cxn ang="T149">
                            <a:pos x="T94" y="T95"/>
                          </a:cxn>
                          <a:cxn ang="T150">
                            <a:pos x="T96" y="T97"/>
                          </a:cxn>
                          <a:cxn ang="T151">
                            <a:pos x="T98" y="T99"/>
                          </a:cxn>
                          <a:cxn ang="T152">
                            <a:pos x="T100" y="T101"/>
                          </a:cxn>
                        </a:cxnLst>
                        <a:rect l="T153" t="T154" r="T155" b="T156"/>
                        <a:pathLst>
                          <a:path w="1669" h="1690">
                            <a:moveTo>
                              <a:pt x="1054" y="1690"/>
                            </a:moveTo>
                            <a:cubicBezTo>
                              <a:pt x="1000" y="1666"/>
                              <a:pt x="977" y="1669"/>
                              <a:pt x="952" y="1665"/>
                            </a:cubicBezTo>
                            <a:cubicBezTo>
                              <a:pt x="952" y="1652"/>
                              <a:pt x="952" y="1638"/>
                              <a:pt x="952" y="1625"/>
                            </a:cubicBezTo>
                            <a:cubicBezTo>
                              <a:pt x="885" y="1601"/>
                              <a:pt x="1045" y="1562"/>
                              <a:pt x="1061" y="1556"/>
                            </a:cubicBezTo>
                            <a:cubicBezTo>
                              <a:pt x="1071" y="1543"/>
                              <a:pt x="1081" y="1530"/>
                              <a:pt x="1090" y="1517"/>
                            </a:cubicBezTo>
                            <a:cubicBezTo>
                              <a:pt x="1091" y="1373"/>
                              <a:pt x="998" y="1394"/>
                              <a:pt x="918" y="1389"/>
                            </a:cubicBezTo>
                            <a:cubicBezTo>
                              <a:pt x="867" y="1374"/>
                              <a:pt x="852" y="1331"/>
                              <a:pt x="842" y="1315"/>
                            </a:cubicBezTo>
                            <a:cubicBezTo>
                              <a:pt x="782" y="1287"/>
                              <a:pt x="743" y="1257"/>
                              <a:pt x="728" y="1230"/>
                            </a:cubicBezTo>
                            <a:cubicBezTo>
                              <a:pt x="670" y="1193"/>
                              <a:pt x="667" y="1176"/>
                              <a:pt x="658" y="1146"/>
                            </a:cubicBezTo>
                            <a:cubicBezTo>
                              <a:pt x="706" y="1118"/>
                              <a:pt x="693" y="1069"/>
                              <a:pt x="697" y="1043"/>
                            </a:cubicBezTo>
                            <a:cubicBezTo>
                              <a:pt x="703" y="1020"/>
                              <a:pt x="710" y="1000"/>
                              <a:pt x="720" y="981"/>
                            </a:cubicBezTo>
                            <a:cubicBezTo>
                              <a:pt x="761" y="982"/>
                              <a:pt x="812" y="996"/>
                              <a:pt x="870" y="952"/>
                            </a:cubicBezTo>
                            <a:cubicBezTo>
                              <a:pt x="870" y="873"/>
                              <a:pt x="848" y="801"/>
                              <a:pt x="810" y="774"/>
                            </a:cubicBezTo>
                            <a:cubicBezTo>
                              <a:pt x="753" y="772"/>
                              <a:pt x="740" y="772"/>
                              <a:pt x="711" y="784"/>
                            </a:cubicBezTo>
                            <a:cubicBezTo>
                              <a:pt x="708" y="801"/>
                              <a:pt x="705" y="817"/>
                              <a:pt x="701" y="836"/>
                            </a:cubicBezTo>
                            <a:cubicBezTo>
                              <a:pt x="679" y="839"/>
                              <a:pt x="656" y="842"/>
                              <a:pt x="634" y="845"/>
                            </a:cubicBezTo>
                            <a:cubicBezTo>
                              <a:pt x="618" y="808"/>
                              <a:pt x="606" y="811"/>
                              <a:pt x="583" y="794"/>
                            </a:cubicBezTo>
                            <a:cubicBezTo>
                              <a:pt x="523" y="681"/>
                              <a:pt x="501" y="589"/>
                              <a:pt x="448" y="519"/>
                            </a:cubicBezTo>
                            <a:cubicBezTo>
                              <a:pt x="397" y="482"/>
                              <a:pt x="342" y="487"/>
                              <a:pt x="310" y="483"/>
                            </a:cubicBezTo>
                            <a:cubicBezTo>
                              <a:pt x="272" y="469"/>
                              <a:pt x="234" y="455"/>
                              <a:pt x="196" y="444"/>
                            </a:cubicBezTo>
                            <a:cubicBezTo>
                              <a:pt x="186" y="434"/>
                              <a:pt x="177" y="424"/>
                              <a:pt x="170" y="414"/>
                            </a:cubicBezTo>
                            <a:cubicBezTo>
                              <a:pt x="139" y="328"/>
                              <a:pt x="69" y="238"/>
                              <a:pt x="21" y="200"/>
                            </a:cubicBezTo>
                            <a:cubicBezTo>
                              <a:pt x="22" y="145"/>
                              <a:pt x="0" y="59"/>
                              <a:pt x="76" y="113"/>
                            </a:cubicBezTo>
                            <a:cubicBezTo>
                              <a:pt x="82" y="127"/>
                              <a:pt x="92" y="140"/>
                              <a:pt x="111" y="150"/>
                            </a:cubicBezTo>
                            <a:cubicBezTo>
                              <a:pt x="111" y="153"/>
                              <a:pt x="111" y="157"/>
                              <a:pt x="111" y="160"/>
                            </a:cubicBezTo>
                            <a:cubicBezTo>
                              <a:pt x="140" y="180"/>
                              <a:pt x="165" y="204"/>
                              <a:pt x="203" y="267"/>
                            </a:cubicBezTo>
                            <a:cubicBezTo>
                              <a:pt x="235" y="284"/>
                              <a:pt x="289" y="292"/>
                              <a:pt x="359" y="301"/>
                            </a:cubicBezTo>
                            <a:cubicBezTo>
                              <a:pt x="411" y="285"/>
                              <a:pt x="447" y="136"/>
                              <a:pt x="510" y="236"/>
                            </a:cubicBezTo>
                            <a:cubicBezTo>
                              <a:pt x="526" y="236"/>
                              <a:pt x="542" y="236"/>
                              <a:pt x="561" y="240"/>
                            </a:cubicBezTo>
                            <a:cubicBezTo>
                              <a:pt x="584" y="211"/>
                              <a:pt x="606" y="182"/>
                              <a:pt x="629" y="157"/>
                            </a:cubicBezTo>
                            <a:cubicBezTo>
                              <a:pt x="642" y="82"/>
                              <a:pt x="649" y="0"/>
                              <a:pt x="738" y="2"/>
                            </a:cubicBezTo>
                            <a:cubicBezTo>
                              <a:pt x="738" y="28"/>
                              <a:pt x="738" y="55"/>
                              <a:pt x="741" y="84"/>
                            </a:cubicBezTo>
                            <a:cubicBezTo>
                              <a:pt x="773" y="111"/>
                              <a:pt x="804" y="138"/>
                              <a:pt x="839" y="165"/>
                            </a:cubicBezTo>
                            <a:cubicBezTo>
                              <a:pt x="897" y="186"/>
                              <a:pt x="960" y="244"/>
                              <a:pt x="1050" y="285"/>
                            </a:cubicBezTo>
                            <a:cubicBezTo>
                              <a:pt x="1110" y="411"/>
                              <a:pt x="1179" y="547"/>
                              <a:pt x="1274" y="697"/>
                            </a:cubicBezTo>
                            <a:cubicBezTo>
                              <a:pt x="1274" y="736"/>
                              <a:pt x="1289" y="809"/>
                              <a:pt x="1334" y="869"/>
                            </a:cubicBezTo>
                            <a:cubicBezTo>
                              <a:pt x="1439" y="927"/>
                              <a:pt x="1502" y="961"/>
                              <a:pt x="1617" y="1053"/>
                            </a:cubicBezTo>
                            <a:cubicBezTo>
                              <a:pt x="1617" y="1059"/>
                              <a:pt x="1617" y="1066"/>
                              <a:pt x="1617" y="1072"/>
                            </a:cubicBezTo>
                            <a:cubicBezTo>
                              <a:pt x="1588" y="1101"/>
                              <a:pt x="1457" y="1081"/>
                              <a:pt x="1444" y="1081"/>
                            </a:cubicBezTo>
                            <a:cubicBezTo>
                              <a:pt x="1444" y="1101"/>
                              <a:pt x="1444" y="1124"/>
                              <a:pt x="1444" y="1147"/>
                            </a:cubicBezTo>
                            <a:cubicBezTo>
                              <a:pt x="1476" y="1160"/>
                              <a:pt x="1511" y="1174"/>
                              <a:pt x="1546" y="1188"/>
                            </a:cubicBezTo>
                            <a:cubicBezTo>
                              <a:pt x="1533" y="1214"/>
                              <a:pt x="1526" y="1227"/>
                              <a:pt x="1539" y="1270"/>
                            </a:cubicBezTo>
                            <a:cubicBezTo>
                              <a:pt x="1577" y="1291"/>
                              <a:pt x="1619" y="1311"/>
                              <a:pt x="1660" y="1332"/>
                            </a:cubicBezTo>
                            <a:cubicBezTo>
                              <a:pt x="1663" y="1339"/>
                              <a:pt x="1666" y="1345"/>
                              <a:pt x="1669" y="1352"/>
                            </a:cubicBezTo>
                            <a:cubicBezTo>
                              <a:pt x="1669" y="1421"/>
                              <a:pt x="1599" y="1445"/>
                              <a:pt x="1541" y="1480"/>
                            </a:cubicBezTo>
                            <a:cubicBezTo>
                              <a:pt x="1541" y="1483"/>
                              <a:pt x="1541" y="1490"/>
                              <a:pt x="1541" y="1496"/>
                            </a:cubicBezTo>
                            <a:cubicBezTo>
                              <a:pt x="1512" y="1495"/>
                              <a:pt x="1419" y="1598"/>
                              <a:pt x="1390" y="1620"/>
                            </a:cubicBezTo>
                            <a:cubicBezTo>
                              <a:pt x="1355" y="1629"/>
                              <a:pt x="1320" y="1641"/>
                              <a:pt x="1284" y="1653"/>
                            </a:cubicBezTo>
                            <a:cubicBezTo>
                              <a:pt x="1281" y="1657"/>
                              <a:pt x="1278" y="1663"/>
                              <a:pt x="1278" y="1670"/>
                            </a:cubicBezTo>
                            <a:cubicBezTo>
                              <a:pt x="1227" y="1665"/>
                              <a:pt x="1176" y="1660"/>
                              <a:pt x="1125" y="1656"/>
                            </a:cubicBezTo>
                            <a:cubicBezTo>
                              <a:pt x="1099" y="1665"/>
                              <a:pt x="1076" y="1678"/>
                              <a:pt x="1054" y="1690"/>
                            </a:cubicBezTo>
                            <a:close/>
                          </a:path>
                        </a:pathLst>
                      </a:custGeom>
                      <a:solidFill>
                        <a:schemeClr val="tx2"/>
                      </a:solidFill>
                      <a:ln w="8" cap="flat">
                        <a:solidFill>
                          <a:srgbClr val="FFFFFF"/>
                        </a:solidFill>
                        <a:prstDash val="solid"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endParaRPr>
                      </a:p>
                    </p:txBody>
                  </p:sp>
                </p:grpSp>
                <p:sp>
                  <p:nvSpPr>
                    <p:cNvPr id="53" name="Freeform 22"/>
                    <p:cNvSpPr>
                      <a:spLocks/>
                    </p:cNvSpPr>
                    <p:nvPr/>
                  </p:nvSpPr>
                  <p:spPr bwMode="auto">
                    <a:xfrm>
                      <a:off x="2890" y="1507"/>
                      <a:ext cx="382" cy="520"/>
                    </a:xfrm>
                    <a:custGeom>
                      <a:avLst/>
                      <a:gdLst>
                        <a:gd name="T0" fmla="*/ 0 w 1498"/>
                        <a:gd name="T1" fmla="*/ 0 h 2761"/>
                        <a:gd name="T2" fmla="*/ 0 w 1498"/>
                        <a:gd name="T3" fmla="*/ 0 h 2761"/>
                        <a:gd name="T4" fmla="*/ 0 w 1498"/>
                        <a:gd name="T5" fmla="*/ 0 h 2761"/>
                        <a:gd name="T6" fmla="*/ 0 w 1498"/>
                        <a:gd name="T7" fmla="*/ 0 h 2761"/>
                        <a:gd name="T8" fmla="*/ 0 w 1498"/>
                        <a:gd name="T9" fmla="*/ 0 h 2761"/>
                        <a:gd name="T10" fmla="*/ 0 w 1498"/>
                        <a:gd name="T11" fmla="*/ 0 h 2761"/>
                        <a:gd name="T12" fmla="*/ 0 w 1498"/>
                        <a:gd name="T13" fmla="*/ 0 h 2761"/>
                        <a:gd name="T14" fmla="*/ 0 w 1498"/>
                        <a:gd name="T15" fmla="*/ 0 h 2761"/>
                        <a:gd name="T16" fmla="*/ 0 w 1498"/>
                        <a:gd name="T17" fmla="*/ 0 h 2761"/>
                        <a:gd name="T18" fmla="*/ 0 w 1498"/>
                        <a:gd name="T19" fmla="*/ 0 h 2761"/>
                        <a:gd name="T20" fmla="*/ 0 w 1498"/>
                        <a:gd name="T21" fmla="*/ 0 h 2761"/>
                        <a:gd name="T22" fmla="*/ 0 w 1498"/>
                        <a:gd name="T23" fmla="*/ 0 h 2761"/>
                        <a:gd name="T24" fmla="*/ 0 w 1498"/>
                        <a:gd name="T25" fmla="*/ 0 h 2761"/>
                        <a:gd name="T26" fmla="*/ 0 w 1498"/>
                        <a:gd name="T27" fmla="*/ 0 h 2761"/>
                        <a:gd name="T28" fmla="*/ 0 w 1498"/>
                        <a:gd name="T29" fmla="*/ 0 h 2761"/>
                        <a:gd name="T30" fmla="*/ 0 w 1498"/>
                        <a:gd name="T31" fmla="*/ 0 h 2761"/>
                        <a:gd name="T32" fmla="*/ 0 w 1498"/>
                        <a:gd name="T33" fmla="*/ 0 h 2761"/>
                        <a:gd name="T34" fmla="*/ 0 w 1498"/>
                        <a:gd name="T35" fmla="*/ 0 h 2761"/>
                        <a:gd name="T36" fmla="*/ 0 w 1498"/>
                        <a:gd name="T37" fmla="*/ 0 h 2761"/>
                        <a:gd name="T38" fmla="*/ 0 w 1498"/>
                        <a:gd name="T39" fmla="*/ 0 h 2761"/>
                        <a:gd name="T40" fmla="*/ 0 w 1498"/>
                        <a:gd name="T41" fmla="*/ 0 h 2761"/>
                        <a:gd name="T42" fmla="*/ 0 w 1498"/>
                        <a:gd name="T43" fmla="*/ 0 h 2761"/>
                        <a:gd name="T44" fmla="*/ 0 w 1498"/>
                        <a:gd name="T45" fmla="*/ 0 h 2761"/>
                        <a:gd name="T46" fmla="*/ 0 w 1498"/>
                        <a:gd name="T47" fmla="*/ 0 h 2761"/>
                        <a:gd name="T48" fmla="*/ 0 w 1498"/>
                        <a:gd name="T49" fmla="*/ 0 h 2761"/>
                        <a:gd name="T50" fmla="*/ 0 w 1498"/>
                        <a:gd name="T51" fmla="*/ 0 h 2761"/>
                        <a:gd name="T52" fmla="*/ 0 w 1498"/>
                        <a:gd name="T53" fmla="*/ 0 h 2761"/>
                        <a:gd name="T54" fmla="*/ 0 w 1498"/>
                        <a:gd name="T55" fmla="*/ 0 h 2761"/>
                        <a:gd name="T56" fmla="*/ 0 w 1498"/>
                        <a:gd name="T57" fmla="*/ 0 h 2761"/>
                        <a:gd name="T58" fmla="*/ 0 w 1498"/>
                        <a:gd name="T59" fmla="*/ 0 h 2761"/>
                        <a:gd name="T60" fmla="*/ 0 w 1498"/>
                        <a:gd name="T61" fmla="*/ 0 h 2761"/>
                        <a:gd name="T62" fmla="*/ 0 w 1498"/>
                        <a:gd name="T63" fmla="*/ 0 h 2761"/>
                        <a:gd name="T64" fmla="*/ 0 w 1498"/>
                        <a:gd name="T65" fmla="*/ 0 h 2761"/>
                        <a:gd name="T66" fmla="*/ 0 w 1498"/>
                        <a:gd name="T67" fmla="*/ 0 h 2761"/>
                        <a:gd name="T68" fmla="*/ 0 w 1498"/>
                        <a:gd name="T69" fmla="*/ 0 h 2761"/>
                        <a:gd name="T70" fmla="*/ 0 w 1498"/>
                        <a:gd name="T71" fmla="*/ 0 h 2761"/>
                        <a:gd name="T72" fmla="*/ 0 w 1498"/>
                        <a:gd name="T73" fmla="*/ 0 h 2761"/>
                        <a:gd name="T74" fmla="*/ 0 w 1498"/>
                        <a:gd name="T75" fmla="*/ 0 h 2761"/>
                        <a:gd name="T76" fmla="*/ 0 w 1498"/>
                        <a:gd name="T77" fmla="*/ 0 h 2761"/>
                        <a:gd name="T78" fmla="*/ 0 w 1498"/>
                        <a:gd name="T79" fmla="*/ 0 h 2761"/>
                        <a:gd name="T80" fmla="*/ 0 w 1498"/>
                        <a:gd name="T81" fmla="*/ 0 h 2761"/>
                        <a:gd name="T82" fmla="*/ 0 w 1498"/>
                        <a:gd name="T83" fmla="*/ 0 h 2761"/>
                        <a:gd name="T84" fmla="*/ 0 w 1498"/>
                        <a:gd name="T85" fmla="*/ 0 h 2761"/>
                        <a:gd name="T86" fmla="*/ 0 w 1498"/>
                        <a:gd name="T87" fmla="*/ 0 h 2761"/>
                        <a:gd name="T88" fmla="*/ 0 w 1498"/>
                        <a:gd name="T89" fmla="*/ 0 h 2761"/>
                        <a:gd name="T90" fmla="*/ 0 w 1498"/>
                        <a:gd name="T91" fmla="*/ 0 h 2761"/>
                        <a:gd name="T92" fmla="*/ 0 w 1498"/>
                        <a:gd name="T93" fmla="*/ 0 h 2761"/>
                        <a:gd name="T94" fmla="*/ 0 w 1498"/>
                        <a:gd name="T95" fmla="*/ 0 h 2761"/>
                        <a:gd name="T96" fmla="*/ 0 w 1498"/>
                        <a:gd name="T97" fmla="*/ 0 h 2761"/>
                        <a:gd name="T98" fmla="*/ 0 w 1498"/>
                        <a:gd name="T99" fmla="*/ 0 h 2761"/>
                        <a:gd name="T100" fmla="*/ 0 w 1498"/>
                        <a:gd name="T101" fmla="*/ 0 h 2761"/>
                        <a:gd name="T102" fmla="*/ 0 w 1498"/>
                        <a:gd name="T103" fmla="*/ 0 h 2761"/>
                        <a:gd name="T104" fmla="*/ 0 w 1498"/>
                        <a:gd name="T105" fmla="*/ 0 h 2761"/>
                        <a:gd name="T106" fmla="*/ 0 w 1498"/>
                        <a:gd name="T107" fmla="*/ 0 h 2761"/>
                        <a:gd name="T108" fmla="*/ 0 w 1498"/>
                        <a:gd name="T109" fmla="*/ 0 h 2761"/>
                        <a:gd name="T110" fmla="*/ 0 w 1498"/>
                        <a:gd name="T111" fmla="*/ 0 h 2761"/>
                        <a:gd name="T112" fmla="*/ 0 w 1498"/>
                        <a:gd name="T113" fmla="*/ 0 h 2761"/>
                        <a:gd name="T114" fmla="*/ 0 w 1498"/>
                        <a:gd name="T115" fmla="*/ 0 h 2761"/>
                        <a:gd name="T116" fmla="*/ 0 w 1498"/>
                        <a:gd name="T117" fmla="*/ 0 h 2761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  <a:gd name="T177" fmla="*/ 0 w 1498"/>
                        <a:gd name="T178" fmla="*/ 0 h 2761"/>
                        <a:gd name="T179" fmla="*/ 1498 w 1498"/>
                        <a:gd name="T180" fmla="*/ 2761 h 2761"/>
                      </a:gdLst>
                      <a:ahLst/>
                      <a:cxnLst>
                        <a:cxn ang="T118">
                          <a:pos x="T0" y="T1"/>
                        </a:cxn>
                        <a:cxn ang="T119">
                          <a:pos x="T2" y="T3"/>
                        </a:cxn>
                        <a:cxn ang="T120">
                          <a:pos x="T4" y="T5"/>
                        </a:cxn>
                        <a:cxn ang="T121">
                          <a:pos x="T6" y="T7"/>
                        </a:cxn>
                        <a:cxn ang="T122">
                          <a:pos x="T8" y="T9"/>
                        </a:cxn>
                        <a:cxn ang="T123">
                          <a:pos x="T10" y="T11"/>
                        </a:cxn>
                        <a:cxn ang="T124">
                          <a:pos x="T12" y="T13"/>
                        </a:cxn>
                        <a:cxn ang="T125">
                          <a:pos x="T14" y="T15"/>
                        </a:cxn>
                        <a:cxn ang="T126">
                          <a:pos x="T16" y="T17"/>
                        </a:cxn>
                        <a:cxn ang="T127">
                          <a:pos x="T18" y="T19"/>
                        </a:cxn>
                        <a:cxn ang="T128">
                          <a:pos x="T20" y="T21"/>
                        </a:cxn>
                        <a:cxn ang="T129">
                          <a:pos x="T22" y="T23"/>
                        </a:cxn>
                        <a:cxn ang="T130">
                          <a:pos x="T24" y="T25"/>
                        </a:cxn>
                        <a:cxn ang="T131">
                          <a:pos x="T26" y="T27"/>
                        </a:cxn>
                        <a:cxn ang="T132">
                          <a:pos x="T28" y="T29"/>
                        </a:cxn>
                        <a:cxn ang="T133">
                          <a:pos x="T30" y="T31"/>
                        </a:cxn>
                        <a:cxn ang="T134">
                          <a:pos x="T32" y="T33"/>
                        </a:cxn>
                        <a:cxn ang="T135">
                          <a:pos x="T34" y="T35"/>
                        </a:cxn>
                        <a:cxn ang="T136">
                          <a:pos x="T36" y="T37"/>
                        </a:cxn>
                        <a:cxn ang="T137">
                          <a:pos x="T38" y="T39"/>
                        </a:cxn>
                        <a:cxn ang="T138">
                          <a:pos x="T40" y="T41"/>
                        </a:cxn>
                        <a:cxn ang="T139">
                          <a:pos x="T42" y="T43"/>
                        </a:cxn>
                        <a:cxn ang="T140">
                          <a:pos x="T44" y="T45"/>
                        </a:cxn>
                        <a:cxn ang="T141">
                          <a:pos x="T46" y="T47"/>
                        </a:cxn>
                        <a:cxn ang="T142">
                          <a:pos x="T48" y="T49"/>
                        </a:cxn>
                        <a:cxn ang="T143">
                          <a:pos x="T50" y="T51"/>
                        </a:cxn>
                        <a:cxn ang="T144">
                          <a:pos x="T52" y="T53"/>
                        </a:cxn>
                        <a:cxn ang="T145">
                          <a:pos x="T54" y="T55"/>
                        </a:cxn>
                        <a:cxn ang="T146">
                          <a:pos x="T56" y="T57"/>
                        </a:cxn>
                        <a:cxn ang="T147">
                          <a:pos x="T58" y="T59"/>
                        </a:cxn>
                        <a:cxn ang="T148">
                          <a:pos x="T60" y="T61"/>
                        </a:cxn>
                        <a:cxn ang="T149">
                          <a:pos x="T62" y="T63"/>
                        </a:cxn>
                        <a:cxn ang="T150">
                          <a:pos x="T64" y="T65"/>
                        </a:cxn>
                        <a:cxn ang="T151">
                          <a:pos x="T66" y="T67"/>
                        </a:cxn>
                        <a:cxn ang="T152">
                          <a:pos x="T68" y="T69"/>
                        </a:cxn>
                        <a:cxn ang="T153">
                          <a:pos x="T70" y="T71"/>
                        </a:cxn>
                        <a:cxn ang="T154">
                          <a:pos x="T72" y="T73"/>
                        </a:cxn>
                        <a:cxn ang="T155">
                          <a:pos x="T74" y="T75"/>
                        </a:cxn>
                        <a:cxn ang="T156">
                          <a:pos x="T76" y="T77"/>
                        </a:cxn>
                        <a:cxn ang="T157">
                          <a:pos x="T78" y="T79"/>
                        </a:cxn>
                        <a:cxn ang="T158">
                          <a:pos x="T80" y="T81"/>
                        </a:cxn>
                        <a:cxn ang="T159">
                          <a:pos x="T82" y="T83"/>
                        </a:cxn>
                        <a:cxn ang="T160">
                          <a:pos x="T84" y="T85"/>
                        </a:cxn>
                        <a:cxn ang="T161">
                          <a:pos x="T86" y="T87"/>
                        </a:cxn>
                        <a:cxn ang="T162">
                          <a:pos x="T88" y="T89"/>
                        </a:cxn>
                        <a:cxn ang="T163">
                          <a:pos x="T90" y="T91"/>
                        </a:cxn>
                        <a:cxn ang="T164">
                          <a:pos x="T92" y="T93"/>
                        </a:cxn>
                        <a:cxn ang="T165">
                          <a:pos x="T94" y="T95"/>
                        </a:cxn>
                        <a:cxn ang="T166">
                          <a:pos x="T96" y="T97"/>
                        </a:cxn>
                        <a:cxn ang="T167">
                          <a:pos x="T98" y="T99"/>
                        </a:cxn>
                        <a:cxn ang="T168">
                          <a:pos x="T100" y="T101"/>
                        </a:cxn>
                        <a:cxn ang="T169">
                          <a:pos x="T102" y="T103"/>
                        </a:cxn>
                        <a:cxn ang="T170">
                          <a:pos x="T104" y="T105"/>
                        </a:cxn>
                        <a:cxn ang="T171">
                          <a:pos x="T106" y="T107"/>
                        </a:cxn>
                        <a:cxn ang="T172">
                          <a:pos x="T108" y="T109"/>
                        </a:cxn>
                        <a:cxn ang="T173">
                          <a:pos x="T110" y="T111"/>
                        </a:cxn>
                        <a:cxn ang="T174">
                          <a:pos x="T112" y="T113"/>
                        </a:cxn>
                        <a:cxn ang="T175">
                          <a:pos x="T114" y="T115"/>
                        </a:cxn>
                        <a:cxn ang="T176">
                          <a:pos x="T116" y="T117"/>
                        </a:cxn>
                      </a:cxnLst>
                      <a:rect l="T177" t="T178" r="T179" b="T180"/>
                      <a:pathLst>
                        <a:path w="1498" h="2761">
                          <a:moveTo>
                            <a:pt x="1048" y="2760"/>
                          </a:moveTo>
                          <a:cubicBezTo>
                            <a:pt x="933" y="2715"/>
                            <a:pt x="911" y="2665"/>
                            <a:pt x="851" y="2611"/>
                          </a:cubicBezTo>
                          <a:cubicBezTo>
                            <a:pt x="825" y="2600"/>
                            <a:pt x="800" y="2590"/>
                            <a:pt x="774" y="2583"/>
                          </a:cubicBezTo>
                          <a:cubicBezTo>
                            <a:pt x="694" y="2581"/>
                            <a:pt x="611" y="2575"/>
                            <a:pt x="554" y="2610"/>
                          </a:cubicBezTo>
                          <a:cubicBezTo>
                            <a:pt x="518" y="2609"/>
                            <a:pt x="464" y="2559"/>
                            <a:pt x="452" y="2548"/>
                          </a:cubicBezTo>
                          <a:cubicBezTo>
                            <a:pt x="359" y="2546"/>
                            <a:pt x="337" y="2474"/>
                            <a:pt x="305" y="2463"/>
                          </a:cubicBezTo>
                          <a:cubicBezTo>
                            <a:pt x="261" y="2462"/>
                            <a:pt x="216" y="2461"/>
                            <a:pt x="174" y="2460"/>
                          </a:cubicBezTo>
                          <a:cubicBezTo>
                            <a:pt x="130" y="2442"/>
                            <a:pt x="85" y="2425"/>
                            <a:pt x="40" y="2410"/>
                          </a:cubicBezTo>
                          <a:cubicBezTo>
                            <a:pt x="41" y="2368"/>
                            <a:pt x="53" y="2358"/>
                            <a:pt x="66" y="2329"/>
                          </a:cubicBezTo>
                          <a:cubicBezTo>
                            <a:pt x="67" y="2251"/>
                            <a:pt x="61" y="2241"/>
                            <a:pt x="32" y="2227"/>
                          </a:cubicBezTo>
                          <a:cubicBezTo>
                            <a:pt x="3" y="2197"/>
                            <a:pt x="0" y="2174"/>
                            <a:pt x="10" y="2164"/>
                          </a:cubicBezTo>
                          <a:cubicBezTo>
                            <a:pt x="67" y="2162"/>
                            <a:pt x="125" y="2164"/>
                            <a:pt x="182" y="2165"/>
                          </a:cubicBezTo>
                          <a:cubicBezTo>
                            <a:pt x="231" y="2091"/>
                            <a:pt x="209" y="2002"/>
                            <a:pt x="206" y="1937"/>
                          </a:cubicBezTo>
                          <a:cubicBezTo>
                            <a:pt x="190" y="1907"/>
                            <a:pt x="178" y="1877"/>
                            <a:pt x="165" y="1847"/>
                          </a:cubicBezTo>
                          <a:cubicBezTo>
                            <a:pt x="134" y="1643"/>
                            <a:pt x="131" y="1617"/>
                            <a:pt x="329" y="1622"/>
                          </a:cubicBezTo>
                          <a:cubicBezTo>
                            <a:pt x="374" y="1646"/>
                            <a:pt x="422" y="1670"/>
                            <a:pt x="470" y="1698"/>
                          </a:cubicBezTo>
                          <a:cubicBezTo>
                            <a:pt x="482" y="1698"/>
                            <a:pt x="521" y="1692"/>
                            <a:pt x="534" y="1680"/>
                          </a:cubicBezTo>
                          <a:cubicBezTo>
                            <a:pt x="534" y="1634"/>
                            <a:pt x="534" y="1591"/>
                            <a:pt x="534" y="1549"/>
                          </a:cubicBezTo>
                          <a:cubicBezTo>
                            <a:pt x="535" y="1513"/>
                            <a:pt x="634" y="1505"/>
                            <a:pt x="665" y="1539"/>
                          </a:cubicBezTo>
                          <a:cubicBezTo>
                            <a:pt x="691" y="1539"/>
                            <a:pt x="716" y="1540"/>
                            <a:pt x="745" y="1541"/>
                          </a:cubicBezTo>
                          <a:cubicBezTo>
                            <a:pt x="781" y="1460"/>
                            <a:pt x="785" y="1332"/>
                            <a:pt x="760" y="1279"/>
                          </a:cubicBezTo>
                          <a:cubicBezTo>
                            <a:pt x="766" y="1220"/>
                            <a:pt x="779" y="1214"/>
                            <a:pt x="795" y="1182"/>
                          </a:cubicBezTo>
                          <a:cubicBezTo>
                            <a:pt x="795" y="1159"/>
                            <a:pt x="796" y="1139"/>
                            <a:pt x="796" y="1120"/>
                          </a:cubicBezTo>
                          <a:cubicBezTo>
                            <a:pt x="776" y="1116"/>
                            <a:pt x="757" y="1112"/>
                            <a:pt x="741" y="1112"/>
                          </a:cubicBezTo>
                          <a:cubicBezTo>
                            <a:pt x="684" y="1061"/>
                            <a:pt x="611" y="1023"/>
                            <a:pt x="589" y="1000"/>
                          </a:cubicBezTo>
                          <a:cubicBezTo>
                            <a:pt x="518" y="985"/>
                            <a:pt x="426" y="956"/>
                            <a:pt x="397" y="926"/>
                          </a:cubicBezTo>
                          <a:cubicBezTo>
                            <a:pt x="398" y="884"/>
                            <a:pt x="410" y="874"/>
                            <a:pt x="427" y="848"/>
                          </a:cubicBezTo>
                          <a:cubicBezTo>
                            <a:pt x="420" y="809"/>
                            <a:pt x="414" y="773"/>
                            <a:pt x="411" y="737"/>
                          </a:cubicBezTo>
                          <a:cubicBezTo>
                            <a:pt x="427" y="737"/>
                            <a:pt x="460" y="685"/>
                            <a:pt x="469" y="666"/>
                          </a:cubicBezTo>
                          <a:cubicBezTo>
                            <a:pt x="492" y="667"/>
                            <a:pt x="527" y="661"/>
                            <a:pt x="575" y="685"/>
                          </a:cubicBezTo>
                          <a:cubicBezTo>
                            <a:pt x="654" y="690"/>
                            <a:pt x="734" y="696"/>
                            <a:pt x="817" y="701"/>
                          </a:cubicBezTo>
                          <a:cubicBezTo>
                            <a:pt x="888" y="631"/>
                            <a:pt x="863" y="499"/>
                            <a:pt x="864" y="434"/>
                          </a:cubicBezTo>
                          <a:cubicBezTo>
                            <a:pt x="864" y="358"/>
                            <a:pt x="902" y="356"/>
                            <a:pt x="941" y="315"/>
                          </a:cubicBezTo>
                          <a:cubicBezTo>
                            <a:pt x="973" y="269"/>
                            <a:pt x="1005" y="224"/>
                            <a:pt x="1038" y="179"/>
                          </a:cubicBezTo>
                          <a:cubicBezTo>
                            <a:pt x="1067" y="157"/>
                            <a:pt x="1095" y="135"/>
                            <a:pt x="1127" y="113"/>
                          </a:cubicBezTo>
                          <a:cubicBezTo>
                            <a:pt x="1147" y="84"/>
                            <a:pt x="1166" y="55"/>
                            <a:pt x="1185" y="29"/>
                          </a:cubicBezTo>
                          <a:cubicBezTo>
                            <a:pt x="1205" y="46"/>
                            <a:pt x="1227" y="63"/>
                            <a:pt x="1249" y="80"/>
                          </a:cubicBezTo>
                          <a:cubicBezTo>
                            <a:pt x="1255" y="80"/>
                            <a:pt x="1262" y="80"/>
                            <a:pt x="1268" y="80"/>
                          </a:cubicBezTo>
                          <a:cubicBezTo>
                            <a:pt x="1294" y="65"/>
                            <a:pt x="1317" y="26"/>
                            <a:pt x="1329" y="0"/>
                          </a:cubicBezTo>
                          <a:cubicBezTo>
                            <a:pt x="1355" y="1"/>
                            <a:pt x="1432" y="6"/>
                            <a:pt x="1431" y="88"/>
                          </a:cubicBezTo>
                          <a:cubicBezTo>
                            <a:pt x="1418" y="110"/>
                            <a:pt x="1405" y="133"/>
                            <a:pt x="1392" y="159"/>
                          </a:cubicBezTo>
                          <a:cubicBezTo>
                            <a:pt x="1392" y="247"/>
                            <a:pt x="1382" y="319"/>
                            <a:pt x="1308" y="393"/>
                          </a:cubicBezTo>
                          <a:cubicBezTo>
                            <a:pt x="1279" y="483"/>
                            <a:pt x="1313" y="596"/>
                            <a:pt x="1325" y="707"/>
                          </a:cubicBezTo>
                          <a:cubicBezTo>
                            <a:pt x="1325" y="786"/>
                            <a:pt x="1267" y="870"/>
                            <a:pt x="1228" y="931"/>
                          </a:cubicBezTo>
                          <a:cubicBezTo>
                            <a:pt x="1228" y="1016"/>
                            <a:pt x="1227" y="1101"/>
                            <a:pt x="1227" y="1189"/>
                          </a:cubicBezTo>
                          <a:cubicBezTo>
                            <a:pt x="1249" y="1242"/>
                            <a:pt x="1286" y="1332"/>
                            <a:pt x="1286" y="1410"/>
                          </a:cubicBezTo>
                          <a:cubicBezTo>
                            <a:pt x="1260" y="1488"/>
                            <a:pt x="1240" y="1566"/>
                            <a:pt x="1272" y="1672"/>
                          </a:cubicBezTo>
                          <a:cubicBezTo>
                            <a:pt x="1287" y="1695"/>
                            <a:pt x="1303" y="1706"/>
                            <a:pt x="1332" y="1765"/>
                          </a:cubicBezTo>
                          <a:cubicBezTo>
                            <a:pt x="1328" y="1798"/>
                            <a:pt x="1325" y="1834"/>
                            <a:pt x="1325" y="1870"/>
                          </a:cubicBezTo>
                          <a:cubicBezTo>
                            <a:pt x="1347" y="1929"/>
                            <a:pt x="1372" y="1992"/>
                            <a:pt x="1397" y="2055"/>
                          </a:cubicBezTo>
                          <a:cubicBezTo>
                            <a:pt x="1438" y="2112"/>
                            <a:pt x="1476" y="2181"/>
                            <a:pt x="1498" y="2283"/>
                          </a:cubicBezTo>
                          <a:cubicBezTo>
                            <a:pt x="1469" y="2276"/>
                            <a:pt x="1441" y="2269"/>
                            <a:pt x="1412" y="2265"/>
                          </a:cubicBezTo>
                          <a:cubicBezTo>
                            <a:pt x="1338" y="2263"/>
                            <a:pt x="1118" y="2244"/>
                            <a:pt x="1089" y="2273"/>
                          </a:cubicBezTo>
                          <a:cubicBezTo>
                            <a:pt x="1086" y="2283"/>
                            <a:pt x="1086" y="2296"/>
                            <a:pt x="1086" y="2309"/>
                          </a:cubicBezTo>
                          <a:cubicBezTo>
                            <a:pt x="1124" y="2343"/>
                            <a:pt x="1162" y="2377"/>
                            <a:pt x="1203" y="2414"/>
                          </a:cubicBezTo>
                          <a:cubicBezTo>
                            <a:pt x="1206" y="2430"/>
                            <a:pt x="1210" y="2446"/>
                            <a:pt x="1216" y="2463"/>
                          </a:cubicBezTo>
                          <a:cubicBezTo>
                            <a:pt x="1136" y="2490"/>
                            <a:pt x="1116" y="2513"/>
                            <a:pt x="1068" y="2571"/>
                          </a:cubicBezTo>
                          <a:cubicBezTo>
                            <a:pt x="1068" y="2633"/>
                            <a:pt x="1067" y="2695"/>
                            <a:pt x="1070" y="2761"/>
                          </a:cubicBezTo>
                          <a:cubicBezTo>
                            <a:pt x="1061" y="2760"/>
                            <a:pt x="1054" y="2760"/>
                            <a:pt x="1048" y="2760"/>
                          </a:cubicBezTo>
                          <a:close/>
                        </a:path>
                      </a:pathLst>
                    </a:custGeom>
                    <a:solidFill>
                      <a:schemeClr val="tx2"/>
                    </a:solidFill>
                    <a:ln w="8" cap="flat">
                      <a:solidFill>
                        <a:srgbClr val="FFFFFF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p:txBody>
                </p:sp>
              </p:grpSp>
            </p:grpSp>
            <p:grpSp>
              <p:nvGrpSpPr>
                <p:cNvPr id="23" name="Group 55"/>
                <p:cNvGrpSpPr>
                  <a:grpSpLocks/>
                </p:cNvGrpSpPr>
                <p:nvPr/>
              </p:nvGrpSpPr>
              <p:grpSpPr bwMode="auto">
                <a:xfrm>
                  <a:off x="721" y="537"/>
                  <a:ext cx="3871" cy="2277"/>
                  <a:chOff x="721" y="537"/>
                  <a:chExt cx="3871" cy="2277"/>
                </a:xfrm>
              </p:grpSpPr>
              <p:grpSp>
                <p:nvGrpSpPr>
                  <p:cNvPr id="24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721" y="537"/>
                    <a:ext cx="3871" cy="1770"/>
                    <a:chOff x="721" y="537"/>
                    <a:chExt cx="3871" cy="1770"/>
                  </a:xfrm>
                </p:grpSpPr>
                <p:grpSp>
                  <p:nvGrpSpPr>
                    <p:cNvPr id="33" name="Group 5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41" y="537"/>
                      <a:ext cx="2251" cy="1500"/>
                      <a:chOff x="2341" y="537"/>
                      <a:chExt cx="2251" cy="1500"/>
                    </a:xfrm>
                  </p:grpSpPr>
                  <p:sp>
                    <p:nvSpPr>
                      <p:cNvPr id="39" name="Freeform 2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24" y="1270"/>
                        <a:ext cx="413" cy="459"/>
                      </a:xfrm>
                      <a:custGeom>
                        <a:avLst/>
                        <a:gdLst>
                          <a:gd name="T0" fmla="*/ 0 w 1625"/>
                          <a:gd name="T1" fmla="*/ 0 h 2434"/>
                          <a:gd name="T2" fmla="*/ 0 w 1625"/>
                          <a:gd name="T3" fmla="*/ 0 h 2434"/>
                          <a:gd name="T4" fmla="*/ 0 w 1625"/>
                          <a:gd name="T5" fmla="*/ 0 h 2434"/>
                          <a:gd name="T6" fmla="*/ 0 w 1625"/>
                          <a:gd name="T7" fmla="*/ 0 h 2434"/>
                          <a:gd name="T8" fmla="*/ 0 w 1625"/>
                          <a:gd name="T9" fmla="*/ 0 h 2434"/>
                          <a:gd name="T10" fmla="*/ 0 w 1625"/>
                          <a:gd name="T11" fmla="*/ 0 h 2434"/>
                          <a:gd name="T12" fmla="*/ 0 w 1625"/>
                          <a:gd name="T13" fmla="*/ 0 h 2434"/>
                          <a:gd name="T14" fmla="*/ 0 w 1625"/>
                          <a:gd name="T15" fmla="*/ 0 h 2434"/>
                          <a:gd name="T16" fmla="*/ 0 w 1625"/>
                          <a:gd name="T17" fmla="*/ 0 h 2434"/>
                          <a:gd name="T18" fmla="*/ 0 w 1625"/>
                          <a:gd name="T19" fmla="*/ 0 h 2434"/>
                          <a:gd name="T20" fmla="*/ 0 w 1625"/>
                          <a:gd name="T21" fmla="*/ 0 h 2434"/>
                          <a:gd name="T22" fmla="*/ 0 w 1625"/>
                          <a:gd name="T23" fmla="*/ 0 h 2434"/>
                          <a:gd name="T24" fmla="*/ 0 w 1625"/>
                          <a:gd name="T25" fmla="*/ 0 h 2434"/>
                          <a:gd name="T26" fmla="*/ 0 w 1625"/>
                          <a:gd name="T27" fmla="*/ 0 h 2434"/>
                          <a:gd name="T28" fmla="*/ 0 w 1625"/>
                          <a:gd name="T29" fmla="*/ 0 h 2434"/>
                          <a:gd name="T30" fmla="*/ 0 w 1625"/>
                          <a:gd name="T31" fmla="*/ 0 h 2434"/>
                          <a:gd name="T32" fmla="*/ 0 w 1625"/>
                          <a:gd name="T33" fmla="*/ 0 h 2434"/>
                          <a:gd name="T34" fmla="*/ 0 w 1625"/>
                          <a:gd name="T35" fmla="*/ 0 h 2434"/>
                          <a:gd name="T36" fmla="*/ 0 w 1625"/>
                          <a:gd name="T37" fmla="*/ 0 h 2434"/>
                          <a:gd name="T38" fmla="*/ 0 w 1625"/>
                          <a:gd name="T39" fmla="*/ 0 h 2434"/>
                          <a:gd name="T40" fmla="*/ 0 w 1625"/>
                          <a:gd name="T41" fmla="*/ 0 h 2434"/>
                          <a:gd name="T42" fmla="*/ 0 w 1625"/>
                          <a:gd name="T43" fmla="*/ 0 h 2434"/>
                          <a:gd name="T44" fmla="*/ 0 w 1625"/>
                          <a:gd name="T45" fmla="*/ 0 h 2434"/>
                          <a:gd name="T46" fmla="*/ 0 w 1625"/>
                          <a:gd name="T47" fmla="*/ 0 h 2434"/>
                          <a:gd name="T48" fmla="*/ 0 w 1625"/>
                          <a:gd name="T49" fmla="*/ 0 h 2434"/>
                          <a:gd name="T50" fmla="*/ 0 w 1625"/>
                          <a:gd name="T51" fmla="*/ 0 h 2434"/>
                          <a:gd name="T52" fmla="*/ 0 w 1625"/>
                          <a:gd name="T53" fmla="*/ 0 h 2434"/>
                          <a:gd name="T54" fmla="*/ 0 w 1625"/>
                          <a:gd name="T55" fmla="*/ 0 h 2434"/>
                          <a:gd name="T56" fmla="*/ 0 w 1625"/>
                          <a:gd name="T57" fmla="*/ 0 h 2434"/>
                          <a:gd name="T58" fmla="*/ 0 w 1625"/>
                          <a:gd name="T59" fmla="*/ 0 h 2434"/>
                          <a:gd name="T60" fmla="*/ 0 w 1625"/>
                          <a:gd name="T61" fmla="*/ 0 h 2434"/>
                          <a:gd name="T62" fmla="*/ 0 w 1625"/>
                          <a:gd name="T63" fmla="*/ 0 h 2434"/>
                          <a:gd name="T64" fmla="*/ 0 60000 65536"/>
                          <a:gd name="T65" fmla="*/ 0 60000 65536"/>
                          <a:gd name="T66" fmla="*/ 0 60000 65536"/>
                          <a:gd name="T67" fmla="*/ 0 60000 65536"/>
                          <a:gd name="T68" fmla="*/ 0 60000 65536"/>
                          <a:gd name="T69" fmla="*/ 0 60000 65536"/>
                          <a:gd name="T70" fmla="*/ 0 60000 65536"/>
                          <a:gd name="T71" fmla="*/ 0 60000 65536"/>
                          <a:gd name="T72" fmla="*/ 0 60000 65536"/>
                          <a:gd name="T73" fmla="*/ 0 60000 65536"/>
                          <a:gd name="T74" fmla="*/ 0 60000 65536"/>
                          <a:gd name="T75" fmla="*/ 0 60000 65536"/>
                          <a:gd name="T76" fmla="*/ 0 60000 65536"/>
                          <a:gd name="T77" fmla="*/ 0 60000 65536"/>
                          <a:gd name="T78" fmla="*/ 0 60000 65536"/>
                          <a:gd name="T79" fmla="*/ 0 60000 65536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w 1625"/>
                          <a:gd name="T97" fmla="*/ 0 h 2434"/>
                          <a:gd name="T98" fmla="*/ 1625 w 1625"/>
                          <a:gd name="T99" fmla="*/ 2434 h 2434"/>
                        </a:gdLst>
                        <a:ahLst/>
                        <a:cxnLst>
                          <a:cxn ang="T64">
                            <a:pos x="T0" y="T1"/>
                          </a:cxn>
                          <a:cxn ang="T65">
                            <a:pos x="T2" y="T3"/>
                          </a:cxn>
                          <a:cxn ang="T66">
                            <a:pos x="T4" y="T5"/>
                          </a:cxn>
                          <a:cxn ang="T67">
                            <a:pos x="T6" y="T7"/>
                          </a:cxn>
                          <a:cxn ang="T68">
                            <a:pos x="T8" y="T9"/>
                          </a:cxn>
                          <a:cxn ang="T69">
                            <a:pos x="T10" y="T11"/>
                          </a:cxn>
                          <a:cxn ang="T70">
                            <a:pos x="T12" y="T13"/>
                          </a:cxn>
                          <a:cxn ang="T71">
                            <a:pos x="T14" y="T15"/>
                          </a:cxn>
                          <a:cxn ang="T72">
                            <a:pos x="T16" y="T17"/>
                          </a:cxn>
                          <a:cxn ang="T73">
                            <a:pos x="T18" y="T19"/>
                          </a:cxn>
                          <a:cxn ang="T74">
                            <a:pos x="T20" y="T21"/>
                          </a:cxn>
                          <a:cxn ang="T75">
                            <a:pos x="T22" y="T23"/>
                          </a:cxn>
                          <a:cxn ang="T76">
                            <a:pos x="T24" y="T25"/>
                          </a:cxn>
                          <a:cxn ang="T77">
                            <a:pos x="T26" y="T27"/>
                          </a:cxn>
                          <a:cxn ang="T78">
                            <a:pos x="T28" y="T29"/>
                          </a:cxn>
                          <a:cxn ang="T79">
                            <a:pos x="T30" y="T31"/>
                          </a:cxn>
                          <a:cxn ang="T80">
                            <a:pos x="T32" y="T33"/>
                          </a:cxn>
                          <a:cxn ang="T81">
                            <a:pos x="T34" y="T35"/>
                          </a:cxn>
                          <a:cxn ang="T82">
                            <a:pos x="T36" y="T37"/>
                          </a:cxn>
                          <a:cxn ang="T83">
                            <a:pos x="T38" y="T39"/>
                          </a:cxn>
                          <a:cxn ang="T84">
                            <a:pos x="T40" y="T41"/>
                          </a:cxn>
                          <a:cxn ang="T85">
                            <a:pos x="T42" y="T43"/>
                          </a:cxn>
                          <a:cxn ang="T86">
                            <a:pos x="T44" y="T45"/>
                          </a:cxn>
                          <a:cxn ang="T87">
                            <a:pos x="T46" y="T47"/>
                          </a:cxn>
                          <a:cxn ang="T88">
                            <a:pos x="T48" y="T49"/>
                          </a:cxn>
                          <a:cxn ang="T89">
                            <a:pos x="T50" y="T51"/>
                          </a:cxn>
                          <a:cxn ang="T90">
                            <a:pos x="T52" y="T53"/>
                          </a:cxn>
                          <a:cxn ang="T91">
                            <a:pos x="T54" y="T55"/>
                          </a:cxn>
                          <a:cxn ang="T92">
                            <a:pos x="T56" y="T57"/>
                          </a:cxn>
                          <a:cxn ang="T93">
                            <a:pos x="T58" y="T59"/>
                          </a:cxn>
                          <a:cxn ang="T94">
                            <a:pos x="T60" y="T61"/>
                          </a:cxn>
                          <a:cxn ang="T95">
                            <a:pos x="T62" y="T63"/>
                          </a:cxn>
                        </a:cxnLst>
                        <a:rect l="T96" t="T97" r="T98" b="T99"/>
                        <a:pathLst>
                          <a:path w="1625" h="2434">
                            <a:moveTo>
                              <a:pt x="571" y="2434"/>
                            </a:moveTo>
                            <a:cubicBezTo>
                              <a:pt x="558" y="2417"/>
                              <a:pt x="545" y="2400"/>
                              <a:pt x="533" y="2387"/>
                            </a:cubicBezTo>
                            <a:cubicBezTo>
                              <a:pt x="459" y="2385"/>
                              <a:pt x="389" y="2383"/>
                              <a:pt x="319" y="2385"/>
                            </a:cubicBezTo>
                            <a:cubicBezTo>
                              <a:pt x="252" y="2367"/>
                              <a:pt x="185" y="2348"/>
                              <a:pt x="121" y="2334"/>
                            </a:cubicBezTo>
                            <a:cubicBezTo>
                              <a:pt x="67" y="2296"/>
                              <a:pt x="32" y="2243"/>
                              <a:pt x="32" y="2230"/>
                            </a:cubicBezTo>
                            <a:cubicBezTo>
                              <a:pt x="71" y="2185"/>
                              <a:pt x="109" y="2140"/>
                              <a:pt x="148" y="2099"/>
                            </a:cubicBezTo>
                            <a:cubicBezTo>
                              <a:pt x="158" y="2063"/>
                              <a:pt x="167" y="2027"/>
                              <a:pt x="180" y="1991"/>
                            </a:cubicBezTo>
                            <a:cubicBezTo>
                              <a:pt x="223" y="1793"/>
                              <a:pt x="105" y="1711"/>
                              <a:pt x="10" y="1611"/>
                            </a:cubicBezTo>
                            <a:cubicBezTo>
                              <a:pt x="11" y="1483"/>
                              <a:pt x="91" y="1446"/>
                              <a:pt x="184" y="1396"/>
                            </a:cubicBezTo>
                            <a:cubicBezTo>
                              <a:pt x="200" y="1366"/>
                              <a:pt x="216" y="1341"/>
                              <a:pt x="232" y="1315"/>
                            </a:cubicBezTo>
                            <a:cubicBezTo>
                              <a:pt x="229" y="1282"/>
                              <a:pt x="230" y="1253"/>
                              <a:pt x="230" y="1223"/>
                            </a:cubicBezTo>
                            <a:cubicBezTo>
                              <a:pt x="176" y="1130"/>
                              <a:pt x="132" y="1077"/>
                              <a:pt x="77" y="1029"/>
                            </a:cubicBezTo>
                            <a:cubicBezTo>
                              <a:pt x="68" y="1026"/>
                              <a:pt x="58" y="1022"/>
                              <a:pt x="52" y="1022"/>
                            </a:cubicBezTo>
                            <a:cubicBezTo>
                              <a:pt x="52" y="1019"/>
                              <a:pt x="52" y="1016"/>
                              <a:pt x="52" y="1012"/>
                            </a:cubicBezTo>
                            <a:cubicBezTo>
                              <a:pt x="71" y="996"/>
                              <a:pt x="91" y="981"/>
                              <a:pt x="110" y="965"/>
                            </a:cubicBezTo>
                            <a:cubicBezTo>
                              <a:pt x="123" y="942"/>
                              <a:pt x="142" y="913"/>
                              <a:pt x="142" y="890"/>
                            </a:cubicBezTo>
                            <a:cubicBezTo>
                              <a:pt x="117" y="867"/>
                              <a:pt x="91" y="846"/>
                              <a:pt x="69" y="826"/>
                            </a:cubicBezTo>
                            <a:cubicBezTo>
                              <a:pt x="69" y="803"/>
                              <a:pt x="69" y="780"/>
                              <a:pt x="69" y="761"/>
                            </a:cubicBezTo>
                            <a:cubicBezTo>
                              <a:pt x="35" y="724"/>
                              <a:pt x="12" y="700"/>
                              <a:pt x="0" y="674"/>
                            </a:cubicBezTo>
                            <a:cubicBezTo>
                              <a:pt x="0" y="628"/>
                              <a:pt x="0" y="582"/>
                              <a:pt x="1" y="536"/>
                            </a:cubicBezTo>
                            <a:cubicBezTo>
                              <a:pt x="13" y="517"/>
                              <a:pt x="30" y="498"/>
                              <a:pt x="46" y="482"/>
                            </a:cubicBezTo>
                            <a:cubicBezTo>
                              <a:pt x="46" y="482"/>
                              <a:pt x="87" y="476"/>
                              <a:pt x="103" y="460"/>
                            </a:cubicBezTo>
                            <a:cubicBezTo>
                              <a:pt x="103" y="411"/>
                              <a:pt x="104" y="365"/>
                              <a:pt x="104" y="319"/>
                            </a:cubicBezTo>
                            <a:cubicBezTo>
                              <a:pt x="133" y="291"/>
                              <a:pt x="133" y="281"/>
                              <a:pt x="175" y="272"/>
                            </a:cubicBezTo>
                            <a:cubicBezTo>
                              <a:pt x="197" y="286"/>
                              <a:pt x="241" y="313"/>
                              <a:pt x="241" y="379"/>
                            </a:cubicBezTo>
                            <a:cubicBezTo>
                              <a:pt x="167" y="419"/>
                              <a:pt x="228" y="483"/>
                              <a:pt x="298" y="540"/>
                            </a:cubicBezTo>
                            <a:cubicBezTo>
                              <a:pt x="307" y="541"/>
                              <a:pt x="317" y="541"/>
                              <a:pt x="330" y="545"/>
                            </a:cubicBezTo>
                            <a:cubicBezTo>
                              <a:pt x="342" y="535"/>
                              <a:pt x="358" y="526"/>
                              <a:pt x="374" y="516"/>
                            </a:cubicBezTo>
                            <a:cubicBezTo>
                              <a:pt x="375" y="451"/>
                              <a:pt x="445" y="443"/>
                              <a:pt x="490" y="408"/>
                            </a:cubicBezTo>
                            <a:cubicBezTo>
                              <a:pt x="555" y="321"/>
                              <a:pt x="672" y="389"/>
                              <a:pt x="765" y="330"/>
                            </a:cubicBezTo>
                            <a:cubicBezTo>
                              <a:pt x="762" y="274"/>
                              <a:pt x="760" y="218"/>
                              <a:pt x="760" y="166"/>
                            </a:cubicBezTo>
                            <a:cubicBezTo>
                              <a:pt x="795" y="118"/>
                              <a:pt x="815" y="111"/>
                              <a:pt x="879" y="74"/>
                            </a:cubicBezTo>
                            <a:cubicBezTo>
                              <a:pt x="953" y="0"/>
                              <a:pt x="971" y="73"/>
                              <a:pt x="1009" y="172"/>
                            </a:cubicBezTo>
                            <a:cubicBezTo>
                              <a:pt x="1047" y="235"/>
                              <a:pt x="1085" y="298"/>
                              <a:pt x="1126" y="365"/>
                            </a:cubicBezTo>
                            <a:cubicBezTo>
                              <a:pt x="1132" y="421"/>
                              <a:pt x="1122" y="453"/>
                              <a:pt x="1212" y="492"/>
                            </a:cubicBezTo>
                            <a:cubicBezTo>
                              <a:pt x="1250" y="492"/>
                              <a:pt x="1327" y="485"/>
                              <a:pt x="1394" y="493"/>
                            </a:cubicBezTo>
                            <a:cubicBezTo>
                              <a:pt x="1365" y="535"/>
                              <a:pt x="1327" y="527"/>
                              <a:pt x="1307" y="576"/>
                            </a:cubicBezTo>
                            <a:cubicBezTo>
                              <a:pt x="1307" y="628"/>
                              <a:pt x="1287" y="657"/>
                              <a:pt x="1364" y="711"/>
                            </a:cubicBezTo>
                            <a:cubicBezTo>
                              <a:pt x="1434" y="723"/>
                              <a:pt x="1494" y="800"/>
                              <a:pt x="1580" y="845"/>
                            </a:cubicBezTo>
                            <a:cubicBezTo>
                              <a:pt x="1593" y="858"/>
                              <a:pt x="1609" y="872"/>
                              <a:pt x="1625" y="888"/>
                            </a:cubicBezTo>
                            <a:cubicBezTo>
                              <a:pt x="1576" y="953"/>
                              <a:pt x="1528" y="1020"/>
                              <a:pt x="1480" y="1088"/>
                            </a:cubicBezTo>
                            <a:cubicBezTo>
                              <a:pt x="1479" y="1150"/>
                              <a:pt x="1364" y="1212"/>
                              <a:pt x="1319" y="1231"/>
                            </a:cubicBezTo>
                            <a:cubicBezTo>
                              <a:pt x="1281" y="1237"/>
                              <a:pt x="1242" y="1242"/>
                              <a:pt x="1207" y="1251"/>
                            </a:cubicBezTo>
                            <a:cubicBezTo>
                              <a:pt x="1131" y="1203"/>
                              <a:pt x="1102" y="1134"/>
                              <a:pt x="1058" y="1110"/>
                            </a:cubicBezTo>
                            <a:cubicBezTo>
                              <a:pt x="1033" y="1040"/>
                              <a:pt x="1059" y="969"/>
                              <a:pt x="1037" y="936"/>
                            </a:cubicBezTo>
                            <a:cubicBezTo>
                              <a:pt x="1005" y="922"/>
                              <a:pt x="973" y="908"/>
                              <a:pt x="941" y="897"/>
                            </a:cubicBezTo>
                            <a:cubicBezTo>
                              <a:pt x="938" y="819"/>
                              <a:pt x="955" y="721"/>
                              <a:pt x="952" y="675"/>
                            </a:cubicBezTo>
                            <a:cubicBezTo>
                              <a:pt x="872" y="666"/>
                              <a:pt x="799" y="664"/>
                              <a:pt x="783" y="615"/>
                            </a:cubicBezTo>
                            <a:cubicBezTo>
                              <a:pt x="681" y="612"/>
                              <a:pt x="687" y="609"/>
                              <a:pt x="667" y="707"/>
                            </a:cubicBezTo>
                            <a:cubicBezTo>
                              <a:pt x="613" y="729"/>
                              <a:pt x="565" y="770"/>
                              <a:pt x="523" y="795"/>
                            </a:cubicBezTo>
                            <a:cubicBezTo>
                              <a:pt x="523" y="824"/>
                              <a:pt x="523" y="847"/>
                              <a:pt x="554" y="904"/>
                            </a:cubicBezTo>
                            <a:cubicBezTo>
                              <a:pt x="547" y="989"/>
                              <a:pt x="452" y="967"/>
                              <a:pt x="429" y="1015"/>
                            </a:cubicBezTo>
                            <a:cubicBezTo>
                              <a:pt x="429" y="1055"/>
                              <a:pt x="403" y="1119"/>
                              <a:pt x="428" y="1159"/>
                            </a:cubicBezTo>
                            <a:cubicBezTo>
                              <a:pt x="492" y="1161"/>
                              <a:pt x="556" y="1163"/>
                              <a:pt x="620" y="1164"/>
                            </a:cubicBezTo>
                            <a:cubicBezTo>
                              <a:pt x="665" y="1126"/>
                              <a:pt x="668" y="1093"/>
                              <a:pt x="761" y="1109"/>
                            </a:cubicBezTo>
                            <a:cubicBezTo>
                              <a:pt x="777" y="1135"/>
                              <a:pt x="799" y="1139"/>
                              <a:pt x="827" y="1169"/>
                            </a:cubicBezTo>
                            <a:cubicBezTo>
                              <a:pt x="837" y="1186"/>
                              <a:pt x="846" y="1206"/>
                              <a:pt x="856" y="1226"/>
                            </a:cubicBezTo>
                            <a:cubicBezTo>
                              <a:pt x="862" y="1272"/>
                              <a:pt x="868" y="1318"/>
                              <a:pt x="874" y="1364"/>
                            </a:cubicBezTo>
                            <a:cubicBezTo>
                              <a:pt x="912" y="1414"/>
                              <a:pt x="966" y="1478"/>
                              <a:pt x="1065" y="1513"/>
                            </a:cubicBezTo>
                            <a:cubicBezTo>
                              <a:pt x="1084" y="1546"/>
                              <a:pt x="1103" y="1579"/>
                              <a:pt x="1125" y="1616"/>
                            </a:cubicBezTo>
                            <a:cubicBezTo>
                              <a:pt x="1080" y="1615"/>
                              <a:pt x="1055" y="1670"/>
                              <a:pt x="1026" y="1689"/>
                            </a:cubicBezTo>
                            <a:cubicBezTo>
                              <a:pt x="997" y="1750"/>
                              <a:pt x="897" y="1810"/>
                              <a:pt x="843" y="1825"/>
                            </a:cubicBezTo>
                            <a:cubicBezTo>
                              <a:pt x="785" y="1866"/>
                              <a:pt x="737" y="1911"/>
                              <a:pt x="701" y="1972"/>
                            </a:cubicBezTo>
                            <a:cubicBezTo>
                              <a:pt x="553" y="2119"/>
                              <a:pt x="467" y="2146"/>
                              <a:pt x="565" y="2394"/>
                            </a:cubicBezTo>
                            <a:cubicBezTo>
                              <a:pt x="565" y="2407"/>
                              <a:pt x="568" y="2420"/>
                              <a:pt x="571" y="2434"/>
                            </a:cubicBezTo>
                            <a:close/>
                          </a:path>
                        </a:pathLst>
                      </a:custGeom>
                      <a:solidFill>
                        <a:schemeClr val="tx2"/>
                      </a:solidFill>
                      <a:ln w="8" cap="flat">
                        <a:solidFill>
                          <a:srgbClr val="FFFFFF"/>
                        </a:solidFill>
                        <a:prstDash val="solid"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endParaRPr>
                      </a:p>
                    </p:txBody>
                  </p:sp>
                  <p:grpSp>
                    <p:nvGrpSpPr>
                      <p:cNvPr id="40" name="Group 5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41" y="537"/>
                        <a:ext cx="2251" cy="1500"/>
                        <a:chOff x="2341" y="537"/>
                        <a:chExt cx="2251" cy="1500"/>
                      </a:xfrm>
                    </p:grpSpPr>
                    <p:sp>
                      <p:nvSpPr>
                        <p:cNvPr id="41" name="Freeform 2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235" y="1717"/>
                          <a:ext cx="432" cy="320"/>
                        </a:xfrm>
                        <a:custGeom>
                          <a:avLst/>
                          <a:gdLst>
                            <a:gd name="T0" fmla="*/ 0 w 1700"/>
                            <a:gd name="T1" fmla="*/ 0 h 1701"/>
                            <a:gd name="T2" fmla="*/ 0 w 1700"/>
                            <a:gd name="T3" fmla="*/ 0 h 1701"/>
                            <a:gd name="T4" fmla="*/ 0 w 1700"/>
                            <a:gd name="T5" fmla="*/ 0 h 1701"/>
                            <a:gd name="T6" fmla="*/ 0 w 1700"/>
                            <a:gd name="T7" fmla="*/ 0 h 1701"/>
                            <a:gd name="T8" fmla="*/ 0 w 1700"/>
                            <a:gd name="T9" fmla="*/ 0 h 1701"/>
                            <a:gd name="T10" fmla="*/ 0 w 1700"/>
                            <a:gd name="T11" fmla="*/ 0 h 1701"/>
                            <a:gd name="T12" fmla="*/ 0 w 1700"/>
                            <a:gd name="T13" fmla="*/ 0 h 1701"/>
                            <a:gd name="T14" fmla="*/ 0 w 1700"/>
                            <a:gd name="T15" fmla="*/ 0 h 1701"/>
                            <a:gd name="T16" fmla="*/ 0 w 1700"/>
                            <a:gd name="T17" fmla="*/ 0 h 1701"/>
                            <a:gd name="T18" fmla="*/ 0 w 1700"/>
                            <a:gd name="T19" fmla="*/ 0 h 1701"/>
                            <a:gd name="T20" fmla="*/ 0 w 1700"/>
                            <a:gd name="T21" fmla="*/ 0 h 1701"/>
                            <a:gd name="T22" fmla="*/ 0 w 1700"/>
                            <a:gd name="T23" fmla="*/ 0 h 1701"/>
                            <a:gd name="T24" fmla="*/ 0 w 1700"/>
                            <a:gd name="T25" fmla="*/ 0 h 1701"/>
                            <a:gd name="T26" fmla="*/ 0 w 1700"/>
                            <a:gd name="T27" fmla="*/ 0 h 1701"/>
                            <a:gd name="T28" fmla="*/ 0 w 1700"/>
                            <a:gd name="T29" fmla="*/ 0 h 1701"/>
                            <a:gd name="T30" fmla="*/ 0 w 1700"/>
                            <a:gd name="T31" fmla="*/ 0 h 1701"/>
                            <a:gd name="T32" fmla="*/ 0 w 1700"/>
                            <a:gd name="T33" fmla="*/ 0 h 1701"/>
                            <a:gd name="T34" fmla="*/ 0 w 1700"/>
                            <a:gd name="T35" fmla="*/ 0 h 1701"/>
                            <a:gd name="T36" fmla="*/ 0 w 1700"/>
                            <a:gd name="T37" fmla="*/ 0 h 1701"/>
                            <a:gd name="T38" fmla="*/ 0 w 1700"/>
                            <a:gd name="T39" fmla="*/ 0 h 1701"/>
                            <a:gd name="T40" fmla="*/ 0 w 1700"/>
                            <a:gd name="T41" fmla="*/ 0 h 1701"/>
                            <a:gd name="T42" fmla="*/ 0 w 1700"/>
                            <a:gd name="T43" fmla="*/ 0 h 1701"/>
                            <a:gd name="T44" fmla="*/ 0 w 1700"/>
                            <a:gd name="T45" fmla="*/ 0 h 1701"/>
                            <a:gd name="T46" fmla="*/ 0 w 1700"/>
                            <a:gd name="T47" fmla="*/ 0 h 1701"/>
                            <a:gd name="T48" fmla="*/ 0 w 1700"/>
                            <a:gd name="T49" fmla="*/ 0 h 1701"/>
                            <a:gd name="T50" fmla="*/ 0 w 1700"/>
                            <a:gd name="T51" fmla="*/ 0 h 1701"/>
                            <a:gd name="T52" fmla="*/ 0 w 1700"/>
                            <a:gd name="T53" fmla="*/ 0 h 1701"/>
                            <a:gd name="T54" fmla="*/ 0 w 1700"/>
                            <a:gd name="T55" fmla="*/ 0 h 1701"/>
                            <a:gd name="T56" fmla="*/ 0 w 1700"/>
                            <a:gd name="T57" fmla="*/ 0 h 1701"/>
                            <a:gd name="T58" fmla="*/ 0 w 1700"/>
                            <a:gd name="T59" fmla="*/ 0 h 1701"/>
                            <a:gd name="T60" fmla="*/ 0 w 1700"/>
                            <a:gd name="T61" fmla="*/ 0 h 1701"/>
                            <a:gd name="T62" fmla="*/ 0 w 1700"/>
                            <a:gd name="T63" fmla="*/ 0 h 1701"/>
                            <a:gd name="T64" fmla="*/ 0 w 1700"/>
                            <a:gd name="T65" fmla="*/ 0 h 1701"/>
                            <a:gd name="T66" fmla="*/ 0 w 1700"/>
                            <a:gd name="T67" fmla="*/ 0 h 1701"/>
                            <a:gd name="T68" fmla="*/ 0 w 1700"/>
                            <a:gd name="T69" fmla="*/ 0 h 1701"/>
                            <a:gd name="T70" fmla="*/ 0 w 1700"/>
                            <a:gd name="T71" fmla="*/ 0 h 1701"/>
                            <a:gd name="T72" fmla="*/ 0 w 1700"/>
                            <a:gd name="T73" fmla="*/ 0 h 1701"/>
                            <a:gd name="T74" fmla="*/ 0 w 1700"/>
                            <a:gd name="T75" fmla="*/ 0 h 1701"/>
                            <a:gd name="T76" fmla="*/ 0 w 1700"/>
                            <a:gd name="T77" fmla="*/ 0 h 1701"/>
                            <a:gd name="T78" fmla="*/ 0 w 1700"/>
                            <a:gd name="T79" fmla="*/ 0 h 1701"/>
                            <a:gd name="T80" fmla="*/ 0 w 1700"/>
                            <a:gd name="T81" fmla="*/ 0 h 1701"/>
                            <a:gd name="T82" fmla="*/ 0 w 1700"/>
                            <a:gd name="T83" fmla="*/ 0 h 1701"/>
                            <a:gd name="T84" fmla="*/ 0 w 1700"/>
                            <a:gd name="T85" fmla="*/ 0 h 1701"/>
                            <a:gd name="T86" fmla="*/ 0 w 1700"/>
                            <a:gd name="T87" fmla="*/ 0 h 1701"/>
                            <a:gd name="T88" fmla="*/ 0 60000 65536"/>
                            <a:gd name="T89" fmla="*/ 0 60000 65536"/>
                            <a:gd name="T90" fmla="*/ 0 60000 65536"/>
                            <a:gd name="T91" fmla="*/ 0 60000 65536"/>
                            <a:gd name="T92" fmla="*/ 0 60000 65536"/>
                            <a:gd name="T93" fmla="*/ 0 60000 65536"/>
                            <a:gd name="T94" fmla="*/ 0 60000 65536"/>
                            <a:gd name="T95" fmla="*/ 0 60000 65536"/>
                            <a:gd name="T96" fmla="*/ 0 60000 65536"/>
                            <a:gd name="T97" fmla="*/ 0 60000 65536"/>
                            <a:gd name="T98" fmla="*/ 0 60000 65536"/>
                            <a:gd name="T99" fmla="*/ 0 60000 65536"/>
                            <a:gd name="T100" fmla="*/ 0 60000 65536"/>
                            <a:gd name="T101" fmla="*/ 0 60000 65536"/>
                            <a:gd name="T102" fmla="*/ 0 60000 65536"/>
                            <a:gd name="T103" fmla="*/ 0 60000 65536"/>
                            <a:gd name="T104" fmla="*/ 0 60000 65536"/>
                            <a:gd name="T105" fmla="*/ 0 60000 65536"/>
                            <a:gd name="T106" fmla="*/ 0 60000 65536"/>
                            <a:gd name="T107" fmla="*/ 0 60000 65536"/>
                            <a:gd name="T108" fmla="*/ 0 60000 65536"/>
                            <a:gd name="T109" fmla="*/ 0 60000 65536"/>
                            <a:gd name="T110" fmla="*/ 0 60000 65536"/>
                            <a:gd name="T111" fmla="*/ 0 60000 65536"/>
                            <a:gd name="T112" fmla="*/ 0 60000 65536"/>
                            <a:gd name="T113" fmla="*/ 0 60000 65536"/>
                            <a:gd name="T114" fmla="*/ 0 60000 65536"/>
                            <a:gd name="T115" fmla="*/ 0 60000 65536"/>
                            <a:gd name="T116" fmla="*/ 0 60000 65536"/>
                            <a:gd name="T117" fmla="*/ 0 60000 65536"/>
                            <a:gd name="T118" fmla="*/ 0 60000 65536"/>
                            <a:gd name="T119" fmla="*/ 0 60000 65536"/>
                            <a:gd name="T120" fmla="*/ 0 60000 65536"/>
                            <a:gd name="T121" fmla="*/ 0 60000 65536"/>
                            <a:gd name="T122" fmla="*/ 0 60000 65536"/>
                            <a:gd name="T123" fmla="*/ 0 60000 65536"/>
                            <a:gd name="T124" fmla="*/ 0 60000 65536"/>
                            <a:gd name="T125" fmla="*/ 0 60000 65536"/>
                            <a:gd name="T126" fmla="*/ 0 60000 65536"/>
                            <a:gd name="T127" fmla="*/ 0 60000 65536"/>
                            <a:gd name="T128" fmla="*/ 0 60000 65536"/>
                            <a:gd name="T129" fmla="*/ 0 60000 65536"/>
                            <a:gd name="T130" fmla="*/ 0 60000 65536"/>
                            <a:gd name="T131" fmla="*/ 0 60000 65536"/>
                            <a:gd name="T132" fmla="*/ 0 w 1700"/>
                            <a:gd name="T133" fmla="*/ 0 h 1701"/>
                            <a:gd name="T134" fmla="*/ 1700 w 1700"/>
                            <a:gd name="T135" fmla="*/ 1701 h 1701"/>
                          </a:gdLst>
                          <a:ahLst/>
                          <a:cxnLst>
                            <a:cxn ang="T88">
                              <a:pos x="T0" y="T1"/>
                            </a:cxn>
                            <a:cxn ang="T89">
                              <a:pos x="T2" y="T3"/>
                            </a:cxn>
                            <a:cxn ang="T90">
                              <a:pos x="T4" y="T5"/>
                            </a:cxn>
                            <a:cxn ang="T91">
                              <a:pos x="T6" y="T7"/>
                            </a:cxn>
                            <a:cxn ang="T92">
                              <a:pos x="T8" y="T9"/>
                            </a:cxn>
                            <a:cxn ang="T93">
                              <a:pos x="T10" y="T11"/>
                            </a:cxn>
                            <a:cxn ang="T94">
                              <a:pos x="T12" y="T13"/>
                            </a:cxn>
                            <a:cxn ang="T95">
                              <a:pos x="T14" y="T15"/>
                            </a:cxn>
                            <a:cxn ang="T96">
                              <a:pos x="T16" y="T17"/>
                            </a:cxn>
                            <a:cxn ang="T97">
                              <a:pos x="T18" y="T19"/>
                            </a:cxn>
                            <a:cxn ang="T98">
                              <a:pos x="T20" y="T21"/>
                            </a:cxn>
                            <a:cxn ang="T99">
                              <a:pos x="T22" y="T23"/>
                            </a:cxn>
                            <a:cxn ang="T100">
                              <a:pos x="T24" y="T25"/>
                            </a:cxn>
                            <a:cxn ang="T101">
                              <a:pos x="T26" y="T27"/>
                            </a:cxn>
                            <a:cxn ang="T102">
                              <a:pos x="T28" y="T29"/>
                            </a:cxn>
                            <a:cxn ang="T103">
                              <a:pos x="T30" y="T31"/>
                            </a:cxn>
                            <a:cxn ang="T104">
                              <a:pos x="T32" y="T33"/>
                            </a:cxn>
                            <a:cxn ang="T105">
                              <a:pos x="T34" y="T35"/>
                            </a:cxn>
                            <a:cxn ang="T106">
                              <a:pos x="T36" y="T37"/>
                            </a:cxn>
                            <a:cxn ang="T107">
                              <a:pos x="T38" y="T39"/>
                            </a:cxn>
                            <a:cxn ang="T108">
                              <a:pos x="T40" y="T41"/>
                            </a:cxn>
                            <a:cxn ang="T109">
                              <a:pos x="T42" y="T43"/>
                            </a:cxn>
                            <a:cxn ang="T110">
                              <a:pos x="T44" y="T45"/>
                            </a:cxn>
                            <a:cxn ang="T111">
                              <a:pos x="T46" y="T47"/>
                            </a:cxn>
                            <a:cxn ang="T112">
                              <a:pos x="T48" y="T49"/>
                            </a:cxn>
                            <a:cxn ang="T113">
                              <a:pos x="T50" y="T51"/>
                            </a:cxn>
                            <a:cxn ang="T114">
                              <a:pos x="T52" y="T53"/>
                            </a:cxn>
                            <a:cxn ang="T115">
                              <a:pos x="T54" y="T55"/>
                            </a:cxn>
                            <a:cxn ang="T116">
                              <a:pos x="T56" y="T57"/>
                            </a:cxn>
                            <a:cxn ang="T117">
                              <a:pos x="T58" y="T59"/>
                            </a:cxn>
                            <a:cxn ang="T118">
                              <a:pos x="T60" y="T61"/>
                            </a:cxn>
                            <a:cxn ang="T119">
                              <a:pos x="T62" y="T63"/>
                            </a:cxn>
                            <a:cxn ang="T120">
                              <a:pos x="T64" y="T65"/>
                            </a:cxn>
                            <a:cxn ang="T121">
                              <a:pos x="T66" y="T67"/>
                            </a:cxn>
                            <a:cxn ang="T122">
                              <a:pos x="T68" y="T69"/>
                            </a:cxn>
                            <a:cxn ang="T123">
                              <a:pos x="T70" y="T71"/>
                            </a:cxn>
                            <a:cxn ang="T124">
                              <a:pos x="T72" y="T73"/>
                            </a:cxn>
                            <a:cxn ang="T125">
                              <a:pos x="T74" y="T75"/>
                            </a:cxn>
                            <a:cxn ang="T126">
                              <a:pos x="T76" y="T77"/>
                            </a:cxn>
                            <a:cxn ang="T127">
                              <a:pos x="T78" y="T79"/>
                            </a:cxn>
                            <a:cxn ang="T128">
                              <a:pos x="T80" y="T81"/>
                            </a:cxn>
                            <a:cxn ang="T129">
                              <a:pos x="T82" y="T83"/>
                            </a:cxn>
                            <a:cxn ang="T130">
                              <a:pos x="T84" y="T85"/>
                            </a:cxn>
                            <a:cxn ang="T131">
                              <a:pos x="T86" y="T87"/>
                            </a:cxn>
                          </a:cxnLst>
                          <a:rect l="T132" t="T133" r="T134" b="T135"/>
                          <a:pathLst>
                            <a:path w="1700" h="1701">
                              <a:moveTo>
                                <a:pt x="1448" y="1701"/>
                              </a:moveTo>
                              <a:cubicBezTo>
                                <a:pt x="1403" y="1693"/>
                                <a:pt x="1359" y="1686"/>
                                <a:pt x="1314" y="1678"/>
                              </a:cubicBezTo>
                              <a:cubicBezTo>
                                <a:pt x="1279" y="1658"/>
                                <a:pt x="1244" y="1637"/>
                                <a:pt x="1209" y="1620"/>
                              </a:cubicBezTo>
                              <a:cubicBezTo>
                                <a:pt x="1091" y="1617"/>
                                <a:pt x="1062" y="1616"/>
                                <a:pt x="1008" y="1569"/>
                              </a:cubicBezTo>
                              <a:cubicBezTo>
                                <a:pt x="989" y="1539"/>
                                <a:pt x="970" y="1509"/>
                                <a:pt x="954" y="1482"/>
                              </a:cubicBezTo>
                              <a:cubicBezTo>
                                <a:pt x="919" y="1459"/>
                                <a:pt x="884" y="1435"/>
                                <a:pt x="852" y="1414"/>
                              </a:cubicBezTo>
                              <a:cubicBezTo>
                                <a:pt x="728" y="1408"/>
                                <a:pt x="606" y="1402"/>
                                <a:pt x="485" y="1395"/>
                              </a:cubicBezTo>
                              <a:cubicBezTo>
                                <a:pt x="408" y="1361"/>
                                <a:pt x="274" y="1315"/>
                                <a:pt x="252" y="1268"/>
                              </a:cubicBezTo>
                              <a:cubicBezTo>
                                <a:pt x="198" y="1234"/>
                                <a:pt x="192" y="1211"/>
                                <a:pt x="179" y="1185"/>
                              </a:cubicBezTo>
                              <a:cubicBezTo>
                                <a:pt x="161" y="1050"/>
                                <a:pt x="94" y="970"/>
                                <a:pt x="53" y="890"/>
                              </a:cubicBezTo>
                              <a:cubicBezTo>
                                <a:pt x="34" y="840"/>
                                <a:pt x="19" y="791"/>
                                <a:pt x="3" y="741"/>
                              </a:cubicBezTo>
                              <a:cubicBezTo>
                                <a:pt x="0" y="702"/>
                                <a:pt x="0" y="663"/>
                                <a:pt x="1" y="623"/>
                              </a:cubicBezTo>
                              <a:cubicBezTo>
                                <a:pt x="52" y="625"/>
                                <a:pt x="109" y="580"/>
                                <a:pt x="151" y="545"/>
                              </a:cubicBezTo>
                              <a:cubicBezTo>
                                <a:pt x="167" y="536"/>
                                <a:pt x="183" y="526"/>
                                <a:pt x="202" y="520"/>
                              </a:cubicBezTo>
                              <a:cubicBezTo>
                                <a:pt x="282" y="516"/>
                                <a:pt x="350" y="491"/>
                                <a:pt x="417" y="437"/>
                              </a:cubicBezTo>
                              <a:cubicBezTo>
                                <a:pt x="478" y="432"/>
                                <a:pt x="558" y="408"/>
                                <a:pt x="631" y="390"/>
                              </a:cubicBezTo>
                              <a:cubicBezTo>
                                <a:pt x="692" y="353"/>
                                <a:pt x="740" y="301"/>
                                <a:pt x="786" y="250"/>
                              </a:cubicBezTo>
                              <a:cubicBezTo>
                                <a:pt x="866" y="197"/>
                                <a:pt x="863" y="72"/>
                                <a:pt x="867" y="0"/>
                              </a:cubicBezTo>
                              <a:cubicBezTo>
                                <a:pt x="918" y="11"/>
                                <a:pt x="972" y="26"/>
                                <a:pt x="1026" y="40"/>
                              </a:cubicBezTo>
                              <a:cubicBezTo>
                                <a:pt x="1103" y="42"/>
                                <a:pt x="1183" y="44"/>
                                <a:pt x="1263" y="46"/>
                              </a:cubicBezTo>
                              <a:cubicBezTo>
                                <a:pt x="1275" y="66"/>
                                <a:pt x="1288" y="86"/>
                                <a:pt x="1301" y="106"/>
                              </a:cubicBezTo>
                              <a:cubicBezTo>
                                <a:pt x="1329" y="126"/>
                                <a:pt x="1377" y="200"/>
                                <a:pt x="1335" y="264"/>
                              </a:cubicBezTo>
                              <a:cubicBezTo>
                                <a:pt x="1274" y="295"/>
                                <a:pt x="1252" y="308"/>
                                <a:pt x="1238" y="376"/>
                              </a:cubicBezTo>
                              <a:cubicBezTo>
                                <a:pt x="1226" y="379"/>
                                <a:pt x="1213" y="382"/>
                                <a:pt x="1203" y="388"/>
                              </a:cubicBezTo>
                              <a:cubicBezTo>
                                <a:pt x="1203" y="395"/>
                                <a:pt x="1203" y="402"/>
                                <a:pt x="1203" y="411"/>
                              </a:cubicBezTo>
                              <a:cubicBezTo>
                                <a:pt x="1238" y="438"/>
                                <a:pt x="1273" y="466"/>
                                <a:pt x="1311" y="496"/>
                              </a:cubicBezTo>
                              <a:cubicBezTo>
                                <a:pt x="1311" y="499"/>
                                <a:pt x="1314" y="506"/>
                                <a:pt x="1318" y="513"/>
                              </a:cubicBezTo>
                              <a:cubicBezTo>
                                <a:pt x="1365" y="550"/>
                                <a:pt x="1457" y="667"/>
                                <a:pt x="1550" y="597"/>
                              </a:cubicBezTo>
                              <a:cubicBezTo>
                                <a:pt x="1573" y="601"/>
                                <a:pt x="1589" y="614"/>
                                <a:pt x="1617" y="654"/>
                              </a:cubicBezTo>
                              <a:cubicBezTo>
                                <a:pt x="1642" y="675"/>
                                <a:pt x="1671" y="698"/>
                                <a:pt x="1700" y="722"/>
                              </a:cubicBezTo>
                              <a:cubicBezTo>
                                <a:pt x="1696" y="732"/>
                                <a:pt x="1696" y="741"/>
                                <a:pt x="1696" y="751"/>
                              </a:cubicBezTo>
                              <a:cubicBezTo>
                                <a:pt x="1667" y="780"/>
                                <a:pt x="1667" y="852"/>
                                <a:pt x="1651" y="894"/>
                              </a:cubicBezTo>
                              <a:cubicBezTo>
                                <a:pt x="1632" y="887"/>
                                <a:pt x="1616" y="883"/>
                                <a:pt x="1600" y="880"/>
                              </a:cubicBezTo>
                              <a:cubicBezTo>
                                <a:pt x="1536" y="790"/>
                                <a:pt x="1537" y="708"/>
                                <a:pt x="1434" y="738"/>
                              </a:cubicBezTo>
                              <a:cubicBezTo>
                                <a:pt x="1434" y="810"/>
                                <a:pt x="1437" y="882"/>
                                <a:pt x="1440" y="954"/>
                              </a:cubicBezTo>
                              <a:cubicBezTo>
                                <a:pt x="1417" y="1009"/>
                                <a:pt x="1346" y="1076"/>
                                <a:pt x="1298" y="1115"/>
                              </a:cubicBezTo>
                              <a:cubicBezTo>
                                <a:pt x="1298" y="1137"/>
                                <a:pt x="1298" y="1160"/>
                                <a:pt x="1298" y="1183"/>
                              </a:cubicBezTo>
                              <a:cubicBezTo>
                                <a:pt x="1313" y="1200"/>
                                <a:pt x="1323" y="1213"/>
                                <a:pt x="1361" y="1234"/>
                              </a:cubicBezTo>
                              <a:cubicBezTo>
                                <a:pt x="1371" y="1270"/>
                                <a:pt x="1380" y="1310"/>
                                <a:pt x="1392" y="1349"/>
                              </a:cubicBezTo>
                              <a:cubicBezTo>
                                <a:pt x="1396" y="1359"/>
                                <a:pt x="1415" y="1402"/>
                                <a:pt x="1472" y="1404"/>
                              </a:cubicBezTo>
                              <a:cubicBezTo>
                                <a:pt x="1504" y="1372"/>
                                <a:pt x="1501" y="1362"/>
                                <a:pt x="1555" y="1373"/>
                              </a:cubicBezTo>
                              <a:cubicBezTo>
                                <a:pt x="1571" y="1410"/>
                                <a:pt x="1628" y="1509"/>
                                <a:pt x="1592" y="1580"/>
                              </a:cubicBezTo>
                              <a:cubicBezTo>
                                <a:pt x="1560" y="1580"/>
                                <a:pt x="1499" y="1627"/>
                                <a:pt x="1487" y="1640"/>
                              </a:cubicBezTo>
                              <a:cubicBezTo>
                                <a:pt x="1474" y="1659"/>
                                <a:pt x="1461" y="1679"/>
                                <a:pt x="1448" y="1701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tx2"/>
                        </a:solidFill>
                        <a:ln w="8" cap="flat">
                          <a:solidFill>
                            <a:srgbClr val="FFFFFF"/>
                          </a:solidFill>
                          <a:prstDash val="solid"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zh-CN" altLang="en-US" sz="240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p:txBody>
                    </p:sp>
                    <p:sp>
                      <p:nvSpPr>
                        <p:cNvPr id="42" name="Freeform 2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211" y="1431"/>
                          <a:ext cx="265" cy="398"/>
                        </a:xfrm>
                        <a:custGeom>
                          <a:avLst/>
                          <a:gdLst>
                            <a:gd name="T0" fmla="*/ 0 w 1042"/>
                            <a:gd name="T1" fmla="*/ 0 h 2109"/>
                            <a:gd name="T2" fmla="*/ 0 w 1042"/>
                            <a:gd name="T3" fmla="*/ 0 h 2109"/>
                            <a:gd name="T4" fmla="*/ 0 w 1042"/>
                            <a:gd name="T5" fmla="*/ 0 h 2109"/>
                            <a:gd name="T6" fmla="*/ 0 w 1042"/>
                            <a:gd name="T7" fmla="*/ 0 h 2109"/>
                            <a:gd name="T8" fmla="*/ 0 w 1042"/>
                            <a:gd name="T9" fmla="*/ 0 h 2109"/>
                            <a:gd name="T10" fmla="*/ 0 w 1042"/>
                            <a:gd name="T11" fmla="*/ 0 h 2109"/>
                            <a:gd name="T12" fmla="*/ 0 w 1042"/>
                            <a:gd name="T13" fmla="*/ 0 h 2109"/>
                            <a:gd name="T14" fmla="*/ 0 w 1042"/>
                            <a:gd name="T15" fmla="*/ 0 h 2109"/>
                            <a:gd name="T16" fmla="*/ 0 w 1042"/>
                            <a:gd name="T17" fmla="*/ 0 h 2109"/>
                            <a:gd name="T18" fmla="*/ 0 w 1042"/>
                            <a:gd name="T19" fmla="*/ 0 h 2109"/>
                            <a:gd name="T20" fmla="*/ 0 w 1042"/>
                            <a:gd name="T21" fmla="*/ 0 h 2109"/>
                            <a:gd name="T22" fmla="*/ 0 w 1042"/>
                            <a:gd name="T23" fmla="*/ 0 h 2109"/>
                            <a:gd name="T24" fmla="*/ 0 w 1042"/>
                            <a:gd name="T25" fmla="*/ 0 h 2109"/>
                            <a:gd name="T26" fmla="*/ 0 w 1042"/>
                            <a:gd name="T27" fmla="*/ 0 h 2109"/>
                            <a:gd name="T28" fmla="*/ 0 w 1042"/>
                            <a:gd name="T29" fmla="*/ 0 h 2109"/>
                            <a:gd name="T30" fmla="*/ 0 w 1042"/>
                            <a:gd name="T31" fmla="*/ 0 h 2109"/>
                            <a:gd name="T32" fmla="*/ 0 w 1042"/>
                            <a:gd name="T33" fmla="*/ 0 h 2109"/>
                            <a:gd name="T34" fmla="*/ 0 w 1042"/>
                            <a:gd name="T35" fmla="*/ 0 h 2109"/>
                            <a:gd name="T36" fmla="*/ 0 w 1042"/>
                            <a:gd name="T37" fmla="*/ 0 h 2109"/>
                            <a:gd name="T38" fmla="*/ 0 w 1042"/>
                            <a:gd name="T39" fmla="*/ 0 h 2109"/>
                            <a:gd name="T40" fmla="*/ 0 w 1042"/>
                            <a:gd name="T41" fmla="*/ 0 h 2109"/>
                            <a:gd name="T42" fmla="*/ 0 w 1042"/>
                            <a:gd name="T43" fmla="*/ 0 h 2109"/>
                            <a:gd name="T44" fmla="*/ 0 w 1042"/>
                            <a:gd name="T45" fmla="*/ 0 h 2109"/>
                            <a:gd name="T46" fmla="*/ 0 w 1042"/>
                            <a:gd name="T47" fmla="*/ 0 h 2109"/>
                            <a:gd name="T48" fmla="*/ 0 w 1042"/>
                            <a:gd name="T49" fmla="*/ 0 h 2109"/>
                            <a:gd name="T50" fmla="*/ 0 w 1042"/>
                            <a:gd name="T51" fmla="*/ 0 h 2109"/>
                            <a:gd name="T52" fmla="*/ 0 w 1042"/>
                            <a:gd name="T53" fmla="*/ 0 h 2109"/>
                            <a:gd name="T54" fmla="*/ 0 w 1042"/>
                            <a:gd name="T55" fmla="*/ 0 h 2109"/>
                            <a:gd name="T56" fmla="*/ 0 w 1042"/>
                            <a:gd name="T57" fmla="*/ 0 h 2109"/>
                            <a:gd name="T58" fmla="*/ 0 w 1042"/>
                            <a:gd name="T59" fmla="*/ 0 h 2109"/>
                            <a:gd name="T60" fmla="*/ 0 w 1042"/>
                            <a:gd name="T61" fmla="*/ 0 h 2109"/>
                            <a:gd name="T62" fmla="*/ 0 w 1042"/>
                            <a:gd name="T63" fmla="*/ 0 h 2109"/>
                            <a:gd name="T64" fmla="*/ 0 w 1042"/>
                            <a:gd name="T65" fmla="*/ 0 h 2109"/>
                            <a:gd name="T66" fmla="*/ 0 w 1042"/>
                            <a:gd name="T67" fmla="*/ 0 h 2109"/>
                            <a:gd name="T68" fmla="*/ 0 w 1042"/>
                            <a:gd name="T69" fmla="*/ 0 h 2109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  <a:gd name="T84" fmla="*/ 0 60000 65536"/>
                            <a:gd name="T85" fmla="*/ 0 60000 65536"/>
                            <a:gd name="T86" fmla="*/ 0 60000 65536"/>
                            <a:gd name="T87" fmla="*/ 0 60000 65536"/>
                            <a:gd name="T88" fmla="*/ 0 60000 65536"/>
                            <a:gd name="T89" fmla="*/ 0 60000 65536"/>
                            <a:gd name="T90" fmla="*/ 0 60000 65536"/>
                            <a:gd name="T91" fmla="*/ 0 60000 65536"/>
                            <a:gd name="T92" fmla="*/ 0 60000 65536"/>
                            <a:gd name="T93" fmla="*/ 0 60000 65536"/>
                            <a:gd name="T94" fmla="*/ 0 60000 65536"/>
                            <a:gd name="T95" fmla="*/ 0 60000 65536"/>
                            <a:gd name="T96" fmla="*/ 0 60000 65536"/>
                            <a:gd name="T97" fmla="*/ 0 60000 65536"/>
                            <a:gd name="T98" fmla="*/ 0 60000 65536"/>
                            <a:gd name="T99" fmla="*/ 0 60000 65536"/>
                            <a:gd name="T100" fmla="*/ 0 60000 65536"/>
                            <a:gd name="T101" fmla="*/ 0 60000 65536"/>
                            <a:gd name="T102" fmla="*/ 0 60000 65536"/>
                            <a:gd name="T103" fmla="*/ 0 60000 65536"/>
                            <a:gd name="T104" fmla="*/ 0 60000 65536"/>
                            <a:gd name="T105" fmla="*/ 0 w 1042"/>
                            <a:gd name="T106" fmla="*/ 0 h 2109"/>
                            <a:gd name="T107" fmla="*/ 1042 w 1042"/>
                            <a:gd name="T108" fmla="*/ 2109 h 2109"/>
                          </a:gdLst>
                          <a:ahLst/>
                          <a:cxnLst>
                            <a:cxn ang="T70">
                              <a:pos x="T0" y="T1"/>
                            </a:cxn>
                            <a:cxn ang="T71">
                              <a:pos x="T2" y="T3"/>
                            </a:cxn>
                            <a:cxn ang="T72">
                              <a:pos x="T4" y="T5"/>
                            </a:cxn>
                            <a:cxn ang="T73">
                              <a:pos x="T6" y="T7"/>
                            </a:cxn>
                            <a:cxn ang="T74">
                              <a:pos x="T8" y="T9"/>
                            </a:cxn>
                            <a:cxn ang="T75">
                              <a:pos x="T10" y="T11"/>
                            </a:cxn>
                            <a:cxn ang="T76">
                              <a:pos x="T12" y="T13"/>
                            </a:cxn>
                            <a:cxn ang="T77">
                              <a:pos x="T14" y="T15"/>
                            </a:cxn>
                            <a:cxn ang="T78">
                              <a:pos x="T16" y="T17"/>
                            </a:cxn>
                            <a:cxn ang="T79">
                              <a:pos x="T18" y="T19"/>
                            </a:cxn>
                            <a:cxn ang="T80">
                              <a:pos x="T20" y="T21"/>
                            </a:cxn>
                            <a:cxn ang="T81">
                              <a:pos x="T22" y="T23"/>
                            </a:cxn>
                            <a:cxn ang="T82">
                              <a:pos x="T24" y="T25"/>
                            </a:cxn>
                            <a:cxn ang="T83">
                              <a:pos x="T26" y="T27"/>
                            </a:cxn>
                            <a:cxn ang="T84">
                              <a:pos x="T28" y="T29"/>
                            </a:cxn>
                            <a:cxn ang="T85">
                              <a:pos x="T30" y="T31"/>
                            </a:cxn>
                            <a:cxn ang="T86">
                              <a:pos x="T32" y="T33"/>
                            </a:cxn>
                            <a:cxn ang="T87">
                              <a:pos x="T34" y="T35"/>
                            </a:cxn>
                            <a:cxn ang="T88">
                              <a:pos x="T36" y="T37"/>
                            </a:cxn>
                            <a:cxn ang="T89">
                              <a:pos x="T38" y="T39"/>
                            </a:cxn>
                            <a:cxn ang="T90">
                              <a:pos x="T40" y="T41"/>
                            </a:cxn>
                            <a:cxn ang="T91">
                              <a:pos x="T42" y="T43"/>
                            </a:cxn>
                            <a:cxn ang="T92">
                              <a:pos x="T44" y="T45"/>
                            </a:cxn>
                            <a:cxn ang="T93">
                              <a:pos x="T46" y="T47"/>
                            </a:cxn>
                            <a:cxn ang="T94">
                              <a:pos x="T48" y="T49"/>
                            </a:cxn>
                            <a:cxn ang="T95">
                              <a:pos x="T50" y="T51"/>
                            </a:cxn>
                            <a:cxn ang="T96">
                              <a:pos x="T52" y="T53"/>
                            </a:cxn>
                            <a:cxn ang="T97">
                              <a:pos x="T54" y="T55"/>
                            </a:cxn>
                            <a:cxn ang="T98">
                              <a:pos x="T56" y="T57"/>
                            </a:cxn>
                            <a:cxn ang="T99">
                              <a:pos x="T58" y="T59"/>
                            </a:cxn>
                            <a:cxn ang="T100">
                              <a:pos x="T60" y="T61"/>
                            </a:cxn>
                            <a:cxn ang="T101">
                              <a:pos x="T62" y="T63"/>
                            </a:cxn>
                            <a:cxn ang="T102">
                              <a:pos x="T64" y="T65"/>
                            </a:cxn>
                            <a:cxn ang="T103">
                              <a:pos x="T66" y="T67"/>
                            </a:cxn>
                            <a:cxn ang="T104">
                              <a:pos x="T68" y="T69"/>
                            </a:cxn>
                          </a:cxnLst>
                          <a:rect l="T105" t="T106" r="T107" b="T108"/>
                          <a:pathLst>
                            <a:path w="1042" h="2109">
                              <a:moveTo>
                                <a:pt x="99" y="2109"/>
                              </a:moveTo>
                              <a:cubicBezTo>
                                <a:pt x="10" y="2051"/>
                                <a:pt x="29" y="1979"/>
                                <a:pt x="30" y="1923"/>
                              </a:cubicBezTo>
                              <a:cubicBezTo>
                                <a:pt x="39" y="1891"/>
                                <a:pt x="49" y="1862"/>
                                <a:pt x="59" y="1833"/>
                              </a:cubicBezTo>
                              <a:cubicBezTo>
                                <a:pt x="56" y="1793"/>
                                <a:pt x="53" y="1757"/>
                                <a:pt x="53" y="1721"/>
                              </a:cubicBezTo>
                              <a:cubicBezTo>
                                <a:pt x="34" y="1675"/>
                                <a:pt x="15" y="1628"/>
                                <a:pt x="0" y="1582"/>
                              </a:cubicBezTo>
                              <a:cubicBezTo>
                                <a:pt x="0" y="1504"/>
                                <a:pt x="0" y="1425"/>
                                <a:pt x="1" y="1350"/>
                              </a:cubicBezTo>
                              <a:cubicBezTo>
                                <a:pt x="43" y="1289"/>
                                <a:pt x="62" y="1237"/>
                                <a:pt x="95" y="1182"/>
                              </a:cubicBezTo>
                              <a:cubicBezTo>
                                <a:pt x="95" y="1152"/>
                                <a:pt x="95" y="1123"/>
                                <a:pt x="98" y="1097"/>
                              </a:cubicBezTo>
                              <a:cubicBezTo>
                                <a:pt x="80" y="955"/>
                                <a:pt x="23" y="830"/>
                                <a:pt x="139" y="754"/>
                              </a:cubicBezTo>
                              <a:cubicBezTo>
                                <a:pt x="161" y="679"/>
                                <a:pt x="162" y="633"/>
                                <a:pt x="165" y="578"/>
                              </a:cubicBezTo>
                              <a:cubicBezTo>
                                <a:pt x="175" y="555"/>
                                <a:pt x="188" y="533"/>
                                <a:pt x="201" y="510"/>
                              </a:cubicBezTo>
                              <a:cubicBezTo>
                                <a:pt x="217" y="415"/>
                                <a:pt x="272" y="377"/>
                                <a:pt x="342" y="330"/>
                              </a:cubicBezTo>
                              <a:cubicBezTo>
                                <a:pt x="378" y="279"/>
                                <a:pt x="417" y="194"/>
                                <a:pt x="471" y="170"/>
                              </a:cubicBezTo>
                              <a:cubicBezTo>
                                <a:pt x="490" y="150"/>
                                <a:pt x="510" y="131"/>
                                <a:pt x="529" y="115"/>
                              </a:cubicBezTo>
                              <a:cubicBezTo>
                                <a:pt x="564" y="116"/>
                                <a:pt x="692" y="142"/>
                                <a:pt x="737" y="98"/>
                              </a:cubicBezTo>
                              <a:cubicBezTo>
                                <a:pt x="778" y="89"/>
                                <a:pt x="823" y="77"/>
                                <a:pt x="868" y="32"/>
                              </a:cubicBezTo>
                              <a:cubicBezTo>
                                <a:pt x="875" y="19"/>
                                <a:pt x="881" y="10"/>
                                <a:pt x="891" y="0"/>
                              </a:cubicBezTo>
                              <a:cubicBezTo>
                                <a:pt x="910" y="14"/>
                                <a:pt x="929" y="27"/>
                                <a:pt x="948" y="41"/>
                              </a:cubicBezTo>
                              <a:cubicBezTo>
                                <a:pt x="948" y="90"/>
                                <a:pt x="833" y="117"/>
                                <a:pt x="854" y="189"/>
                              </a:cubicBezTo>
                              <a:cubicBezTo>
                                <a:pt x="934" y="211"/>
                                <a:pt x="972" y="284"/>
                                <a:pt x="1042" y="387"/>
                              </a:cubicBezTo>
                              <a:cubicBezTo>
                                <a:pt x="1042" y="407"/>
                                <a:pt x="1042" y="426"/>
                                <a:pt x="1041" y="446"/>
                              </a:cubicBezTo>
                              <a:cubicBezTo>
                                <a:pt x="993" y="533"/>
                                <a:pt x="961" y="529"/>
                                <a:pt x="887" y="576"/>
                              </a:cubicBezTo>
                              <a:cubicBezTo>
                                <a:pt x="855" y="638"/>
                                <a:pt x="787" y="718"/>
                                <a:pt x="838" y="798"/>
                              </a:cubicBezTo>
                              <a:cubicBezTo>
                                <a:pt x="864" y="818"/>
                                <a:pt x="889" y="842"/>
                                <a:pt x="918" y="865"/>
                              </a:cubicBezTo>
                              <a:cubicBezTo>
                                <a:pt x="940" y="915"/>
                                <a:pt x="1000" y="959"/>
                                <a:pt x="999" y="1077"/>
                              </a:cubicBezTo>
                              <a:cubicBezTo>
                                <a:pt x="986" y="1116"/>
                                <a:pt x="977" y="1158"/>
                                <a:pt x="967" y="1201"/>
                              </a:cubicBezTo>
                              <a:cubicBezTo>
                                <a:pt x="944" y="1243"/>
                                <a:pt x="880" y="1329"/>
                                <a:pt x="841" y="1358"/>
                              </a:cubicBezTo>
                              <a:cubicBezTo>
                                <a:pt x="838" y="1371"/>
                                <a:pt x="838" y="1384"/>
                                <a:pt x="838" y="1397"/>
                              </a:cubicBezTo>
                              <a:cubicBezTo>
                                <a:pt x="860" y="1424"/>
                                <a:pt x="885" y="1451"/>
                                <a:pt x="911" y="1477"/>
                              </a:cubicBezTo>
                              <a:cubicBezTo>
                                <a:pt x="926" y="1527"/>
                                <a:pt x="926" y="1619"/>
                                <a:pt x="903" y="1693"/>
                              </a:cubicBezTo>
                              <a:cubicBezTo>
                                <a:pt x="848" y="1761"/>
                                <a:pt x="787" y="1818"/>
                                <a:pt x="717" y="1872"/>
                              </a:cubicBezTo>
                              <a:cubicBezTo>
                                <a:pt x="643" y="1887"/>
                                <a:pt x="570" y="1904"/>
                                <a:pt x="496" y="1922"/>
                              </a:cubicBezTo>
                              <a:cubicBezTo>
                                <a:pt x="419" y="1982"/>
                                <a:pt x="361" y="1988"/>
                                <a:pt x="281" y="2005"/>
                              </a:cubicBezTo>
                              <a:cubicBezTo>
                                <a:pt x="253" y="2021"/>
                                <a:pt x="224" y="2036"/>
                                <a:pt x="198" y="2052"/>
                              </a:cubicBezTo>
                              <a:cubicBezTo>
                                <a:pt x="160" y="2091"/>
                                <a:pt x="124" y="2103"/>
                                <a:pt x="99" y="2109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tx2"/>
                        </a:solidFill>
                        <a:ln w="8" cap="flat">
                          <a:solidFill>
                            <a:srgbClr val="FFFFFF"/>
                          </a:solidFill>
                          <a:prstDash val="solid"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zh-CN" altLang="en-US" sz="240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p:txBody>
                    </p:sp>
                    <p:sp>
                      <p:nvSpPr>
                        <p:cNvPr id="43" name="Freeform 2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88" y="1521"/>
                          <a:ext cx="213" cy="263"/>
                        </a:xfrm>
                        <a:custGeom>
                          <a:avLst/>
                          <a:gdLst>
                            <a:gd name="T0" fmla="*/ 0 w 840"/>
                            <a:gd name="T1" fmla="*/ 0 h 1400"/>
                            <a:gd name="T2" fmla="*/ 0 w 840"/>
                            <a:gd name="T3" fmla="*/ 0 h 1400"/>
                            <a:gd name="T4" fmla="*/ 0 w 840"/>
                            <a:gd name="T5" fmla="*/ 0 h 1400"/>
                            <a:gd name="T6" fmla="*/ 0 w 840"/>
                            <a:gd name="T7" fmla="*/ 0 h 1400"/>
                            <a:gd name="T8" fmla="*/ 0 w 840"/>
                            <a:gd name="T9" fmla="*/ 0 h 1400"/>
                            <a:gd name="T10" fmla="*/ 0 w 840"/>
                            <a:gd name="T11" fmla="*/ 0 h 1400"/>
                            <a:gd name="T12" fmla="*/ 0 w 840"/>
                            <a:gd name="T13" fmla="*/ 0 h 1400"/>
                            <a:gd name="T14" fmla="*/ 0 w 840"/>
                            <a:gd name="T15" fmla="*/ 0 h 1400"/>
                            <a:gd name="T16" fmla="*/ 0 w 840"/>
                            <a:gd name="T17" fmla="*/ 0 h 1400"/>
                            <a:gd name="T18" fmla="*/ 0 w 840"/>
                            <a:gd name="T19" fmla="*/ 0 h 1400"/>
                            <a:gd name="T20" fmla="*/ 0 w 840"/>
                            <a:gd name="T21" fmla="*/ 0 h 1400"/>
                            <a:gd name="T22" fmla="*/ 0 w 840"/>
                            <a:gd name="T23" fmla="*/ 0 h 1400"/>
                            <a:gd name="T24" fmla="*/ 0 w 840"/>
                            <a:gd name="T25" fmla="*/ 0 h 1400"/>
                            <a:gd name="T26" fmla="*/ 0 w 840"/>
                            <a:gd name="T27" fmla="*/ 0 h 1400"/>
                            <a:gd name="T28" fmla="*/ 0 w 840"/>
                            <a:gd name="T29" fmla="*/ 0 h 1400"/>
                            <a:gd name="T30" fmla="*/ 0 w 840"/>
                            <a:gd name="T31" fmla="*/ 0 h 1400"/>
                            <a:gd name="T32" fmla="*/ 0 w 840"/>
                            <a:gd name="T33" fmla="*/ 0 h 1400"/>
                            <a:gd name="T34" fmla="*/ 0 w 840"/>
                            <a:gd name="T35" fmla="*/ 0 h 1400"/>
                            <a:gd name="T36" fmla="*/ 0 w 840"/>
                            <a:gd name="T37" fmla="*/ 0 h 1400"/>
                            <a:gd name="T38" fmla="*/ 0 w 840"/>
                            <a:gd name="T39" fmla="*/ 0 h 1400"/>
                            <a:gd name="T40" fmla="*/ 0 w 840"/>
                            <a:gd name="T41" fmla="*/ 0 h 1400"/>
                            <a:gd name="T42" fmla="*/ 0 w 840"/>
                            <a:gd name="T43" fmla="*/ 0 h 1400"/>
                            <a:gd name="T44" fmla="*/ 0 w 840"/>
                            <a:gd name="T45" fmla="*/ 0 h 1400"/>
                            <a:gd name="T46" fmla="*/ 0 w 840"/>
                            <a:gd name="T47" fmla="*/ 0 h 1400"/>
                            <a:gd name="T48" fmla="*/ 0 w 840"/>
                            <a:gd name="T49" fmla="*/ 0 h 1400"/>
                            <a:gd name="T50" fmla="*/ 0 w 840"/>
                            <a:gd name="T51" fmla="*/ 0 h 1400"/>
                            <a:gd name="T52" fmla="*/ 0 60000 65536"/>
                            <a:gd name="T53" fmla="*/ 0 60000 65536"/>
                            <a:gd name="T54" fmla="*/ 0 60000 65536"/>
                            <a:gd name="T55" fmla="*/ 0 60000 65536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60000 65536"/>
                            <a:gd name="T64" fmla="*/ 0 60000 65536"/>
                            <a:gd name="T65" fmla="*/ 0 60000 65536"/>
                            <a:gd name="T66" fmla="*/ 0 60000 65536"/>
                            <a:gd name="T67" fmla="*/ 0 60000 65536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w 840"/>
                            <a:gd name="T79" fmla="*/ 0 h 1400"/>
                            <a:gd name="T80" fmla="*/ 840 w 840"/>
                            <a:gd name="T81" fmla="*/ 1400 h 1400"/>
                          </a:gdLst>
                          <a:ahLst/>
                          <a:cxnLst>
                            <a:cxn ang="T52">
                              <a:pos x="T0" y="T1"/>
                            </a:cxn>
                            <a:cxn ang="T53">
                              <a:pos x="T2" y="T3"/>
                            </a:cxn>
                            <a:cxn ang="T54">
                              <a:pos x="T4" y="T5"/>
                            </a:cxn>
                            <a:cxn ang="T55">
                              <a:pos x="T6" y="T7"/>
                            </a:cxn>
                            <a:cxn ang="T56">
                              <a:pos x="T8" y="T9"/>
                            </a:cxn>
                            <a:cxn ang="T57">
                              <a:pos x="T10" y="T11"/>
                            </a:cxn>
                            <a:cxn ang="T58">
                              <a:pos x="T12" y="T13"/>
                            </a:cxn>
                            <a:cxn ang="T59">
                              <a:pos x="T14" y="T15"/>
                            </a:cxn>
                            <a:cxn ang="T60">
                              <a:pos x="T16" y="T17"/>
                            </a:cxn>
                            <a:cxn ang="T61">
                              <a:pos x="T18" y="T19"/>
                            </a:cxn>
                            <a:cxn ang="T62">
                              <a:pos x="T20" y="T21"/>
                            </a:cxn>
                            <a:cxn ang="T63">
                              <a:pos x="T22" y="T23"/>
                            </a:cxn>
                            <a:cxn ang="T64">
                              <a:pos x="T24" y="T25"/>
                            </a:cxn>
                            <a:cxn ang="T65">
                              <a:pos x="T26" y="T27"/>
                            </a:cxn>
                            <a:cxn ang="T66">
                              <a:pos x="T28" y="T29"/>
                            </a:cxn>
                            <a:cxn ang="T67">
                              <a:pos x="T30" y="T31"/>
                            </a:cxn>
                            <a:cxn ang="T68">
                              <a:pos x="T32" y="T33"/>
                            </a:cxn>
                            <a:cxn ang="T69">
                              <a:pos x="T34" y="T35"/>
                            </a:cxn>
                            <a:cxn ang="T70">
                              <a:pos x="T36" y="T37"/>
                            </a:cxn>
                            <a:cxn ang="T71">
                              <a:pos x="T38" y="T39"/>
                            </a:cxn>
                            <a:cxn ang="T72">
                              <a:pos x="T40" y="T41"/>
                            </a:cxn>
                            <a:cxn ang="T73">
                              <a:pos x="T42" y="T43"/>
                            </a:cxn>
                            <a:cxn ang="T74">
                              <a:pos x="T44" y="T45"/>
                            </a:cxn>
                            <a:cxn ang="T75">
                              <a:pos x="T46" y="T47"/>
                            </a:cxn>
                            <a:cxn ang="T76">
                              <a:pos x="T48" y="T49"/>
                            </a:cxn>
                            <a:cxn ang="T77">
                              <a:pos x="T50" y="T51"/>
                            </a:cxn>
                          </a:cxnLst>
                          <a:rect l="T78" t="T79" r="T80" b="T81"/>
                          <a:pathLst>
                            <a:path w="840" h="1400">
                              <a:moveTo>
                                <a:pt x="319" y="1263"/>
                              </a:moveTo>
                              <a:cubicBezTo>
                                <a:pt x="309" y="1227"/>
                                <a:pt x="300" y="1191"/>
                                <a:pt x="294" y="1158"/>
                              </a:cubicBezTo>
                              <a:cubicBezTo>
                                <a:pt x="288" y="1050"/>
                                <a:pt x="266" y="961"/>
                                <a:pt x="257" y="892"/>
                              </a:cubicBezTo>
                              <a:cubicBezTo>
                                <a:pt x="194" y="795"/>
                                <a:pt x="111" y="734"/>
                                <a:pt x="79" y="681"/>
                              </a:cubicBezTo>
                              <a:cubicBezTo>
                                <a:pt x="51" y="664"/>
                                <a:pt x="25" y="650"/>
                                <a:pt x="0" y="636"/>
                              </a:cubicBezTo>
                              <a:cubicBezTo>
                                <a:pt x="16" y="604"/>
                                <a:pt x="147" y="588"/>
                                <a:pt x="205" y="579"/>
                              </a:cubicBezTo>
                              <a:cubicBezTo>
                                <a:pt x="259" y="535"/>
                                <a:pt x="243" y="528"/>
                                <a:pt x="339" y="520"/>
                              </a:cubicBezTo>
                              <a:cubicBezTo>
                                <a:pt x="355" y="498"/>
                                <a:pt x="375" y="475"/>
                                <a:pt x="394" y="453"/>
                              </a:cubicBezTo>
                              <a:cubicBezTo>
                                <a:pt x="391" y="410"/>
                                <a:pt x="388" y="368"/>
                                <a:pt x="388" y="328"/>
                              </a:cubicBezTo>
                              <a:cubicBezTo>
                                <a:pt x="417" y="270"/>
                                <a:pt x="450" y="212"/>
                                <a:pt x="482" y="157"/>
                              </a:cubicBezTo>
                              <a:cubicBezTo>
                                <a:pt x="485" y="125"/>
                                <a:pt x="492" y="92"/>
                                <a:pt x="498" y="63"/>
                              </a:cubicBezTo>
                              <a:cubicBezTo>
                                <a:pt x="556" y="64"/>
                                <a:pt x="604" y="0"/>
                                <a:pt x="674" y="51"/>
                              </a:cubicBezTo>
                              <a:cubicBezTo>
                                <a:pt x="677" y="67"/>
                                <a:pt x="684" y="84"/>
                                <a:pt x="690" y="104"/>
                              </a:cubicBezTo>
                              <a:cubicBezTo>
                                <a:pt x="674" y="139"/>
                                <a:pt x="657" y="175"/>
                                <a:pt x="644" y="214"/>
                              </a:cubicBezTo>
                              <a:cubicBezTo>
                                <a:pt x="580" y="287"/>
                                <a:pt x="577" y="317"/>
                                <a:pt x="592" y="442"/>
                              </a:cubicBezTo>
                              <a:cubicBezTo>
                                <a:pt x="630" y="446"/>
                                <a:pt x="669" y="453"/>
                                <a:pt x="707" y="461"/>
                              </a:cubicBezTo>
                              <a:cubicBezTo>
                                <a:pt x="729" y="488"/>
                                <a:pt x="767" y="544"/>
                                <a:pt x="840" y="566"/>
                              </a:cubicBezTo>
                              <a:cubicBezTo>
                                <a:pt x="834" y="592"/>
                                <a:pt x="811" y="627"/>
                                <a:pt x="782" y="649"/>
                              </a:cubicBezTo>
                              <a:cubicBezTo>
                                <a:pt x="766" y="685"/>
                                <a:pt x="725" y="714"/>
                                <a:pt x="696" y="739"/>
                              </a:cubicBezTo>
                              <a:cubicBezTo>
                                <a:pt x="558" y="736"/>
                                <a:pt x="635" y="767"/>
                                <a:pt x="602" y="871"/>
                              </a:cubicBezTo>
                              <a:cubicBezTo>
                                <a:pt x="547" y="951"/>
                                <a:pt x="541" y="938"/>
                                <a:pt x="540" y="1063"/>
                              </a:cubicBezTo>
                              <a:cubicBezTo>
                                <a:pt x="553" y="1076"/>
                                <a:pt x="569" y="1089"/>
                                <a:pt x="585" y="1106"/>
                              </a:cubicBezTo>
                              <a:cubicBezTo>
                                <a:pt x="610" y="1110"/>
                                <a:pt x="690" y="1132"/>
                                <a:pt x="674" y="1220"/>
                              </a:cubicBezTo>
                              <a:cubicBezTo>
                                <a:pt x="667" y="1233"/>
                                <a:pt x="661" y="1246"/>
                                <a:pt x="654" y="1262"/>
                              </a:cubicBezTo>
                              <a:cubicBezTo>
                                <a:pt x="613" y="1271"/>
                                <a:pt x="581" y="1280"/>
                                <a:pt x="555" y="1295"/>
                              </a:cubicBezTo>
                              <a:cubicBezTo>
                                <a:pt x="423" y="1400"/>
                                <a:pt x="476" y="1394"/>
                                <a:pt x="319" y="1263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tx2"/>
                        </a:solidFill>
                        <a:ln w="8" cap="flat">
                          <a:solidFill>
                            <a:srgbClr val="FFFFFF"/>
                          </a:solidFill>
                          <a:prstDash val="solid"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zh-CN" altLang="en-US" sz="240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p:txBody>
                    </p:sp>
                    <p:sp>
                      <p:nvSpPr>
                        <p:cNvPr id="44" name="Freeform 3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537" y="1391"/>
                          <a:ext cx="180" cy="156"/>
                        </a:xfrm>
                        <a:custGeom>
                          <a:avLst/>
                          <a:gdLst>
                            <a:gd name="T0" fmla="*/ 0 w 714"/>
                            <a:gd name="T1" fmla="*/ 0 h 831"/>
                            <a:gd name="T2" fmla="*/ 0 w 714"/>
                            <a:gd name="T3" fmla="*/ 0 h 831"/>
                            <a:gd name="T4" fmla="*/ 0 w 714"/>
                            <a:gd name="T5" fmla="*/ 0 h 831"/>
                            <a:gd name="T6" fmla="*/ 0 w 714"/>
                            <a:gd name="T7" fmla="*/ 0 h 831"/>
                            <a:gd name="T8" fmla="*/ 0 w 714"/>
                            <a:gd name="T9" fmla="*/ 0 h 831"/>
                            <a:gd name="T10" fmla="*/ 0 w 714"/>
                            <a:gd name="T11" fmla="*/ 0 h 831"/>
                            <a:gd name="T12" fmla="*/ 0 w 714"/>
                            <a:gd name="T13" fmla="*/ 0 h 831"/>
                            <a:gd name="T14" fmla="*/ 0 w 714"/>
                            <a:gd name="T15" fmla="*/ 0 h 831"/>
                            <a:gd name="T16" fmla="*/ 0 w 714"/>
                            <a:gd name="T17" fmla="*/ 0 h 831"/>
                            <a:gd name="T18" fmla="*/ 0 w 714"/>
                            <a:gd name="T19" fmla="*/ 0 h 831"/>
                            <a:gd name="T20" fmla="*/ 0 w 714"/>
                            <a:gd name="T21" fmla="*/ 0 h 831"/>
                            <a:gd name="T22" fmla="*/ 0 w 714"/>
                            <a:gd name="T23" fmla="*/ 0 h 831"/>
                            <a:gd name="T24" fmla="*/ 0 w 714"/>
                            <a:gd name="T25" fmla="*/ 0 h 831"/>
                            <a:gd name="T26" fmla="*/ 0 w 714"/>
                            <a:gd name="T27" fmla="*/ 0 h 831"/>
                            <a:gd name="T28" fmla="*/ 0 w 714"/>
                            <a:gd name="T29" fmla="*/ 0 h 831"/>
                            <a:gd name="T30" fmla="*/ 0 w 714"/>
                            <a:gd name="T31" fmla="*/ 0 h 831"/>
                            <a:gd name="T32" fmla="*/ 0 w 714"/>
                            <a:gd name="T33" fmla="*/ 0 h 831"/>
                            <a:gd name="T34" fmla="*/ 0 w 714"/>
                            <a:gd name="T35" fmla="*/ 0 h 831"/>
                            <a:gd name="T36" fmla="*/ 0 w 714"/>
                            <a:gd name="T37" fmla="*/ 0 h 831"/>
                            <a:gd name="T38" fmla="*/ 0 w 714"/>
                            <a:gd name="T39" fmla="*/ 0 h 831"/>
                            <a:gd name="T40" fmla="*/ 0 w 714"/>
                            <a:gd name="T41" fmla="*/ 0 h 831"/>
                            <a:gd name="T42" fmla="*/ 0 60000 65536"/>
                            <a:gd name="T43" fmla="*/ 0 60000 65536"/>
                            <a:gd name="T44" fmla="*/ 0 60000 65536"/>
                            <a:gd name="T45" fmla="*/ 0 60000 65536"/>
                            <a:gd name="T46" fmla="*/ 0 60000 65536"/>
                            <a:gd name="T47" fmla="*/ 0 60000 65536"/>
                            <a:gd name="T48" fmla="*/ 0 60000 65536"/>
                            <a:gd name="T49" fmla="*/ 0 60000 65536"/>
                            <a:gd name="T50" fmla="*/ 0 60000 65536"/>
                            <a:gd name="T51" fmla="*/ 0 60000 65536"/>
                            <a:gd name="T52" fmla="*/ 0 60000 65536"/>
                            <a:gd name="T53" fmla="*/ 0 60000 65536"/>
                            <a:gd name="T54" fmla="*/ 0 60000 65536"/>
                            <a:gd name="T55" fmla="*/ 0 60000 65536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w 714"/>
                            <a:gd name="T64" fmla="*/ 0 h 831"/>
                            <a:gd name="T65" fmla="*/ 714 w 714"/>
                            <a:gd name="T66" fmla="*/ 831 h 831"/>
                          </a:gdLst>
                          <a:ahLst/>
                          <a:cxnLst>
                            <a:cxn ang="T42">
                              <a:pos x="T0" y="T1"/>
                            </a:cxn>
                            <a:cxn ang="T43">
                              <a:pos x="T2" y="T3"/>
                            </a:cxn>
                            <a:cxn ang="T44">
                              <a:pos x="T4" y="T5"/>
                            </a:cxn>
                            <a:cxn ang="T45">
                              <a:pos x="T6" y="T7"/>
                            </a:cxn>
                            <a:cxn ang="T46">
                              <a:pos x="T8" y="T9"/>
                            </a:cxn>
                            <a:cxn ang="T47">
                              <a:pos x="T10" y="T11"/>
                            </a:cxn>
                            <a:cxn ang="T48">
                              <a:pos x="T12" y="T13"/>
                            </a:cxn>
                            <a:cxn ang="T49">
                              <a:pos x="T14" y="T15"/>
                            </a:cxn>
                            <a:cxn ang="T50">
                              <a:pos x="T16" y="T17"/>
                            </a:cxn>
                            <a:cxn ang="T51">
                              <a:pos x="T18" y="T19"/>
                            </a:cxn>
                            <a:cxn ang="T52">
                              <a:pos x="T20" y="T21"/>
                            </a:cxn>
                            <a:cxn ang="T53">
                              <a:pos x="T22" y="T23"/>
                            </a:cxn>
                            <a:cxn ang="T54">
                              <a:pos x="T24" y="T25"/>
                            </a:cxn>
                            <a:cxn ang="T55">
                              <a:pos x="T26" y="T27"/>
                            </a:cxn>
                            <a:cxn ang="T56">
                              <a:pos x="T28" y="T29"/>
                            </a:cxn>
                            <a:cxn ang="T57">
                              <a:pos x="T30" y="T31"/>
                            </a:cxn>
                            <a:cxn ang="T58">
                              <a:pos x="T32" y="T33"/>
                            </a:cxn>
                            <a:cxn ang="T59">
                              <a:pos x="T34" y="T35"/>
                            </a:cxn>
                            <a:cxn ang="T60">
                              <a:pos x="T36" y="T37"/>
                            </a:cxn>
                            <a:cxn ang="T61">
                              <a:pos x="T38" y="T39"/>
                            </a:cxn>
                            <a:cxn ang="T62">
                              <a:pos x="T40" y="T41"/>
                            </a:cxn>
                          </a:cxnLst>
                          <a:rect l="T63" t="T64" r="T65" b="T66"/>
                          <a:pathLst>
                            <a:path w="714" h="831">
                              <a:moveTo>
                                <a:pt x="604" y="831"/>
                              </a:moveTo>
                              <a:cubicBezTo>
                                <a:pt x="550" y="803"/>
                                <a:pt x="493" y="743"/>
                                <a:pt x="486" y="743"/>
                              </a:cubicBezTo>
                              <a:cubicBezTo>
                                <a:pt x="439" y="666"/>
                                <a:pt x="459" y="582"/>
                                <a:pt x="433" y="555"/>
                              </a:cubicBezTo>
                              <a:cubicBezTo>
                                <a:pt x="430" y="542"/>
                                <a:pt x="427" y="529"/>
                                <a:pt x="424" y="519"/>
                              </a:cubicBezTo>
                              <a:cubicBezTo>
                                <a:pt x="329" y="425"/>
                                <a:pt x="300" y="417"/>
                                <a:pt x="197" y="447"/>
                              </a:cubicBezTo>
                              <a:cubicBezTo>
                                <a:pt x="185" y="460"/>
                                <a:pt x="172" y="473"/>
                                <a:pt x="162" y="489"/>
                              </a:cubicBezTo>
                              <a:cubicBezTo>
                                <a:pt x="111" y="488"/>
                                <a:pt x="60" y="486"/>
                                <a:pt x="12" y="489"/>
                              </a:cubicBezTo>
                              <a:cubicBezTo>
                                <a:pt x="12" y="426"/>
                                <a:pt x="0" y="380"/>
                                <a:pt x="64" y="372"/>
                              </a:cubicBezTo>
                              <a:cubicBezTo>
                                <a:pt x="86" y="353"/>
                                <a:pt x="109" y="337"/>
                                <a:pt x="131" y="321"/>
                              </a:cubicBezTo>
                              <a:cubicBezTo>
                                <a:pt x="170" y="244"/>
                                <a:pt x="113" y="206"/>
                                <a:pt x="113" y="170"/>
                              </a:cubicBezTo>
                              <a:cubicBezTo>
                                <a:pt x="158" y="145"/>
                                <a:pt x="222" y="107"/>
                                <a:pt x="260" y="69"/>
                              </a:cubicBezTo>
                              <a:cubicBezTo>
                                <a:pt x="270" y="14"/>
                                <a:pt x="264" y="0"/>
                                <a:pt x="318" y="2"/>
                              </a:cubicBezTo>
                              <a:cubicBezTo>
                                <a:pt x="334" y="19"/>
                                <a:pt x="350" y="35"/>
                                <a:pt x="369" y="52"/>
                              </a:cubicBezTo>
                              <a:cubicBezTo>
                                <a:pt x="404" y="56"/>
                                <a:pt x="443" y="61"/>
                                <a:pt x="481" y="65"/>
                              </a:cubicBezTo>
                              <a:cubicBezTo>
                                <a:pt x="462" y="97"/>
                                <a:pt x="448" y="228"/>
                                <a:pt x="486" y="294"/>
                              </a:cubicBezTo>
                              <a:cubicBezTo>
                                <a:pt x="505" y="298"/>
                                <a:pt x="524" y="302"/>
                                <a:pt x="543" y="306"/>
                              </a:cubicBezTo>
                              <a:cubicBezTo>
                                <a:pt x="553" y="312"/>
                                <a:pt x="562" y="322"/>
                                <a:pt x="575" y="332"/>
                              </a:cubicBezTo>
                              <a:cubicBezTo>
                                <a:pt x="575" y="418"/>
                                <a:pt x="549" y="466"/>
                                <a:pt x="654" y="541"/>
                              </a:cubicBezTo>
                              <a:cubicBezTo>
                                <a:pt x="673" y="567"/>
                                <a:pt x="692" y="594"/>
                                <a:pt x="714" y="621"/>
                              </a:cubicBezTo>
                              <a:cubicBezTo>
                                <a:pt x="634" y="658"/>
                                <a:pt x="634" y="645"/>
                                <a:pt x="598" y="706"/>
                              </a:cubicBezTo>
                              <a:cubicBezTo>
                                <a:pt x="598" y="746"/>
                                <a:pt x="601" y="788"/>
                                <a:pt x="604" y="831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tx2"/>
                        </a:solidFill>
                        <a:ln w="8" cap="flat">
                          <a:solidFill>
                            <a:srgbClr val="FFFFFF"/>
                          </a:solidFill>
                          <a:prstDash val="solid"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zh-CN" altLang="en-US" sz="240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p:txBody>
                    </p:sp>
                    <p:grpSp>
                      <p:nvGrpSpPr>
                        <p:cNvPr id="45" name="Group 4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341" y="537"/>
                          <a:ext cx="2251" cy="1107"/>
                          <a:chOff x="2341" y="537"/>
                          <a:chExt cx="2251" cy="1107"/>
                        </a:xfrm>
                      </p:grpSpPr>
                      <p:sp>
                        <p:nvSpPr>
                          <p:cNvPr id="46" name="Freeform 29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41" y="566"/>
                            <a:ext cx="1688" cy="1078"/>
                          </a:xfrm>
                          <a:custGeom>
                            <a:avLst/>
                            <a:gdLst>
                              <a:gd name="T0" fmla="*/ 0 w 6642"/>
                              <a:gd name="T1" fmla="*/ 0 h 5728"/>
                              <a:gd name="T2" fmla="*/ 0 w 6642"/>
                              <a:gd name="T3" fmla="*/ 0 h 5728"/>
                              <a:gd name="T4" fmla="*/ 0 w 6642"/>
                              <a:gd name="T5" fmla="*/ 0 h 5728"/>
                              <a:gd name="T6" fmla="*/ 0 w 6642"/>
                              <a:gd name="T7" fmla="*/ 0 h 5728"/>
                              <a:gd name="T8" fmla="*/ 0 w 6642"/>
                              <a:gd name="T9" fmla="*/ 0 h 5728"/>
                              <a:gd name="T10" fmla="*/ 0 w 6642"/>
                              <a:gd name="T11" fmla="*/ 0 h 5728"/>
                              <a:gd name="T12" fmla="*/ 0 w 6642"/>
                              <a:gd name="T13" fmla="*/ 0 h 5728"/>
                              <a:gd name="T14" fmla="*/ 0 w 6642"/>
                              <a:gd name="T15" fmla="*/ 0 h 5728"/>
                              <a:gd name="T16" fmla="*/ 0 w 6642"/>
                              <a:gd name="T17" fmla="*/ 0 h 5728"/>
                              <a:gd name="T18" fmla="*/ 0 w 6642"/>
                              <a:gd name="T19" fmla="*/ 0 h 5728"/>
                              <a:gd name="T20" fmla="*/ 0 w 6642"/>
                              <a:gd name="T21" fmla="*/ 0 h 5728"/>
                              <a:gd name="T22" fmla="*/ 0 w 6642"/>
                              <a:gd name="T23" fmla="*/ 0 h 5728"/>
                              <a:gd name="T24" fmla="*/ 0 w 6642"/>
                              <a:gd name="T25" fmla="*/ 0 h 5728"/>
                              <a:gd name="T26" fmla="*/ 0 w 6642"/>
                              <a:gd name="T27" fmla="*/ 0 h 5728"/>
                              <a:gd name="T28" fmla="*/ 0 w 6642"/>
                              <a:gd name="T29" fmla="*/ 0 h 5728"/>
                              <a:gd name="T30" fmla="*/ 0 w 6642"/>
                              <a:gd name="T31" fmla="*/ 0 h 5728"/>
                              <a:gd name="T32" fmla="*/ 0 w 6642"/>
                              <a:gd name="T33" fmla="*/ 0 h 5728"/>
                              <a:gd name="T34" fmla="*/ 0 w 6642"/>
                              <a:gd name="T35" fmla="*/ 0 h 5728"/>
                              <a:gd name="T36" fmla="*/ 0 w 6642"/>
                              <a:gd name="T37" fmla="*/ 0 h 5728"/>
                              <a:gd name="T38" fmla="*/ 0 w 6642"/>
                              <a:gd name="T39" fmla="*/ 0 h 5728"/>
                              <a:gd name="T40" fmla="*/ 0 w 6642"/>
                              <a:gd name="T41" fmla="*/ 0 h 5728"/>
                              <a:gd name="T42" fmla="*/ 0 w 6642"/>
                              <a:gd name="T43" fmla="*/ 0 h 5728"/>
                              <a:gd name="T44" fmla="*/ 0 w 6642"/>
                              <a:gd name="T45" fmla="*/ 0 h 5728"/>
                              <a:gd name="T46" fmla="*/ 0 w 6642"/>
                              <a:gd name="T47" fmla="*/ 0 h 5728"/>
                              <a:gd name="T48" fmla="*/ 0 w 6642"/>
                              <a:gd name="T49" fmla="*/ 0 h 5728"/>
                              <a:gd name="T50" fmla="*/ 0 w 6642"/>
                              <a:gd name="T51" fmla="*/ 0 h 5728"/>
                              <a:gd name="T52" fmla="*/ 0 w 6642"/>
                              <a:gd name="T53" fmla="*/ 0 h 5728"/>
                              <a:gd name="T54" fmla="*/ 0 w 6642"/>
                              <a:gd name="T55" fmla="*/ 0 h 5728"/>
                              <a:gd name="T56" fmla="*/ 0 w 6642"/>
                              <a:gd name="T57" fmla="*/ 0 h 5728"/>
                              <a:gd name="T58" fmla="*/ 0 w 6642"/>
                              <a:gd name="T59" fmla="*/ 0 h 5728"/>
                              <a:gd name="T60" fmla="*/ 0 w 6642"/>
                              <a:gd name="T61" fmla="*/ 0 h 5728"/>
                              <a:gd name="T62" fmla="*/ 0 w 6642"/>
                              <a:gd name="T63" fmla="*/ 0 h 5728"/>
                              <a:gd name="T64" fmla="*/ 0 w 6642"/>
                              <a:gd name="T65" fmla="*/ 0 h 5728"/>
                              <a:gd name="T66" fmla="*/ 0 w 6642"/>
                              <a:gd name="T67" fmla="*/ 0 h 5728"/>
                              <a:gd name="T68" fmla="*/ 0 w 6642"/>
                              <a:gd name="T69" fmla="*/ 0 h 5728"/>
                              <a:gd name="T70" fmla="*/ 0 w 6642"/>
                              <a:gd name="T71" fmla="*/ 0 h 5728"/>
                              <a:gd name="T72" fmla="*/ 0 w 6642"/>
                              <a:gd name="T73" fmla="*/ 0 h 5728"/>
                              <a:gd name="T74" fmla="*/ 0 w 6642"/>
                              <a:gd name="T75" fmla="*/ 0 h 5728"/>
                              <a:gd name="T76" fmla="*/ 0 w 6642"/>
                              <a:gd name="T77" fmla="*/ 0 h 5728"/>
                              <a:gd name="T78" fmla="*/ 0 w 6642"/>
                              <a:gd name="T79" fmla="*/ 0 h 5728"/>
                              <a:gd name="T80" fmla="*/ 0 w 6642"/>
                              <a:gd name="T81" fmla="*/ 0 h 5728"/>
                              <a:gd name="T82" fmla="*/ 0 w 6642"/>
                              <a:gd name="T83" fmla="*/ 0 h 5728"/>
                              <a:gd name="T84" fmla="*/ 0 w 6642"/>
                              <a:gd name="T85" fmla="*/ 0 h 5728"/>
                              <a:gd name="T86" fmla="*/ 0 w 6642"/>
                              <a:gd name="T87" fmla="*/ 0 h 5728"/>
                              <a:gd name="T88" fmla="*/ 0 w 6642"/>
                              <a:gd name="T89" fmla="*/ 0 h 5728"/>
                              <a:gd name="T90" fmla="*/ 0 w 6642"/>
                              <a:gd name="T91" fmla="*/ 0 h 5728"/>
                              <a:gd name="T92" fmla="*/ 0 w 6642"/>
                              <a:gd name="T93" fmla="*/ 0 h 5728"/>
                              <a:gd name="T94" fmla="*/ 0 w 6642"/>
                              <a:gd name="T95" fmla="*/ 0 h 5728"/>
                              <a:gd name="T96" fmla="*/ 0 w 6642"/>
                              <a:gd name="T97" fmla="*/ 0 h 5728"/>
                              <a:gd name="T98" fmla="*/ 0 w 6642"/>
                              <a:gd name="T99" fmla="*/ 0 h 5728"/>
                              <a:gd name="T100" fmla="*/ 0 60000 65536"/>
                              <a:gd name="T101" fmla="*/ 0 60000 65536"/>
                              <a:gd name="T102" fmla="*/ 0 60000 65536"/>
                              <a:gd name="T103" fmla="*/ 0 60000 65536"/>
                              <a:gd name="T104" fmla="*/ 0 60000 65536"/>
                              <a:gd name="T105" fmla="*/ 0 60000 65536"/>
                              <a:gd name="T106" fmla="*/ 0 60000 65536"/>
                              <a:gd name="T107" fmla="*/ 0 60000 65536"/>
                              <a:gd name="T108" fmla="*/ 0 60000 65536"/>
                              <a:gd name="T109" fmla="*/ 0 60000 65536"/>
                              <a:gd name="T110" fmla="*/ 0 60000 65536"/>
                              <a:gd name="T111" fmla="*/ 0 60000 65536"/>
                              <a:gd name="T112" fmla="*/ 0 60000 65536"/>
                              <a:gd name="T113" fmla="*/ 0 60000 65536"/>
                              <a:gd name="T114" fmla="*/ 0 60000 65536"/>
                              <a:gd name="T115" fmla="*/ 0 60000 65536"/>
                              <a:gd name="T116" fmla="*/ 0 60000 65536"/>
                              <a:gd name="T117" fmla="*/ 0 60000 65536"/>
                              <a:gd name="T118" fmla="*/ 0 60000 65536"/>
                              <a:gd name="T119" fmla="*/ 0 60000 65536"/>
                              <a:gd name="T120" fmla="*/ 0 60000 65536"/>
                              <a:gd name="T121" fmla="*/ 0 60000 65536"/>
                              <a:gd name="T122" fmla="*/ 0 60000 65536"/>
                              <a:gd name="T123" fmla="*/ 0 60000 65536"/>
                              <a:gd name="T124" fmla="*/ 0 60000 65536"/>
                              <a:gd name="T125" fmla="*/ 0 60000 65536"/>
                              <a:gd name="T126" fmla="*/ 0 60000 65536"/>
                              <a:gd name="T127" fmla="*/ 0 60000 65536"/>
                              <a:gd name="T128" fmla="*/ 0 60000 65536"/>
                              <a:gd name="T129" fmla="*/ 0 60000 65536"/>
                              <a:gd name="T130" fmla="*/ 0 60000 65536"/>
                              <a:gd name="T131" fmla="*/ 0 60000 65536"/>
                              <a:gd name="T132" fmla="*/ 0 60000 65536"/>
                              <a:gd name="T133" fmla="*/ 0 60000 65536"/>
                              <a:gd name="T134" fmla="*/ 0 60000 65536"/>
                              <a:gd name="T135" fmla="*/ 0 60000 65536"/>
                              <a:gd name="T136" fmla="*/ 0 60000 65536"/>
                              <a:gd name="T137" fmla="*/ 0 60000 65536"/>
                              <a:gd name="T138" fmla="*/ 0 60000 65536"/>
                              <a:gd name="T139" fmla="*/ 0 60000 65536"/>
                              <a:gd name="T140" fmla="*/ 0 60000 65536"/>
                              <a:gd name="T141" fmla="*/ 0 60000 65536"/>
                              <a:gd name="T142" fmla="*/ 0 60000 65536"/>
                              <a:gd name="T143" fmla="*/ 0 60000 65536"/>
                              <a:gd name="T144" fmla="*/ 0 60000 65536"/>
                              <a:gd name="T145" fmla="*/ 0 60000 65536"/>
                              <a:gd name="T146" fmla="*/ 0 60000 65536"/>
                              <a:gd name="T147" fmla="*/ 0 60000 65536"/>
                              <a:gd name="T148" fmla="*/ 0 60000 65536"/>
                              <a:gd name="T149" fmla="*/ 0 60000 65536"/>
                              <a:gd name="T150" fmla="*/ 0 w 6642"/>
                              <a:gd name="T151" fmla="*/ 0 h 5728"/>
                              <a:gd name="T152" fmla="*/ 6642 w 6642"/>
                              <a:gd name="T153" fmla="*/ 5728 h 5728"/>
                            </a:gdLst>
                            <a:ahLst/>
                            <a:cxnLst>
                              <a:cxn ang="T100">
                                <a:pos x="T0" y="T1"/>
                              </a:cxn>
                              <a:cxn ang="T101">
                                <a:pos x="T2" y="T3"/>
                              </a:cxn>
                              <a:cxn ang="T102">
                                <a:pos x="T4" y="T5"/>
                              </a:cxn>
                              <a:cxn ang="T103">
                                <a:pos x="T6" y="T7"/>
                              </a:cxn>
                              <a:cxn ang="T104">
                                <a:pos x="T8" y="T9"/>
                              </a:cxn>
                              <a:cxn ang="T105">
                                <a:pos x="T10" y="T11"/>
                              </a:cxn>
                              <a:cxn ang="T106">
                                <a:pos x="T12" y="T13"/>
                              </a:cxn>
                              <a:cxn ang="T107">
                                <a:pos x="T14" y="T15"/>
                              </a:cxn>
                              <a:cxn ang="T108">
                                <a:pos x="T16" y="T17"/>
                              </a:cxn>
                              <a:cxn ang="T109">
                                <a:pos x="T18" y="T19"/>
                              </a:cxn>
                              <a:cxn ang="T110">
                                <a:pos x="T20" y="T21"/>
                              </a:cxn>
                              <a:cxn ang="T111">
                                <a:pos x="T22" y="T23"/>
                              </a:cxn>
                              <a:cxn ang="T112">
                                <a:pos x="T24" y="T25"/>
                              </a:cxn>
                              <a:cxn ang="T113">
                                <a:pos x="T26" y="T27"/>
                              </a:cxn>
                              <a:cxn ang="T114">
                                <a:pos x="T28" y="T29"/>
                              </a:cxn>
                              <a:cxn ang="T115">
                                <a:pos x="T30" y="T31"/>
                              </a:cxn>
                              <a:cxn ang="T116">
                                <a:pos x="T32" y="T33"/>
                              </a:cxn>
                              <a:cxn ang="T117">
                                <a:pos x="T34" y="T35"/>
                              </a:cxn>
                              <a:cxn ang="T118">
                                <a:pos x="T36" y="T37"/>
                              </a:cxn>
                              <a:cxn ang="T119">
                                <a:pos x="T38" y="T39"/>
                              </a:cxn>
                              <a:cxn ang="T120">
                                <a:pos x="T40" y="T41"/>
                              </a:cxn>
                              <a:cxn ang="T121">
                                <a:pos x="T42" y="T43"/>
                              </a:cxn>
                              <a:cxn ang="T122">
                                <a:pos x="T44" y="T45"/>
                              </a:cxn>
                              <a:cxn ang="T123">
                                <a:pos x="T46" y="T47"/>
                              </a:cxn>
                              <a:cxn ang="T124">
                                <a:pos x="T48" y="T49"/>
                              </a:cxn>
                              <a:cxn ang="T125">
                                <a:pos x="T50" y="T51"/>
                              </a:cxn>
                              <a:cxn ang="T126">
                                <a:pos x="T52" y="T53"/>
                              </a:cxn>
                              <a:cxn ang="T127">
                                <a:pos x="T54" y="T55"/>
                              </a:cxn>
                              <a:cxn ang="T128">
                                <a:pos x="T56" y="T57"/>
                              </a:cxn>
                              <a:cxn ang="T129">
                                <a:pos x="T58" y="T59"/>
                              </a:cxn>
                              <a:cxn ang="T130">
                                <a:pos x="T60" y="T61"/>
                              </a:cxn>
                              <a:cxn ang="T131">
                                <a:pos x="T62" y="T63"/>
                              </a:cxn>
                              <a:cxn ang="T132">
                                <a:pos x="T64" y="T65"/>
                              </a:cxn>
                              <a:cxn ang="T133">
                                <a:pos x="T66" y="T67"/>
                              </a:cxn>
                              <a:cxn ang="T134">
                                <a:pos x="T68" y="T69"/>
                              </a:cxn>
                              <a:cxn ang="T135">
                                <a:pos x="T70" y="T71"/>
                              </a:cxn>
                              <a:cxn ang="T136">
                                <a:pos x="T72" y="T73"/>
                              </a:cxn>
                              <a:cxn ang="T137">
                                <a:pos x="T74" y="T75"/>
                              </a:cxn>
                              <a:cxn ang="T138">
                                <a:pos x="T76" y="T77"/>
                              </a:cxn>
                              <a:cxn ang="T139">
                                <a:pos x="T78" y="T79"/>
                              </a:cxn>
                              <a:cxn ang="T140">
                                <a:pos x="T80" y="T81"/>
                              </a:cxn>
                              <a:cxn ang="T141">
                                <a:pos x="T82" y="T83"/>
                              </a:cxn>
                              <a:cxn ang="T142">
                                <a:pos x="T84" y="T85"/>
                              </a:cxn>
                              <a:cxn ang="T143">
                                <a:pos x="T86" y="T87"/>
                              </a:cxn>
                              <a:cxn ang="T144">
                                <a:pos x="T88" y="T89"/>
                              </a:cxn>
                              <a:cxn ang="T145">
                                <a:pos x="T90" y="T91"/>
                              </a:cxn>
                              <a:cxn ang="T146">
                                <a:pos x="T92" y="T93"/>
                              </a:cxn>
                              <a:cxn ang="T147">
                                <a:pos x="T94" y="T95"/>
                              </a:cxn>
                              <a:cxn ang="T148">
                                <a:pos x="T96" y="T97"/>
                              </a:cxn>
                              <a:cxn ang="T149">
                                <a:pos x="T98" y="T99"/>
                              </a:cxn>
                            </a:cxnLst>
                            <a:rect l="T150" t="T151" r="T152" b="T153"/>
                            <a:pathLst>
                              <a:path w="6642" h="5728">
                                <a:moveTo>
                                  <a:pt x="1682" y="5728"/>
                                </a:moveTo>
                                <a:cubicBezTo>
                                  <a:pt x="1644" y="5688"/>
                                  <a:pt x="1606" y="5648"/>
                                  <a:pt x="1568" y="5611"/>
                                </a:cubicBezTo>
                                <a:cubicBezTo>
                                  <a:pt x="1545" y="5568"/>
                                  <a:pt x="1527" y="5525"/>
                                  <a:pt x="1508" y="5485"/>
                                </a:cubicBezTo>
                                <a:cubicBezTo>
                                  <a:pt x="1508" y="5354"/>
                                  <a:pt x="1525" y="5302"/>
                                  <a:pt x="1630" y="5242"/>
                                </a:cubicBezTo>
                                <a:cubicBezTo>
                                  <a:pt x="1647" y="5226"/>
                                  <a:pt x="1666" y="5210"/>
                                  <a:pt x="1685" y="5195"/>
                                </a:cubicBezTo>
                                <a:cubicBezTo>
                                  <a:pt x="1698" y="5169"/>
                                  <a:pt x="1714" y="5143"/>
                                  <a:pt x="1730" y="5120"/>
                                </a:cubicBezTo>
                                <a:cubicBezTo>
                                  <a:pt x="1727" y="5104"/>
                                  <a:pt x="1727" y="5088"/>
                                  <a:pt x="1727" y="5071"/>
                                </a:cubicBezTo>
                                <a:cubicBezTo>
                                  <a:pt x="1664" y="4962"/>
                                  <a:pt x="1622" y="4977"/>
                                  <a:pt x="1530" y="5007"/>
                                </a:cubicBezTo>
                                <a:cubicBezTo>
                                  <a:pt x="1504" y="5026"/>
                                  <a:pt x="1481" y="5045"/>
                                  <a:pt x="1459" y="5064"/>
                                </a:cubicBezTo>
                                <a:cubicBezTo>
                                  <a:pt x="1424" y="5080"/>
                                  <a:pt x="1389" y="5095"/>
                                  <a:pt x="1353" y="5111"/>
                                </a:cubicBezTo>
                                <a:cubicBezTo>
                                  <a:pt x="1331" y="5078"/>
                                  <a:pt x="1309" y="5077"/>
                                  <a:pt x="1290" y="5063"/>
                                </a:cubicBezTo>
                                <a:cubicBezTo>
                                  <a:pt x="1066" y="5058"/>
                                  <a:pt x="1069" y="5042"/>
                                  <a:pt x="1052" y="5254"/>
                                </a:cubicBezTo>
                                <a:cubicBezTo>
                                  <a:pt x="1007" y="5299"/>
                                  <a:pt x="940" y="5231"/>
                                  <a:pt x="924" y="5231"/>
                                </a:cubicBezTo>
                                <a:cubicBezTo>
                                  <a:pt x="886" y="5174"/>
                                  <a:pt x="839" y="5124"/>
                                  <a:pt x="813" y="5097"/>
                                </a:cubicBezTo>
                                <a:cubicBezTo>
                                  <a:pt x="782" y="5008"/>
                                  <a:pt x="750" y="4945"/>
                                  <a:pt x="683" y="4930"/>
                                </a:cubicBezTo>
                                <a:cubicBezTo>
                                  <a:pt x="645" y="4887"/>
                                  <a:pt x="607" y="4846"/>
                                  <a:pt x="572" y="4806"/>
                                </a:cubicBezTo>
                                <a:cubicBezTo>
                                  <a:pt x="550" y="4799"/>
                                  <a:pt x="528" y="4792"/>
                                  <a:pt x="505" y="4788"/>
                                </a:cubicBezTo>
                                <a:cubicBezTo>
                                  <a:pt x="506" y="4700"/>
                                  <a:pt x="592" y="4695"/>
                                  <a:pt x="640" y="4631"/>
                                </a:cubicBezTo>
                                <a:cubicBezTo>
                                  <a:pt x="653" y="4599"/>
                                  <a:pt x="666" y="4570"/>
                                  <a:pt x="683" y="4541"/>
                                </a:cubicBezTo>
                                <a:cubicBezTo>
                                  <a:pt x="683" y="4482"/>
                                  <a:pt x="677" y="4459"/>
                                  <a:pt x="651" y="4438"/>
                                </a:cubicBezTo>
                                <a:cubicBezTo>
                                  <a:pt x="520" y="4435"/>
                                  <a:pt x="383" y="4448"/>
                                  <a:pt x="277" y="4491"/>
                                </a:cubicBezTo>
                                <a:cubicBezTo>
                                  <a:pt x="232" y="4523"/>
                                  <a:pt x="223" y="4519"/>
                                  <a:pt x="187" y="4518"/>
                                </a:cubicBezTo>
                                <a:cubicBezTo>
                                  <a:pt x="188" y="4472"/>
                                  <a:pt x="191" y="4427"/>
                                  <a:pt x="195" y="4384"/>
                                </a:cubicBezTo>
                                <a:cubicBezTo>
                                  <a:pt x="179" y="4361"/>
                                  <a:pt x="163" y="4338"/>
                                  <a:pt x="147" y="4318"/>
                                </a:cubicBezTo>
                                <a:cubicBezTo>
                                  <a:pt x="109" y="4284"/>
                                  <a:pt x="74" y="4250"/>
                                  <a:pt x="39" y="4220"/>
                                </a:cubicBezTo>
                                <a:cubicBezTo>
                                  <a:pt x="39" y="4158"/>
                                  <a:pt x="59" y="4145"/>
                                  <a:pt x="75" y="4093"/>
                                </a:cubicBezTo>
                                <a:cubicBezTo>
                                  <a:pt x="75" y="4024"/>
                                  <a:pt x="76" y="3975"/>
                                  <a:pt x="63" y="3929"/>
                                </a:cubicBezTo>
                                <a:cubicBezTo>
                                  <a:pt x="41" y="3899"/>
                                  <a:pt x="19" y="3869"/>
                                  <a:pt x="0" y="3842"/>
                                </a:cubicBezTo>
                                <a:cubicBezTo>
                                  <a:pt x="0" y="3806"/>
                                  <a:pt x="0" y="3770"/>
                                  <a:pt x="0" y="3737"/>
                                </a:cubicBezTo>
                                <a:cubicBezTo>
                                  <a:pt x="99" y="3766"/>
                                  <a:pt x="201" y="3795"/>
                                  <a:pt x="303" y="3824"/>
                                </a:cubicBezTo>
                                <a:cubicBezTo>
                                  <a:pt x="479" y="3828"/>
                                  <a:pt x="655" y="3833"/>
                                  <a:pt x="830" y="3840"/>
                                </a:cubicBezTo>
                                <a:cubicBezTo>
                                  <a:pt x="878" y="3858"/>
                                  <a:pt x="980" y="3874"/>
                                  <a:pt x="1044" y="3908"/>
                                </a:cubicBezTo>
                                <a:cubicBezTo>
                                  <a:pt x="1098" y="3955"/>
                                  <a:pt x="1155" y="4002"/>
                                  <a:pt x="1213" y="4053"/>
                                </a:cubicBezTo>
                                <a:cubicBezTo>
                                  <a:pt x="1225" y="4060"/>
                                  <a:pt x="1241" y="4067"/>
                                  <a:pt x="1257" y="4077"/>
                                </a:cubicBezTo>
                                <a:cubicBezTo>
                                  <a:pt x="1308" y="4085"/>
                                  <a:pt x="1362" y="4096"/>
                                  <a:pt x="1417" y="4107"/>
                                </a:cubicBezTo>
                                <a:cubicBezTo>
                                  <a:pt x="1439" y="4124"/>
                                  <a:pt x="1461" y="4141"/>
                                  <a:pt x="1487" y="4158"/>
                                </a:cubicBezTo>
                                <a:cubicBezTo>
                                  <a:pt x="1554" y="4179"/>
                                  <a:pt x="1621" y="4204"/>
                                  <a:pt x="1688" y="4229"/>
                                </a:cubicBezTo>
                                <a:cubicBezTo>
                                  <a:pt x="1739" y="4256"/>
                                  <a:pt x="1795" y="4389"/>
                                  <a:pt x="1904" y="4309"/>
                                </a:cubicBezTo>
                                <a:cubicBezTo>
                                  <a:pt x="1940" y="4255"/>
                                  <a:pt x="2004" y="4237"/>
                                  <a:pt x="2068" y="4212"/>
                                </a:cubicBezTo>
                                <a:cubicBezTo>
                                  <a:pt x="2139" y="4155"/>
                                  <a:pt x="2161" y="4146"/>
                                  <a:pt x="2267" y="4125"/>
                                </a:cubicBezTo>
                                <a:cubicBezTo>
                                  <a:pt x="2267" y="4093"/>
                                  <a:pt x="2337" y="4091"/>
                                  <a:pt x="2363" y="4075"/>
                                </a:cubicBezTo>
                                <a:cubicBezTo>
                                  <a:pt x="2423" y="4067"/>
                                  <a:pt x="2478" y="4003"/>
                                  <a:pt x="2539" y="3995"/>
                                </a:cubicBezTo>
                                <a:cubicBezTo>
                                  <a:pt x="2593" y="3960"/>
                                  <a:pt x="2638" y="3961"/>
                                  <a:pt x="2721" y="3970"/>
                                </a:cubicBezTo>
                                <a:cubicBezTo>
                                  <a:pt x="2782" y="3984"/>
                                  <a:pt x="3005" y="4046"/>
                                  <a:pt x="3073" y="3979"/>
                                </a:cubicBezTo>
                                <a:cubicBezTo>
                                  <a:pt x="3220" y="3973"/>
                                  <a:pt x="3323" y="3834"/>
                                  <a:pt x="3416" y="3722"/>
                                </a:cubicBezTo>
                                <a:cubicBezTo>
                                  <a:pt x="3448" y="3693"/>
                                  <a:pt x="3483" y="3665"/>
                                  <a:pt x="3519" y="3636"/>
                                </a:cubicBezTo>
                                <a:cubicBezTo>
                                  <a:pt x="3548" y="3611"/>
                                  <a:pt x="3576" y="3585"/>
                                  <a:pt x="3609" y="3563"/>
                                </a:cubicBezTo>
                                <a:cubicBezTo>
                                  <a:pt x="3634" y="3554"/>
                                  <a:pt x="3676" y="3532"/>
                                  <a:pt x="3705" y="3503"/>
                                </a:cubicBezTo>
                                <a:cubicBezTo>
                                  <a:pt x="3702" y="3474"/>
                                  <a:pt x="3702" y="3448"/>
                                  <a:pt x="3702" y="3422"/>
                                </a:cubicBezTo>
                                <a:cubicBezTo>
                                  <a:pt x="3667" y="3385"/>
                                  <a:pt x="3632" y="3351"/>
                                  <a:pt x="3597" y="3317"/>
                                </a:cubicBezTo>
                                <a:cubicBezTo>
                                  <a:pt x="3591" y="3294"/>
                                  <a:pt x="3585" y="3271"/>
                                  <a:pt x="3582" y="3252"/>
                                </a:cubicBezTo>
                                <a:cubicBezTo>
                                  <a:pt x="3589" y="3131"/>
                                  <a:pt x="3586" y="3052"/>
                                  <a:pt x="3692" y="3012"/>
                                </a:cubicBezTo>
                                <a:cubicBezTo>
                                  <a:pt x="3692" y="2969"/>
                                  <a:pt x="3759" y="3033"/>
                                  <a:pt x="3835" y="3094"/>
                                </a:cubicBezTo>
                                <a:cubicBezTo>
                                  <a:pt x="3861" y="3101"/>
                                  <a:pt x="3886" y="3112"/>
                                  <a:pt x="3915" y="3122"/>
                                </a:cubicBezTo>
                                <a:cubicBezTo>
                                  <a:pt x="3940" y="3123"/>
                                  <a:pt x="3969" y="3124"/>
                                  <a:pt x="3998" y="3124"/>
                                </a:cubicBezTo>
                                <a:cubicBezTo>
                                  <a:pt x="4097" y="3098"/>
                                  <a:pt x="4184" y="2959"/>
                                  <a:pt x="4258" y="2876"/>
                                </a:cubicBezTo>
                                <a:cubicBezTo>
                                  <a:pt x="4309" y="2825"/>
                                  <a:pt x="4354" y="2855"/>
                                  <a:pt x="4431" y="2857"/>
                                </a:cubicBezTo>
                                <a:cubicBezTo>
                                  <a:pt x="4463" y="2825"/>
                                  <a:pt x="4498" y="2819"/>
                                  <a:pt x="4543" y="2801"/>
                                </a:cubicBezTo>
                                <a:cubicBezTo>
                                  <a:pt x="4569" y="2775"/>
                                  <a:pt x="4597" y="2750"/>
                                  <a:pt x="4626" y="2724"/>
                                </a:cubicBezTo>
                                <a:cubicBezTo>
                                  <a:pt x="4652" y="2725"/>
                                  <a:pt x="4672" y="2627"/>
                                  <a:pt x="4672" y="2621"/>
                                </a:cubicBezTo>
                                <a:cubicBezTo>
                                  <a:pt x="4727" y="2468"/>
                                  <a:pt x="4765" y="2528"/>
                                  <a:pt x="4903" y="2469"/>
                                </a:cubicBezTo>
                                <a:cubicBezTo>
                                  <a:pt x="4948" y="2415"/>
                                  <a:pt x="4996" y="2387"/>
                                  <a:pt x="5060" y="2356"/>
                                </a:cubicBezTo>
                                <a:cubicBezTo>
                                  <a:pt x="5111" y="2304"/>
                                  <a:pt x="5303" y="2342"/>
                                  <a:pt x="5411" y="2351"/>
                                </a:cubicBezTo>
                                <a:cubicBezTo>
                                  <a:pt x="5424" y="2345"/>
                                  <a:pt x="5440" y="2339"/>
                                  <a:pt x="5456" y="2333"/>
                                </a:cubicBezTo>
                                <a:cubicBezTo>
                                  <a:pt x="5527" y="2263"/>
                                  <a:pt x="5489" y="2167"/>
                                  <a:pt x="5454" y="2117"/>
                                </a:cubicBezTo>
                                <a:cubicBezTo>
                                  <a:pt x="5429" y="2090"/>
                                  <a:pt x="5403" y="2063"/>
                                  <a:pt x="5378" y="2039"/>
                                </a:cubicBezTo>
                                <a:cubicBezTo>
                                  <a:pt x="5330" y="2009"/>
                                  <a:pt x="5283" y="1978"/>
                                  <a:pt x="5235" y="1951"/>
                                </a:cubicBezTo>
                                <a:cubicBezTo>
                                  <a:pt x="5222" y="1895"/>
                                  <a:pt x="5152" y="1837"/>
                                  <a:pt x="5143" y="1827"/>
                                </a:cubicBezTo>
                                <a:cubicBezTo>
                                  <a:pt x="5111" y="1826"/>
                                  <a:pt x="5079" y="1826"/>
                                  <a:pt x="5047" y="1828"/>
                                </a:cubicBezTo>
                                <a:cubicBezTo>
                                  <a:pt x="5031" y="1844"/>
                                  <a:pt x="5015" y="1863"/>
                                  <a:pt x="5002" y="1883"/>
                                </a:cubicBezTo>
                                <a:cubicBezTo>
                                  <a:pt x="4970" y="1879"/>
                                  <a:pt x="4938" y="1878"/>
                                  <a:pt x="4909" y="1877"/>
                                </a:cubicBezTo>
                                <a:cubicBezTo>
                                  <a:pt x="4903" y="1916"/>
                                  <a:pt x="4896" y="1955"/>
                                  <a:pt x="4889" y="1994"/>
                                </a:cubicBezTo>
                                <a:cubicBezTo>
                                  <a:pt x="4819" y="2019"/>
                                  <a:pt x="4736" y="1954"/>
                                  <a:pt x="4708" y="1941"/>
                                </a:cubicBezTo>
                                <a:cubicBezTo>
                                  <a:pt x="4679" y="1940"/>
                                  <a:pt x="4650" y="1939"/>
                                  <a:pt x="4625" y="1939"/>
                                </a:cubicBezTo>
                                <a:cubicBezTo>
                                  <a:pt x="4564" y="1957"/>
                                  <a:pt x="4535" y="1985"/>
                                  <a:pt x="4500" y="2014"/>
                                </a:cubicBezTo>
                                <a:cubicBezTo>
                                  <a:pt x="4404" y="2012"/>
                                  <a:pt x="4388" y="1939"/>
                                  <a:pt x="4388" y="1890"/>
                                </a:cubicBezTo>
                                <a:cubicBezTo>
                                  <a:pt x="4417" y="1861"/>
                                  <a:pt x="4449" y="1833"/>
                                  <a:pt x="4482" y="1804"/>
                                </a:cubicBezTo>
                                <a:cubicBezTo>
                                  <a:pt x="4482" y="1725"/>
                                  <a:pt x="4476" y="1683"/>
                                  <a:pt x="4486" y="1634"/>
                                </a:cubicBezTo>
                                <a:cubicBezTo>
                                  <a:pt x="4502" y="1592"/>
                                  <a:pt x="4521" y="1553"/>
                                  <a:pt x="4541" y="1514"/>
                                </a:cubicBezTo>
                                <a:cubicBezTo>
                                  <a:pt x="4541" y="1413"/>
                                  <a:pt x="4535" y="1367"/>
                                  <a:pt x="4584" y="1306"/>
                                </a:cubicBezTo>
                                <a:cubicBezTo>
                                  <a:pt x="4603" y="1306"/>
                                  <a:pt x="4622" y="1307"/>
                                  <a:pt x="4644" y="1307"/>
                                </a:cubicBezTo>
                                <a:cubicBezTo>
                                  <a:pt x="4727" y="1319"/>
                                  <a:pt x="4874" y="1355"/>
                                  <a:pt x="4967" y="1286"/>
                                </a:cubicBezTo>
                                <a:cubicBezTo>
                                  <a:pt x="5022" y="1228"/>
                                  <a:pt x="5092" y="1181"/>
                                  <a:pt x="5141" y="1117"/>
                                </a:cubicBezTo>
                                <a:cubicBezTo>
                                  <a:pt x="5141" y="1025"/>
                                  <a:pt x="5133" y="786"/>
                                  <a:pt x="5210" y="748"/>
                                </a:cubicBezTo>
                                <a:cubicBezTo>
                                  <a:pt x="5281" y="655"/>
                                  <a:pt x="5249" y="556"/>
                                  <a:pt x="5320" y="486"/>
                                </a:cubicBezTo>
                                <a:cubicBezTo>
                                  <a:pt x="5317" y="443"/>
                                  <a:pt x="5317" y="401"/>
                                  <a:pt x="5318" y="358"/>
                                </a:cubicBezTo>
                                <a:cubicBezTo>
                                  <a:pt x="5311" y="348"/>
                                  <a:pt x="5308" y="338"/>
                                  <a:pt x="5305" y="328"/>
                                </a:cubicBezTo>
                                <a:cubicBezTo>
                                  <a:pt x="5283" y="302"/>
                                  <a:pt x="5261" y="275"/>
                                  <a:pt x="5238" y="251"/>
                                </a:cubicBezTo>
                                <a:cubicBezTo>
                                  <a:pt x="5216" y="238"/>
                                  <a:pt x="5197" y="227"/>
                                  <a:pt x="5178" y="217"/>
                                </a:cubicBezTo>
                                <a:cubicBezTo>
                                  <a:pt x="5178" y="125"/>
                                  <a:pt x="5227" y="91"/>
                                  <a:pt x="5303" y="56"/>
                                </a:cubicBezTo>
                                <a:cubicBezTo>
                                  <a:pt x="5367" y="58"/>
                                  <a:pt x="5406" y="0"/>
                                  <a:pt x="5476" y="2"/>
                                </a:cubicBezTo>
                                <a:cubicBezTo>
                                  <a:pt x="5476" y="22"/>
                                  <a:pt x="5492" y="32"/>
                                  <a:pt x="5508" y="49"/>
                                </a:cubicBezTo>
                                <a:cubicBezTo>
                                  <a:pt x="5505" y="75"/>
                                  <a:pt x="5501" y="104"/>
                                  <a:pt x="5498" y="133"/>
                                </a:cubicBezTo>
                                <a:cubicBezTo>
                                  <a:pt x="5456" y="175"/>
                                  <a:pt x="5437" y="174"/>
                                  <a:pt x="5437" y="243"/>
                                </a:cubicBezTo>
                                <a:cubicBezTo>
                                  <a:pt x="5459" y="260"/>
                                  <a:pt x="5481" y="280"/>
                                  <a:pt x="5507" y="301"/>
                                </a:cubicBezTo>
                                <a:cubicBezTo>
                                  <a:pt x="5532" y="341"/>
                                  <a:pt x="5545" y="351"/>
                                  <a:pt x="5621" y="366"/>
                                </a:cubicBezTo>
                                <a:cubicBezTo>
                                  <a:pt x="5628" y="327"/>
                                  <a:pt x="5634" y="291"/>
                                  <a:pt x="5641" y="255"/>
                                </a:cubicBezTo>
                                <a:cubicBezTo>
                                  <a:pt x="5676" y="256"/>
                                  <a:pt x="5711" y="247"/>
                                  <a:pt x="5775" y="291"/>
                                </a:cubicBezTo>
                                <a:cubicBezTo>
                                  <a:pt x="5781" y="304"/>
                                  <a:pt x="5791" y="318"/>
                                  <a:pt x="5800" y="331"/>
                                </a:cubicBezTo>
                                <a:cubicBezTo>
                                  <a:pt x="5809" y="400"/>
                                  <a:pt x="5822" y="489"/>
                                  <a:pt x="5876" y="562"/>
                                </a:cubicBezTo>
                                <a:cubicBezTo>
                                  <a:pt x="5885" y="569"/>
                                  <a:pt x="5898" y="576"/>
                                  <a:pt x="5911" y="586"/>
                                </a:cubicBezTo>
                                <a:cubicBezTo>
                                  <a:pt x="5939" y="583"/>
                                  <a:pt x="5971" y="581"/>
                                  <a:pt x="6003" y="578"/>
                                </a:cubicBezTo>
                                <a:cubicBezTo>
                                  <a:pt x="6087" y="538"/>
                                  <a:pt x="6182" y="570"/>
                                  <a:pt x="6263" y="490"/>
                                </a:cubicBezTo>
                                <a:cubicBezTo>
                                  <a:pt x="6314" y="367"/>
                                  <a:pt x="6401" y="349"/>
                                  <a:pt x="6483" y="479"/>
                                </a:cubicBezTo>
                                <a:cubicBezTo>
                                  <a:pt x="6502" y="535"/>
                                  <a:pt x="6521" y="591"/>
                                  <a:pt x="6543" y="648"/>
                                </a:cubicBezTo>
                                <a:cubicBezTo>
                                  <a:pt x="6543" y="703"/>
                                  <a:pt x="6497" y="886"/>
                                  <a:pt x="6461" y="944"/>
                                </a:cubicBezTo>
                                <a:cubicBezTo>
                                  <a:pt x="6461" y="970"/>
                                  <a:pt x="6461" y="996"/>
                                  <a:pt x="6461" y="1022"/>
                                </a:cubicBezTo>
                                <a:cubicBezTo>
                                  <a:pt x="6483" y="1069"/>
                                  <a:pt x="6505" y="1118"/>
                                  <a:pt x="6530" y="1168"/>
                                </a:cubicBezTo>
                                <a:cubicBezTo>
                                  <a:pt x="6530" y="1227"/>
                                  <a:pt x="6430" y="1346"/>
                                  <a:pt x="6545" y="1427"/>
                                </a:cubicBezTo>
                                <a:cubicBezTo>
                                  <a:pt x="6557" y="1467"/>
                                  <a:pt x="6550" y="1545"/>
                                  <a:pt x="6547" y="1617"/>
                                </a:cubicBezTo>
                                <a:cubicBezTo>
                                  <a:pt x="6524" y="1620"/>
                                  <a:pt x="6502" y="1622"/>
                                  <a:pt x="6480" y="1625"/>
                                </a:cubicBezTo>
                                <a:cubicBezTo>
                                  <a:pt x="6435" y="1578"/>
                                  <a:pt x="6458" y="1533"/>
                                  <a:pt x="6458" y="1507"/>
                                </a:cubicBezTo>
                                <a:cubicBezTo>
                                  <a:pt x="6449" y="1474"/>
                                  <a:pt x="6445" y="1474"/>
                                  <a:pt x="6423" y="1450"/>
                                </a:cubicBezTo>
                                <a:cubicBezTo>
                                  <a:pt x="6292" y="1453"/>
                                  <a:pt x="6384" y="1502"/>
                                  <a:pt x="6333" y="1582"/>
                                </a:cubicBezTo>
                                <a:cubicBezTo>
                                  <a:pt x="6265" y="1639"/>
                                  <a:pt x="6240" y="1678"/>
                                  <a:pt x="6220" y="1776"/>
                                </a:cubicBezTo>
                                <a:cubicBezTo>
                                  <a:pt x="6204" y="1818"/>
                                  <a:pt x="6139" y="1879"/>
                                  <a:pt x="6101" y="1904"/>
                                </a:cubicBezTo>
                                <a:cubicBezTo>
                                  <a:pt x="6098" y="1940"/>
                                  <a:pt x="6094" y="1979"/>
                                  <a:pt x="6094" y="2018"/>
                                </a:cubicBezTo>
                                <a:cubicBezTo>
                                  <a:pt x="6116" y="2042"/>
                                  <a:pt x="6122" y="2061"/>
                                  <a:pt x="6154" y="2115"/>
                                </a:cubicBezTo>
                                <a:cubicBezTo>
                                  <a:pt x="6186" y="2135"/>
                                  <a:pt x="6221" y="2159"/>
                                  <a:pt x="6256" y="2183"/>
                                </a:cubicBezTo>
                                <a:cubicBezTo>
                                  <a:pt x="6281" y="2180"/>
                                  <a:pt x="6307" y="2177"/>
                                  <a:pt x="6333" y="2178"/>
                                </a:cubicBezTo>
                                <a:cubicBezTo>
                                  <a:pt x="6345" y="2152"/>
                                  <a:pt x="6362" y="2126"/>
                                  <a:pt x="6378" y="2104"/>
                                </a:cubicBezTo>
                                <a:cubicBezTo>
                                  <a:pt x="6384" y="2114"/>
                                  <a:pt x="6413" y="2157"/>
                                  <a:pt x="6412" y="2210"/>
                                </a:cubicBezTo>
                                <a:cubicBezTo>
                                  <a:pt x="6374" y="2222"/>
                                  <a:pt x="6335" y="2234"/>
                                  <a:pt x="6300" y="2249"/>
                                </a:cubicBezTo>
                                <a:cubicBezTo>
                                  <a:pt x="6300" y="2276"/>
                                  <a:pt x="6290" y="2331"/>
                                  <a:pt x="6347" y="2362"/>
                                </a:cubicBezTo>
                                <a:cubicBezTo>
                                  <a:pt x="6312" y="2413"/>
                                  <a:pt x="6260" y="2481"/>
                                  <a:pt x="6212" y="2509"/>
                                </a:cubicBezTo>
                                <a:cubicBezTo>
                                  <a:pt x="6196" y="2505"/>
                                  <a:pt x="6184" y="2502"/>
                                  <a:pt x="6171" y="2498"/>
                                </a:cubicBezTo>
                                <a:cubicBezTo>
                                  <a:pt x="6130" y="2468"/>
                                  <a:pt x="6088" y="2440"/>
                                  <a:pt x="6047" y="2413"/>
                                </a:cubicBezTo>
                                <a:cubicBezTo>
                                  <a:pt x="6028" y="2413"/>
                                  <a:pt x="6008" y="2412"/>
                                  <a:pt x="5992" y="2412"/>
                                </a:cubicBezTo>
                                <a:cubicBezTo>
                                  <a:pt x="5983" y="2428"/>
                                  <a:pt x="5960" y="2457"/>
                                  <a:pt x="5957" y="2480"/>
                                </a:cubicBezTo>
                                <a:cubicBezTo>
                                  <a:pt x="5957" y="2506"/>
                                  <a:pt x="5957" y="2532"/>
                                  <a:pt x="5960" y="2562"/>
                                </a:cubicBezTo>
                                <a:cubicBezTo>
                                  <a:pt x="5985" y="2605"/>
                                  <a:pt x="6081" y="2630"/>
                                  <a:pt x="6138" y="2730"/>
                                </a:cubicBezTo>
                                <a:cubicBezTo>
                                  <a:pt x="6137" y="2766"/>
                                  <a:pt x="6137" y="2805"/>
                                  <a:pt x="6137" y="2844"/>
                                </a:cubicBezTo>
                                <a:cubicBezTo>
                                  <a:pt x="6165" y="2891"/>
                                  <a:pt x="6200" y="2980"/>
                                  <a:pt x="6228" y="3060"/>
                                </a:cubicBezTo>
                                <a:cubicBezTo>
                                  <a:pt x="6235" y="3070"/>
                                  <a:pt x="6244" y="3080"/>
                                  <a:pt x="6254" y="3090"/>
                                </a:cubicBezTo>
                                <a:cubicBezTo>
                                  <a:pt x="6266" y="3090"/>
                                  <a:pt x="6282" y="3090"/>
                                  <a:pt x="6298" y="3094"/>
                                </a:cubicBezTo>
                                <a:cubicBezTo>
                                  <a:pt x="6311" y="3065"/>
                                  <a:pt x="6327" y="3036"/>
                                  <a:pt x="6344" y="3010"/>
                                </a:cubicBezTo>
                                <a:cubicBezTo>
                                  <a:pt x="6369" y="2988"/>
                                  <a:pt x="6395" y="2969"/>
                                  <a:pt x="6424" y="2950"/>
                                </a:cubicBezTo>
                                <a:cubicBezTo>
                                  <a:pt x="6443" y="2990"/>
                                  <a:pt x="6484" y="3040"/>
                                  <a:pt x="6519" y="3126"/>
                                </a:cubicBezTo>
                                <a:cubicBezTo>
                                  <a:pt x="6531" y="3195"/>
                                  <a:pt x="6527" y="3257"/>
                                  <a:pt x="6629" y="3312"/>
                                </a:cubicBezTo>
                                <a:cubicBezTo>
                                  <a:pt x="6633" y="3322"/>
                                  <a:pt x="6636" y="3332"/>
                                  <a:pt x="6642" y="3342"/>
                                </a:cubicBezTo>
                                <a:cubicBezTo>
                                  <a:pt x="6626" y="3374"/>
                                  <a:pt x="6632" y="3456"/>
                                  <a:pt x="6631" y="3518"/>
                                </a:cubicBezTo>
                                <a:cubicBezTo>
                                  <a:pt x="6619" y="3528"/>
                                  <a:pt x="6606" y="3541"/>
                                  <a:pt x="6596" y="3554"/>
                                </a:cubicBezTo>
                                <a:cubicBezTo>
                                  <a:pt x="6538" y="3552"/>
                                  <a:pt x="6529" y="3526"/>
                                  <a:pt x="6507" y="3515"/>
                                </a:cubicBezTo>
                                <a:cubicBezTo>
                                  <a:pt x="6350" y="3511"/>
                                  <a:pt x="6328" y="3530"/>
                                  <a:pt x="6273" y="3644"/>
                                </a:cubicBezTo>
                                <a:cubicBezTo>
                                  <a:pt x="6263" y="3650"/>
                                  <a:pt x="6254" y="3656"/>
                                  <a:pt x="6247" y="3666"/>
                                </a:cubicBezTo>
                                <a:cubicBezTo>
                                  <a:pt x="6247" y="3699"/>
                                  <a:pt x="6090" y="3796"/>
                                  <a:pt x="6067" y="3812"/>
                                </a:cubicBezTo>
                                <a:cubicBezTo>
                                  <a:pt x="6051" y="3844"/>
                                  <a:pt x="5961" y="3904"/>
                                  <a:pt x="5926" y="3926"/>
                                </a:cubicBezTo>
                                <a:cubicBezTo>
                                  <a:pt x="5913" y="3939"/>
                                  <a:pt x="5900" y="3952"/>
                                  <a:pt x="5891" y="3965"/>
                                </a:cubicBezTo>
                                <a:cubicBezTo>
                                  <a:pt x="5871" y="3967"/>
                                  <a:pt x="5855" y="3970"/>
                                  <a:pt x="5839" y="3973"/>
                                </a:cubicBezTo>
                                <a:cubicBezTo>
                                  <a:pt x="5820" y="3953"/>
                                  <a:pt x="5801" y="3933"/>
                                  <a:pt x="5782" y="3916"/>
                                </a:cubicBezTo>
                                <a:cubicBezTo>
                                  <a:pt x="5751" y="3814"/>
                                  <a:pt x="5722" y="3810"/>
                                  <a:pt x="5658" y="3808"/>
                                </a:cubicBezTo>
                                <a:cubicBezTo>
                                  <a:pt x="5623" y="3870"/>
                                  <a:pt x="5603" y="3980"/>
                                  <a:pt x="5682" y="4064"/>
                                </a:cubicBezTo>
                                <a:cubicBezTo>
                                  <a:pt x="5685" y="4107"/>
                                  <a:pt x="5688" y="4150"/>
                                  <a:pt x="5691" y="4192"/>
                                </a:cubicBezTo>
                                <a:cubicBezTo>
                                  <a:pt x="5586" y="4199"/>
                                  <a:pt x="5490" y="4213"/>
                                  <a:pt x="5429" y="4166"/>
                                </a:cubicBezTo>
                                <a:cubicBezTo>
                                  <a:pt x="5417" y="4064"/>
                                  <a:pt x="5385" y="4037"/>
                                  <a:pt x="5347" y="3987"/>
                                </a:cubicBezTo>
                                <a:cubicBezTo>
                                  <a:pt x="5319" y="3924"/>
                                  <a:pt x="5291" y="3861"/>
                                  <a:pt x="5265" y="3802"/>
                                </a:cubicBezTo>
                                <a:cubicBezTo>
                                  <a:pt x="5202" y="3734"/>
                                  <a:pt x="5211" y="3758"/>
                                  <a:pt x="5160" y="3750"/>
                                </a:cubicBezTo>
                                <a:cubicBezTo>
                                  <a:pt x="5115" y="3794"/>
                                  <a:pt x="5048" y="3826"/>
                                  <a:pt x="5003" y="3867"/>
                                </a:cubicBezTo>
                                <a:cubicBezTo>
                                  <a:pt x="4984" y="3906"/>
                                  <a:pt x="4980" y="3978"/>
                                  <a:pt x="4999" y="4057"/>
                                </a:cubicBezTo>
                                <a:cubicBezTo>
                                  <a:pt x="4935" y="4062"/>
                                  <a:pt x="4871" y="4067"/>
                                  <a:pt x="4807" y="4072"/>
                                </a:cubicBezTo>
                                <a:cubicBezTo>
                                  <a:pt x="4749" y="4106"/>
                                  <a:pt x="4691" y="4141"/>
                                  <a:pt x="4634" y="4175"/>
                                </a:cubicBezTo>
                                <a:cubicBezTo>
                                  <a:pt x="4618" y="4201"/>
                                  <a:pt x="4605" y="4247"/>
                                  <a:pt x="4569" y="4246"/>
                                </a:cubicBezTo>
                                <a:cubicBezTo>
                                  <a:pt x="4519" y="4212"/>
                                  <a:pt x="4506" y="4185"/>
                                  <a:pt x="4506" y="4159"/>
                                </a:cubicBezTo>
                                <a:cubicBezTo>
                                  <a:pt x="4516" y="4149"/>
                                  <a:pt x="4529" y="4140"/>
                                  <a:pt x="4541" y="4134"/>
                                </a:cubicBezTo>
                                <a:cubicBezTo>
                                  <a:pt x="4542" y="4032"/>
                                  <a:pt x="4475" y="3981"/>
                                  <a:pt x="4408" y="3980"/>
                                </a:cubicBezTo>
                                <a:cubicBezTo>
                                  <a:pt x="4322" y="4020"/>
                                  <a:pt x="4315" y="4069"/>
                                  <a:pt x="4340" y="4188"/>
                                </a:cubicBezTo>
                                <a:cubicBezTo>
                                  <a:pt x="4321" y="4187"/>
                                  <a:pt x="4301" y="4190"/>
                                  <a:pt x="4282" y="4193"/>
                                </a:cubicBezTo>
                                <a:cubicBezTo>
                                  <a:pt x="4273" y="4205"/>
                                  <a:pt x="4266" y="4222"/>
                                  <a:pt x="4260" y="4238"/>
                                </a:cubicBezTo>
                                <a:cubicBezTo>
                                  <a:pt x="4250" y="4241"/>
                                  <a:pt x="4240" y="4244"/>
                                  <a:pt x="4231" y="4250"/>
                                </a:cubicBezTo>
                                <a:cubicBezTo>
                                  <a:pt x="4230" y="4309"/>
                                  <a:pt x="4230" y="4368"/>
                                  <a:pt x="4230" y="4427"/>
                                </a:cubicBezTo>
                                <a:cubicBezTo>
                                  <a:pt x="4249" y="4450"/>
                                  <a:pt x="4268" y="4477"/>
                                  <a:pt x="4290" y="4504"/>
                                </a:cubicBezTo>
                                <a:cubicBezTo>
                                  <a:pt x="4290" y="4520"/>
                                  <a:pt x="4290" y="4537"/>
                                  <a:pt x="4293" y="4556"/>
                                </a:cubicBezTo>
                                <a:cubicBezTo>
                                  <a:pt x="4280" y="4576"/>
                                  <a:pt x="4267" y="4595"/>
                                  <a:pt x="4257" y="4614"/>
                                </a:cubicBezTo>
                                <a:cubicBezTo>
                                  <a:pt x="4168" y="4674"/>
                                  <a:pt x="4075" y="4692"/>
                                  <a:pt x="3992" y="4680"/>
                                </a:cubicBezTo>
                                <a:cubicBezTo>
                                  <a:pt x="3915" y="4678"/>
                                  <a:pt x="3902" y="4714"/>
                                  <a:pt x="3857" y="4739"/>
                                </a:cubicBezTo>
                                <a:cubicBezTo>
                                  <a:pt x="3841" y="4751"/>
                                  <a:pt x="3828" y="4764"/>
                                  <a:pt x="3815" y="4777"/>
                                </a:cubicBezTo>
                                <a:cubicBezTo>
                                  <a:pt x="3773" y="4861"/>
                                  <a:pt x="3690" y="4944"/>
                                  <a:pt x="3616" y="5021"/>
                                </a:cubicBezTo>
                                <a:cubicBezTo>
                                  <a:pt x="3590" y="5004"/>
                                  <a:pt x="3565" y="4987"/>
                                  <a:pt x="3543" y="4970"/>
                                </a:cubicBezTo>
                                <a:cubicBezTo>
                                  <a:pt x="3514" y="4969"/>
                                  <a:pt x="3485" y="4968"/>
                                  <a:pt x="3460" y="4971"/>
                                </a:cubicBezTo>
                                <a:cubicBezTo>
                                  <a:pt x="3456" y="4997"/>
                                  <a:pt x="3443" y="5036"/>
                                  <a:pt x="3424" y="5045"/>
                                </a:cubicBezTo>
                                <a:cubicBezTo>
                                  <a:pt x="3383" y="4989"/>
                                  <a:pt x="3341" y="4997"/>
                                  <a:pt x="3313" y="5000"/>
                                </a:cubicBezTo>
                                <a:cubicBezTo>
                                  <a:pt x="3299" y="5039"/>
                                  <a:pt x="3277" y="5081"/>
                                  <a:pt x="3235" y="5109"/>
                                </a:cubicBezTo>
                                <a:cubicBezTo>
                                  <a:pt x="3139" y="5149"/>
                                  <a:pt x="3103" y="5296"/>
                                  <a:pt x="3013" y="5349"/>
                                </a:cubicBezTo>
                                <a:cubicBezTo>
                                  <a:pt x="2991" y="5398"/>
                                  <a:pt x="2994" y="5444"/>
                                  <a:pt x="2993" y="5516"/>
                                </a:cubicBezTo>
                                <a:cubicBezTo>
                                  <a:pt x="2999" y="5542"/>
                                  <a:pt x="2989" y="5617"/>
                                  <a:pt x="2976" y="5659"/>
                                </a:cubicBezTo>
                                <a:cubicBezTo>
                                  <a:pt x="2970" y="5663"/>
                                  <a:pt x="2964" y="5666"/>
                                  <a:pt x="2960" y="5669"/>
                                </a:cubicBezTo>
                                <a:cubicBezTo>
                                  <a:pt x="2826" y="5665"/>
                                  <a:pt x="2734" y="5640"/>
                                  <a:pt x="2638" y="5621"/>
                                </a:cubicBezTo>
                                <a:cubicBezTo>
                                  <a:pt x="2603" y="5601"/>
                                  <a:pt x="2568" y="5584"/>
                                  <a:pt x="2536" y="5566"/>
                                </a:cubicBezTo>
                                <a:cubicBezTo>
                                  <a:pt x="2517" y="5543"/>
                                  <a:pt x="2498" y="5523"/>
                                  <a:pt x="2482" y="5503"/>
                                </a:cubicBezTo>
                                <a:cubicBezTo>
                                  <a:pt x="2447" y="5492"/>
                                  <a:pt x="2412" y="5485"/>
                                  <a:pt x="2377" y="5477"/>
                                </a:cubicBezTo>
                                <a:cubicBezTo>
                                  <a:pt x="2377" y="5445"/>
                                  <a:pt x="2377" y="5412"/>
                                  <a:pt x="2377" y="5379"/>
                                </a:cubicBezTo>
                                <a:cubicBezTo>
                                  <a:pt x="2426" y="5315"/>
                                  <a:pt x="2480" y="5231"/>
                                  <a:pt x="2481" y="5149"/>
                                </a:cubicBezTo>
                                <a:cubicBezTo>
                                  <a:pt x="2459" y="5054"/>
                                  <a:pt x="2386" y="5071"/>
                                  <a:pt x="2341" y="5070"/>
                                </a:cubicBezTo>
                                <a:cubicBezTo>
                                  <a:pt x="2325" y="5076"/>
                                  <a:pt x="2312" y="5086"/>
                                  <a:pt x="2299" y="5095"/>
                                </a:cubicBezTo>
                                <a:cubicBezTo>
                                  <a:pt x="2187" y="5102"/>
                                  <a:pt x="2229" y="5097"/>
                                  <a:pt x="2209" y="5214"/>
                                </a:cubicBezTo>
                                <a:cubicBezTo>
                                  <a:pt x="2186" y="5237"/>
                                  <a:pt x="2183" y="5243"/>
                                  <a:pt x="2177" y="5276"/>
                                </a:cubicBezTo>
                                <a:cubicBezTo>
                                  <a:pt x="2154" y="5311"/>
                                  <a:pt x="2135" y="5347"/>
                                  <a:pt x="2115" y="5386"/>
                                </a:cubicBezTo>
                                <a:cubicBezTo>
                                  <a:pt x="2115" y="5425"/>
                                  <a:pt x="2118" y="5467"/>
                                  <a:pt x="2121" y="5510"/>
                                </a:cubicBezTo>
                                <a:cubicBezTo>
                                  <a:pt x="2108" y="5526"/>
                                  <a:pt x="2095" y="5542"/>
                                  <a:pt x="2082" y="5558"/>
                                </a:cubicBezTo>
                                <a:cubicBezTo>
                                  <a:pt x="1999" y="5566"/>
                                  <a:pt x="1993" y="5576"/>
                                  <a:pt x="1951" y="5617"/>
                                </a:cubicBezTo>
                                <a:cubicBezTo>
                                  <a:pt x="1893" y="5626"/>
                                  <a:pt x="1839" y="5637"/>
                                  <a:pt x="1785" y="5649"/>
                                </a:cubicBezTo>
                                <a:cubicBezTo>
                                  <a:pt x="1730" y="5674"/>
                                  <a:pt x="1724" y="5710"/>
                                  <a:pt x="1682" y="5728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chemeClr val="accent2"/>
                          </a:solidFill>
                          <a:ln w="8" cap="flat">
                            <a:solidFill>
                              <a:srgbClr val="FFFFFF"/>
                            </a:solidFill>
                            <a:prstDash val="solid"/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 sz="240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endParaRPr>
                          </a:p>
                        </p:txBody>
                      </p:sp>
                      <p:sp>
                        <p:nvSpPr>
                          <p:cNvPr id="47" name="Freeform 31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763" y="1193"/>
                            <a:ext cx="457" cy="322"/>
                          </a:xfrm>
                          <a:custGeom>
                            <a:avLst/>
                            <a:gdLst>
                              <a:gd name="T0" fmla="*/ 0 w 1797"/>
                              <a:gd name="T1" fmla="*/ 0 h 1713"/>
                              <a:gd name="T2" fmla="*/ 0 w 1797"/>
                              <a:gd name="T3" fmla="*/ 0 h 1713"/>
                              <a:gd name="T4" fmla="*/ 0 w 1797"/>
                              <a:gd name="T5" fmla="*/ 0 h 1713"/>
                              <a:gd name="T6" fmla="*/ 0 w 1797"/>
                              <a:gd name="T7" fmla="*/ 0 h 1713"/>
                              <a:gd name="T8" fmla="*/ 0 w 1797"/>
                              <a:gd name="T9" fmla="*/ 0 h 1713"/>
                              <a:gd name="T10" fmla="*/ 0 w 1797"/>
                              <a:gd name="T11" fmla="*/ 0 h 1713"/>
                              <a:gd name="T12" fmla="*/ 0 w 1797"/>
                              <a:gd name="T13" fmla="*/ 0 h 1713"/>
                              <a:gd name="T14" fmla="*/ 0 w 1797"/>
                              <a:gd name="T15" fmla="*/ 0 h 1713"/>
                              <a:gd name="T16" fmla="*/ 0 w 1797"/>
                              <a:gd name="T17" fmla="*/ 0 h 1713"/>
                              <a:gd name="T18" fmla="*/ 0 w 1797"/>
                              <a:gd name="T19" fmla="*/ 0 h 1713"/>
                              <a:gd name="T20" fmla="*/ 0 w 1797"/>
                              <a:gd name="T21" fmla="*/ 0 h 1713"/>
                              <a:gd name="T22" fmla="*/ 0 w 1797"/>
                              <a:gd name="T23" fmla="*/ 0 h 1713"/>
                              <a:gd name="T24" fmla="*/ 0 w 1797"/>
                              <a:gd name="T25" fmla="*/ 0 h 1713"/>
                              <a:gd name="T26" fmla="*/ 0 w 1797"/>
                              <a:gd name="T27" fmla="*/ 0 h 1713"/>
                              <a:gd name="T28" fmla="*/ 0 w 1797"/>
                              <a:gd name="T29" fmla="*/ 0 h 1713"/>
                              <a:gd name="T30" fmla="*/ 0 w 1797"/>
                              <a:gd name="T31" fmla="*/ 0 h 1713"/>
                              <a:gd name="T32" fmla="*/ 0 w 1797"/>
                              <a:gd name="T33" fmla="*/ 0 h 1713"/>
                              <a:gd name="T34" fmla="*/ 0 w 1797"/>
                              <a:gd name="T35" fmla="*/ 0 h 1713"/>
                              <a:gd name="T36" fmla="*/ 0 w 1797"/>
                              <a:gd name="T37" fmla="*/ 0 h 1713"/>
                              <a:gd name="T38" fmla="*/ 0 w 1797"/>
                              <a:gd name="T39" fmla="*/ 0 h 1713"/>
                              <a:gd name="T40" fmla="*/ 0 w 1797"/>
                              <a:gd name="T41" fmla="*/ 0 h 1713"/>
                              <a:gd name="T42" fmla="*/ 0 w 1797"/>
                              <a:gd name="T43" fmla="*/ 0 h 1713"/>
                              <a:gd name="T44" fmla="*/ 0 w 1797"/>
                              <a:gd name="T45" fmla="*/ 0 h 1713"/>
                              <a:gd name="T46" fmla="*/ 0 w 1797"/>
                              <a:gd name="T47" fmla="*/ 0 h 1713"/>
                              <a:gd name="T48" fmla="*/ 0 w 1797"/>
                              <a:gd name="T49" fmla="*/ 0 h 1713"/>
                              <a:gd name="T50" fmla="*/ 0 w 1797"/>
                              <a:gd name="T51" fmla="*/ 0 h 1713"/>
                              <a:gd name="T52" fmla="*/ 0 w 1797"/>
                              <a:gd name="T53" fmla="*/ 0 h 1713"/>
                              <a:gd name="T54" fmla="*/ 0 w 1797"/>
                              <a:gd name="T55" fmla="*/ 0 h 1713"/>
                              <a:gd name="T56" fmla="*/ 0 w 1797"/>
                              <a:gd name="T57" fmla="*/ 0 h 1713"/>
                              <a:gd name="T58" fmla="*/ 0 w 1797"/>
                              <a:gd name="T59" fmla="*/ 0 h 1713"/>
                              <a:gd name="T60" fmla="*/ 0 w 1797"/>
                              <a:gd name="T61" fmla="*/ 0 h 1713"/>
                              <a:gd name="T62" fmla="*/ 0 w 1797"/>
                              <a:gd name="T63" fmla="*/ 0 h 1713"/>
                              <a:gd name="T64" fmla="*/ 0 w 1797"/>
                              <a:gd name="T65" fmla="*/ 0 h 1713"/>
                              <a:gd name="T66" fmla="*/ 0 w 1797"/>
                              <a:gd name="T67" fmla="*/ 0 h 1713"/>
                              <a:gd name="T68" fmla="*/ 0 w 1797"/>
                              <a:gd name="T69" fmla="*/ 0 h 1713"/>
                              <a:gd name="T70" fmla="*/ 0 w 1797"/>
                              <a:gd name="T71" fmla="*/ 0 h 1713"/>
                              <a:gd name="T72" fmla="*/ 0 w 1797"/>
                              <a:gd name="T73" fmla="*/ 0 h 1713"/>
                              <a:gd name="T74" fmla="*/ 0 w 1797"/>
                              <a:gd name="T75" fmla="*/ 0 h 1713"/>
                              <a:gd name="T76" fmla="*/ 0 w 1797"/>
                              <a:gd name="T77" fmla="*/ 0 h 1713"/>
                              <a:gd name="T78" fmla="*/ 0 w 1797"/>
                              <a:gd name="T79" fmla="*/ 0 h 1713"/>
                              <a:gd name="T80" fmla="*/ 0 w 1797"/>
                              <a:gd name="T81" fmla="*/ 0 h 1713"/>
                              <a:gd name="T82" fmla="*/ 0 w 1797"/>
                              <a:gd name="T83" fmla="*/ 0 h 1713"/>
                              <a:gd name="T84" fmla="*/ 0 w 1797"/>
                              <a:gd name="T85" fmla="*/ 0 h 1713"/>
                              <a:gd name="T86" fmla="*/ 0 w 1797"/>
                              <a:gd name="T87" fmla="*/ 0 h 1713"/>
                              <a:gd name="T88" fmla="*/ 0 w 1797"/>
                              <a:gd name="T89" fmla="*/ 0 h 1713"/>
                              <a:gd name="T90" fmla="*/ 0 w 1797"/>
                              <a:gd name="T91" fmla="*/ 0 h 1713"/>
                              <a:gd name="T92" fmla="*/ 0 w 1797"/>
                              <a:gd name="T93" fmla="*/ 0 h 1713"/>
                              <a:gd name="T94" fmla="*/ 0 w 1797"/>
                              <a:gd name="T95" fmla="*/ 0 h 1713"/>
                              <a:gd name="T96" fmla="*/ 0 w 1797"/>
                              <a:gd name="T97" fmla="*/ 0 h 1713"/>
                              <a:gd name="T98" fmla="*/ 0 w 1797"/>
                              <a:gd name="T99" fmla="*/ 0 h 1713"/>
                              <a:gd name="T100" fmla="*/ 0 w 1797"/>
                              <a:gd name="T101" fmla="*/ 0 h 1713"/>
                              <a:gd name="T102" fmla="*/ 0 w 1797"/>
                              <a:gd name="T103" fmla="*/ 0 h 1713"/>
                              <a:gd name="T104" fmla="*/ 0 60000 65536"/>
                              <a:gd name="T105" fmla="*/ 0 60000 65536"/>
                              <a:gd name="T106" fmla="*/ 0 60000 65536"/>
                              <a:gd name="T107" fmla="*/ 0 60000 65536"/>
                              <a:gd name="T108" fmla="*/ 0 60000 65536"/>
                              <a:gd name="T109" fmla="*/ 0 60000 65536"/>
                              <a:gd name="T110" fmla="*/ 0 60000 65536"/>
                              <a:gd name="T111" fmla="*/ 0 60000 65536"/>
                              <a:gd name="T112" fmla="*/ 0 60000 65536"/>
                              <a:gd name="T113" fmla="*/ 0 60000 65536"/>
                              <a:gd name="T114" fmla="*/ 0 60000 65536"/>
                              <a:gd name="T115" fmla="*/ 0 60000 65536"/>
                              <a:gd name="T116" fmla="*/ 0 60000 65536"/>
                              <a:gd name="T117" fmla="*/ 0 60000 65536"/>
                              <a:gd name="T118" fmla="*/ 0 60000 65536"/>
                              <a:gd name="T119" fmla="*/ 0 60000 65536"/>
                              <a:gd name="T120" fmla="*/ 0 60000 65536"/>
                              <a:gd name="T121" fmla="*/ 0 60000 65536"/>
                              <a:gd name="T122" fmla="*/ 0 60000 65536"/>
                              <a:gd name="T123" fmla="*/ 0 60000 65536"/>
                              <a:gd name="T124" fmla="*/ 0 60000 65536"/>
                              <a:gd name="T125" fmla="*/ 0 60000 65536"/>
                              <a:gd name="T126" fmla="*/ 0 60000 65536"/>
                              <a:gd name="T127" fmla="*/ 0 60000 65536"/>
                              <a:gd name="T128" fmla="*/ 0 60000 65536"/>
                              <a:gd name="T129" fmla="*/ 0 60000 65536"/>
                              <a:gd name="T130" fmla="*/ 0 60000 65536"/>
                              <a:gd name="T131" fmla="*/ 0 60000 65536"/>
                              <a:gd name="T132" fmla="*/ 0 60000 65536"/>
                              <a:gd name="T133" fmla="*/ 0 60000 65536"/>
                              <a:gd name="T134" fmla="*/ 0 60000 65536"/>
                              <a:gd name="T135" fmla="*/ 0 60000 65536"/>
                              <a:gd name="T136" fmla="*/ 0 60000 65536"/>
                              <a:gd name="T137" fmla="*/ 0 60000 65536"/>
                              <a:gd name="T138" fmla="*/ 0 60000 65536"/>
                              <a:gd name="T139" fmla="*/ 0 60000 65536"/>
                              <a:gd name="T140" fmla="*/ 0 60000 65536"/>
                              <a:gd name="T141" fmla="*/ 0 60000 65536"/>
                              <a:gd name="T142" fmla="*/ 0 60000 65536"/>
                              <a:gd name="T143" fmla="*/ 0 60000 65536"/>
                              <a:gd name="T144" fmla="*/ 0 60000 65536"/>
                              <a:gd name="T145" fmla="*/ 0 60000 65536"/>
                              <a:gd name="T146" fmla="*/ 0 60000 65536"/>
                              <a:gd name="T147" fmla="*/ 0 60000 65536"/>
                              <a:gd name="T148" fmla="*/ 0 60000 65536"/>
                              <a:gd name="T149" fmla="*/ 0 60000 65536"/>
                              <a:gd name="T150" fmla="*/ 0 60000 65536"/>
                              <a:gd name="T151" fmla="*/ 0 60000 65536"/>
                              <a:gd name="T152" fmla="*/ 0 60000 65536"/>
                              <a:gd name="T153" fmla="*/ 0 60000 65536"/>
                              <a:gd name="T154" fmla="*/ 0 60000 65536"/>
                              <a:gd name="T155" fmla="*/ 0 60000 65536"/>
                              <a:gd name="T156" fmla="*/ 0 w 1797"/>
                              <a:gd name="T157" fmla="*/ 0 h 1713"/>
                              <a:gd name="T158" fmla="*/ 1797 w 1797"/>
                              <a:gd name="T159" fmla="*/ 1713 h 1713"/>
                            </a:gdLst>
                            <a:ahLst/>
                            <a:cxnLst>
                              <a:cxn ang="T104">
                                <a:pos x="T0" y="T1"/>
                              </a:cxn>
                              <a:cxn ang="T105">
                                <a:pos x="T2" y="T3"/>
                              </a:cxn>
                              <a:cxn ang="T106">
                                <a:pos x="T4" y="T5"/>
                              </a:cxn>
                              <a:cxn ang="T107">
                                <a:pos x="T6" y="T7"/>
                              </a:cxn>
                              <a:cxn ang="T108">
                                <a:pos x="T8" y="T9"/>
                              </a:cxn>
                              <a:cxn ang="T109">
                                <a:pos x="T10" y="T11"/>
                              </a:cxn>
                              <a:cxn ang="T110">
                                <a:pos x="T12" y="T13"/>
                              </a:cxn>
                              <a:cxn ang="T111">
                                <a:pos x="T14" y="T15"/>
                              </a:cxn>
                              <a:cxn ang="T112">
                                <a:pos x="T16" y="T17"/>
                              </a:cxn>
                              <a:cxn ang="T113">
                                <a:pos x="T18" y="T19"/>
                              </a:cxn>
                              <a:cxn ang="T114">
                                <a:pos x="T20" y="T21"/>
                              </a:cxn>
                              <a:cxn ang="T115">
                                <a:pos x="T22" y="T23"/>
                              </a:cxn>
                              <a:cxn ang="T116">
                                <a:pos x="T24" y="T25"/>
                              </a:cxn>
                              <a:cxn ang="T117">
                                <a:pos x="T26" y="T27"/>
                              </a:cxn>
                              <a:cxn ang="T118">
                                <a:pos x="T28" y="T29"/>
                              </a:cxn>
                              <a:cxn ang="T119">
                                <a:pos x="T30" y="T31"/>
                              </a:cxn>
                              <a:cxn ang="T120">
                                <a:pos x="T32" y="T33"/>
                              </a:cxn>
                              <a:cxn ang="T121">
                                <a:pos x="T34" y="T35"/>
                              </a:cxn>
                              <a:cxn ang="T122">
                                <a:pos x="T36" y="T37"/>
                              </a:cxn>
                              <a:cxn ang="T123">
                                <a:pos x="T38" y="T39"/>
                              </a:cxn>
                              <a:cxn ang="T124">
                                <a:pos x="T40" y="T41"/>
                              </a:cxn>
                              <a:cxn ang="T125">
                                <a:pos x="T42" y="T43"/>
                              </a:cxn>
                              <a:cxn ang="T126">
                                <a:pos x="T44" y="T45"/>
                              </a:cxn>
                              <a:cxn ang="T127">
                                <a:pos x="T46" y="T47"/>
                              </a:cxn>
                              <a:cxn ang="T128">
                                <a:pos x="T48" y="T49"/>
                              </a:cxn>
                              <a:cxn ang="T129">
                                <a:pos x="T50" y="T51"/>
                              </a:cxn>
                              <a:cxn ang="T130">
                                <a:pos x="T52" y="T53"/>
                              </a:cxn>
                              <a:cxn ang="T131">
                                <a:pos x="T54" y="T55"/>
                              </a:cxn>
                              <a:cxn ang="T132">
                                <a:pos x="T56" y="T57"/>
                              </a:cxn>
                              <a:cxn ang="T133">
                                <a:pos x="T58" y="T59"/>
                              </a:cxn>
                              <a:cxn ang="T134">
                                <a:pos x="T60" y="T61"/>
                              </a:cxn>
                              <a:cxn ang="T135">
                                <a:pos x="T62" y="T63"/>
                              </a:cxn>
                              <a:cxn ang="T136">
                                <a:pos x="T64" y="T65"/>
                              </a:cxn>
                              <a:cxn ang="T137">
                                <a:pos x="T66" y="T67"/>
                              </a:cxn>
                              <a:cxn ang="T138">
                                <a:pos x="T68" y="T69"/>
                              </a:cxn>
                              <a:cxn ang="T139">
                                <a:pos x="T70" y="T71"/>
                              </a:cxn>
                              <a:cxn ang="T140">
                                <a:pos x="T72" y="T73"/>
                              </a:cxn>
                              <a:cxn ang="T141">
                                <a:pos x="T74" y="T75"/>
                              </a:cxn>
                              <a:cxn ang="T142">
                                <a:pos x="T76" y="T77"/>
                              </a:cxn>
                              <a:cxn ang="T143">
                                <a:pos x="T78" y="T79"/>
                              </a:cxn>
                              <a:cxn ang="T144">
                                <a:pos x="T80" y="T81"/>
                              </a:cxn>
                              <a:cxn ang="T145">
                                <a:pos x="T82" y="T83"/>
                              </a:cxn>
                              <a:cxn ang="T146">
                                <a:pos x="T84" y="T85"/>
                              </a:cxn>
                              <a:cxn ang="T147">
                                <a:pos x="T86" y="T87"/>
                              </a:cxn>
                              <a:cxn ang="T148">
                                <a:pos x="T88" y="T89"/>
                              </a:cxn>
                              <a:cxn ang="T149">
                                <a:pos x="T90" y="T91"/>
                              </a:cxn>
                              <a:cxn ang="T150">
                                <a:pos x="T92" y="T93"/>
                              </a:cxn>
                              <a:cxn ang="T151">
                                <a:pos x="T94" y="T95"/>
                              </a:cxn>
                              <a:cxn ang="T152">
                                <a:pos x="T96" y="T97"/>
                              </a:cxn>
                              <a:cxn ang="T153">
                                <a:pos x="T98" y="T99"/>
                              </a:cxn>
                              <a:cxn ang="T154">
                                <a:pos x="T100" y="T101"/>
                              </a:cxn>
                              <a:cxn ang="T155">
                                <a:pos x="T102" y="T103"/>
                              </a:cxn>
                            </a:cxnLst>
                            <a:rect l="T156" t="T157" r="T158" b="T159"/>
                            <a:pathLst>
                              <a:path w="1797" h="1713">
                                <a:moveTo>
                                  <a:pt x="721" y="1713"/>
                                </a:moveTo>
                                <a:cubicBezTo>
                                  <a:pt x="717" y="1706"/>
                                  <a:pt x="714" y="1703"/>
                                  <a:pt x="714" y="1700"/>
                                </a:cubicBezTo>
                                <a:cubicBezTo>
                                  <a:pt x="740" y="1635"/>
                                  <a:pt x="763" y="1639"/>
                                  <a:pt x="801" y="1600"/>
                                </a:cubicBezTo>
                                <a:cubicBezTo>
                                  <a:pt x="811" y="1578"/>
                                  <a:pt x="821" y="1558"/>
                                  <a:pt x="833" y="1539"/>
                                </a:cubicBezTo>
                                <a:cubicBezTo>
                                  <a:pt x="834" y="1523"/>
                                  <a:pt x="834" y="1506"/>
                                  <a:pt x="834" y="1490"/>
                                </a:cubicBezTo>
                                <a:cubicBezTo>
                                  <a:pt x="811" y="1476"/>
                                  <a:pt x="789" y="1463"/>
                                  <a:pt x="770" y="1449"/>
                                </a:cubicBezTo>
                                <a:cubicBezTo>
                                  <a:pt x="742" y="1340"/>
                                  <a:pt x="800" y="1309"/>
                                  <a:pt x="854" y="1248"/>
                                </a:cubicBezTo>
                                <a:cubicBezTo>
                                  <a:pt x="896" y="1184"/>
                                  <a:pt x="887" y="1111"/>
                                  <a:pt x="887" y="1056"/>
                                </a:cubicBezTo>
                                <a:cubicBezTo>
                                  <a:pt x="846" y="1012"/>
                                  <a:pt x="808" y="969"/>
                                  <a:pt x="770" y="925"/>
                                </a:cubicBezTo>
                                <a:cubicBezTo>
                                  <a:pt x="751" y="921"/>
                                  <a:pt x="735" y="918"/>
                                  <a:pt x="719" y="917"/>
                                </a:cubicBezTo>
                                <a:cubicBezTo>
                                  <a:pt x="684" y="923"/>
                                  <a:pt x="649" y="928"/>
                                  <a:pt x="613" y="934"/>
                                </a:cubicBezTo>
                                <a:cubicBezTo>
                                  <a:pt x="552" y="982"/>
                                  <a:pt x="510" y="1043"/>
                                  <a:pt x="456" y="1104"/>
                                </a:cubicBezTo>
                                <a:cubicBezTo>
                                  <a:pt x="417" y="1165"/>
                                  <a:pt x="385" y="1230"/>
                                  <a:pt x="337" y="1278"/>
                                </a:cubicBezTo>
                                <a:cubicBezTo>
                                  <a:pt x="254" y="1217"/>
                                  <a:pt x="168" y="1162"/>
                                  <a:pt x="114" y="1108"/>
                                </a:cubicBezTo>
                                <a:cubicBezTo>
                                  <a:pt x="50" y="1100"/>
                                  <a:pt x="21" y="1070"/>
                                  <a:pt x="6" y="1053"/>
                                </a:cubicBezTo>
                                <a:cubicBezTo>
                                  <a:pt x="6" y="984"/>
                                  <a:pt x="0" y="978"/>
                                  <a:pt x="57" y="966"/>
                                </a:cubicBezTo>
                                <a:cubicBezTo>
                                  <a:pt x="80" y="937"/>
                                  <a:pt x="102" y="908"/>
                                  <a:pt x="128" y="883"/>
                                </a:cubicBezTo>
                                <a:cubicBezTo>
                                  <a:pt x="125" y="827"/>
                                  <a:pt x="122" y="771"/>
                                  <a:pt x="119" y="719"/>
                                </a:cubicBezTo>
                                <a:cubicBezTo>
                                  <a:pt x="113" y="715"/>
                                  <a:pt x="110" y="712"/>
                                  <a:pt x="107" y="712"/>
                                </a:cubicBezTo>
                                <a:cubicBezTo>
                                  <a:pt x="100" y="702"/>
                                  <a:pt x="94" y="692"/>
                                  <a:pt x="91" y="682"/>
                                </a:cubicBezTo>
                                <a:cubicBezTo>
                                  <a:pt x="81" y="659"/>
                                  <a:pt x="72" y="636"/>
                                  <a:pt x="66" y="616"/>
                                </a:cubicBezTo>
                                <a:cubicBezTo>
                                  <a:pt x="66" y="570"/>
                                  <a:pt x="63" y="534"/>
                                  <a:pt x="89" y="508"/>
                                </a:cubicBezTo>
                                <a:cubicBezTo>
                                  <a:pt x="124" y="519"/>
                                  <a:pt x="136" y="542"/>
                                  <a:pt x="155" y="602"/>
                                </a:cubicBezTo>
                                <a:cubicBezTo>
                                  <a:pt x="197" y="642"/>
                                  <a:pt x="212" y="688"/>
                                  <a:pt x="308" y="668"/>
                                </a:cubicBezTo>
                                <a:cubicBezTo>
                                  <a:pt x="324" y="649"/>
                                  <a:pt x="344" y="629"/>
                                  <a:pt x="363" y="613"/>
                                </a:cubicBezTo>
                                <a:cubicBezTo>
                                  <a:pt x="459" y="554"/>
                                  <a:pt x="575" y="449"/>
                                  <a:pt x="668" y="385"/>
                                </a:cubicBezTo>
                                <a:cubicBezTo>
                                  <a:pt x="703" y="344"/>
                                  <a:pt x="735" y="282"/>
                                  <a:pt x="752" y="247"/>
                                </a:cubicBezTo>
                                <a:cubicBezTo>
                                  <a:pt x="835" y="223"/>
                                  <a:pt x="867" y="187"/>
                                  <a:pt x="956" y="258"/>
                                </a:cubicBezTo>
                                <a:cubicBezTo>
                                  <a:pt x="975" y="259"/>
                                  <a:pt x="998" y="259"/>
                                  <a:pt x="1020" y="260"/>
                                </a:cubicBezTo>
                                <a:cubicBezTo>
                                  <a:pt x="1036" y="241"/>
                                  <a:pt x="1052" y="222"/>
                                  <a:pt x="1068" y="202"/>
                                </a:cubicBezTo>
                                <a:cubicBezTo>
                                  <a:pt x="1069" y="150"/>
                                  <a:pt x="1069" y="98"/>
                                  <a:pt x="1069" y="48"/>
                                </a:cubicBezTo>
                                <a:cubicBezTo>
                                  <a:pt x="1072" y="32"/>
                                  <a:pt x="1079" y="16"/>
                                  <a:pt x="1085" y="0"/>
                                </a:cubicBezTo>
                                <a:cubicBezTo>
                                  <a:pt x="1121" y="1"/>
                                  <a:pt x="1168" y="28"/>
                                  <a:pt x="1213" y="98"/>
                                </a:cubicBezTo>
                                <a:cubicBezTo>
                                  <a:pt x="1241" y="122"/>
                                  <a:pt x="1254" y="151"/>
                                  <a:pt x="1324" y="153"/>
                                </a:cubicBezTo>
                                <a:cubicBezTo>
                                  <a:pt x="1340" y="137"/>
                                  <a:pt x="1347" y="98"/>
                                  <a:pt x="1347" y="88"/>
                                </a:cubicBezTo>
                                <a:cubicBezTo>
                                  <a:pt x="1357" y="75"/>
                                  <a:pt x="1366" y="66"/>
                                  <a:pt x="1376" y="56"/>
                                </a:cubicBezTo>
                                <a:cubicBezTo>
                                  <a:pt x="1382" y="63"/>
                                  <a:pt x="1392" y="70"/>
                                  <a:pt x="1401" y="80"/>
                                </a:cubicBezTo>
                                <a:cubicBezTo>
                                  <a:pt x="1401" y="119"/>
                                  <a:pt x="1404" y="158"/>
                                  <a:pt x="1407" y="201"/>
                                </a:cubicBezTo>
                                <a:cubicBezTo>
                                  <a:pt x="1458" y="255"/>
                                  <a:pt x="1499" y="325"/>
                                  <a:pt x="1578" y="408"/>
                                </a:cubicBezTo>
                                <a:cubicBezTo>
                                  <a:pt x="1578" y="461"/>
                                  <a:pt x="1578" y="513"/>
                                  <a:pt x="1577" y="566"/>
                                </a:cubicBezTo>
                                <a:cubicBezTo>
                                  <a:pt x="1590" y="582"/>
                                  <a:pt x="1603" y="599"/>
                                  <a:pt x="1618" y="619"/>
                                </a:cubicBezTo>
                                <a:cubicBezTo>
                                  <a:pt x="1650" y="646"/>
                                  <a:pt x="1685" y="673"/>
                                  <a:pt x="1720" y="700"/>
                                </a:cubicBezTo>
                                <a:cubicBezTo>
                                  <a:pt x="1746" y="717"/>
                                  <a:pt x="1771" y="734"/>
                                  <a:pt x="1797" y="751"/>
                                </a:cubicBezTo>
                                <a:cubicBezTo>
                                  <a:pt x="1796" y="787"/>
                                  <a:pt x="1610" y="907"/>
                                  <a:pt x="1588" y="919"/>
                                </a:cubicBezTo>
                                <a:cubicBezTo>
                                  <a:pt x="1569" y="935"/>
                                  <a:pt x="1549" y="954"/>
                                  <a:pt x="1530" y="974"/>
                                </a:cubicBezTo>
                                <a:cubicBezTo>
                                  <a:pt x="1498" y="1009"/>
                                  <a:pt x="1466" y="1044"/>
                                  <a:pt x="1437" y="1083"/>
                                </a:cubicBezTo>
                                <a:cubicBezTo>
                                  <a:pt x="1424" y="1118"/>
                                  <a:pt x="1433" y="1155"/>
                                  <a:pt x="1411" y="1203"/>
                                </a:cubicBezTo>
                                <a:cubicBezTo>
                                  <a:pt x="1379" y="1215"/>
                                  <a:pt x="1346" y="1228"/>
                                  <a:pt x="1318" y="1243"/>
                                </a:cubicBezTo>
                                <a:cubicBezTo>
                                  <a:pt x="1142" y="1275"/>
                                  <a:pt x="1049" y="1341"/>
                                  <a:pt x="946" y="1480"/>
                                </a:cubicBezTo>
                                <a:cubicBezTo>
                                  <a:pt x="936" y="1496"/>
                                  <a:pt x="929" y="1512"/>
                                  <a:pt x="923" y="1531"/>
                                </a:cubicBezTo>
                                <a:cubicBezTo>
                                  <a:pt x="907" y="1580"/>
                                  <a:pt x="894" y="1632"/>
                                  <a:pt x="881" y="1684"/>
                                </a:cubicBezTo>
                                <a:cubicBezTo>
                                  <a:pt x="813" y="1705"/>
                                  <a:pt x="769" y="1711"/>
                                  <a:pt x="721" y="1713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chemeClr val="accent1"/>
                          </a:solidFill>
                          <a:ln w="8" cap="flat">
                            <a:solidFill>
                              <a:srgbClr val="FFFFFF"/>
                            </a:solidFill>
                            <a:prstDash val="solid"/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 sz="240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endParaRPr>
                          </a:p>
                        </p:txBody>
                      </p:sp>
                      <p:sp>
                        <p:nvSpPr>
                          <p:cNvPr id="48" name="Freeform 33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731" y="537"/>
                            <a:ext cx="861" cy="597"/>
                          </a:xfrm>
                          <a:custGeom>
                            <a:avLst/>
                            <a:gdLst>
                              <a:gd name="T0" fmla="*/ 0 w 3386"/>
                              <a:gd name="T1" fmla="*/ 0 h 3170"/>
                              <a:gd name="T2" fmla="*/ 0 w 3386"/>
                              <a:gd name="T3" fmla="*/ 0 h 3170"/>
                              <a:gd name="T4" fmla="*/ 0 w 3386"/>
                              <a:gd name="T5" fmla="*/ 0 h 3170"/>
                              <a:gd name="T6" fmla="*/ 0 w 3386"/>
                              <a:gd name="T7" fmla="*/ 0 h 3170"/>
                              <a:gd name="T8" fmla="*/ 0 w 3386"/>
                              <a:gd name="T9" fmla="*/ 0 h 3170"/>
                              <a:gd name="T10" fmla="*/ 0 w 3386"/>
                              <a:gd name="T11" fmla="*/ 0 h 3170"/>
                              <a:gd name="T12" fmla="*/ 0 w 3386"/>
                              <a:gd name="T13" fmla="*/ 0 h 3170"/>
                              <a:gd name="T14" fmla="*/ 0 w 3386"/>
                              <a:gd name="T15" fmla="*/ 0 h 3170"/>
                              <a:gd name="T16" fmla="*/ 0 w 3386"/>
                              <a:gd name="T17" fmla="*/ 0 h 3170"/>
                              <a:gd name="T18" fmla="*/ 0 w 3386"/>
                              <a:gd name="T19" fmla="*/ 0 h 3170"/>
                              <a:gd name="T20" fmla="*/ 0 w 3386"/>
                              <a:gd name="T21" fmla="*/ 0 h 3170"/>
                              <a:gd name="T22" fmla="*/ 0 w 3386"/>
                              <a:gd name="T23" fmla="*/ 0 h 3170"/>
                              <a:gd name="T24" fmla="*/ 0 w 3386"/>
                              <a:gd name="T25" fmla="*/ 0 h 3170"/>
                              <a:gd name="T26" fmla="*/ 0 w 3386"/>
                              <a:gd name="T27" fmla="*/ 0 h 3170"/>
                              <a:gd name="T28" fmla="*/ 0 w 3386"/>
                              <a:gd name="T29" fmla="*/ 0 h 3170"/>
                              <a:gd name="T30" fmla="*/ 0 w 3386"/>
                              <a:gd name="T31" fmla="*/ 0 h 3170"/>
                              <a:gd name="T32" fmla="*/ 0 w 3386"/>
                              <a:gd name="T33" fmla="*/ 0 h 3170"/>
                              <a:gd name="T34" fmla="*/ 0 w 3386"/>
                              <a:gd name="T35" fmla="*/ 0 h 3170"/>
                              <a:gd name="T36" fmla="*/ 0 w 3386"/>
                              <a:gd name="T37" fmla="*/ 0 h 3170"/>
                              <a:gd name="T38" fmla="*/ 0 w 3386"/>
                              <a:gd name="T39" fmla="*/ 0 h 3170"/>
                              <a:gd name="T40" fmla="*/ 0 w 3386"/>
                              <a:gd name="T41" fmla="*/ 0 h 3170"/>
                              <a:gd name="T42" fmla="*/ 0 w 3386"/>
                              <a:gd name="T43" fmla="*/ 0 h 3170"/>
                              <a:gd name="T44" fmla="*/ 0 w 3386"/>
                              <a:gd name="T45" fmla="*/ 0 h 3170"/>
                              <a:gd name="T46" fmla="*/ 0 w 3386"/>
                              <a:gd name="T47" fmla="*/ 0 h 3170"/>
                              <a:gd name="T48" fmla="*/ 0 w 3386"/>
                              <a:gd name="T49" fmla="*/ 0 h 3170"/>
                              <a:gd name="T50" fmla="*/ 0 w 3386"/>
                              <a:gd name="T51" fmla="*/ 0 h 3170"/>
                              <a:gd name="T52" fmla="*/ 0 w 3386"/>
                              <a:gd name="T53" fmla="*/ 0 h 3170"/>
                              <a:gd name="T54" fmla="*/ 0 w 3386"/>
                              <a:gd name="T55" fmla="*/ 0 h 3170"/>
                              <a:gd name="T56" fmla="*/ 0 w 3386"/>
                              <a:gd name="T57" fmla="*/ 0 h 3170"/>
                              <a:gd name="T58" fmla="*/ 0 w 3386"/>
                              <a:gd name="T59" fmla="*/ 0 h 3170"/>
                              <a:gd name="T60" fmla="*/ 0 w 3386"/>
                              <a:gd name="T61" fmla="*/ 0 h 3170"/>
                              <a:gd name="T62" fmla="*/ 0 w 3386"/>
                              <a:gd name="T63" fmla="*/ 0 h 3170"/>
                              <a:gd name="T64" fmla="*/ 0 w 3386"/>
                              <a:gd name="T65" fmla="*/ 0 h 3170"/>
                              <a:gd name="T66" fmla="*/ 0 w 3386"/>
                              <a:gd name="T67" fmla="*/ 0 h 3170"/>
                              <a:gd name="T68" fmla="*/ 0 w 3386"/>
                              <a:gd name="T69" fmla="*/ 0 h 3170"/>
                              <a:gd name="T70" fmla="*/ 0 w 3386"/>
                              <a:gd name="T71" fmla="*/ 0 h 3170"/>
                              <a:gd name="T72" fmla="*/ 0 w 3386"/>
                              <a:gd name="T73" fmla="*/ 0 h 3170"/>
                              <a:gd name="T74" fmla="*/ 0 w 3386"/>
                              <a:gd name="T75" fmla="*/ 0 h 3170"/>
                              <a:gd name="T76" fmla="*/ 0 w 3386"/>
                              <a:gd name="T77" fmla="*/ 0 h 3170"/>
                              <a:gd name="T78" fmla="*/ 0 w 3386"/>
                              <a:gd name="T79" fmla="*/ 0 h 3170"/>
                              <a:gd name="T80" fmla="*/ 0 w 3386"/>
                              <a:gd name="T81" fmla="*/ 0 h 3170"/>
                              <a:gd name="T82" fmla="*/ 0 w 3386"/>
                              <a:gd name="T83" fmla="*/ 0 h 3170"/>
                              <a:gd name="T84" fmla="*/ 0 w 3386"/>
                              <a:gd name="T85" fmla="*/ 0 h 3170"/>
                              <a:gd name="T86" fmla="*/ 0 w 3386"/>
                              <a:gd name="T87" fmla="*/ 0 h 3170"/>
                              <a:gd name="T88" fmla="*/ 0 w 3386"/>
                              <a:gd name="T89" fmla="*/ 0 h 3170"/>
                              <a:gd name="T90" fmla="*/ 0 w 3386"/>
                              <a:gd name="T91" fmla="*/ 0 h 3170"/>
                              <a:gd name="T92" fmla="*/ 0 w 3386"/>
                              <a:gd name="T93" fmla="*/ 0 h 3170"/>
                              <a:gd name="T94" fmla="*/ 0 w 3386"/>
                              <a:gd name="T95" fmla="*/ 0 h 3170"/>
                              <a:gd name="T96" fmla="*/ 0 w 3386"/>
                              <a:gd name="T97" fmla="*/ 0 h 3170"/>
                              <a:gd name="T98" fmla="*/ 0 60000 65536"/>
                              <a:gd name="T99" fmla="*/ 0 60000 65536"/>
                              <a:gd name="T100" fmla="*/ 0 60000 65536"/>
                              <a:gd name="T101" fmla="*/ 0 60000 65536"/>
                              <a:gd name="T102" fmla="*/ 0 60000 65536"/>
                              <a:gd name="T103" fmla="*/ 0 60000 65536"/>
                              <a:gd name="T104" fmla="*/ 0 60000 65536"/>
                              <a:gd name="T105" fmla="*/ 0 60000 65536"/>
                              <a:gd name="T106" fmla="*/ 0 60000 65536"/>
                              <a:gd name="T107" fmla="*/ 0 60000 65536"/>
                              <a:gd name="T108" fmla="*/ 0 60000 65536"/>
                              <a:gd name="T109" fmla="*/ 0 60000 65536"/>
                              <a:gd name="T110" fmla="*/ 0 60000 65536"/>
                              <a:gd name="T111" fmla="*/ 0 60000 65536"/>
                              <a:gd name="T112" fmla="*/ 0 60000 65536"/>
                              <a:gd name="T113" fmla="*/ 0 60000 65536"/>
                              <a:gd name="T114" fmla="*/ 0 60000 65536"/>
                              <a:gd name="T115" fmla="*/ 0 60000 65536"/>
                              <a:gd name="T116" fmla="*/ 0 60000 65536"/>
                              <a:gd name="T117" fmla="*/ 0 60000 65536"/>
                              <a:gd name="T118" fmla="*/ 0 60000 65536"/>
                              <a:gd name="T119" fmla="*/ 0 60000 65536"/>
                              <a:gd name="T120" fmla="*/ 0 60000 65536"/>
                              <a:gd name="T121" fmla="*/ 0 60000 65536"/>
                              <a:gd name="T122" fmla="*/ 0 60000 65536"/>
                              <a:gd name="T123" fmla="*/ 0 60000 65536"/>
                              <a:gd name="T124" fmla="*/ 0 60000 65536"/>
                              <a:gd name="T125" fmla="*/ 0 60000 65536"/>
                              <a:gd name="T126" fmla="*/ 0 60000 65536"/>
                              <a:gd name="T127" fmla="*/ 0 60000 65536"/>
                              <a:gd name="T128" fmla="*/ 0 60000 65536"/>
                              <a:gd name="T129" fmla="*/ 0 60000 65536"/>
                              <a:gd name="T130" fmla="*/ 0 60000 65536"/>
                              <a:gd name="T131" fmla="*/ 0 60000 65536"/>
                              <a:gd name="T132" fmla="*/ 0 60000 65536"/>
                              <a:gd name="T133" fmla="*/ 0 60000 65536"/>
                              <a:gd name="T134" fmla="*/ 0 60000 65536"/>
                              <a:gd name="T135" fmla="*/ 0 60000 65536"/>
                              <a:gd name="T136" fmla="*/ 0 60000 65536"/>
                              <a:gd name="T137" fmla="*/ 0 60000 65536"/>
                              <a:gd name="T138" fmla="*/ 0 60000 65536"/>
                              <a:gd name="T139" fmla="*/ 0 60000 65536"/>
                              <a:gd name="T140" fmla="*/ 0 60000 65536"/>
                              <a:gd name="T141" fmla="*/ 0 60000 65536"/>
                              <a:gd name="T142" fmla="*/ 0 60000 65536"/>
                              <a:gd name="T143" fmla="*/ 0 60000 65536"/>
                              <a:gd name="T144" fmla="*/ 0 60000 65536"/>
                              <a:gd name="T145" fmla="*/ 0 60000 65536"/>
                              <a:gd name="T146" fmla="*/ 0 60000 65536"/>
                              <a:gd name="T147" fmla="*/ 0 w 3386"/>
                              <a:gd name="T148" fmla="*/ 0 h 3170"/>
                              <a:gd name="T149" fmla="*/ 3386 w 3386"/>
                              <a:gd name="T150" fmla="*/ 3170 h 3170"/>
                            </a:gdLst>
                            <a:ahLst/>
                            <a:cxnLst>
                              <a:cxn ang="T98">
                                <a:pos x="T0" y="T1"/>
                              </a:cxn>
                              <a:cxn ang="T99">
                                <a:pos x="T2" y="T3"/>
                              </a:cxn>
                              <a:cxn ang="T100">
                                <a:pos x="T4" y="T5"/>
                              </a:cxn>
                              <a:cxn ang="T101">
                                <a:pos x="T6" y="T7"/>
                              </a:cxn>
                              <a:cxn ang="T102">
                                <a:pos x="T8" y="T9"/>
                              </a:cxn>
                              <a:cxn ang="T103">
                                <a:pos x="T10" y="T11"/>
                              </a:cxn>
                              <a:cxn ang="T104">
                                <a:pos x="T12" y="T13"/>
                              </a:cxn>
                              <a:cxn ang="T105">
                                <a:pos x="T14" y="T15"/>
                              </a:cxn>
                              <a:cxn ang="T106">
                                <a:pos x="T16" y="T17"/>
                              </a:cxn>
                              <a:cxn ang="T107">
                                <a:pos x="T18" y="T19"/>
                              </a:cxn>
                              <a:cxn ang="T108">
                                <a:pos x="T20" y="T21"/>
                              </a:cxn>
                              <a:cxn ang="T109">
                                <a:pos x="T22" y="T23"/>
                              </a:cxn>
                              <a:cxn ang="T110">
                                <a:pos x="T24" y="T25"/>
                              </a:cxn>
                              <a:cxn ang="T111">
                                <a:pos x="T26" y="T27"/>
                              </a:cxn>
                              <a:cxn ang="T112">
                                <a:pos x="T28" y="T29"/>
                              </a:cxn>
                              <a:cxn ang="T113">
                                <a:pos x="T30" y="T31"/>
                              </a:cxn>
                              <a:cxn ang="T114">
                                <a:pos x="T32" y="T33"/>
                              </a:cxn>
                              <a:cxn ang="T115">
                                <a:pos x="T34" y="T35"/>
                              </a:cxn>
                              <a:cxn ang="T116">
                                <a:pos x="T36" y="T37"/>
                              </a:cxn>
                              <a:cxn ang="T117">
                                <a:pos x="T38" y="T39"/>
                              </a:cxn>
                              <a:cxn ang="T118">
                                <a:pos x="T40" y="T41"/>
                              </a:cxn>
                              <a:cxn ang="T119">
                                <a:pos x="T42" y="T43"/>
                              </a:cxn>
                              <a:cxn ang="T120">
                                <a:pos x="T44" y="T45"/>
                              </a:cxn>
                              <a:cxn ang="T121">
                                <a:pos x="T46" y="T47"/>
                              </a:cxn>
                              <a:cxn ang="T122">
                                <a:pos x="T48" y="T49"/>
                              </a:cxn>
                              <a:cxn ang="T123">
                                <a:pos x="T50" y="T51"/>
                              </a:cxn>
                              <a:cxn ang="T124">
                                <a:pos x="T52" y="T53"/>
                              </a:cxn>
                              <a:cxn ang="T125">
                                <a:pos x="T54" y="T55"/>
                              </a:cxn>
                              <a:cxn ang="T126">
                                <a:pos x="T56" y="T57"/>
                              </a:cxn>
                              <a:cxn ang="T127">
                                <a:pos x="T58" y="T59"/>
                              </a:cxn>
                              <a:cxn ang="T128">
                                <a:pos x="T60" y="T61"/>
                              </a:cxn>
                              <a:cxn ang="T129">
                                <a:pos x="T62" y="T63"/>
                              </a:cxn>
                              <a:cxn ang="T130">
                                <a:pos x="T64" y="T65"/>
                              </a:cxn>
                              <a:cxn ang="T131">
                                <a:pos x="T66" y="T67"/>
                              </a:cxn>
                              <a:cxn ang="T132">
                                <a:pos x="T68" y="T69"/>
                              </a:cxn>
                              <a:cxn ang="T133">
                                <a:pos x="T70" y="T71"/>
                              </a:cxn>
                              <a:cxn ang="T134">
                                <a:pos x="T72" y="T73"/>
                              </a:cxn>
                              <a:cxn ang="T135">
                                <a:pos x="T74" y="T75"/>
                              </a:cxn>
                              <a:cxn ang="T136">
                                <a:pos x="T76" y="T77"/>
                              </a:cxn>
                              <a:cxn ang="T137">
                                <a:pos x="T78" y="T79"/>
                              </a:cxn>
                              <a:cxn ang="T138">
                                <a:pos x="T80" y="T81"/>
                              </a:cxn>
                              <a:cxn ang="T139">
                                <a:pos x="T82" y="T83"/>
                              </a:cxn>
                              <a:cxn ang="T140">
                                <a:pos x="T84" y="T85"/>
                              </a:cxn>
                              <a:cxn ang="T141">
                                <a:pos x="T86" y="T87"/>
                              </a:cxn>
                              <a:cxn ang="T142">
                                <a:pos x="T88" y="T89"/>
                              </a:cxn>
                              <a:cxn ang="T143">
                                <a:pos x="T90" y="T91"/>
                              </a:cxn>
                              <a:cxn ang="T144">
                                <a:pos x="T92" y="T93"/>
                              </a:cxn>
                              <a:cxn ang="T145">
                                <a:pos x="T94" y="T95"/>
                              </a:cxn>
                              <a:cxn ang="T146">
                                <a:pos x="T96" y="T97"/>
                              </a:cxn>
                            </a:cxnLst>
                            <a:rect l="T147" t="T148" r="T149" b="T150"/>
                            <a:pathLst>
                              <a:path w="3386" h="3170">
                                <a:moveTo>
                                  <a:pt x="2456" y="3170"/>
                                </a:moveTo>
                                <a:cubicBezTo>
                                  <a:pt x="2415" y="3127"/>
                                  <a:pt x="2374" y="3086"/>
                                  <a:pt x="2335" y="3046"/>
                                </a:cubicBezTo>
                                <a:cubicBezTo>
                                  <a:pt x="2285" y="2937"/>
                                  <a:pt x="2256" y="2887"/>
                                  <a:pt x="2167" y="2898"/>
                                </a:cubicBezTo>
                                <a:cubicBezTo>
                                  <a:pt x="2148" y="2940"/>
                                  <a:pt x="2128" y="2982"/>
                                  <a:pt x="2109" y="3024"/>
                                </a:cubicBezTo>
                                <a:cubicBezTo>
                                  <a:pt x="2058" y="3023"/>
                                  <a:pt x="1998" y="2900"/>
                                  <a:pt x="1994" y="2887"/>
                                </a:cubicBezTo>
                                <a:cubicBezTo>
                                  <a:pt x="1975" y="2886"/>
                                  <a:pt x="1972" y="2857"/>
                                  <a:pt x="1966" y="2847"/>
                                </a:cubicBezTo>
                                <a:cubicBezTo>
                                  <a:pt x="1944" y="2840"/>
                                  <a:pt x="1921" y="2833"/>
                                  <a:pt x="1899" y="2829"/>
                                </a:cubicBezTo>
                                <a:cubicBezTo>
                                  <a:pt x="1836" y="2722"/>
                                  <a:pt x="1800" y="2735"/>
                                  <a:pt x="1727" y="2726"/>
                                </a:cubicBezTo>
                                <a:cubicBezTo>
                                  <a:pt x="1724" y="2729"/>
                                  <a:pt x="1721" y="2736"/>
                                  <a:pt x="1717" y="2742"/>
                                </a:cubicBezTo>
                                <a:cubicBezTo>
                                  <a:pt x="1586" y="2805"/>
                                  <a:pt x="1612" y="2677"/>
                                  <a:pt x="1616" y="2612"/>
                                </a:cubicBezTo>
                                <a:cubicBezTo>
                                  <a:pt x="1575" y="2568"/>
                                  <a:pt x="1562" y="2575"/>
                                  <a:pt x="1530" y="2574"/>
                                </a:cubicBezTo>
                                <a:cubicBezTo>
                                  <a:pt x="1511" y="2593"/>
                                  <a:pt x="1491" y="2615"/>
                                  <a:pt x="1472" y="2638"/>
                                </a:cubicBezTo>
                                <a:cubicBezTo>
                                  <a:pt x="1459" y="2644"/>
                                  <a:pt x="1446" y="2650"/>
                                  <a:pt x="1434" y="2660"/>
                                </a:cubicBezTo>
                                <a:cubicBezTo>
                                  <a:pt x="1392" y="2718"/>
                                  <a:pt x="1273" y="2734"/>
                                  <a:pt x="1219" y="2740"/>
                                </a:cubicBezTo>
                                <a:cubicBezTo>
                                  <a:pt x="1104" y="2688"/>
                                  <a:pt x="1069" y="2654"/>
                                  <a:pt x="1051" y="2565"/>
                                </a:cubicBezTo>
                                <a:cubicBezTo>
                                  <a:pt x="987" y="2465"/>
                                  <a:pt x="1000" y="2495"/>
                                  <a:pt x="917" y="2483"/>
                                </a:cubicBezTo>
                                <a:cubicBezTo>
                                  <a:pt x="914" y="2483"/>
                                  <a:pt x="911" y="2486"/>
                                  <a:pt x="907" y="2489"/>
                                </a:cubicBezTo>
                                <a:cubicBezTo>
                                  <a:pt x="872" y="2472"/>
                                  <a:pt x="863" y="2449"/>
                                  <a:pt x="863" y="2426"/>
                                </a:cubicBezTo>
                                <a:cubicBezTo>
                                  <a:pt x="892" y="2410"/>
                                  <a:pt x="933" y="2415"/>
                                  <a:pt x="975" y="2383"/>
                                </a:cubicBezTo>
                                <a:cubicBezTo>
                                  <a:pt x="975" y="2331"/>
                                  <a:pt x="966" y="2301"/>
                                  <a:pt x="960" y="2275"/>
                                </a:cubicBezTo>
                                <a:cubicBezTo>
                                  <a:pt x="950" y="2258"/>
                                  <a:pt x="941" y="2245"/>
                                  <a:pt x="934" y="2231"/>
                                </a:cubicBezTo>
                                <a:cubicBezTo>
                                  <a:pt x="861" y="2230"/>
                                  <a:pt x="867" y="2240"/>
                                  <a:pt x="835" y="2304"/>
                                </a:cubicBezTo>
                                <a:cubicBezTo>
                                  <a:pt x="774" y="2303"/>
                                  <a:pt x="739" y="2253"/>
                                  <a:pt x="704" y="2239"/>
                                </a:cubicBezTo>
                                <a:cubicBezTo>
                                  <a:pt x="692" y="2186"/>
                                  <a:pt x="685" y="2189"/>
                                  <a:pt x="663" y="2159"/>
                                </a:cubicBezTo>
                                <a:cubicBezTo>
                                  <a:pt x="660" y="2133"/>
                                  <a:pt x="660" y="2107"/>
                                  <a:pt x="661" y="2080"/>
                                </a:cubicBezTo>
                                <a:cubicBezTo>
                                  <a:pt x="722" y="2036"/>
                                  <a:pt x="750" y="1994"/>
                                  <a:pt x="786" y="1939"/>
                                </a:cubicBezTo>
                                <a:cubicBezTo>
                                  <a:pt x="799" y="1828"/>
                                  <a:pt x="883" y="1781"/>
                                  <a:pt x="915" y="1697"/>
                                </a:cubicBezTo>
                                <a:cubicBezTo>
                                  <a:pt x="915" y="1674"/>
                                  <a:pt x="915" y="1655"/>
                                  <a:pt x="919" y="1635"/>
                                </a:cubicBezTo>
                                <a:cubicBezTo>
                                  <a:pt x="941" y="1636"/>
                                  <a:pt x="951" y="1655"/>
                                  <a:pt x="957" y="1672"/>
                                </a:cubicBezTo>
                                <a:cubicBezTo>
                                  <a:pt x="957" y="1711"/>
                                  <a:pt x="928" y="1773"/>
                                  <a:pt x="998" y="1811"/>
                                </a:cubicBezTo>
                                <a:cubicBezTo>
                                  <a:pt x="1030" y="1811"/>
                                  <a:pt x="1074" y="1819"/>
                                  <a:pt x="1110" y="1784"/>
                                </a:cubicBezTo>
                                <a:cubicBezTo>
                                  <a:pt x="1110" y="1712"/>
                                  <a:pt x="1120" y="1614"/>
                                  <a:pt x="1108" y="1568"/>
                                </a:cubicBezTo>
                                <a:cubicBezTo>
                                  <a:pt x="1025" y="1481"/>
                                  <a:pt x="1054" y="1432"/>
                                  <a:pt x="1093" y="1364"/>
                                </a:cubicBezTo>
                                <a:cubicBezTo>
                                  <a:pt x="1093" y="1289"/>
                                  <a:pt x="1052" y="1200"/>
                                  <a:pt x="1033" y="1189"/>
                                </a:cubicBezTo>
                                <a:cubicBezTo>
                                  <a:pt x="1030" y="1163"/>
                                  <a:pt x="1027" y="1137"/>
                                  <a:pt x="1024" y="1110"/>
                                </a:cubicBezTo>
                                <a:cubicBezTo>
                                  <a:pt x="1037" y="1081"/>
                                  <a:pt x="1050" y="1052"/>
                                  <a:pt x="1063" y="1026"/>
                                </a:cubicBezTo>
                                <a:cubicBezTo>
                                  <a:pt x="1063" y="967"/>
                                  <a:pt x="1089" y="922"/>
                                  <a:pt x="1105" y="867"/>
                                </a:cubicBezTo>
                                <a:cubicBezTo>
                                  <a:pt x="1106" y="739"/>
                                  <a:pt x="1040" y="561"/>
                                  <a:pt x="957" y="516"/>
                                </a:cubicBezTo>
                                <a:cubicBezTo>
                                  <a:pt x="877" y="514"/>
                                  <a:pt x="839" y="516"/>
                                  <a:pt x="797" y="558"/>
                                </a:cubicBezTo>
                                <a:cubicBezTo>
                                  <a:pt x="749" y="642"/>
                                  <a:pt x="746" y="652"/>
                                  <a:pt x="659" y="669"/>
                                </a:cubicBezTo>
                                <a:cubicBezTo>
                                  <a:pt x="579" y="667"/>
                                  <a:pt x="522" y="698"/>
                                  <a:pt x="461" y="707"/>
                                </a:cubicBezTo>
                                <a:cubicBezTo>
                                  <a:pt x="391" y="669"/>
                                  <a:pt x="401" y="620"/>
                                  <a:pt x="388" y="584"/>
                                </a:cubicBezTo>
                                <a:cubicBezTo>
                                  <a:pt x="376" y="492"/>
                                  <a:pt x="348" y="442"/>
                                  <a:pt x="313" y="405"/>
                                </a:cubicBezTo>
                                <a:cubicBezTo>
                                  <a:pt x="160" y="336"/>
                                  <a:pt x="134" y="351"/>
                                  <a:pt x="133" y="492"/>
                                </a:cubicBezTo>
                                <a:cubicBezTo>
                                  <a:pt x="89" y="455"/>
                                  <a:pt x="44" y="421"/>
                                  <a:pt x="3" y="387"/>
                                </a:cubicBezTo>
                                <a:cubicBezTo>
                                  <a:pt x="0" y="381"/>
                                  <a:pt x="0" y="374"/>
                                  <a:pt x="0" y="368"/>
                                </a:cubicBezTo>
                                <a:cubicBezTo>
                                  <a:pt x="19" y="345"/>
                                  <a:pt x="38" y="323"/>
                                  <a:pt x="61" y="300"/>
                                </a:cubicBezTo>
                                <a:cubicBezTo>
                                  <a:pt x="64" y="261"/>
                                  <a:pt x="71" y="222"/>
                                  <a:pt x="77" y="186"/>
                                </a:cubicBezTo>
                                <a:cubicBezTo>
                                  <a:pt x="62" y="173"/>
                                  <a:pt x="46" y="159"/>
                                  <a:pt x="33" y="146"/>
                                </a:cubicBezTo>
                                <a:cubicBezTo>
                                  <a:pt x="97" y="108"/>
                                  <a:pt x="161" y="74"/>
                                  <a:pt x="225" y="39"/>
                                </a:cubicBezTo>
                                <a:cubicBezTo>
                                  <a:pt x="293" y="15"/>
                                  <a:pt x="341" y="0"/>
                                  <a:pt x="439" y="22"/>
                                </a:cubicBezTo>
                                <a:cubicBezTo>
                                  <a:pt x="490" y="62"/>
                                  <a:pt x="535" y="73"/>
                                  <a:pt x="624" y="82"/>
                                </a:cubicBezTo>
                                <a:cubicBezTo>
                                  <a:pt x="714" y="58"/>
                                  <a:pt x="752" y="56"/>
                                  <a:pt x="861" y="108"/>
                                </a:cubicBezTo>
                                <a:cubicBezTo>
                                  <a:pt x="940" y="201"/>
                                  <a:pt x="1029" y="331"/>
                                  <a:pt x="1137" y="455"/>
                                </a:cubicBezTo>
                                <a:cubicBezTo>
                                  <a:pt x="1155" y="505"/>
                                  <a:pt x="1174" y="554"/>
                                  <a:pt x="1196" y="607"/>
                                </a:cubicBezTo>
                                <a:cubicBezTo>
                                  <a:pt x="1238" y="648"/>
                                  <a:pt x="1279" y="688"/>
                                  <a:pt x="1324" y="728"/>
                                </a:cubicBezTo>
                                <a:cubicBezTo>
                                  <a:pt x="1374" y="795"/>
                                  <a:pt x="1384" y="799"/>
                                  <a:pt x="1393" y="907"/>
                                </a:cubicBezTo>
                                <a:cubicBezTo>
                                  <a:pt x="1405" y="927"/>
                                  <a:pt x="1450" y="954"/>
                                  <a:pt x="1494" y="991"/>
                                </a:cubicBezTo>
                                <a:cubicBezTo>
                                  <a:pt x="1498" y="998"/>
                                  <a:pt x="1504" y="1008"/>
                                  <a:pt x="1510" y="1018"/>
                                </a:cubicBezTo>
                                <a:cubicBezTo>
                                  <a:pt x="1510" y="1054"/>
                                  <a:pt x="1510" y="1077"/>
                                  <a:pt x="1532" y="1146"/>
                                </a:cubicBezTo>
                                <a:cubicBezTo>
                                  <a:pt x="1551" y="1160"/>
                                  <a:pt x="1669" y="1166"/>
                                  <a:pt x="1730" y="1148"/>
                                </a:cubicBezTo>
                                <a:cubicBezTo>
                                  <a:pt x="1781" y="1149"/>
                                  <a:pt x="1791" y="1143"/>
                                  <a:pt x="1867" y="1191"/>
                                </a:cubicBezTo>
                                <a:cubicBezTo>
                                  <a:pt x="1889" y="1191"/>
                                  <a:pt x="1912" y="1192"/>
                                  <a:pt x="1937" y="1192"/>
                                </a:cubicBezTo>
                                <a:cubicBezTo>
                                  <a:pt x="1960" y="1170"/>
                                  <a:pt x="1957" y="1170"/>
                                  <a:pt x="2014" y="1171"/>
                                </a:cubicBezTo>
                                <a:cubicBezTo>
                                  <a:pt x="2056" y="1209"/>
                                  <a:pt x="2097" y="1249"/>
                                  <a:pt x="2138" y="1289"/>
                                </a:cubicBezTo>
                                <a:cubicBezTo>
                                  <a:pt x="2180" y="1290"/>
                                  <a:pt x="2240" y="1285"/>
                                  <a:pt x="2288" y="1336"/>
                                </a:cubicBezTo>
                                <a:cubicBezTo>
                                  <a:pt x="2304" y="1375"/>
                                  <a:pt x="2319" y="1415"/>
                                  <a:pt x="2338" y="1455"/>
                                </a:cubicBezTo>
                                <a:cubicBezTo>
                                  <a:pt x="2354" y="1530"/>
                                  <a:pt x="2423" y="1729"/>
                                  <a:pt x="2567" y="1644"/>
                                </a:cubicBezTo>
                                <a:cubicBezTo>
                                  <a:pt x="2628" y="1636"/>
                                  <a:pt x="2695" y="1614"/>
                                  <a:pt x="2772" y="1590"/>
                                </a:cubicBezTo>
                                <a:cubicBezTo>
                                  <a:pt x="2785" y="1577"/>
                                  <a:pt x="2801" y="1565"/>
                                  <a:pt x="2817" y="1555"/>
                                </a:cubicBezTo>
                                <a:cubicBezTo>
                                  <a:pt x="2875" y="1452"/>
                                  <a:pt x="2920" y="1410"/>
                                  <a:pt x="3010" y="1337"/>
                                </a:cubicBezTo>
                                <a:cubicBezTo>
                                  <a:pt x="3036" y="1309"/>
                                  <a:pt x="3062" y="1280"/>
                                  <a:pt x="3087" y="1254"/>
                                </a:cubicBezTo>
                                <a:cubicBezTo>
                                  <a:pt x="3135" y="1213"/>
                                  <a:pt x="3184" y="1172"/>
                                  <a:pt x="3235" y="1130"/>
                                </a:cubicBezTo>
                                <a:cubicBezTo>
                                  <a:pt x="3312" y="1145"/>
                                  <a:pt x="3315" y="1132"/>
                                  <a:pt x="3292" y="1236"/>
                                </a:cubicBezTo>
                                <a:cubicBezTo>
                                  <a:pt x="3292" y="1279"/>
                                  <a:pt x="3291" y="1325"/>
                                  <a:pt x="3291" y="1371"/>
                                </a:cubicBezTo>
                                <a:cubicBezTo>
                                  <a:pt x="3313" y="1397"/>
                                  <a:pt x="3371" y="1438"/>
                                  <a:pt x="3386" y="1511"/>
                                </a:cubicBezTo>
                                <a:cubicBezTo>
                                  <a:pt x="3383" y="1553"/>
                                  <a:pt x="3379" y="1596"/>
                                  <a:pt x="3376" y="1641"/>
                                </a:cubicBezTo>
                                <a:cubicBezTo>
                                  <a:pt x="3363" y="1667"/>
                                  <a:pt x="3353" y="1693"/>
                                  <a:pt x="3343" y="1722"/>
                                </a:cubicBezTo>
                                <a:cubicBezTo>
                                  <a:pt x="3308" y="1758"/>
                                  <a:pt x="3314" y="1830"/>
                                  <a:pt x="3329" y="1905"/>
                                </a:cubicBezTo>
                                <a:cubicBezTo>
                                  <a:pt x="3326" y="1974"/>
                                  <a:pt x="3325" y="2043"/>
                                  <a:pt x="3325" y="2112"/>
                                </a:cubicBezTo>
                                <a:cubicBezTo>
                                  <a:pt x="3315" y="2151"/>
                                  <a:pt x="3305" y="2193"/>
                                  <a:pt x="3296" y="2235"/>
                                </a:cubicBezTo>
                                <a:cubicBezTo>
                                  <a:pt x="3295" y="2278"/>
                                  <a:pt x="3298" y="2324"/>
                                  <a:pt x="3301" y="2370"/>
                                </a:cubicBezTo>
                                <a:cubicBezTo>
                                  <a:pt x="3282" y="2389"/>
                                  <a:pt x="3266" y="2411"/>
                                  <a:pt x="3240" y="2424"/>
                                </a:cubicBezTo>
                                <a:cubicBezTo>
                                  <a:pt x="3215" y="2423"/>
                                  <a:pt x="3192" y="2426"/>
                                  <a:pt x="3170" y="2429"/>
                                </a:cubicBezTo>
                                <a:cubicBezTo>
                                  <a:pt x="3087" y="2400"/>
                                  <a:pt x="3055" y="2403"/>
                                  <a:pt x="3004" y="2398"/>
                                </a:cubicBezTo>
                                <a:cubicBezTo>
                                  <a:pt x="2975" y="2427"/>
                                  <a:pt x="2975" y="2453"/>
                                  <a:pt x="2952" y="2482"/>
                                </a:cubicBezTo>
                                <a:cubicBezTo>
                                  <a:pt x="2863" y="2503"/>
                                  <a:pt x="2850" y="2535"/>
                                  <a:pt x="2859" y="2630"/>
                                </a:cubicBezTo>
                                <a:cubicBezTo>
                                  <a:pt x="2874" y="2657"/>
                                  <a:pt x="2890" y="2684"/>
                                  <a:pt x="2909" y="2710"/>
                                </a:cubicBezTo>
                                <a:cubicBezTo>
                                  <a:pt x="2922" y="2789"/>
                                  <a:pt x="2959" y="2888"/>
                                  <a:pt x="3016" y="2995"/>
                                </a:cubicBezTo>
                                <a:cubicBezTo>
                                  <a:pt x="3026" y="3037"/>
                                  <a:pt x="3035" y="3080"/>
                                  <a:pt x="3044" y="3123"/>
                                </a:cubicBezTo>
                                <a:cubicBezTo>
                                  <a:pt x="2936" y="3120"/>
                                  <a:pt x="2875" y="3034"/>
                                  <a:pt x="2831" y="3009"/>
                                </a:cubicBezTo>
                                <a:cubicBezTo>
                                  <a:pt x="2831" y="2941"/>
                                  <a:pt x="2764" y="2923"/>
                                  <a:pt x="2742" y="2945"/>
                                </a:cubicBezTo>
                                <a:cubicBezTo>
                                  <a:pt x="2739" y="2951"/>
                                  <a:pt x="2739" y="2958"/>
                                  <a:pt x="2738" y="2968"/>
                                </a:cubicBezTo>
                                <a:cubicBezTo>
                                  <a:pt x="2668" y="2976"/>
                                  <a:pt x="2620" y="3014"/>
                                  <a:pt x="2566" y="3039"/>
                                </a:cubicBezTo>
                                <a:cubicBezTo>
                                  <a:pt x="2565" y="3058"/>
                                  <a:pt x="2565" y="3078"/>
                                  <a:pt x="2565" y="3098"/>
                                </a:cubicBezTo>
                                <a:cubicBezTo>
                                  <a:pt x="2568" y="3101"/>
                                  <a:pt x="2572" y="3104"/>
                                  <a:pt x="2575" y="3108"/>
                                </a:cubicBezTo>
                                <a:cubicBezTo>
                                  <a:pt x="2543" y="3123"/>
                                  <a:pt x="2533" y="3136"/>
                                  <a:pt x="2514" y="3155"/>
                                </a:cubicBezTo>
                                <a:cubicBezTo>
                                  <a:pt x="2495" y="3158"/>
                                  <a:pt x="2475" y="3164"/>
                                  <a:pt x="2456" y="317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chemeClr val="tx2"/>
                          </a:solidFill>
                          <a:ln w="8" cap="flat">
                            <a:solidFill>
                              <a:srgbClr val="FFFFFF"/>
                            </a:solidFill>
                            <a:prstDash val="solid"/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 sz="240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endParaRPr>
                          </a:p>
                        </p:txBody>
                      </p:sp>
                    </p:grpSp>
                  </p:grpSp>
                </p:grpSp>
                <p:grpSp>
                  <p:nvGrpSpPr>
                    <p:cNvPr id="34" name="Group 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21" y="778"/>
                      <a:ext cx="2365" cy="1529"/>
                      <a:chOff x="721" y="778"/>
                      <a:chExt cx="2365" cy="1529"/>
                    </a:xfrm>
                  </p:grpSpPr>
                  <p:sp>
                    <p:nvSpPr>
                      <p:cNvPr id="35" name="Freeform 1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63" y="1591"/>
                        <a:ext cx="1514" cy="716"/>
                      </a:xfrm>
                      <a:custGeom>
                        <a:avLst/>
                        <a:gdLst>
                          <a:gd name="T0" fmla="*/ 0 w 5957"/>
                          <a:gd name="T1" fmla="*/ 0 h 3807"/>
                          <a:gd name="T2" fmla="*/ 0 w 5957"/>
                          <a:gd name="T3" fmla="*/ 0 h 3807"/>
                          <a:gd name="T4" fmla="*/ 0 w 5957"/>
                          <a:gd name="T5" fmla="*/ 0 h 3807"/>
                          <a:gd name="T6" fmla="*/ 0 w 5957"/>
                          <a:gd name="T7" fmla="*/ 0 h 3807"/>
                          <a:gd name="T8" fmla="*/ 0 w 5957"/>
                          <a:gd name="T9" fmla="*/ 0 h 3807"/>
                          <a:gd name="T10" fmla="*/ 0 w 5957"/>
                          <a:gd name="T11" fmla="*/ 0 h 3807"/>
                          <a:gd name="T12" fmla="*/ 0 w 5957"/>
                          <a:gd name="T13" fmla="*/ 0 h 3807"/>
                          <a:gd name="T14" fmla="*/ 0 w 5957"/>
                          <a:gd name="T15" fmla="*/ 0 h 3807"/>
                          <a:gd name="T16" fmla="*/ 0 w 5957"/>
                          <a:gd name="T17" fmla="*/ 0 h 3807"/>
                          <a:gd name="T18" fmla="*/ 0 w 5957"/>
                          <a:gd name="T19" fmla="*/ 0 h 3807"/>
                          <a:gd name="T20" fmla="*/ 0 w 5957"/>
                          <a:gd name="T21" fmla="*/ 0 h 3807"/>
                          <a:gd name="T22" fmla="*/ 0 w 5957"/>
                          <a:gd name="T23" fmla="*/ 0 h 3807"/>
                          <a:gd name="T24" fmla="*/ 0 w 5957"/>
                          <a:gd name="T25" fmla="*/ 0 h 3807"/>
                          <a:gd name="T26" fmla="*/ 0 w 5957"/>
                          <a:gd name="T27" fmla="*/ 0 h 3807"/>
                          <a:gd name="T28" fmla="*/ 0 w 5957"/>
                          <a:gd name="T29" fmla="*/ 0 h 3807"/>
                          <a:gd name="T30" fmla="*/ 0 w 5957"/>
                          <a:gd name="T31" fmla="*/ 0 h 3807"/>
                          <a:gd name="T32" fmla="*/ 0 w 5957"/>
                          <a:gd name="T33" fmla="*/ 0 h 3807"/>
                          <a:gd name="T34" fmla="*/ 0 w 5957"/>
                          <a:gd name="T35" fmla="*/ 0 h 3807"/>
                          <a:gd name="T36" fmla="*/ 0 w 5957"/>
                          <a:gd name="T37" fmla="*/ 0 h 3807"/>
                          <a:gd name="T38" fmla="*/ 0 w 5957"/>
                          <a:gd name="T39" fmla="*/ 0 h 3807"/>
                          <a:gd name="T40" fmla="*/ 0 w 5957"/>
                          <a:gd name="T41" fmla="*/ 0 h 3807"/>
                          <a:gd name="T42" fmla="*/ 0 w 5957"/>
                          <a:gd name="T43" fmla="*/ 0 h 3807"/>
                          <a:gd name="T44" fmla="*/ 0 w 5957"/>
                          <a:gd name="T45" fmla="*/ 0 h 3807"/>
                          <a:gd name="T46" fmla="*/ 0 w 5957"/>
                          <a:gd name="T47" fmla="*/ 0 h 3807"/>
                          <a:gd name="T48" fmla="*/ 0 w 5957"/>
                          <a:gd name="T49" fmla="*/ 0 h 3807"/>
                          <a:gd name="T50" fmla="*/ 0 w 5957"/>
                          <a:gd name="T51" fmla="*/ 0 h 3807"/>
                          <a:gd name="T52" fmla="*/ 0 w 5957"/>
                          <a:gd name="T53" fmla="*/ 0 h 3807"/>
                          <a:gd name="T54" fmla="*/ 0 w 5957"/>
                          <a:gd name="T55" fmla="*/ 0 h 3807"/>
                          <a:gd name="T56" fmla="*/ 0 w 5957"/>
                          <a:gd name="T57" fmla="*/ 0 h 3807"/>
                          <a:gd name="T58" fmla="*/ 0 w 5957"/>
                          <a:gd name="T59" fmla="*/ 0 h 3807"/>
                          <a:gd name="T60" fmla="*/ 0 w 5957"/>
                          <a:gd name="T61" fmla="*/ 0 h 3807"/>
                          <a:gd name="T62" fmla="*/ 0 w 5957"/>
                          <a:gd name="T63" fmla="*/ 0 h 3807"/>
                          <a:gd name="T64" fmla="*/ 0 w 5957"/>
                          <a:gd name="T65" fmla="*/ 0 h 3807"/>
                          <a:gd name="T66" fmla="*/ 0 w 5957"/>
                          <a:gd name="T67" fmla="*/ 0 h 3807"/>
                          <a:gd name="T68" fmla="*/ 0 w 5957"/>
                          <a:gd name="T69" fmla="*/ 0 h 3807"/>
                          <a:gd name="T70" fmla="*/ 0 w 5957"/>
                          <a:gd name="T71" fmla="*/ 0 h 3807"/>
                          <a:gd name="T72" fmla="*/ 0 w 5957"/>
                          <a:gd name="T73" fmla="*/ 0 h 3807"/>
                          <a:gd name="T74" fmla="*/ 0 w 5957"/>
                          <a:gd name="T75" fmla="*/ 0 h 3807"/>
                          <a:gd name="T76" fmla="*/ 0 w 5957"/>
                          <a:gd name="T77" fmla="*/ 0 h 3807"/>
                          <a:gd name="T78" fmla="*/ 0 w 5957"/>
                          <a:gd name="T79" fmla="*/ 0 h 3807"/>
                          <a:gd name="T80" fmla="*/ 0 w 5957"/>
                          <a:gd name="T81" fmla="*/ 0 h 3807"/>
                          <a:gd name="T82" fmla="*/ 0 w 5957"/>
                          <a:gd name="T83" fmla="*/ 0 h 3807"/>
                          <a:gd name="T84" fmla="*/ 0 w 5957"/>
                          <a:gd name="T85" fmla="*/ 0 h 3807"/>
                          <a:gd name="T86" fmla="*/ 0 w 5957"/>
                          <a:gd name="T87" fmla="*/ 0 h 3807"/>
                          <a:gd name="T88" fmla="*/ 0 w 5957"/>
                          <a:gd name="T89" fmla="*/ 0 h 3807"/>
                          <a:gd name="T90" fmla="*/ 0 w 5957"/>
                          <a:gd name="T91" fmla="*/ 0 h 3807"/>
                          <a:gd name="T92" fmla="*/ 0 w 5957"/>
                          <a:gd name="T93" fmla="*/ 0 h 3807"/>
                          <a:gd name="T94" fmla="*/ 0 w 5957"/>
                          <a:gd name="T95" fmla="*/ 0 h 3807"/>
                          <a:gd name="T96" fmla="*/ 0 w 5957"/>
                          <a:gd name="T97" fmla="*/ 0 h 3807"/>
                          <a:gd name="T98" fmla="*/ 0 w 5957"/>
                          <a:gd name="T99" fmla="*/ 0 h 3807"/>
                          <a:gd name="T100" fmla="*/ 0 w 5957"/>
                          <a:gd name="T101" fmla="*/ 0 h 3807"/>
                          <a:gd name="T102" fmla="*/ 0 w 5957"/>
                          <a:gd name="T103" fmla="*/ 0 h 3807"/>
                          <a:gd name="T104" fmla="*/ 0 w 5957"/>
                          <a:gd name="T105" fmla="*/ 0 h 3807"/>
                          <a:gd name="T106" fmla="*/ 0 w 5957"/>
                          <a:gd name="T107" fmla="*/ 0 h 3807"/>
                          <a:gd name="T108" fmla="*/ 0 w 5957"/>
                          <a:gd name="T109" fmla="*/ 0 h 3807"/>
                          <a:gd name="T110" fmla="*/ 0 w 5957"/>
                          <a:gd name="T111" fmla="*/ 0 h 3807"/>
                          <a:gd name="T112" fmla="*/ 0 w 5957"/>
                          <a:gd name="T113" fmla="*/ 0 h 3807"/>
                          <a:gd name="T114" fmla="*/ 0 w 5957"/>
                          <a:gd name="T115" fmla="*/ 0 h 3807"/>
                          <a:gd name="T116" fmla="*/ 0 w 5957"/>
                          <a:gd name="T117" fmla="*/ 0 h 3807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  <a:gd name="T141" fmla="*/ 0 60000 65536"/>
                          <a:gd name="T142" fmla="*/ 0 60000 65536"/>
                          <a:gd name="T143" fmla="*/ 0 60000 65536"/>
                          <a:gd name="T144" fmla="*/ 0 60000 65536"/>
                          <a:gd name="T145" fmla="*/ 0 60000 65536"/>
                          <a:gd name="T146" fmla="*/ 0 60000 65536"/>
                          <a:gd name="T147" fmla="*/ 0 60000 65536"/>
                          <a:gd name="T148" fmla="*/ 0 60000 65536"/>
                          <a:gd name="T149" fmla="*/ 0 60000 65536"/>
                          <a:gd name="T150" fmla="*/ 0 60000 65536"/>
                          <a:gd name="T151" fmla="*/ 0 60000 65536"/>
                          <a:gd name="T152" fmla="*/ 0 60000 65536"/>
                          <a:gd name="T153" fmla="*/ 0 60000 65536"/>
                          <a:gd name="T154" fmla="*/ 0 60000 65536"/>
                          <a:gd name="T155" fmla="*/ 0 60000 65536"/>
                          <a:gd name="T156" fmla="*/ 0 60000 65536"/>
                          <a:gd name="T157" fmla="*/ 0 60000 65536"/>
                          <a:gd name="T158" fmla="*/ 0 60000 65536"/>
                          <a:gd name="T159" fmla="*/ 0 60000 65536"/>
                          <a:gd name="T160" fmla="*/ 0 60000 65536"/>
                          <a:gd name="T161" fmla="*/ 0 60000 65536"/>
                          <a:gd name="T162" fmla="*/ 0 60000 65536"/>
                          <a:gd name="T163" fmla="*/ 0 60000 65536"/>
                          <a:gd name="T164" fmla="*/ 0 60000 65536"/>
                          <a:gd name="T165" fmla="*/ 0 60000 65536"/>
                          <a:gd name="T166" fmla="*/ 0 60000 65536"/>
                          <a:gd name="T167" fmla="*/ 0 60000 65536"/>
                          <a:gd name="T168" fmla="*/ 0 60000 65536"/>
                          <a:gd name="T169" fmla="*/ 0 60000 65536"/>
                          <a:gd name="T170" fmla="*/ 0 60000 65536"/>
                          <a:gd name="T171" fmla="*/ 0 60000 65536"/>
                          <a:gd name="T172" fmla="*/ 0 60000 65536"/>
                          <a:gd name="T173" fmla="*/ 0 60000 65536"/>
                          <a:gd name="T174" fmla="*/ 0 60000 65536"/>
                          <a:gd name="T175" fmla="*/ 0 60000 65536"/>
                          <a:gd name="T176" fmla="*/ 0 60000 65536"/>
                          <a:gd name="T177" fmla="*/ 0 w 5957"/>
                          <a:gd name="T178" fmla="*/ 0 h 3807"/>
                          <a:gd name="T179" fmla="*/ 5957 w 5957"/>
                          <a:gd name="T180" fmla="*/ 3807 h 3807"/>
                        </a:gdLst>
                        <a:ahLst/>
                        <a:cxnLst>
                          <a:cxn ang="T118">
                            <a:pos x="T0" y="T1"/>
                          </a:cxn>
                          <a:cxn ang="T119">
                            <a:pos x="T2" y="T3"/>
                          </a:cxn>
                          <a:cxn ang="T120">
                            <a:pos x="T4" y="T5"/>
                          </a:cxn>
                          <a:cxn ang="T121">
                            <a:pos x="T6" y="T7"/>
                          </a:cxn>
                          <a:cxn ang="T122">
                            <a:pos x="T8" y="T9"/>
                          </a:cxn>
                          <a:cxn ang="T123">
                            <a:pos x="T10" y="T11"/>
                          </a:cxn>
                          <a:cxn ang="T124">
                            <a:pos x="T12" y="T13"/>
                          </a:cxn>
                          <a:cxn ang="T125">
                            <a:pos x="T14" y="T15"/>
                          </a:cxn>
                          <a:cxn ang="T126">
                            <a:pos x="T16" y="T17"/>
                          </a:cxn>
                          <a:cxn ang="T127">
                            <a:pos x="T18" y="T19"/>
                          </a:cxn>
                          <a:cxn ang="T128">
                            <a:pos x="T20" y="T21"/>
                          </a:cxn>
                          <a:cxn ang="T129">
                            <a:pos x="T22" y="T23"/>
                          </a:cxn>
                          <a:cxn ang="T130">
                            <a:pos x="T24" y="T25"/>
                          </a:cxn>
                          <a:cxn ang="T131">
                            <a:pos x="T26" y="T27"/>
                          </a:cxn>
                          <a:cxn ang="T132">
                            <a:pos x="T28" y="T29"/>
                          </a:cxn>
                          <a:cxn ang="T133">
                            <a:pos x="T30" y="T31"/>
                          </a:cxn>
                          <a:cxn ang="T134">
                            <a:pos x="T32" y="T33"/>
                          </a:cxn>
                          <a:cxn ang="T135">
                            <a:pos x="T34" y="T35"/>
                          </a:cxn>
                          <a:cxn ang="T136">
                            <a:pos x="T36" y="T37"/>
                          </a:cxn>
                          <a:cxn ang="T137">
                            <a:pos x="T38" y="T39"/>
                          </a:cxn>
                          <a:cxn ang="T138">
                            <a:pos x="T40" y="T41"/>
                          </a:cxn>
                          <a:cxn ang="T139">
                            <a:pos x="T42" y="T43"/>
                          </a:cxn>
                          <a:cxn ang="T140">
                            <a:pos x="T44" y="T45"/>
                          </a:cxn>
                          <a:cxn ang="T141">
                            <a:pos x="T46" y="T47"/>
                          </a:cxn>
                          <a:cxn ang="T142">
                            <a:pos x="T48" y="T49"/>
                          </a:cxn>
                          <a:cxn ang="T143">
                            <a:pos x="T50" y="T51"/>
                          </a:cxn>
                          <a:cxn ang="T144">
                            <a:pos x="T52" y="T53"/>
                          </a:cxn>
                          <a:cxn ang="T145">
                            <a:pos x="T54" y="T55"/>
                          </a:cxn>
                          <a:cxn ang="T146">
                            <a:pos x="T56" y="T57"/>
                          </a:cxn>
                          <a:cxn ang="T147">
                            <a:pos x="T58" y="T59"/>
                          </a:cxn>
                          <a:cxn ang="T148">
                            <a:pos x="T60" y="T61"/>
                          </a:cxn>
                          <a:cxn ang="T149">
                            <a:pos x="T62" y="T63"/>
                          </a:cxn>
                          <a:cxn ang="T150">
                            <a:pos x="T64" y="T65"/>
                          </a:cxn>
                          <a:cxn ang="T151">
                            <a:pos x="T66" y="T67"/>
                          </a:cxn>
                          <a:cxn ang="T152">
                            <a:pos x="T68" y="T69"/>
                          </a:cxn>
                          <a:cxn ang="T153">
                            <a:pos x="T70" y="T71"/>
                          </a:cxn>
                          <a:cxn ang="T154">
                            <a:pos x="T72" y="T73"/>
                          </a:cxn>
                          <a:cxn ang="T155">
                            <a:pos x="T74" y="T75"/>
                          </a:cxn>
                          <a:cxn ang="T156">
                            <a:pos x="T76" y="T77"/>
                          </a:cxn>
                          <a:cxn ang="T157">
                            <a:pos x="T78" y="T79"/>
                          </a:cxn>
                          <a:cxn ang="T158">
                            <a:pos x="T80" y="T81"/>
                          </a:cxn>
                          <a:cxn ang="T159">
                            <a:pos x="T82" y="T83"/>
                          </a:cxn>
                          <a:cxn ang="T160">
                            <a:pos x="T84" y="T85"/>
                          </a:cxn>
                          <a:cxn ang="T161">
                            <a:pos x="T86" y="T87"/>
                          </a:cxn>
                          <a:cxn ang="T162">
                            <a:pos x="T88" y="T89"/>
                          </a:cxn>
                          <a:cxn ang="T163">
                            <a:pos x="T90" y="T91"/>
                          </a:cxn>
                          <a:cxn ang="T164">
                            <a:pos x="T92" y="T93"/>
                          </a:cxn>
                          <a:cxn ang="T165">
                            <a:pos x="T94" y="T95"/>
                          </a:cxn>
                          <a:cxn ang="T166">
                            <a:pos x="T96" y="T97"/>
                          </a:cxn>
                          <a:cxn ang="T167">
                            <a:pos x="T98" y="T99"/>
                          </a:cxn>
                          <a:cxn ang="T168">
                            <a:pos x="T100" y="T101"/>
                          </a:cxn>
                          <a:cxn ang="T169">
                            <a:pos x="T102" y="T103"/>
                          </a:cxn>
                          <a:cxn ang="T170">
                            <a:pos x="T104" y="T105"/>
                          </a:cxn>
                          <a:cxn ang="T171">
                            <a:pos x="T106" y="T107"/>
                          </a:cxn>
                          <a:cxn ang="T172">
                            <a:pos x="T108" y="T109"/>
                          </a:cxn>
                          <a:cxn ang="T173">
                            <a:pos x="T110" y="T111"/>
                          </a:cxn>
                          <a:cxn ang="T174">
                            <a:pos x="T112" y="T113"/>
                          </a:cxn>
                          <a:cxn ang="T175">
                            <a:pos x="T114" y="T115"/>
                          </a:cxn>
                          <a:cxn ang="T176">
                            <a:pos x="T116" y="T117"/>
                          </a:cxn>
                        </a:cxnLst>
                        <a:rect l="T177" t="T178" r="T179" b="T180"/>
                        <a:pathLst>
                          <a:path w="5957" h="3807">
                            <a:moveTo>
                              <a:pt x="4098" y="3807"/>
                            </a:moveTo>
                            <a:cubicBezTo>
                              <a:pt x="4066" y="3773"/>
                              <a:pt x="3868" y="3778"/>
                              <a:pt x="3842" y="3778"/>
                            </a:cubicBezTo>
                            <a:cubicBezTo>
                              <a:pt x="3830" y="3781"/>
                              <a:pt x="3817" y="3784"/>
                              <a:pt x="3804" y="3790"/>
                            </a:cubicBezTo>
                            <a:cubicBezTo>
                              <a:pt x="3622" y="3772"/>
                              <a:pt x="3725" y="3706"/>
                              <a:pt x="3757" y="3615"/>
                            </a:cubicBezTo>
                            <a:cubicBezTo>
                              <a:pt x="3757" y="3592"/>
                              <a:pt x="3757" y="3569"/>
                              <a:pt x="3757" y="3546"/>
                            </a:cubicBezTo>
                            <a:cubicBezTo>
                              <a:pt x="3636" y="3504"/>
                              <a:pt x="3646" y="3471"/>
                              <a:pt x="3627" y="3399"/>
                            </a:cubicBezTo>
                            <a:cubicBezTo>
                              <a:pt x="3621" y="3389"/>
                              <a:pt x="3615" y="3379"/>
                              <a:pt x="3608" y="3372"/>
                            </a:cubicBezTo>
                            <a:cubicBezTo>
                              <a:pt x="3544" y="3371"/>
                              <a:pt x="3497" y="3363"/>
                              <a:pt x="3452" y="3349"/>
                            </a:cubicBezTo>
                            <a:cubicBezTo>
                              <a:pt x="3433" y="3322"/>
                              <a:pt x="3417" y="3295"/>
                              <a:pt x="3401" y="3272"/>
                            </a:cubicBezTo>
                            <a:cubicBezTo>
                              <a:pt x="3321" y="3247"/>
                              <a:pt x="3248" y="3206"/>
                              <a:pt x="3216" y="3179"/>
                            </a:cubicBezTo>
                            <a:cubicBezTo>
                              <a:pt x="3204" y="3172"/>
                              <a:pt x="3191" y="3165"/>
                              <a:pt x="3178" y="3162"/>
                            </a:cubicBezTo>
                            <a:cubicBezTo>
                              <a:pt x="3140" y="3161"/>
                              <a:pt x="3105" y="3160"/>
                              <a:pt x="3070" y="3159"/>
                            </a:cubicBezTo>
                            <a:cubicBezTo>
                              <a:pt x="3021" y="3187"/>
                              <a:pt x="2992" y="3239"/>
                              <a:pt x="2932" y="3260"/>
                            </a:cubicBezTo>
                            <a:cubicBezTo>
                              <a:pt x="2916" y="3273"/>
                              <a:pt x="2903" y="3286"/>
                              <a:pt x="2890" y="3298"/>
                            </a:cubicBezTo>
                            <a:cubicBezTo>
                              <a:pt x="2880" y="3315"/>
                              <a:pt x="2874" y="3331"/>
                              <a:pt x="2867" y="3347"/>
                            </a:cubicBezTo>
                            <a:cubicBezTo>
                              <a:pt x="2857" y="3386"/>
                              <a:pt x="2851" y="3428"/>
                              <a:pt x="2844" y="3471"/>
                            </a:cubicBezTo>
                            <a:cubicBezTo>
                              <a:pt x="2694" y="3444"/>
                              <a:pt x="2736" y="3311"/>
                              <a:pt x="2782" y="3230"/>
                            </a:cubicBezTo>
                            <a:cubicBezTo>
                              <a:pt x="2782" y="3214"/>
                              <a:pt x="2782" y="3197"/>
                              <a:pt x="2782" y="3181"/>
                            </a:cubicBezTo>
                            <a:cubicBezTo>
                              <a:pt x="2715" y="3127"/>
                              <a:pt x="2718" y="3147"/>
                              <a:pt x="2674" y="3139"/>
                            </a:cubicBezTo>
                            <a:cubicBezTo>
                              <a:pt x="2546" y="3162"/>
                              <a:pt x="2485" y="3167"/>
                              <a:pt x="2401" y="3214"/>
                            </a:cubicBezTo>
                            <a:cubicBezTo>
                              <a:pt x="2309" y="3212"/>
                              <a:pt x="2261" y="3145"/>
                              <a:pt x="2239" y="3095"/>
                            </a:cubicBezTo>
                            <a:cubicBezTo>
                              <a:pt x="2223" y="3079"/>
                              <a:pt x="2207" y="3062"/>
                              <a:pt x="2195" y="3048"/>
                            </a:cubicBezTo>
                            <a:cubicBezTo>
                              <a:pt x="2112" y="3046"/>
                              <a:pt x="2032" y="3044"/>
                              <a:pt x="1952" y="3042"/>
                            </a:cubicBezTo>
                            <a:cubicBezTo>
                              <a:pt x="1885" y="2995"/>
                              <a:pt x="1876" y="2906"/>
                              <a:pt x="1851" y="2860"/>
                            </a:cubicBezTo>
                            <a:cubicBezTo>
                              <a:pt x="1800" y="2842"/>
                              <a:pt x="1797" y="2845"/>
                              <a:pt x="1778" y="2812"/>
                            </a:cubicBezTo>
                            <a:cubicBezTo>
                              <a:pt x="1755" y="2792"/>
                              <a:pt x="1733" y="2775"/>
                              <a:pt x="1711" y="2758"/>
                            </a:cubicBezTo>
                            <a:cubicBezTo>
                              <a:pt x="1669" y="2740"/>
                              <a:pt x="1628" y="2726"/>
                              <a:pt x="1587" y="2712"/>
                            </a:cubicBezTo>
                            <a:cubicBezTo>
                              <a:pt x="1463" y="2598"/>
                              <a:pt x="1495" y="2582"/>
                              <a:pt x="1479" y="2461"/>
                            </a:cubicBezTo>
                            <a:cubicBezTo>
                              <a:pt x="1470" y="2441"/>
                              <a:pt x="1460" y="2421"/>
                              <a:pt x="1451" y="2401"/>
                            </a:cubicBezTo>
                            <a:cubicBezTo>
                              <a:pt x="1403" y="2400"/>
                              <a:pt x="1358" y="2399"/>
                              <a:pt x="1314" y="2401"/>
                            </a:cubicBezTo>
                            <a:cubicBezTo>
                              <a:pt x="1218" y="2366"/>
                              <a:pt x="1225" y="2336"/>
                              <a:pt x="1212" y="2277"/>
                            </a:cubicBezTo>
                            <a:cubicBezTo>
                              <a:pt x="1171" y="2224"/>
                              <a:pt x="1142" y="2207"/>
                              <a:pt x="1117" y="2193"/>
                            </a:cubicBezTo>
                            <a:cubicBezTo>
                              <a:pt x="1075" y="2156"/>
                              <a:pt x="1034" y="2119"/>
                              <a:pt x="996" y="2082"/>
                            </a:cubicBezTo>
                            <a:cubicBezTo>
                              <a:pt x="961" y="2022"/>
                              <a:pt x="926" y="1962"/>
                              <a:pt x="892" y="1902"/>
                            </a:cubicBezTo>
                            <a:cubicBezTo>
                              <a:pt x="825" y="1900"/>
                              <a:pt x="805" y="1903"/>
                              <a:pt x="767" y="1919"/>
                            </a:cubicBezTo>
                            <a:cubicBezTo>
                              <a:pt x="741" y="1931"/>
                              <a:pt x="716" y="1944"/>
                              <a:pt x="693" y="1959"/>
                            </a:cubicBezTo>
                            <a:cubicBezTo>
                              <a:pt x="655" y="1958"/>
                              <a:pt x="616" y="1957"/>
                              <a:pt x="581" y="1957"/>
                            </a:cubicBezTo>
                            <a:cubicBezTo>
                              <a:pt x="480" y="1885"/>
                              <a:pt x="474" y="1790"/>
                              <a:pt x="461" y="1715"/>
                            </a:cubicBezTo>
                            <a:cubicBezTo>
                              <a:pt x="430" y="1665"/>
                              <a:pt x="401" y="1615"/>
                              <a:pt x="373" y="1565"/>
                            </a:cubicBezTo>
                            <a:cubicBezTo>
                              <a:pt x="278" y="1464"/>
                              <a:pt x="160" y="1429"/>
                              <a:pt x="67" y="1397"/>
                            </a:cubicBezTo>
                            <a:cubicBezTo>
                              <a:pt x="0" y="1346"/>
                              <a:pt x="39" y="1298"/>
                              <a:pt x="58" y="1266"/>
                            </a:cubicBezTo>
                            <a:cubicBezTo>
                              <a:pt x="84" y="1250"/>
                              <a:pt x="97" y="1204"/>
                              <a:pt x="103" y="1195"/>
                            </a:cubicBezTo>
                            <a:cubicBezTo>
                              <a:pt x="104" y="1116"/>
                              <a:pt x="108" y="1041"/>
                              <a:pt x="111" y="966"/>
                            </a:cubicBezTo>
                            <a:cubicBezTo>
                              <a:pt x="77" y="867"/>
                              <a:pt x="48" y="856"/>
                              <a:pt x="147" y="858"/>
                            </a:cubicBezTo>
                            <a:cubicBezTo>
                              <a:pt x="156" y="865"/>
                              <a:pt x="166" y="875"/>
                              <a:pt x="179" y="885"/>
                            </a:cubicBezTo>
                            <a:cubicBezTo>
                              <a:pt x="191" y="919"/>
                              <a:pt x="251" y="1041"/>
                              <a:pt x="322" y="951"/>
                            </a:cubicBezTo>
                            <a:cubicBezTo>
                              <a:pt x="332" y="919"/>
                              <a:pt x="342" y="890"/>
                              <a:pt x="351" y="860"/>
                            </a:cubicBezTo>
                            <a:cubicBezTo>
                              <a:pt x="345" y="791"/>
                              <a:pt x="339" y="726"/>
                              <a:pt x="337" y="660"/>
                            </a:cubicBezTo>
                            <a:cubicBezTo>
                              <a:pt x="318" y="607"/>
                              <a:pt x="299" y="558"/>
                              <a:pt x="280" y="508"/>
                            </a:cubicBezTo>
                            <a:cubicBezTo>
                              <a:pt x="258" y="393"/>
                              <a:pt x="268" y="347"/>
                              <a:pt x="336" y="297"/>
                            </a:cubicBezTo>
                            <a:cubicBezTo>
                              <a:pt x="345" y="281"/>
                              <a:pt x="355" y="264"/>
                              <a:pt x="368" y="248"/>
                            </a:cubicBezTo>
                            <a:cubicBezTo>
                              <a:pt x="406" y="266"/>
                              <a:pt x="444" y="283"/>
                              <a:pt x="486" y="301"/>
                            </a:cubicBezTo>
                            <a:cubicBezTo>
                              <a:pt x="521" y="301"/>
                              <a:pt x="556" y="302"/>
                              <a:pt x="594" y="303"/>
                            </a:cubicBezTo>
                            <a:cubicBezTo>
                              <a:pt x="623" y="275"/>
                              <a:pt x="658" y="262"/>
                              <a:pt x="694" y="221"/>
                            </a:cubicBezTo>
                            <a:cubicBezTo>
                              <a:pt x="733" y="114"/>
                              <a:pt x="775" y="59"/>
                              <a:pt x="877" y="3"/>
                            </a:cubicBezTo>
                            <a:cubicBezTo>
                              <a:pt x="906" y="3"/>
                              <a:pt x="906" y="0"/>
                              <a:pt x="967" y="21"/>
                            </a:cubicBezTo>
                            <a:cubicBezTo>
                              <a:pt x="1011" y="52"/>
                              <a:pt x="1059" y="82"/>
                              <a:pt x="1107" y="113"/>
                            </a:cubicBezTo>
                            <a:cubicBezTo>
                              <a:pt x="1106" y="202"/>
                              <a:pt x="1202" y="161"/>
                              <a:pt x="1263" y="143"/>
                            </a:cubicBezTo>
                            <a:cubicBezTo>
                              <a:pt x="1298" y="138"/>
                              <a:pt x="1337" y="132"/>
                              <a:pt x="1375" y="126"/>
                            </a:cubicBezTo>
                            <a:cubicBezTo>
                              <a:pt x="1452" y="50"/>
                              <a:pt x="1443" y="14"/>
                              <a:pt x="1551" y="88"/>
                            </a:cubicBezTo>
                            <a:cubicBezTo>
                              <a:pt x="1550" y="180"/>
                              <a:pt x="1550" y="170"/>
                              <a:pt x="1646" y="235"/>
                            </a:cubicBezTo>
                            <a:cubicBezTo>
                              <a:pt x="1681" y="249"/>
                              <a:pt x="1716" y="266"/>
                              <a:pt x="1754" y="283"/>
                            </a:cubicBezTo>
                            <a:cubicBezTo>
                              <a:pt x="1783" y="284"/>
                              <a:pt x="1812" y="285"/>
                              <a:pt x="1844" y="286"/>
                            </a:cubicBezTo>
                            <a:cubicBezTo>
                              <a:pt x="1898" y="261"/>
                              <a:pt x="1959" y="239"/>
                              <a:pt x="2039" y="235"/>
                            </a:cubicBezTo>
                            <a:cubicBezTo>
                              <a:pt x="2148" y="195"/>
                              <a:pt x="2145" y="179"/>
                              <a:pt x="2272" y="247"/>
                            </a:cubicBezTo>
                            <a:cubicBezTo>
                              <a:pt x="2314" y="248"/>
                              <a:pt x="2355" y="249"/>
                              <a:pt x="2400" y="254"/>
                            </a:cubicBezTo>
                            <a:cubicBezTo>
                              <a:pt x="2442" y="222"/>
                              <a:pt x="2432" y="192"/>
                              <a:pt x="2483" y="181"/>
                            </a:cubicBezTo>
                            <a:cubicBezTo>
                              <a:pt x="2576" y="104"/>
                              <a:pt x="2621" y="66"/>
                              <a:pt x="2771" y="145"/>
                            </a:cubicBezTo>
                            <a:cubicBezTo>
                              <a:pt x="2873" y="148"/>
                              <a:pt x="3011" y="128"/>
                              <a:pt x="3135" y="132"/>
                            </a:cubicBezTo>
                            <a:cubicBezTo>
                              <a:pt x="3164" y="145"/>
                              <a:pt x="3193" y="163"/>
                              <a:pt x="3221" y="180"/>
                            </a:cubicBezTo>
                            <a:cubicBezTo>
                              <a:pt x="3244" y="203"/>
                              <a:pt x="3278" y="250"/>
                              <a:pt x="3342" y="268"/>
                            </a:cubicBezTo>
                            <a:cubicBezTo>
                              <a:pt x="3342" y="291"/>
                              <a:pt x="3342" y="317"/>
                              <a:pt x="3345" y="343"/>
                            </a:cubicBezTo>
                            <a:cubicBezTo>
                              <a:pt x="3370" y="383"/>
                              <a:pt x="3443" y="447"/>
                              <a:pt x="3414" y="538"/>
                            </a:cubicBezTo>
                            <a:cubicBezTo>
                              <a:pt x="3395" y="570"/>
                              <a:pt x="3375" y="603"/>
                              <a:pt x="3359" y="635"/>
                            </a:cubicBezTo>
                            <a:cubicBezTo>
                              <a:pt x="3359" y="674"/>
                              <a:pt x="3359" y="714"/>
                              <a:pt x="3359" y="753"/>
                            </a:cubicBezTo>
                            <a:cubicBezTo>
                              <a:pt x="3380" y="956"/>
                              <a:pt x="3337" y="1168"/>
                              <a:pt x="3515" y="1356"/>
                            </a:cubicBezTo>
                            <a:cubicBezTo>
                              <a:pt x="3543" y="1373"/>
                              <a:pt x="3604" y="1417"/>
                              <a:pt x="3658" y="1441"/>
                            </a:cubicBezTo>
                            <a:cubicBezTo>
                              <a:pt x="3703" y="1449"/>
                              <a:pt x="3747" y="1457"/>
                              <a:pt x="3792" y="1468"/>
                            </a:cubicBezTo>
                            <a:cubicBezTo>
                              <a:pt x="3855" y="1597"/>
                              <a:pt x="3954" y="1642"/>
                              <a:pt x="4120" y="1673"/>
                            </a:cubicBezTo>
                            <a:cubicBezTo>
                              <a:pt x="4187" y="1727"/>
                              <a:pt x="4231" y="1783"/>
                              <a:pt x="4349" y="1799"/>
                            </a:cubicBezTo>
                            <a:cubicBezTo>
                              <a:pt x="4458" y="1799"/>
                              <a:pt x="4567" y="1798"/>
                              <a:pt x="4675" y="1801"/>
                            </a:cubicBezTo>
                            <a:cubicBezTo>
                              <a:pt x="4697" y="1808"/>
                              <a:pt x="4723" y="1819"/>
                              <a:pt x="4748" y="1829"/>
                            </a:cubicBezTo>
                            <a:cubicBezTo>
                              <a:pt x="4780" y="1850"/>
                              <a:pt x="4815" y="1873"/>
                              <a:pt x="4850" y="1897"/>
                            </a:cubicBezTo>
                            <a:cubicBezTo>
                              <a:pt x="4869" y="1947"/>
                              <a:pt x="4891" y="1997"/>
                              <a:pt x="4913" y="2046"/>
                            </a:cubicBezTo>
                            <a:cubicBezTo>
                              <a:pt x="4935" y="2135"/>
                              <a:pt x="4932" y="2145"/>
                              <a:pt x="5027" y="2232"/>
                            </a:cubicBezTo>
                            <a:cubicBezTo>
                              <a:pt x="5050" y="2233"/>
                              <a:pt x="5072" y="2234"/>
                              <a:pt x="5094" y="2237"/>
                            </a:cubicBezTo>
                            <a:cubicBezTo>
                              <a:pt x="5104" y="2218"/>
                              <a:pt x="5117" y="2199"/>
                              <a:pt x="5130" y="2179"/>
                            </a:cubicBezTo>
                            <a:cubicBezTo>
                              <a:pt x="5149" y="2177"/>
                              <a:pt x="5168" y="2174"/>
                              <a:pt x="5187" y="2174"/>
                            </a:cubicBezTo>
                            <a:cubicBezTo>
                              <a:pt x="5187" y="2210"/>
                              <a:pt x="5228" y="2238"/>
                              <a:pt x="5286" y="2239"/>
                            </a:cubicBezTo>
                            <a:cubicBezTo>
                              <a:pt x="5321" y="2217"/>
                              <a:pt x="5357" y="2195"/>
                              <a:pt x="5395" y="2173"/>
                            </a:cubicBezTo>
                            <a:cubicBezTo>
                              <a:pt x="5437" y="2122"/>
                              <a:pt x="5472" y="2047"/>
                              <a:pt x="5517" y="2003"/>
                            </a:cubicBezTo>
                            <a:cubicBezTo>
                              <a:pt x="5521" y="1999"/>
                              <a:pt x="5524" y="1999"/>
                              <a:pt x="5530" y="2000"/>
                            </a:cubicBezTo>
                            <a:cubicBezTo>
                              <a:pt x="5546" y="2023"/>
                              <a:pt x="5591" y="2057"/>
                              <a:pt x="5648" y="2094"/>
                            </a:cubicBezTo>
                            <a:cubicBezTo>
                              <a:pt x="5667" y="2177"/>
                              <a:pt x="5739" y="2280"/>
                              <a:pt x="5825" y="2377"/>
                            </a:cubicBezTo>
                            <a:cubicBezTo>
                              <a:pt x="5844" y="2446"/>
                              <a:pt x="5863" y="2516"/>
                              <a:pt x="5885" y="2585"/>
                            </a:cubicBezTo>
                            <a:cubicBezTo>
                              <a:pt x="5913" y="2628"/>
                              <a:pt x="5957" y="2688"/>
                              <a:pt x="5957" y="2783"/>
                            </a:cubicBezTo>
                            <a:cubicBezTo>
                              <a:pt x="5886" y="2866"/>
                              <a:pt x="5883" y="2857"/>
                              <a:pt x="5885" y="2988"/>
                            </a:cubicBezTo>
                            <a:cubicBezTo>
                              <a:pt x="5901" y="3044"/>
                              <a:pt x="5949" y="3120"/>
                              <a:pt x="5916" y="3205"/>
                            </a:cubicBezTo>
                            <a:cubicBezTo>
                              <a:pt x="5916" y="3224"/>
                              <a:pt x="5916" y="3247"/>
                              <a:pt x="5916" y="3270"/>
                            </a:cubicBezTo>
                            <a:cubicBezTo>
                              <a:pt x="5909" y="3270"/>
                              <a:pt x="5903" y="3270"/>
                              <a:pt x="5900" y="3270"/>
                            </a:cubicBezTo>
                            <a:cubicBezTo>
                              <a:pt x="5900" y="3243"/>
                              <a:pt x="5852" y="3223"/>
                              <a:pt x="5839" y="3206"/>
                            </a:cubicBezTo>
                            <a:cubicBezTo>
                              <a:pt x="5760" y="3204"/>
                              <a:pt x="5750" y="3233"/>
                              <a:pt x="5714" y="3258"/>
                            </a:cubicBezTo>
                            <a:cubicBezTo>
                              <a:pt x="5714" y="3307"/>
                              <a:pt x="5733" y="3364"/>
                              <a:pt x="5745" y="3449"/>
                            </a:cubicBezTo>
                            <a:cubicBezTo>
                              <a:pt x="5742" y="3475"/>
                              <a:pt x="5739" y="3501"/>
                              <a:pt x="5735" y="3527"/>
                            </a:cubicBezTo>
                            <a:cubicBezTo>
                              <a:pt x="5722" y="3530"/>
                              <a:pt x="5710" y="3537"/>
                              <a:pt x="5697" y="3543"/>
                            </a:cubicBezTo>
                            <a:cubicBezTo>
                              <a:pt x="5671" y="3542"/>
                              <a:pt x="5646" y="3542"/>
                              <a:pt x="5623" y="3541"/>
                            </a:cubicBezTo>
                            <a:cubicBezTo>
                              <a:pt x="5588" y="3494"/>
                              <a:pt x="5557" y="3451"/>
                              <a:pt x="5525" y="3408"/>
                            </a:cubicBezTo>
                            <a:cubicBezTo>
                              <a:pt x="5401" y="3342"/>
                              <a:pt x="5327" y="3439"/>
                              <a:pt x="5352" y="3567"/>
                            </a:cubicBezTo>
                            <a:cubicBezTo>
                              <a:pt x="5342" y="3583"/>
                              <a:pt x="5332" y="3599"/>
                              <a:pt x="5326" y="3619"/>
                            </a:cubicBezTo>
                            <a:cubicBezTo>
                              <a:pt x="5271" y="3617"/>
                              <a:pt x="5205" y="3580"/>
                              <a:pt x="5192" y="3566"/>
                            </a:cubicBezTo>
                            <a:cubicBezTo>
                              <a:pt x="5186" y="3540"/>
                              <a:pt x="5179" y="3517"/>
                              <a:pt x="5176" y="3494"/>
                            </a:cubicBezTo>
                            <a:cubicBezTo>
                              <a:pt x="5100" y="3449"/>
                              <a:pt x="5033" y="3431"/>
                              <a:pt x="4985" y="3410"/>
                            </a:cubicBezTo>
                            <a:cubicBezTo>
                              <a:pt x="4972" y="3394"/>
                              <a:pt x="4960" y="3377"/>
                              <a:pt x="4950" y="3364"/>
                            </a:cubicBezTo>
                            <a:cubicBezTo>
                              <a:pt x="4845" y="3361"/>
                              <a:pt x="4854" y="3381"/>
                              <a:pt x="4780" y="3438"/>
                            </a:cubicBezTo>
                            <a:cubicBezTo>
                              <a:pt x="4736" y="3460"/>
                              <a:pt x="4691" y="3485"/>
                              <a:pt x="4649" y="3510"/>
                            </a:cubicBezTo>
                            <a:cubicBezTo>
                              <a:pt x="4547" y="3527"/>
                              <a:pt x="4563" y="3540"/>
                              <a:pt x="4505" y="3621"/>
                            </a:cubicBezTo>
                            <a:cubicBezTo>
                              <a:pt x="4370" y="3634"/>
                              <a:pt x="4383" y="3634"/>
                              <a:pt x="4309" y="3734"/>
                            </a:cubicBezTo>
                            <a:cubicBezTo>
                              <a:pt x="4296" y="3743"/>
                              <a:pt x="4287" y="3753"/>
                              <a:pt x="4277" y="3762"/>
                            </a:cubicBezTo>
                            <a:cubicBezTo>
                              <a:pt x="4194" y="3773"/>
                              <a:pt x="4155" y="3789"/>
                              <a:pt x="4098" y="3807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 w="8" cap="flat">
                        <a:solidFill>
                          <a:srgbClr val="FFFFFF"/>
                        </a:solidFill>
                        <a:prstDash val="solid"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endParaRPr>
                      </a:p>
                    </p:txBody>
                  </p:sp>
                  <p:sp>
                    <p:nvSpPr>
                      <p:cNvPr id="36" name="Freeform 2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724" y="1475"/>
                        <a:ext cx="963" cy="532"/>
                      </a:xfrm>
                      <a:custGeom>
                        <a:avLst/>
                        <a:gdLst>
                          <a:gd name="T0" fmla="*/ 0 w 3788"/>
                          <a:gd name="T1" fmla="*/ 0 h 2823"/>
                          <a:gd name="T2" fmla="*/ 0 w 3788"/>
                          <a:gd name="T3" fmla="*/ 0 h 2823"/>
                          <a:gd name="T4" fmla="*/ 0 w 3788"/>
                          <a:gd name="T5" fmla="*/ 0 h 2823"/>
                          <a:gd name="T6" fmla="*/ 0 w 3788"/>
                          <a:gd name="T7" fmla="*/ 0 h 2823"/>
                          <a:gd name="T8" fmla="*/ 0 w 3788"/>
                          <a:gd name="T9" fmla="*/ 0 h 2823"/>
                          <a:gd name="T10" fmla="*/ 0 w 3788"/>
                          <a:gd name="T11" fmla="*/ 0 h 2823"/>
                          <a:gd name="T12" fmla="*/ 0 w 3788"/>
                          <a:gd name="T13" fmla="*/ 0 h 2823"/>
                          <a:gd name="T14" fmla="*/ 0 w 3788"/>
                          <a:gd name="T15" fmla="*/ 0 h 2823"/>
                          <a:gd name="T16" fmla="*/ 0 w 3788"/>
                          <a:gd name="T17" fmla="*/ 0 h 2823"/>
                          <a:gd name="T18" fmla="*/ 0 w 3788"/>
                          <a:gd name="T19" fmla="*/ 0 h 2823"/>
                          <a:gd name="T20" fmla="*/ 0 w 3788"/>
                          <a:gd name="T21" fmla="*/ 0 h 2823"/>
                          <a:gd name="T22" fmla="*/ 0 w 3788"/>
                          <a:gd name="T23" fmla="*/ 0 h 2823"/>
                          <a:gd name="T24" fmla="*/ 0 w 3788"/>
                          <a:gd name="T25" fmla="*/ 0 h 2823"/>
                          <a:gd name="T26" fmla="*/ 0 w 3788"/>
                          <a:gd name="T27" fmla="*/ 0 h 2823"/>
                          <a:gd name="T28" fmla="*/ 0 w 3788"/>
                          <a:gd name="T29" fmla="*/ 0 h 2823"/>
                          <a:gd name="T30" fmla="*/ 0 w 3788"/>
                          <a:gd name="T31" fmla="*/ 0 h 2823"/>
                          <a:gd name="T32" fmla="*/ 0 w 3788"/>
                          <a:gd name="T33" fmla="*/ 0 h 2823"/>
                          <a:gd name="T34" fmla="*/ 0 w 3788"/>
                          <a:gd name="T35" fmla="*/ 0 h 2823"/>
                          <a:gd name="T36" fmla="*/ 0 w 3788"/>
                          <a:gd name="T37" fmla="*/ 0 h 2823"/>
                          <a:gd name="T38" fmla="*/ 0 w 3788"/>
                          <a:gd name="T39" fmla="*/ 0 h 2823"/>
                          <a:gd name="T40" fmla="*/ 0 w 3788"/>
                          <a:gd name="T41" fmla="*/ 0 h 2823"/>
                          <a:gd name="T42" fmla="*/ 0 w 3788"/>
                          <a:gd name="T43" fmla="*/ 0 h 2823"/>
                          <a:gd name="T44" fmla="*/ 0 w 3788"/>
                          <a:gd name="T45" fmla="*/ 0 h 2823"/>
                          <a:gd name="T46" fmla="*/ 0 w 3788"/>
                          <a:gd name="T47" fmla="*/ 0 h 2823"/>
                          <a:gd name="T48" fmla="*/ 0 w 3788"/>
                          <a:gd name="T49" fmla="*/ 0 h 2823"/>
                          <a:gd name="T50" fmla="*/ 0 w 3788"/>
                          <a:gd name="T51" fmla="*/ 0 h 2823"/>
                          <a:gd name="T52" fmla="*/ 0 w 3788"/>
                          <a:gd name="T53" fmla="*/ 0 h 2823"/>
                          <a:gd name="T54" fmla="*/ 0 w 3788"/>
                          <a:gd name="T55" fmla="*/ 0 h 2823"/>
                          <a:gd name="T56" fmla="*/ 0 w 3788"/>
                          <a:gd name="T57" fmla="*/ 0 h 2823"/>
                          <a:gd name="T58" fmla="*/ 0 w 3788"/>
                          <a:gd name="T59" fmla="*/ 0 h 2823"/>
                          <a:gd name="T60" fmla="*/ 0 w 3788"/>
                          <a:gd name="T61" fmla="*/ 0 h 2823"/>
                          <a:gd name="T62" fmla="*/ 0 w 3788"/>
                          <a:gd name="T63" fmla="*/ 0 h 2823"/>
                          <a:gd name="T64" fmla="*/ 0 w 3788"/>
                          <a:gd name="T65" fmla="*/ 0 h 2823"/>
                          <a:gd name="T66" fmla="*/ 0 w 3788"/>
                          <a:gd name="T67" fmla="*/ 0 h 2823"/>
                          <a:gd name="T68" fmla="*/ 0 w 3788"/>
                          <a:gd name="T69" fmla="*/ 0 h 2823"/>
                          <a:gd name="T70" fmla="*/ 0 w 3788"/>
                          <a:gd name="T71" fmla="*/ 0 h 2823"/>
                          <a:gd name="T72" fmla="*/ 0 w 3788"/>
                          <a:gd name="T73" fmla="*/ 0 h 2823"/>
                          <a:gd name="T74" fmla="*/ 0 w 3788"/>
                          <a:gd name="T75" fmla="*/ 0 h 2823"/>
                          <a:gd name="T76" fmla="*/ 0 w 3788"/>
                          <a:gd name="T77" fmla="*/ 0 h 2823"/>
                          <a:gd name="T78" fmla="*/ 0 w 3788"/>
                          <a:gd name="T79" fmla="*/ 0 h 2823"/>
                          <a:gd name="T80" fmla="*/ 0 w 3788"/>
                          <a:gd name="T81" fmla="*/ 0 h 2823"/>
                          <a:gd name="T82" fmla="*/ 0 w 3788"/>
                          <a:gd name="T83" fmla="*/ 0 h 2823"/>
                          <a:gd name="T84" fmla="*/ 0 w 3788"/>
                          <a:gd name="T85" fmla="*/ 0 h 2823"/>
                          <a:gd name="T86" fmla="*/ 0 w 3788"/>
                          <a:gd name="T87" fmla="*/ 0 h 2823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w 3788"/>
                          <a:gd name="T133" fmla="*/ 0 h 2823"/>
                          <a:gd name="T134" fmla="*/ 3788 w 3788"/>
                          <a:gd name="T135" fmla="*/ 2823 h 2823"/>
                        </a:gdLst>
                        <a:ahLst/>
                        <a:cxnLst>
                          <a:cxn ang="T88">
                            <a:pos x="T0" y="T1"/>
                          </a:cxn>
                          <a:cxn ang="T89">
                            <a:pos x="T2" y="T3"/>
                          </a:cxn>
                          <a:cxn ang="T90">
                            <a:pos x="T4" y="T5"/>
                          </a:cxn>
                          <a:cxn ang="T91">
                            <a:pos x="T6" y="T7"/>
                          </a:cxn>
                          <a:cxn ang="T92">
                            <a:pos x="T8" y="T9"/>
                          </a:cxn>
                          <a:cxn ang="T93">
                            <a:pos x="T10" y="T11"/>
                          </a:cxn>
                          <a:cxn ang="T94">
                            <a:pos x="T12" y="T13"/>
                          </a:cxn>
                          <a:cxn ang="T95">
                            <a:pos x="T14" y="T15"/>
                          </a:cxn>
                          <a:cxn ang="T96">
                            <a:pos x="T16" y="T17"/>
                          </a:cxn>
                          <a:cxn ang="T97">
                            <a:pos x="T18" y="T19"/>
                          </a:cxn>
                          <a:cxn ang="T98">
                            <a:pos x="T20" y="T21"/>
                          </a:cxn>
                          <a:cxn ang="T99">
                            <a:pos x="T22" y="T23"/>
                          </a:cxn>
                          <a:cxn ang="T100">
                            <a:pos x="T24" y="T25"/>
                          </a:cxn>
                          <a:cxn ang="T101">
                            <a:pos x="T26" y="T27"/>
                          </a:cxn>
                          <a:cxn ang="T102">
                            <a:pos x="T28" y="T29"/>
                          </a:cxn>
                          <a:cxn ang="T103">
                            <a:pos x="T30" y="T31"/>
                          </a:cxn>
                          <a:cxn ang="T104">
                            <a:pos x="T32" y="T33"/>
                          </a:cxn>
                          <a:cxn ang="T105">
                            <a:pos x="T34" y="T35"/>
                          </a:cxn>
                          <a:cxn ang="T106">
                            <a:pos x="T36" y="T37"/>
                          </a:cxn>
                          <a:cxn ang="T107">
                            <a:pos x="T38" y="T39"/>
                          </a:cxn>
                          <a:cxn ang="T108">
                            <a:pos x="T40" y="T41"/>
                          </a:cxn>
                          <a:cxn ang="T109">
                            <a:pos x="T42" y="T43"/>
                          </a:cxn>
                          <a:cxn ang="T110">
                            <a:pos x="T44" y="T45"/>
                          </a:cxn>
                          <a:cxn ang="T111">
                            <a:pos x="T46" y="T47"/>
                          </a:cxn>
                          <a:cxn ang="T112">
                            <a:pos x="T48" y="T49"/>
                          </a:cxn>
                          <a:cxn ang="T113">
                            <a:pos x="T50" y="T51"/>
                          </a:cxn>
                          <a:cxn ang="T114">
                            <a:pos x="T52" y="T53"/>
                          </a:cxn>
                          <a:cxn ang="T115">
                            <a:pos x="T54" y="T55"/>
                          </a:cxn>
                          <a:cxn ang="T116">
                            <a:pos x="T56" y="T57"/>
                          </a:cxn>
                          <a:cxn ang="T117">
                            <a:pos x="T58" y="T59"/>
                          </a:cxn>
                          <a:cxn ang="T118">
                            <a:pos x="T60" y="T61"/>
                          </a:cxn>
                          <a:cxn ang="T119">
                            <a:pos x="T62" y="T63"/>
                          </a:cxn>
                          <a:cxn ang="T120">
                            <a:pos x="T64" y="T65"/>
                          </a:cxn>
                          <a:cxn ang="T121">
                            <a:pos x="T66" y="T67"/>
                          </a:cxn>
                          <a:cxn ang="T122">
                            <a:pos x="T68" y="T69"/>
                          </a:cxn>
                          <a:cxn ang="T123">
                            <a:pos x="T70" y="T71"/>
                          </a:cxn>
                          <a:cxn ang="T124">
                            <a:pos x="T72" y="T73"/>
                          </a:cxn>
                          <a:cxn ang="T125">
                            <a:pos x="T74" y="T75"/>
                          </a:cxn>
                          <a:cxn ang="T126">
                            <a:pos x="T76" y="T77"/>
                          </a:cxn>
                          <a:cxn ang="T127">
                            <a:pos x="T78" y="T79"/>
                          </a:cxn>
                          <a:cxn ang="T128">
                            <a:pos x="T80" y="T81"/>
                          </a:cxn>
                          <a:cxn ang="T129">
                            <a:pos x="T82" y="T83"/>
                          </a:cxn>
                          <a:cxn ang="T130">
                            <a:pos x="T84" y="T85"/>
                          </a:cxn>
                          <a:cxn ang="T131">
                            <a:pos x="T86" y="T87"/>
                          </a:cxn>
                        </a:cxnLst>
                        <a:rect l="T132" t="T133" r="T134" b="T135"/>
                        <a:pathLst>
                          <a:path w="3788" h="2823">
                            <a:moveTo>
                              <a:pt x="1665" y="2823"/>
                            </a:moveTo>
                            <a:cubicBezTo>
                              <a:pt x="1637" y="2793"/>
                              <a:pt x="1608" y="2766"/>
                              <a:pt x="1579" y="2739"/>
                            </a:cubicBezTo>
                            <a:cubicBezTo>
                              <a:pt x="1554" y="2647"/>
                              <a:pt x="1523" y="2568"/>
                              <a:pt x="1494" y="2501"/>
                            </a:cubicBezTo>
                            <a:cubicBezTo>
                              <a:pt x="1425" y="2418"/>
                              <a:pt x="1358" y="2406"/>
                              <a:pt x="1297" y="2382"/>
                            </a:cubicBezTo>
                            <a:cubicBezTo>
                              <a:pt x="1188" y="2379"/>
                              <a:pt x="1080" y="2380"/>
                              <a:pt x="971" y="2380"/>
                            </a:cubicBezTo>
                            <a:cubicBezTo>
                              <a:pt x="856" y="2361"/>
                              <a:pt x="802" y="2297"/>
                              <a:pt x="745" y="2253"/>
                            </a:cubicBezTo>
                            <a:cubicBezTo>
                              <a:pt x="627" y="2234"/>
                              <a:pt x="544" y="2199"/>
                              <a:pt x="474" y="2145"/>
                            </a:cubicBezTo>
                            <a:cubicBezTo>
                              <a:pt x="474" y="2125"/>
                              <a:pt x="443" y="2082"/>
                              <a:pt x="443" y="2075"/>
                            </a:cubicBezTo>
                            <a:cubicBezTo>
                              <a:pt x="433" y="2065"/>
                              <a:pt x="424" y="2055"/>
                              <a:pt x="414" y="2048"/>
                            </a:cubicBezTo>
                            <a:cubicBezTo>
                              <a:pt x="325" y="2033"/>
                              <a:pt x="261" y="2015"/>
                              <a:pt x="204" y="1978"/>
                            </a:cubicBezTo>
                            <a:cubicBezTo>
                              <a:pt x="79" y="1938"/>
                              <a:pt x="32" y="1741"/>
                              <a:pt x="14" y="1662"/>
                            </a:cubicBezTo>
                            <a:cubicBezTo>
                              <a:pt x="8" y="1527"/>
                              <a:pt x="3" y="1393"/>
                              <a:pt x="0" y="1262"/>
                            </a:cubicBezTo>
                            <a:cubicBezTo>
                              <a:pt x="23" y="1217"/>
                              <a:pt x="58" y="1152"/>
                              <a:pt x="65" y="1116"/>
                            </a:cubicBezTo>
                            <a:cubicBezTo>
                              <a:pt x="65" y="1047"/>
                              <a:pt x="30" y="1014"/>
                              <a:pt x="30" y="997"/>
                            </a:cubicBezTo>
                            <a:cubicBezTo>
                              <a:pt x="40" y="994"/>
                              <a:pt x="53" y="991"/>
                              <a:pt x="66" y="992"/>
                            </a:cubicBezTo>
                            <a:cubicBezTo>
                              <a:pt x="82" y="1009"/>
                              <a:pt x="107" y="1006"/>
                              <a:pt x="129" y="1006"/>
                            </a:cubicBezTo>
                            <a:cubicBezTo>
                              <a:pt x="152" y="984"/>
                              <a:pt x="155" y="971"/>
                              <a:pt x="158" y="958"/>
                            </a:cubicBezTo>
                            <a:cubicBezTo>
                              <a:pt x="219" y="930"/>
                              <a:pt x="244" y="1003"/>
                              <a:pt x="327" y="1047"/>
                            </a:cubicBezTo>
                            <a:cubicBezTo>
                              <a:pt x="346" y="1048"/>
                              <a:pt x="426" y="1053"/>
                              <a:pt x="455" y="1034"/>
                            </a:cubicBezTo>
                            <a:cubicBezTo>
                              <a:pt x="462" y="1025"/>
                              <a:pt x="471" y="1015"/>
                              <a:pt x="481" y="1006"/>
                            </a:cubicBezTo>
                            <a:cubicBezTo>
                              <a:pt x="481" y="976"/>
                              <a:pt x="481" y="950"/>
                              <a:pt x="481" y="924"/>
                            </a:cubicBezTo>
                            <a:cubicBezTo>
                              <a:pt x="434" y="857"/>
                              <a:pt x="389" y="823"/>
                              <a:pt x="425" y="772"/>
                            </a:cubicBezTo>
                            <a:cubicBezTo>
                              <a:pt x="454" y="753"/>
                              <a:pt x="483" y="737"/>
                              <a:pt x="515" y="721"/>
                            </a:cubicBezTo>
                            <a:cubicBezTo>
                              <a:pt x="524" y="709"/>
                              <a:pt x="534" y="699"/>
                              <a:pt x="547" y="690"/>
                            </a:cubicBezTo>
                            <a:cubicBezTo>
                              <a:pt x="608" y="567"/>
                              <a:pt x="538" y="539"/>
                              <a:pt x="487" y="498"/>
                            </a:cubicBezTo>
                            <a:cubicBezTo>
                              <a:pt x="459" y="435"/>
                              <a:pt x="408" y="375"/>
                              <a:pt x="373" y="374"/>
                            </a:cubicBezTo>
                            <a:cubicBezTo>
                              <a:pt x="367" y="348"/>
                              <a:pt x="347" y="334"/>
                              <a:pt x="348" y="308"/>
                            </a:cubicBezTo>
                            <a:cubicBezTo>
                              <a:pt x="393" y="263"/>
                              <a:pt x="329" y="196"/>
                              <a:pt x="323" y="186"/>
                            </a:cubicBezTo>
                            <a:cubicBezTo>
                              <a:pt x="323" y="180"/>
                              <a:pt x="323" y="173"/>
                              <a:pt x="323" y="167"/>
                            </a:cubicBezTo>
                            <a:cubicBezTo>
                              <a:pt x="448" y="134"/>
                              <a:pt x="627" y="151"/>
                              <a:pt x="771" y="116"/>
                            </a:cubicBezTo>
                            <a:cubicBezTo>
                              <a:pt x="892" y="53"/>
                              <a:pt x="988" y="0"/>
                              <a:pt x="1155" y="4"/>
                            </a:cubicBezTo>
                            <a:cubicBezTo>
                              <a:pt x="1177" y="14"/>
                              <a:pt x="1199" y="25"/>
                              <a:pt x="1221" y="35"/>
                            </a:cubicBezTo>
                            <a:cubicBezTo>
                              <a:pt x="1343" y="38"/>
                              <a:pt x="1474" y="25"/>
                              <a:pt x="1601" y="81"/>
                            </a:cubicBezTo>
                            <a:cubicBezTo>
                              <a:pt x="1681" y="135"/>
                              <a:pt x="1761" y="190"/>
                              <a:pt x="1840" y="247"/>
                            </a:cubicBezTo>
                            <a:cubicBezTo>
                              <a:pt x="1846" y="257"/>
                              <a:pt x="1853" y="271"/>
                              <a:pt x="1862" y="284"/>
                            </a:cubicBezTo>
                            <a:cubicBezTo>
                              <a:pt x="1904" y="318"/>
                              <a:pt x="1967" y="375"/>
                              <a:pt x="2056" y="410"/>
                            </a:cubicBezTo>
                            <a:cubicBezTo>
                              <a:pt x="2085" y="411"/>
                              <a:pt x="2117" y="412"/>
                              <a:pt x="2149" y="412"/>
                            </a:cubicBezTo>
                            <a:cubicBezTo>
                              <a:pt x="2162" y="396"/>
                              <a:pt x="2175" y="384"/>
                              <a:pt x="2191" y="371"/>
                            </a:cubicBezTo>
                            <a:cubicBezTo>
                              <a:pt x="2204" y="309"/>
                              <a:pt x="2195" y="250"/>
                              <a:pt x="2179" y="213"/>
                            </a:cubicBezTo>
                            <a:cubicBezTo>
                              <a:pt x="2211" y="181"/>
                              <a:pt x="2262" y="193"/>
                              <a:pt x="2320" y="197"/>
                            </a:cubicBezTo>
                            <a:cubicBezTo>
                              <a:pt x="2348" y="218"/>
                              <a:pt x="2380" y="238"/>
                              <a:pt x="2412" y="262"/>
                            </a:cubicBezTo>
                            <a:cubicBezTo>
                              <a:pt x="2463" y="276"/>
                              <a:pt x="2533" y="294"/>
                              <a:pt x="2610" y="303"/>
                            </a:cubicBezTo>
                            <a:cubicBezTo>
                              <a:pt x="2651" y="323"/>
                              <a:pt x="2693" y="344"/>
                              <a:pt x="2734" y="368"/>
                            </a:cubicBezTo>
                            <a:cubicBezTo>
                              <a:pt x="2766" y="392"/>
                              <a:pt x="2798" y="419"/>
                              <a:pt x="2829" y="446"/>
                            </a:cubicBezTo>
                            <a:cubicBezTo>
                              <a:pt x="2829" y="449"/>
                              <a:pt x="2829" y="452"/>
                              <a:pt x="2829" y="456"/>
                            </a:cubicBezTo>
                            <a:cubicBezTo>
                              <a:pt x="2839" y="462"/>
                              <a:pt x="2848" y="473"/>
                              <a:pt x="2861" y="483"/>
                            </a:cubicBezTo>
                            <a:cubicBezTo>
                              <a:pt x="2906" y="494"/>
                              <a:pt x="2957" y="485"/>
                              <a:pt x="3018" y="474"/>
                            </a:cubicBezTo>
                            <a:cubicBezTo>
                              <a:pt x="3056" y="524"/>
                              <a:pt x="3097" y="574"/>
                              <a:pt x="3138" y="627"/>
                            </a:cubicBezTo>
                            <a:cubicBezTo>
                              <a:pt x="3195" y="671"/>
                              <a:pt x="3253" y="715"/>
                              <a:pt x="3310" y="759"/>
                            </a:cubicBezTo>
                            <a:cubicBezTo>
                              <a:pt x="3335" y="773"/>
                              <a:pt x="3364" y="787"/>
                              <a:pt x="3393" y="804"/>
                            </a:cubicBezTo>
                            <a:cubicBezTo>
                              <a:pt x="3444" y="805"/>
                              <a:pt x="3495" y="806"/>
                              <a:pt x="3546" y="808"/>
                            </a:cubicBezTo>
                            <a:cubicBezTo>
                              <a:pt x="3575" y="838"/>
                              <a:pt x="3619" y="970"/>
                              <a:pt x="3628" y="1052"/>
                            </a:cubicBezTo>
                            <a:cubicBezTo>
                              <a:pt x="3650" y="1105"/>
                              <a:pt x="3672" y="1161"/>
                              <a:pt x="3697" y="1218"/>
                            </a:cubicBezTo>
                            <a:cubicBezTo>
                              <a:pt x="3700" y="1264"/>
                              <a:pt x="3703" y="1309"/>
                              <a:pt x="3709" y="1355"/>
                            </a:cubicBezTo>
                            <a:cubicBezTo>
                              <a:pt x="3731" y="1389"/>
                              <a:pt x="3788" y="1462"/>
                              <a:pt x="3727" y="1523"/>
                            </a:cubicBezTo>
                            <a:cubicBezTo>
                              <a:pt x="3586" y="1591"/>
                              <a:pt x="3596" y="1608"/>
                              <a:pt x="3509" y="1750"/>
                            </a:cubicBezTo>
                            <a:cubicBezTo>
                              <a:pt x="3473" y="1775"/>
                              <a:pt x="3438" y="1804"/>
                              <a:pt x="3403" y="1832"/>
                            </a:cubicBezTo>
                            <a:cubicBezTo>
                              <a:pt x="3399" y="1849"/>
                              <a:pt x="3399" y="1865"/>
                              <a:pt x="3399" y="1881"/>
                            </a:cubicBezTo>
                            <a:cubicBezTo>
                              <a:pt x="3431" y="1912"/>
                              <a:pt x="3466" y="1945"/>
                              <a:pt x="3501" y="1979"/>
                            </a:cubicBezTo>
                            <a:cubicBezTo>
                              <a:pt x="3501" y="2038"/>
                              <a:pt x="3418" y="2016"/>
                              <a:pt x="3402" y="2016"/>
                            </a:cubicBezTo>
                            <a:cubicBezTo>
                              <a:pt x="3367" y="1992"/>
                              <a:pt x="3332" y="1968"/>
                              <a:pt x="3297" y="1944"/>
                            </a:cubicBezTo>
                            <a:cubicBezTo>
                              <a:pt x="3242" y="1943"/>
                              <a:pt x="3137" y="1934"/>
                              <a:pt x="3124" y="1946"/>
                            </a:cubicBezTo>
                            <a:cubicBezTo>
                              <a:pt x="3123" y="2055"/>
                              <a:pt x="3110" y="2120"/>
                              <a:pt x="3231" y="2218"/>
                            </a:cubicBezTo>
                            <a:cubicBezTo>
                              <a:pt x="3228" y="2254"/>
                              <a:pt x="3227" y="2293"/>
                              <a:pt x="3227" y="2332"/>
                            </a:cubicBezTo>
                            <a:cubicBezTo>
                              <a:pt x="3243" y="2385"/>
                              <a:pt x="3259" y="2438"/>
                              <a:pt x="3274" y="2491"/>
                            </a:cubicBezTo>
                            <a:cubicBezTo>
                              <a:pt x="3274" y="2553"/>
                              <a:pt x="3220" y="2545"/>
                              <a:pt x="3168" y="2550"/>
                            </a:cubicBezTo>
                            <a:cubicBezTo>
                              <a:pt x="3117" y="2562"/>
                              <a:pt x="3108" y="2578"/>
                              <a:pt x="3075" y="2603"/>
                            </a:cubicBezTo>
                            <a:cubicBezTo>
                              <a:pt x="3063" y="2603"/>
                              <a:pt x="3050" y="2603"/>
                              <a:pt x="3040" y="2603"/>
                            </a:cubicBezTo>
                            <a:cubicBezTo>
                              <a:pt x="3034" y="2589"/>
                              <a:pt x="3028" y="2576"/>
                              <a:pt x="3021" y="2563"/>
                            </a:cubicBezTo>
                            <a:cubicBezTo>
                              <a:pt x="2993" y="2559"/>
                              <a:pt x="2964" y="2555"/>
                              <a:pt x="2935" y="2554"/>
                            </a:cubicBezTo>
                            <a:cubicBezTo>
                              <a:pt x="2935" y="2528"/>
                              <a:pt x="2913" y="2514"/>
                              <a:pt x="2897" y="2504"/>
                            </a:cubicBezTo>
                            <a:cubicBezTo>
                              <a:pt x="2878" y="2500"/>
                              <a:pt x="2859" y="2500"/>
                              <a:pt x="2840" y="2499"/>
                            </a:cubicBezTo>
                            <a:cubicBezTo>
                              <a:pt x="2833" y="2512"/>
                              <a:pt x="2785" y="2547"/>
                              <a:pt x="2769" y="2540"/>
                            </a:cubicBezTo>
                            <a:cubicBezTo>
                              <a:pt x="2763" y="2524"/>
                              <a:pt x="2756" y="2510"/>
                              <a:pt x="2750" y="2497"/>
                            </a:cubicBezTo>
                            <a:cubicBezTo>
                              <a:pt x="2718" y="2490"/>
                              <a:pt x="2690" y="2482"/>
                              <a:pt x="2661" y="2475"/>
                            </a:cubicBezTo>
                            <a:cubicBezTo>
                              <a:pt x="2616" y="2422"/>
                              <a:pt x="2575" y="2371"/>
                              <a:pt x="2534" y="2321"/>
                            </a:cubicBezTo>
                            <a:cubicBezTo>
                              <a:pt x="2528" y="2308"/>
                              <a:pt x="2521" y="2298"/>
                              <a:pt x="2518" y="2288"/>
                            </a:cubicBezTo>
                            <a:cubicBezTo>
                              <a:pt x="2519" y="2174"/>
                              <a:pt x="2462" y="2143"/>
                              <a:pt x="2414" y="2086"/>
                            </a:cubicBezTo>
                            <a:cubicBezTo>
                              <a:pt x="2341" y="2061"/>
                              <a:pt x="2251" y="2069"/>
                              <a:pt x="2197" y="2067"/>
                            </a:cubicBezTo>
                            <a:cubicBezTo>
                              <a:pt x="2091" y="2081"/>
                              <a:pt x="2126" y="2079"/>
                              <a:pt x="2116" y="2193"/>
                            </a:cubicBezTo>
                            <a:cubicBezTo>
                              <a:pt x="2138" y="2226"/>
                              <a:pt x="2164" y="2260"/>
                              <a:pt x="2189" y="2293"/>
                            </a:cubicBezTo>
                            <a:cubicBezTo>
                              <a:pt x="2189" y="2313"/>
                              <a:pt x="2189" y="2332"/>
                              <a:pt x="2189" y="2355"/>
                            </a:cubicBezTo>
                            <a:cubicBezTo>
                              <a:pt x="2156" y="2403"/>
                              <a:pt x="2060" y="2450"/>
                              <a:pt x="2114" y="2537"/>
                            </a:cubicBezTo>
                            <a:cubicBezTo>
                              <a:pt x="2114" y="2576"/>
                              <a:pt x="2037" y="2675"/>
                              <a:pt x="2008" y="2711"/>
                            </a:cubicBezTo>
                            <a:cubicBezTo>
                              <a:pt x="1991" y="2756"/>
                              <a:pt x="1953" y="2772"/>
                              <a:pt x="1918" y="2787"/>
                            </a:cubicBezTo>
                            <a:cubicBezTo>
                              <a:pt x="1905" y="2797"/>
                              <a:pt x="1895" y="2806"/>
                              <a:pt x="1886" y="2819"/>
                            </a:cubicBezTo>
                            <a:cubicBezTo>
                              <a:pt x="1828" y="2818"/>
                              <a:pt x="1828" y="2775"/>
                              <a:pt x="1825" y="2765"/>
                            </a:cubicBezTo>
                            <a:cubicBezTo>
                              <a:pt x="1784" y="2735"/>
                              <a:pt x="1733" y="2760"/>
                              <a:pt x="1717" y="2762"/>
                            </a:cubicBezTo>
                            <a:cubicBezTo>
                              <a:pt x="1694" y="2788"/>
                              <a:pt x="1691" y="2811"/>
                              <a:pt x="1665" y="2823"/>
                            </a:cubicBezTo>
                            <a:close/>
                          </a:path>
                        </a:pathLst>
                      </a:custGeom>
                      <a:solidFill>
                        <a:schemeClr val="tx2"/>
                      </a:solidFill>
                      <a:ln w="8" cap="flat">
                        <a:solidFill>
                          <a:srgbClr val="FFFFFF"/>
                        </a:solidFill>
                        <a:prstDash val="solid"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endParaRPr>
                      </a:p>
                    </p:txBody>
                  </p:sp>
                  <p:sp>
                    <p:nvSpPr>
                      <p:cNvPr id="37" name="Freeform 2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721" y="778"/>
                        <a:ext cx="1532" cy="890"/>
                      </a:xfrm>
                      <a:custGeom>
                        <a:avLst/>
                        <a:gdLst>
                          <a:gd name="T0" fmla="*/ 0 w 6029"/>
                          <a:gd name="T1" fmla="*/ 0 h 4727"/>
                          <a:gd name="T2" fmla="*/ 0 w 6029"/>
                          <a:gd name="T3" fmla="*/ 0 h 4727"/>
                          <a:gd name="T4" fmla="*/ 0 w 6029"/>
                          <a:gd name="T5" fmla="*/ 0 h 4727"/>
                          <a:gd name="T6" fmla="*/ 0 w 6029"/>
                          <a:gd name="T7" fmla="*/ 0 h 4727"/>
                          <a:gd name="T8" fmla="*/ 0 w 6029"/>
                          <a:gd name="T9" fmla="*/ 0 h 4727"/>
                          <a:gd name="T10" fmla="*/ 0 w 6029"/>
                          <a:gd name="T11" fmla="*/ 0 h 4727"/>
                          <a:gd name="T12" fmla="*/ 0 w 6029"/>
                          <a:gd name="T13" fmla="*/ 0 h 4727"/>
                          <a:gd name="T14" fmla="*/ 0 w 6029"/>
                          <a:gd name="T15" fmla="*/ 0 h 4727"/>
                          <a:gd name="T16" fmla="*/ 0 w 6029"/>
                          <a:gd name="T17" fmla="*/ 0 h 4727"/>
                          <a:gd name="T18" fmla="*/ 0 w 6029"/>
                          <a:gd name="T19" fmla="*/ 0 h 4727"/>
                          <a:gd name="T20" fmla="*/ 0 w 6029"/>
                          <a:gd name="T21" fmla="*/ 0 h 4727"/>
                          <a:gd name="T22" fmla="*/ 0 w 6029"/>
                          <a:gd name="T23" fmla="*/ 0 h 4727"/>
                          <a:gd name="T24" fmla="*/ 0 w 6029"/>
                          <a:gd name="T25" fmla="*/ 0 h 4727"/>
                          <a:gd name="T26" fmla="*/ 0 w 6029"/>
                          <a:gd name="T27" fmla="*/ 0 h 4727"/>
                          <a:gd name="T28" fmla="*/ 0 w 6029"/>
                          <a:gd name="T29" fmla="*/ 0 h 4727"/>
                          <a:gd name="T30" fmla="*/ 0 w 6029"/>
                          <a:gd name="T31" fmla="*/ 0 h 4727"/>
                          <a:gd name="T32" fmla="*/ 0 w 6029"/>
                          <a:gd name="T33" fmla="*/ 0 h 4727"/>
                          <a:gd name="T34" fmla="*/ 0 w 6029"/>
                          <a:gd name="T35" fmla="*/ 0 h 4727"/>
                          <a:gd name="T36" fmla="*/ 0 w 6029"/>
                          <a:gd name="T37" fmla="*/ 0 h 4727"/>
                          <a:gd name="T38" fmla="*/ 0 w 6029"/>
                          <a:gd name="T39" fmla="*/ 0 h 4727"/>
                          <a:gd name="T40" fmla="*/ 0 w 6029"/>
                          <a:gd name="T41" fmla="*/ 0 h 4727"/>
                          <a:gd name="T42" fmla="*/ 0 w 6029"/>
                          <a:gd name="T43" fmla="*/ 0 h 4727"/>
                          <a:gd name="T44" fmla="*/ 0 w 6029"/>
                          <a:gd name="T45" fmla="*/ 0 h 4727"/>
                          <a:gd name="T46" fmla="*/ 0 w 6029"/>
                          <a:gd name="T47" fmla="*/ 0 h 4727"/>
                          <a:gd name="T48" fmla="*/ 0 w 6029"/>
                          <a:gd name="T49" fmla="*/ 0 h 4727"/>
                          <a:gd name="T50" fmla="*/ 0 w 6029"/>
                          <a:gd name="T51" fmla="*/ 0 h 4727"/>
                          <a:gd name="T52" fmla="*/ 0 w 6029"/>
                          <a:gd name="T53" fmla="*/ 0 h 4727"/>
                          <a:gd name="T54" fmla="*/ 0 w 6029"/>
                          <a:gd name="T55" fmla="*/ 0 h 4727"/>
                          <a:gd name="T56" fmla="*/ 0 w 6029"/>
                          <a:gd name="T57" fmla="*/ 0 h 4727"/>
                          <a:gd name="T58" fmla="*/ 0 w 6029"/>
                          <a:gd name="T59" fmla="*/ 0 h 4727"/>
                          <a:gd name="T60" fmla="*/ 0 w 6029"/>
                          <a:gd name="T61" fmla="*/ 0 h 4727"/>
                          <a:gd name="T62" fmla="*/ 0 w 6029"/>
                          <a:gd name="T63" fmla="*/ 0 h 4727"/>
                          <a:gd name="T64" fmla="*/ 0 w 6029"/>
                          <a:gd name="T65" fmla="*/ 0 h 4727"/>
                          <a:gd name="T66" fmla="*/ 0 w 6029"/>
                          <a:gd name="T67" fmla="*/ 0 h 4727"/>
                          <a:gd name="T68" fmla="*/ 0 w 6029"/>
                          <a:gd name="T69" fmla="*/ 0 h 4727"/>
                          <a:gd name="T70" fmla="*/ 0 w 6029"/>
                          <a:gd name="T71" fmla="*/ 0 h 4727"/>
                          <a:gd name="T72" fmla="*/ 0 w 6029"/>
                          <a:gd name="T73" fmla="*/ 0 h 4727"/>
                          <a:gd name="T74" fmla="*/ 0 w 6029"/>
                          <a:gd name="T75" fmla="*/ 0 h 4727"/>
                          <a:gd name="T76" fmla="*/ 0 w 6029"/>
                          <a:gd name="T77" fmla="*/ 0 h 4727"/>
                          <a:gd name="T78" fmla="*/ 0 w 6029"/>
                          <a:gd name="T79" fmla="*/ 0 h 4727"/>
                          <a:gd name="T80" fmla="*/ 0 w 6029"/>
                          <a:gd name="T81" fmla="*/ 0 h 4727"/>
                          <a:gd name="T82" fmla="*/ 0 w 6029"/>
                          <a:gd name="T83" fmla="*/ 0 h 4727"/>
                          <a:gd name="T84" fmla="*/ 0 w 6029"/>
                          <a:gd name="T85" fmla="*/ 0 h 4727"/>
                          <a:gd name="T86" fmla="*/ 0 w 6029"/>
                          <a:gd name="T87" fmla="*/ 0 h 4727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w 6029"/>
                          <a:gd name="T133" fmla="*/ 0 h 4727"/>
                          <a:gd name="T134" fmla="*/ 6029 w 6029"/>
                          <a:gd name="T135" fmla="*/ 4727 h 4727"/>
                        </a:gdLst>
                        <a:ahLst/>
                        <a:cxnLst>
                          <a:cxn ang="T88">
                            <a:pos x="T0" y="T1"/>
                          </a:cxn>
                          <a:cxn ang="T89">
                            <a:pos x="T2" y="T3"/>
                          </a:cxn>
                          <a:cxn ang="T90">
                            <a:pos x="T4" y="T5"/>
                          </a:cxn>
                          <a:cxn ang="T91">
                            <a:pos x="T6" y="T7"/>
                          </a:cxn>
                          <a:cxn ang="T92">
                            <a:pos x="T8" y="T9"/>
                          </a:cxn>
                          <a:cxn ang="T93">
                            <a:pos x="T10" y="T11"/>
                          </a:cxn>
                          <a:cxn ang="T94">
                            <a:pos x="T12" y="T13"/>
                          </a:cxn>
                          <a:cxn ang="T95">
                            <a:pos x="T14" y="T15"/>
                          </a:cxn>
                          <a:cxn ang="T96">
                            <a:pos x="T16" y="T17"/>
                          </a:cxn>
                          <a:cxn ang="T97">
                            <a:pos x="T18" y="T19"/>
                          </a:cxn>
                          <a:cxn ang="T98">
                            <a:pos x="T20" y="T21"/>
                          </a:cxn>
                          <a:cxn ang="T99">
                            <a:pos x="T22" y="T23"/>
                          </a:cxn>
                          <a:cxn ang="T100">
                            <a:pos x="T24" y="T25"/>
                          </a:cxn>
                          <a:cxn ang="T101">
                            <a:pos x="T26" y="T27"/>
                          </a:cxn>
                          <a:cxn ang="T102">
                            <a:pos x="T28" y="T29"/>
                          </a:cxn>
                          <a:cxn ang="T103">
                            <a:pos x="T30" y="T31"/>
                          </a:cxn>
                          <a:cxn ang="T104">
                            <a:pos x="T32" y="T33"/>
                          </a:cxn>
                          <a:cxn ang="T105">
                            <a:pos x="T34" y="T35"/>
                          </a:cxn>
                          <a:cxn ang="T106">
                            <a:pos x="T36" y="T37"/>
                          </a:cxn>
                          <a:cxn ang="T107">
                            <a:pos x="T38" y="T39"/>
                          </a:cxn>
                          <a:cxn ang="T108">
                            <a:pos x="T40" y="T41"/>
                          </a:cxn>
                          <a:cxn ang="T109">
                            <a:pos x="T42" y="T43"/>
                          </a:cxn>
                          <a:cxn ang="T110">
                            <a:pos x="T44" y="T45"/>
                          </a:cxn>
                          <a:cxn ang="T111">
                            <a:pos x="T46" y="T47"/>
                          </a:cxn>
                          <a:cxn ang="T112">
                            <a:pos x="T48" y="T49"/>
                          </a:cxn>
                          <a:cxn ang="T113">
                            <a:pos x="T50" y="T51"/>
                          </a:cxn>
                          <a:cxn ang="T114">
                            <a:pos x="T52" y="T53"/>
                          </a:cxn>
                          <a:cxn ang="T115">
                            <a:pos x="T54" y="T55"/>
                          </a:cxn>
                          <a:cxn ang="T116">
                            <a:pos x="T56" y="T57"/>
                          </a:cxn>
                          <a:cxn ang="T117">
                            <a:pos x="T58" y="T59"/>
                          </a:cxn>
                          <a:cxn ang="T118">
                            <a:pos x="T60" y="T61"/>
                          </a:cxn>
                          <a:cxn ang="T119">
                            <a:pos x="T62" y="T63"/>
                          </a:cxn>
                          <a:cxn ang="T120">
                            <a:pos x="T64" y="T65"/>
                          </a:cxn>
                          <a:cxn ang="T121">
                            <a:pos x="T66" y="T67"/>
                          </a:cxn>
                          <a:cxn ang="T122">
                            <a:pos x="T68" y="T69"/>
                          </a:cxn>
                          <a:cxn ang="T123">
                            <a:pos x="T70" y="T71"/>
                          </a:cxn>
                          <a:cxn ang="T124">
                            <a:pos x="T72" y="T73"/>
                          </a:cxn>
                          <a:cxn ang="T125">
                            <a:pos x="T74" y="T75"/>
                          </a:cxn>
                          <a:cxn ang="T126">
                            <a:pos x="T76" y="T77"/>
                          </a:cxn>
                          <a:cxn ang="T127">
                            <a:pos x="T78" y="T79"/>
                          </a:cxn>
                          <a:cxn ang="T128">
                            <a:pos x="T80" y="T81"/>
                          </a:cxn>
                          <a:cxn ang="T129">
                            <a:pos x="T82" y="T83"/>
                          </a:cxn>
                          <a:cxn ang="T130">
                            <a:pos x="T84" y="T85"/>
                          </a:cxn>
                          <a:cxn ang="T131">
                            <a:pos x="T86" y="T87"/>
                          </a:cxn>
                        </a:cxnLst>
                        <a:rect l="T132" t="T133" r="T134" b="T135"/>
                        <a:pathLst>
                          <a:path w="6029" h="4727">
                            <a:moveTo>
                              <a:pt x="4296" y="4727"/>
                            </a:moveTo>
                            <a:cubicBezTo>
                              <a:pt x="4281" y="4716"/>
                              <a:pt x="4268" y="4710"/>
                              <a:pt x="4255" y="4703"/>
                            </a:cubicBezTo>
                            <a:cubicBezTo>
                              <a:pt x="4230" y="4676"/>
                              <a:pt x="4204" y="4652"/>
                              <a:pt x="4182" y="4629"/>
                            </a:cubicBezTo>
                            <a:cubicBezTo>
                              <a:pt x="4102" y="4627"/>
                              <a:pt x="4096" y="4604"/>
                              <a:pt x="4067" y="4678"/>
                            </a:cubicBezTo>
                            <a:cubicBezTo>
                              <a:pt x="4054" y="4671"/>
                              <a:pt x="4044" y="4668"/>
                              <a:pt x="4035" y="4664"/>
                            </a:cubicBezTo>
                            <a:cubicBezTo>
                              <a:pt x="4009" y="4667"/>
                              <a:pt x="3984" y="4670"/>
                              <a:pt x="3958" y="4672"/>
                            </a:cubicBezTo>
                            <a:cubicBezTo>
                              <a:pt x="3926" y="4619"/>
                              <a:pt x="3933" y="4593"/>
                              <a:pt x="3930" y="4564"/>
                            </a:cubicBezTo>
                            <a:cubicBezTo>
                              <a:pt x="3911" y="4553"/>
                              <a:pt x="3892" y="4543"/>
                              <a:pt x="3873" y="4536"/>
                            </a:cubicBezTo>
                            <a:cubicBezTo>
                              <a:pt x="3774" y="4442"/>
                              <a:pt x="3698" y="4378"/>
                              <a:pt x="3586" y="4421"/>
                            </a:cubicBezTo>
                            <a:cubicBezTo>
                              <a:pt x="3503" y="4428"/>
                              <a:pt x="3426" y="4443"/>
                              <a:pt x="3349" y="4431"/>
                            </a:cubicBezTo>
                            <a:cubicBezTo>
                              <a:pt x="3311" y="4417"/>
                              <a:pt x="3276" y="4403"/>
                              <a:pt x="3241" y="4389"/>
                            </a:cubicBezTo>
                            <a:cubicBezTo>
                              <a:pt x="3209" y="4388"/>
                              <a:pt x="3177" y="4387"/>
                              <a:pt x="3148" y="4387"/>
                            </a:cubicBezTo>
                            <a:cubicBezTo>
                              <a:pt x="3078" y="4427"/>
                              <a:pt x="2985" y="4468"/>
                              <a:pt x="2949" y="4539"/>
                            </a:cubicBezTo>
                            <a:cubicBezTo>
                              <a:pt x="2914" y="4535"/>
                              <a:pt x="2879" y="4534"/>
                              <a:pt x="2847" y="4533"/>
                            </a:cubicBezTo>
                            <a:cubicBezTo>
                              <a:pt x="2815" y="4516"/>
                              <a:pt x="2783" y="4499"/>
                              <a:pt x="2751" y="4485"/>
                            </a:cubicBezTo>
                            <a:cubicBezTo>
                              <a:pt x="2684" y="4483"/>
                              <a:pt x="2665" y="4476"/>
                              <a:pt x="2636" y="4505"/>
                            </a:cubicBezTo>
                            <a:cubicBezTo>
                              <a:pt x="2608" y="4511"/>
                              <a:pt x="2582" y="4516"/>
                              <a:pt x="2556" y="4526"/>
                            </a:cubicBezTo>
                            <a:cubicBezTo>
                              <a:pt x="2480" y="4524"/>
                              <a:pt x="2451" y="4552"/>
                              <a:pt x="2390" y="4571"/>
                            </a:cubicBezTo>
                            <a:cubicBezTo>
                              <a:pt x="2294" y="4568"/>
                              <a:pt x="2176" y="4500"/>
                              <a:pt x="2144" y="4466"/>
                            </a:cubicBezTo>
                            <a:cubicBezTo>
                              <a:pt x="2145" y="4351"/>
                              <a:pt x="2126" y="4380"/>
                              <a:pt x="2072" y="4333"/>
                            </a:cubicBezTo>
                            <a:cubicBezTo>
                              <a:pt x="1963" y="4331"/>
                              <a:pt x="1992" y="4335"/>
                              <a:pt x="1924" y="4411"/>
                            </a:cubicBezTo>
                            <a:cubicBezTo>
                              <a:pt x="1854" y="4439"/>
                              <a:pt x="1787" y="4421"/>
                              <a:pt x="1736" y="4456"/>
                            </a:cubicBezTo>
                            <a:cubicBezTo>
                              <a:pt x="1726" y="4456"/>
                              <a:pt x="1720" y="4455"/>
                              <a:pt x="1713" y="4455"/>
                            </a:cubicBezTo>
                            <a:cubicBezTo>
                              <a:pt x="1707" y="4442"/>
                              <a:pt x="1704" y="4432"/>
                              <a:pt x="1701" y="4422"/>
                            </a:cubicBezTo>
                            <a:cubicBezTo>
                              <a:pt x="1621" y="4328"/>
                              <a:pt x="1513" y="4277"/>
                              <a:pt x="1423" y="4287"/>
                            </a:cubicBezTo>
                            <a:cubicBezTo>
                              <a:pt x="1321" y="4357"/>
                              <a:pt x="1282" y="4389"/>
                              <a:pt x="1234" y="4505"/>
                            </a:cubicBezTo>
                            <a:cubicBezTo>
                              <a:pt x="1192" y="4563"/>
                              <a:pt x="1157" y="4582"/>
                              <a:pt x="1096" y="4590"/>
                            </a:cubicBezTo>
                            <a:cubicBezTo>
                              <a:pt x="1064" y="4583"/>
                              <a:pt x="1032" y="4576"/>
                              <a:pt x="1003" y="4568"/>
                            </a:cubicBezTo>
                            <a:cubicBezTo>
                              <a:pt x="975" y="4545"/>
                              <a:pt x="965" y="4538"/>
                              <a:pt x="943" y="4537"/>
                            </a:cubicBezTo>
                            <a:cubicBezTo>
                              <a:pt x="921" y="4445"/>
                              <a:pt x="844" y="4423"/>
                              <a:pt x="800" y="4396"/>
                            </a:cubicBezTo>
                            <a:cubicBezTo>
                              <a:pt x="787" y="4376"/>
                              <a:pt x="774" y="4359"/>
                              <a:pt x="762" y="4343"/>
                            </a:cubicBezTo>
                            <a:cubicBezTo>
                              <a:pt x="762" y="4297"/>
                              <a:pt x="762" y="4254"/>
                              <a:pt x="763" y="4212"/>
                            </a:cubicBezTo>
                            <a:cubicBezTo>
                              <a:pt x="782" y="4193"/>
                              <a:pt x="773" y="4133"/>
                              <a:pt x="773" y="4124"/>
                            </a:cubicBezTo>
                            <a:cubicBezTo>
                              <a:pt x="738" y="4015"/>
                              <a:pt x="633" y="4045"/>
                              <a:pt x="575" y="4020"/>
                            </a:cubicBezTo>
                            <a:cubicBezTo>
                              <a:pt x="556" y="4000"/>
                              <a:pt x="540" y="3984"/>
                              <a:pt x="524" y="3967"/>
                            </a:cubicBezTo>
                            <a:cubicBezTo>
                              <a:pt x="499" y="3920"/>
                              <a:pt x="477" y="3874"/>
                              <a:pt x="455" y="3827"/>
                            </a:cubicBezTo>
                            <a:cubicBezTo>
                              <a:pt x="417" y="3817"/>
                              <a:pt x="382" y="3809"/>
                              <a:pt x="346" y="3802"/>
                            </a:cubicBezTo>
                            <a:cubicBezTo>
                              <a:pt x="318" y="3723"/>
                              <a:pt x="360" y="3655"/>
                              <a:pt x="380" y="3603"/>
                            </a:cubicBezTo>
                            <a:cubicBezTo>
                              <a:pt x="380" y="3488"/>
                              <a:pt x="310" y="3434"/>
                              <a:pt x="256" y="3374"/>
                            </a:cubicBezTo>
                            <a:cubicBezTo>
                              <a:pt x="209" y="3350"/>
                              <a:pt x="161" y="3326"/>
                              <a:pt x="116" y="3302"/>
                            </a:cubicBezTo>
                            <a:cubicBezTo>
                              <a:pt x="110" y="3292"/>
                              <a:pt x="103" y="3285"/>
                              <a:pt x="97" y="3278"/>
                            </a:cubicBezTo>
                            <a:cubicBezTo>
                              <a:pt x="98" y="3154"/>
                              <a:pt x="91" y="3190"/>
                              <a:pt x="200" y="3137"/>
                            </a:cubicBezTo>
                            <a:cubicBezTo>
                              <a:pt x="219" y="3121"/>
                              <a:pt x="255" y="3095"/>
                              <a:pt x="264" y="3076"/>
                            </a:cubicBezTo>
                            <a:cubicBezTo>
                              <a:pt x="265" y="2971"/>
                              <a:pt x="266" y="2870"/>
                              <a:pt x="266" y="2768"/>
                            </a:cubicBezTo>
                            <a:cubicBezTo>
                              <a:pt x="245" y="2624"/>
                              <a:pt x="142" y="2660"/>
                              <a:pt x="66" y="2655"/>
                            </a:cubicBezTo>
                            <a:cubicBezTo>
                              <a:pt x="53" y="2661"/>
                              <a:pt x="43" y="2671"/>
                              <a:pt x="34" y="2681"/>
                            </a:cubicBezTo>
                            <a:cubicBezTo>
                              <a:pt x="30" y="2684"/>
                              <a:pt x="27" y="2687"/>
                              <a:pt x="27" y="2694"/>
                            </a:cubicBezTo>
                            <a:cubicBezTo>
                              <a:pt x="2" y="2618"/>
                              <a:pt x="2" y="2598"/>
                              <a:pt x="9" y="2562"/>
                            </a:cubicBezTo>
                            <a:cubicBezTo>
                              <a:pt x="31" y="2550"/>
                              <a:pt x="57" y="2537"/>
                              <a:pt x="82" y="2528"/>
                            </a:cubicBezTo>
                            <a:cubicBezTo>
                              <a:pt x="83" y="2502"/>
                              <a:pt x="83" y="2476"/>
                              <a:pt x="86" y="2453"/>
                            </a:cubicBezTo>
                            <a:cubicBezTo>
                              <a:pt x="10" y="2333"/>
                              <a:pt x="0" y="2408"/>
                              <a:pt x="125" y="2326"/>
                            </a:cubicBezTo>
                            <a:cubicBezTo>
                              <a:pt x="148" y="2287"/>
                              <a:pt x="173" y="2249"/>
                              <a:pt x="199" y="2213"/>
                            </a:cubicBezTo>
                            <a:cubicBezTo>
                              <a:pt x="241" y="2195"/>
                              <a:pt x="283" y="2179"/>
                              <a:pt x="327" y="2164"/>
                            </a:cubicBezTo>
                            <a:cubicBezTo>
                              <a:pt x="465" y="2161"/>
                              <a:pt x="532" y="2166"/>
                              <a:pt x="657" y="2107"/>
                            </a:cubicBezTo>
                            <a:cubicBezTo>
                              <a:pt x="673" y="2104"/>
                              <a:pt x="692" y="2105"/>
                              <a:pt x="711" y="2105"/>
                            </a:cubicBezTo>
                            <a:cubicBezTo>
                              <a:pt x="711" y="2148"/>
                              <a:pt x="723" y="2243"/>
                              <a:pt x="806" y="2271"/>
                            </a:cubicBezTo>
                            <a:cubicBezTo>
                              <a:pt x="844" y="2272"/>
                              <a:pt x="899" y="2273"/>
                              <a:pt x="944" y="2242"/>
                            </a:cubicBezTo>
                            <a:cubicBezTo>
                              <a:pt x="973" y="2200"/>
                              <a:pt x="1002" y="2161"/>
                              <a:pt x="1034" y="2123"/>
                            </a:cubicBezTo>
                            <a:cubicBezTo>
                              <a:pt x="1082" y="2124"/>
                              <a:pt x="1126" y="2142"/>
                              <a:pt x="1190" y="2127"/>
                            </a:cubicBezTo>
                            <a:cubicBezTo>
                              <a:pt x="1219" y="2095"/>
                              <a:pt x="1242" y="2079"/>
                              <a:pt x="1277" y="2057"/>
                            </a:cubicBezTo>
                            <a:cubicBezTo>
                              <a:pt x="1293" y="2054"/>
                              <a:pt x="1312" y="2055"/>
                              <a:pt x="1331" y="2055"/>
                            </a:cubicBezTo>
                            <a:cubicBezTo>
                              <a:pt x="1373" y="2069"/>
                              <a:pt x="1417" y="2100"/>
                              <a:pt x="1494" y="2102"/>
                            </a:cubicBezTo>
                            <a:cubicBezTo>
                              <a:pt x="1568" y="2061"/>
                              <a:pt x="1698" y="2084"/>
                              <a:pt x="1798" y="2044"/>
                            </a:cubicBezTo>
                            <a:cubicBezTo>
                              <a:pt x="1836" y="2019"/>
                              <a:pt x="1878" y="1994"/>
                              <a:pt x="1920" y="1972"/>
                            </a:cubicBezTo>
                            <a:cubicBezTo>
                              <a:pt x="1929" y="1939"/>
                              <a:pt x="1939" y="1907"/>
                              <a:pt x="1949" y="1878"/>
                            </a:cubicBezTo>
                            <a:cubicBezTo>
                              <a:pt x="2035" y="1850"/>
                              <a:pt x="2055" y="1726"/>
                              <a:pt x="2084" y="1665"/>
                            </a:cubicBezTo>
                            <a:cubicBezTo>
                              <a:pt x="2116" y="1649"/>
                              <a:pt x="2161" y="1627"/>
                              <a:pt x="2190" y="1599"/>
                            </a:cubicBezTo>
                            <a:cubicBezTo>
                              <a:pt x="2203" y="1563"/>
                              <a:pt x="2216" y="1527"/>
                              <a:pt x="2229" y="1495"/>
                            </a:cubicBezTo>
                            <a:cubicBezTo>
                              <a:pt x="2233" y="1436"/>
                              <a:pt x="2236" y="1377"/>
                              <a:pt x="2240" y="1318"/>
                            </a:cubicBezTo>
                            <a:cubicBezTo>
                              <a:pt x="2230" y="1292"/>
                              <a:pt x="2224" y="1266"/>
                              <a:pt x="2218" y="1243"/>
                            </a:cubicBezTo>
                            <a:cubicBezTo>
                              <a:pt x="2218" y="1148"/>
                              <a:pt x="2270" y="1047"/>
                              <a:pt x="2219" y="994"/>
                            </a:cubicBezTo>
                            <a:cubicBezTo>
                              <a:pt x="2216" y="984"/>
                              <a:pt x="2213" y="974"/>
                              <a:pt x="2210" y="964"/>
                            </a:cubicBezTo>
                            <a:cubicBezTo>
                              <a:pt x="2315" y="967"/>
                              <a:pt x="2411" y="969"/>
                              <a:pt x="2520" y="991"/>
                            </a:cubicBezTo>
                            <a:cubicBezTo>
                              <a:pt x="2596" y="1033"/>
                              <a:pt x="2663" y="1005"/>
                              <a:pt x="2762" y="1076"/>
                            </a:cubicBezTo>
                            <a:cubicBezTo>
                              <a:pt x="2775" y="1076"/>
                              <a:pt x="2791" y="1077"/>
                              <a:pt x="2807" y="1077"/>
                            </a:cubicBezTo>
                            <a:cubicBezTo>
                              <a:pt x="2820" y="1061"/>
                              <a:pt x="2832" y="1048"/>
                              <a:pt x="2849" y="1036"/>
                            </a:cubicBezTo>
                            <a:cubicBezTo>
                              <a:pt x="2849" y="1019"/>
                              <a:pt x="2849" y="1003"/>
                              <a:pt x="2849" y="990"/>
                            </a:cubicBezTo>
                            <a:cubicBezTo>
                              <a:pt x="2820" y="930"/>
                              <a:pt x="2833" y="878"/>
                              <a:pt x="2856" y="839"/>
                            </a:cubicBezTo>
                            <a:cubicBezTo>
                              <a:pt x="2895" y="791"/>
                              <a:pt x="2933" y="746"/>
                              <a:pt x="2972" y="702"/>
                            </a:cubicBezTo>
                            <a:cubicBezTo>
                              <a:pt x="2988" y="597"/>
                              <a:pt x="3024" y="578"/>
                              <a:pt x="3082" y="508"/>
                            </a:cubicBezTo>
                            <a:cubicBezTo>
                              <a:pt x="3108" y="453"/>
                              <a:pt x="3095" y="439"/>
                              <a:pt x="3162" y="441"/>
                            </a:cubicBezTo>
                            <a:cubicBezTo>
                              <a:pt x="3219" y="479"/>
                              <a:pt x="3280" y="519"/>
                              <a:pt x="3340" y="560"/>
                            </a:cubicBezTo>
                            <a:cubicBezTo>
                              <a:pt x="3375" y="571"/>
                              <a:pt x="3458" y="563"/>
                              <a:pt x="3512" y="620"/>
                            </a:cubicBezTo>
                            <a:cubicBezTo>
                              <a:pt x="3586" y="622"/>
                              <a:pt x="3729" y="639"/>
                              <a:pt x="3762" y="535"/>
                            </a:cubicBezTo>
                            <a:cubicBezTo>
                              <a:pt x="3756" y="463"/>
                              <a:pt x="3750" y="391"/>
                              <a:pt x="3747" y="318"/>
                            </a:cubicBezTo>
                            <a:cubicBezTo>
                              <a:pt x="3825" y="163"/>
                              <a:pt x="3914" y="172"/>
                              <a:pt x="4081" y="160"/>
                            </a:cubicBezTo>
                            <a:cubicBezTo>
                              <a:pt x="4122" y="148"/>
                              <a:pt x="4142" y="76"/>
                              <a:pt x="4158" y="44"/>
                            </a:cubicBezTo>
                            <a:cubicBezTo>
                              <a:pt x="4171" y="28"/>
                              <a:pt x="4184" y="15"/>
                              <a:pt x="4200" y="2"/>
                            </a:cubicBezTo>
                            <a:cubicBezTo>
                              <a:pt x="4244" y="0"/>
                              <a:pt x="4289" y="1"/>
                              <a:pt x="4334" y="2"/>
                            </a:cubicBezTo>
                            <a:cubicBezTo>
                              <a:pt x="4356" y="19"/>
                              <a:pt x="4362" y="121"/>
                              <a:pt x="4387" y="187"/>
                            </a:cubicBezTo>
                            <a:cubicBezTo>
                              <a:pt x="4428" y="254"/>
                              <a:pt x="4473" y="324"/>
                              <a:pt x="4517" y="393"/>
                            </a:cubicBezTo>
                            <a:cubicBezTo>
                              <a:pt x="4555" y="414"/>
                              <a:pt x="4616" y="439"/>
                              <a:pt x="4695" y="460"/>
                            </a:cubicBezTo>
                            <a:cubicBezTo>
                              <a:pt x="4724" y="481"/>
                              <a:pt x="4753" y="504"/>
                              <a:pt x="4785" y="528"/>
                            </a:cubicBezTo>
                            <a:cubicBezTo>
                              <a:pt x="4800" y="555"/>
                              <a:pt x="4816" y="581"/>
                              <a:pt x="4832" y="611"/>
                            </a:cubicBezTo>
                            <a:cubicBezTo>
                              <a:pt x="4838" y="664"/>
                              <a:pt x="4844" y="716"/>
                              <a:pt x="4850" y="772"/>
                            </a:cubicBezTo>
                            <a:cubicBezTo>
                              <a:pt x="4869" y="812"/>
                              <a:pt x="4888" y="851"/>
                              <a:pt x="4910" y="891"/>
                            </a:cubicBezTo>
                            <a:cubicBezTo>
                              <a:pt x="4916" y="954"/>
                              <a:pt x="4938" y="1072"/>
                              <a:pt x="4883" y="1156"/>
                            </a:cubicBezTo>
                            <a:cubicBezTo>
                              <a:pt x="4771" y="1228"/>
                              <a:pt x="4787" y="1189"/>
                              <a:pt x="4773" y="1327"/>
                            </a:cubicBezTo>
                            <a:cubicBezTo>
                              <a:pt x="4780" y="1360"/>
                              <a:pt x="4782" y="1412"/>
                              <a:pt x="4820" y="1469"/>
                            </a:cubicBezTo>
                            <a:cubicBezTo>
                              <a:pt x="4852" y="1492"/>
                              <a:pt x="4884" y="1516"/>
                              <a:pt x="4919" y="1543"/>
                            </a:cubicBezTo>
                            <a:cubicBezTo>
                              <a:pt x="4967" y="1554"/>
                              <a:pt x="5015" y="1565"/>
                              <a:pt x="5066" y="1580"/>
                            </a:cubicBezTo>
                            <a:cubicBezTo>
                              <a:pt x="5164" y="1654"/>
                              <a:pt x="5276" y="1657"/>
                              <a:pt x="5417" y="1670"/>
                            </a:cubicBezTo>
                            <a:cubicBezTo>
                              <a:pt x="5461" y="1694"/>
                              <a:pt x="5538" y="1772"/>
                              <a:pt x="5592" y="1832"/>
                            </a:cubicBezTo>
                            <a:cubicBezTo>
                              <a:pt x="5636" y="1872"/>
                              <a:pt x="5684" y="1913"/>
                              <a:pt x="5731" y="1953"/>
                            </a:cubicBezTo>
                            <a:cubicBezTo>
                              <a:pt x="5776" y="1964"/>
                              <a:pt x="5827" y="1972"/>
                              <a:pt x="5878" y="2039"/>
                            </a:cubicBezTo>
                            <a:cubicBezTo>
                              <a:pt x="5890" y="2085"/>
                              <a:pt x="5909" y="2184"/>
                              <a:pt x="5944" y="2257"/>
                            </a:cubicBezTo>
                            <a:cubicBezTo>
                              <a:pt x="5963" y="2274"/>
                              <a:pt x="5991" y="2281"/>
                              <a:pt x="6010" y="2340"/>
                            </a:cubicBezTo>
                            <a:cubicBezTo>
                              <a:pt x="6007" y="2370"/>
                              <a:pt x="6004" y="2399"/>
                              <a:pt x="6003" y="2432"/>
                            </a:cubicBezTo>
                            <a:cubicBezTo>
                              <a:pt x="6010" y="2455"/>
                              <a:pt x="6019" y="2478"/>
                              <a:pt x="6029" y="2501"/>
                            </a:cubicBezTo>
                            <a:cubicBezTo>
                              <a:pt x="5958" y="2535"/>
                              <a:pt x="5964" y="2552"/>
                              <a:pt x="5941" y="2636"/>
                            </a:cubicBezTo>
                            <a:cubicBezTo>
                              <a:pt x="5938" y="2669"/>
                              <a:pt x="5938" y="2705"/>
                              <a:pt x="5938" y="2741"/>
                            </a:cubicBezTo>
                            <a:cubicBezTo>
                              <a:pt x="5944" y="2781"/>
                              <a:pt x="5950" y="2820"/>
                              <a:pt x="5959" y="2860"/>
                            </a:cubicBezTo>
                            <a:cubicBezTo>
                              <a:pt x="5950" y="2863"/>
                              <a:pt x="5943" y="2866"/>
                              <a:pt x="5937" y="2869"/>
                            </a:cubicBezTo>
                            <a:cubicBezTo>
                              <a:pt x="5860" y="2870"/>
                              <a:pt x="5787" y="2872"/>
                              <a:pt x="5713" y="2873"/>
                            </a:cubicBezTo>
                            <a:cubicBezTo>
                              <a:pt x="5553" y="2889"/>
                              <a:pt x="5480" y="2900"/>
                              <a:pt x="5431" y="3053"/>
                            </a:cubicBezTo>
                            <a:cubicBezTo>
                              <a:pt x="5383" y="3100"/>
                              <a:pt x="5357" y="3126"/>
                              <a:pt x="5334" y="3204"/>
                            </a:cubicBezTo>
                            <a:cubicBezTo>
                              <a:pt x="5254" y="3254"/>
                              <a:pt x="5149" y="3248"/>
                              <a:pt x="5085" y="3247"/>
                            </a:cubicBezTo>
                            <a:cubicBezTo>
                              <a:pt x="5085" y="3283"/>
                              <a:pt x="5049" y="3344"/>
                              <a:pt x="5011" y="3373"/>
                            </a:cubicBezTo>
                            <a:cubicBezTo>
                              <a:pt x="4981" y="3431"/>
                              <a:pt x="5013" y="3500"/>
                              <a:pt x="5044" y="3593"/>
                            </a:cubicBezTo>
                            <a:cubicBezTo>
                              <a:pt x="5044" y="3619"/>
                              <a:pt x="5044" y="3645"/>
                              <a:pt x="5047" y="3672"/>
                            </a:cubicBezTo>
                            <a:cubicBezTo>
                              <a:pt x="4990" y="3680"/>
                              <a:pt x="4932" y="3692"/>
                              <a:pt x="4878" y="3703"/>
                            </a:cubicBezTo>
                            <a:cubicBezTo>
                              <a:pt x="4826" y="3718"/>
                              <a:pt x="4775" y="3753"/>
                              <a:pt x="4743" y="3772"/>
                            </a:cubicBezTo>
                            <a:cubicBezTo>
                              <a:pt x="4599" y="3817"/>
                              <a:pt x="4458" y="3824"/>
                              <a:pt x="4334" y="3821"/>
                            </a:cubicBezTo>
                            <a:cubicBezTo>
                              <a:pt x="4279" y="3829"/>
                              <a:pt x="4273" y="3832"/>
                              <a:pt x="4244" y="3854"/>
                            </a:cubicBezTo>
                            <a:cubicBezTo>
                              <a:pt x="4244" y="3894"/>
                              <a:pt x="4244" y="3900"/>
                              <a:pt x="4288" y="3967"/>
                            </a:cubicBezTo>
                            <a:cubicBezTo>
                              <a:pt x="4240" y="4038"/>
                              <a:pt x="4281" y="4088"/>
                              <a:pt x="4367" y="4142"/>
                            </a:cubicBezTo>
                            <a:cubicBezTo>
                              <a:pt x="4389" y="4176"/>
                              <a:pt x="4411" y="4209"/>
                              <a:pt x="4433" y="4245"/>
                            </a:cubicBezTo>
                            <a:cubicBezTo>
                              <a:pt x="4469" y="4263"/>
                              <a:pt x="4497" y="4277"/>
                              <a:pt x="4481" y="4361"/>
                            </a:cubicBezTo>
                            <a:cubicBezTo>
                              <a:pt x="4468" y="4371"/>
                              <a:pt x="4455" y="4384"/>
                              <a:pt x="4445" y="4396"/>
                            </a:cubicBezTo>
                            <a:cubicBezTo>
                              <a:pt x="4346" y="4450"/>
                              <a:pt x="4337" y="4433"/>
                              <a:pt x="4336" y="4557"/>
                            </a:cubicBezTo>
                            <a:cubicBezTo>
                              <a:pt x="4361" y="4578"/>
                              <a:pt x="4403" y="4618"/>
                              <a:pt x="4402" y="4697"/>
                            </a:cubicBezTo>
                            <a:cubicBezTo>
                              <a:pt x="4364" y="4722"/>
                              <a:pt x="4319" y="4727"/>
                              <a:pt x="4296" y="4727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 w="8" cap="flat">
                        <a:solidFill>
                          <a:srgbClr val="FFFFFF"/>
                        </a:solidFill>
                        <a:prstDash val="solid"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endParaRPr>
                      </a:p>
                    </p:txBody>
                  </p:sp>
                  <p:sp>
                    <p:nvSpPr>
                      <p:cNvPr id="38" name="Freeform 3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91" y="1247"/>
                        <a:ext cx="1095" cy="723"/>
                      </a:xfrm>
                      <a:custGeom>
                        <a:avLst/>
                        <a:gdLst>
                          <a:gd name="T0" fmla="*/ 0 w 4310"/>
                          <a:gd name="T1" fmla="*/ 0 h 3842"/>
                          <a:gd name="T2" fmla="*/ 0 w 4310"/>
                          <a:gd name="T3" fmla="*/ 0 h 3842"/>
                          <a:gd name="T4" fmla="*/ 0 w 4310"/>
                          <a:gd name="T5" fmla="*/ 0 h 3842"/>
                          <a:gd name="T6" fmla="*/ 0 w 4310"/>
                          <a:gd name="T7" fmla="*/ 0 h 3842"/>
                          <a:gd name="T8" fmla="*/ 0 w 4310"/>
                          <a:gd name="T9" fmla="*/ 0 h 3842"/>
                          <a:gd name="T10" fmla="*/ 0 w 4310"/>
                          <a:gd name="T11" fmla="*/ 0 h 3842"/>
                          <a:gd name="T12" fmla="*/ 0 w 4310"/>
                          <a:gd name="T13" fmla="*/ 0 h 3842"/>
                          <a:gd name="T14" fmla="*/ 0 w 4310"/>
                          <a:gd name="T15" fmla="*/ 0 h 3842"/>
                          <a:gd name="T16" fmla="*/ 0 w 4310"/>
                          <a:gd name="T17" fmla="*/ 0 h 3842"/>
                          <a:gd name="T18" fmla="*/ 0 w 4310"/>
                          <a:gd name="T19" fmla="*/ 0 h 3842"/>
                          <a:gd name="T20" fmla="*/ 0 w 4310"/>
                          <a:gd name="T21" fmla="*/ 0 h 3842"/>
                          <a:gd name="T22" fmla="*/ 0 w 4310"/>
                          <a:gd name="T23" fmla="*/ 0 h 3842"/>
                          <a:gd name="T24" fmla="*/ 0 w 4310"/>
                          <a:gd name="T25" fmla="*/ 0 h 3842"/>
                          <a:gd name="T26" fmla="*/ 0 w 4310"/>
                          <a:gd name="T27" fmla="*/ 0 h 3842"/>
                          <a:gd name="T28" fmla="*/ 0 w 4310"/>
                          <a:gd name="T29" fmla="*/ 0 h 3842"/>
                          <a:gd name="T30" fmla="*/ 0 w 4310"/>
                          <a:gd name="T31" fmla="*/ 0 h 3842"/>
                          <a:gd name="T32" fmla="*/ 0 w 4310"/>
                          <a:gd name="T33" fmla="*/ 0 h 3842"/>
                          <a:gd name="T34" fmla="*/ 0 w 4310"/>
                          <a:gd name="T35" fmla="*/ 0 h 3842"/>
                          <a:gd name="T36" fmla="*/ 0 w 4310"/>
                          <a:gd name="T37" fmla="*/ 0 h 3842"/>
                          <a:gd name="T38" fmla="*/ 0 w 4310"/>
                          <a:gd name="T39" fmla="*/ 0 h 3842"/>
                          <a:gd name="T40" fmla="*/ 0 w 4310"/>
                          <a:gd name="T41" fmla="*/ 0 h 3842"/>
                          <a:gd name="T42" fmla="*/ 0 w 4310"/>
                          <a:gd name="T43" fmla="*/ 0 h 3842"/>
                          <a:gd name="T44" fmla="*/ 0 w 4310"/>
                          <a:gd name="T45" fmla="*/ 0 h 3842"/>
                          <a:gd name="T46" fmla="*/ 0 w 4310"/>
                          <a:gd name="T47" fmla="*/ 0 h 3842"/>
                          <a:gd name="T48" fmla="*/ 0 w 4310"/>
                          <a:gd name="T49" fmla="*/ 0 h 3842"/>
                          <a:gd name="T50" fmla="*/ 0 w 4310"/>
                          <a:gd name="T51" fmla="*/ 0 h 3842"/>
                          <a:gd name="T52" fmla="*/ 0 w 4310"/>
                          <a:gd name="T53" fmla="*/ 0 h 3842"/>
                          <a:gd name="T54" fmla="*/ 0 w 4310"/>
                          <a:gd name="T55" fmla="*/ 0 h 3842"/>
                          <a:gd name="T56" fmla="*/ 0 w 4310"/>
                          <a:gd name="T57" fmla="*/ 0 h 3842"/>
                          <a:gd name="T58" fmla="*/ 0 w 4310"/>
                          <a:gd name="T59" fmla="*/ 0 h 3842"/>
                          <a:gd name="T60" fmla="*/ 0 w 4310"/>
                          <a:gd name="T61" fmla="*/ 0 h 3842"/>
                          <a:gd name="T62" fmla="*/ 0 w 4310"/>
                          <a:gd name="T63" fmla="*/ 0 h 3842"/>
                          <a:gd name="T64" fmla="*/ 0 w 4310"/>
                          <a:gd name="T65" fmla="*/ 0 h 3842"/>
                          <a:gd name="T66" fmla="*/ 0 w 4310"/>
                          <a:gd name="T67" fmla="*/ 0 h 3842"/>
                          <a:gd name="T68" fmla="*/ 0 w 4310"/>
                          <a:gd name="T69" fmla="*/ 0 h 3842"/>
                          <a:gd name="T70" fmla="*/ 0 w 4310"/>
                          <a:gd name="T71" fmla="*/ 0 h 3842"/>
                          <a:gd name="T72" fmla="*/ 0 w 4310"/>
                          <a:gd name="T73" fmla="*/ 0 h 3842"/>
                          <a:gd name="T74" fmla="*/ 0 w 4310"/>
                          <a:gd name="T75" fmla="*/ 0 h 3842"/>
                          <a:gd name="T76" fmla="*/ 0 w 4310"/>
                          <a:gd name="T77" fmla="*/ 0 h 3842"/>
                          <a:gd name="T78" fmla="*/ 0 w 4310"/>
                          <a:gd name="T79" fmla="*/ 0 h 3842"/>
                          <a:gd name="T80" fmla="*/ 0 w 4310"/>
                          <a:gd name="T81" fmla="*/ 0 h 3842"/>
                          <a:gd name="T82" fmla="*/ 0 w 4310"/>
                          <a:gd name="T83" fmla="*/ 0 h 3842"/>
                          <a:gd name="T84" fmla="*/ 0 w 4310"/>
                          <a:gd name="T85" fmla="*/ 0 h 3842"/>
                          <a:gd name="T86" fmla="*/ 0 w 4310"/>
                          <a:gd name="T87" fmla="*/ 0 h 3842"/>
                          <a:gd name="T88" fmla="*/ 0 w 4310"/>
                          <a:gd name="T89" fmla="*/ 0 h 3842"/>
                          <a:gd name="T90" fmla="*/ 0 w 4310"/>
                          <a:gd name="T91" fmla="*/ 0 h 3842"/>
                          <a:gd name="T92" fmla="*/ 0 w 4310"/>
                          <a:gd name="T93" fmla="*/ 0 h 3842"/>
                          <a:gd name="T94" fmla="*/ 0 w 4310"/>
                          <a:gd name="T95" fmla="*/ 0 h 3842"/>
                          <a:gd name="T96" fmla="*/ 0 w 4310"/>
                          <a:gd name="T97" fmla="*/ 0 h 3842"/>
                          <a:gd name="T98" fmla="*/ 0 w 4310"/>
                          <a:gd name="T99" fmla="*/ 0 h 3842"/>
                          <a:gd name="T100" fmla="*/ 0 w 4310"/>
                          <a:gd name="T101" fmla="*/ 0 h 3842"/>
                          <a:gd name="T102" fmla="*/ 0 w 4310"/>
                          <a:gd name="T103" fmla="*/ 0 h 3842"/>
                          <a:gd name="T104" fmla="*/ 0 w 4310"/>
                          <a:gd name="T105" fmla="*/ 0 h 3842"/>
                          <a:gd name="T106" fmla="*/ 0 w 4310"/>
                          <a:gd name="T107" fmla="*/ 0 h 3842"/>
                          <a:gd name="T108" fmla="*/ 0 w 4310"/>
                          <a:gd name="T109" fmla="*/ 0 h 3842"/>
                          <a:gd name="T110" fmla="*/ 0 w 4310"/>
                          <a:gd name="T111" fmla="*/ 0 h 3842"/>
                          <a:gd name="T112" fmla="*/ 0 w 4310"/>
                          <a:gd name="T113" fmla="*/ 0 h 3842"/>
                          <a:gd name="T114" fmla="*/ 0 w 4310"/>
                          <a:gd name="T115" fmla="*/ 0 h 3842"/>
                          <a:gd name="T116" fmla="*/ 0 w 4310"/>
                          <a:gd name="T117" fmla="*/ 0 h 3842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  <a:gd name="T141" fmla="*/ 0 60000 65536"/>
                          <a:gd name="T142" fmla="*/ 0 60000 65536"/>
                          <a:gd name="T143" fmla="*/ 0 60000 65536"/>
                          <a:gd name="T144" fmla="*/ 0 60000 65536"/>
                          <a:gd name="T145" fmla="*/ 0 60000 65536"/>
                          <a:gd name="T146" fmla="*/ 0 60000 65536"/>
                          <a:gd name="T147" fmla="*/ 0 60000 65536"/>
                          <a:gd name="T148" fmla="*/ 0 60000 65536"/>
                          <a:gd name="T149" fmla="*/ 0 60000 65536"/>
                          <a:gd name="T150" fmla="*/ 0 60000 65536"/>
                          <a:gd name="T151" fmla="*/ 0 60000 65536"/>
                          <a:gd name="T152" fmla="*/ 0 60000 65536"/>
                          <a:gd name="T153" fmla="*/ 0 60000 65536"/>
                          <a:gd name="T154" fmla="*/ 0 60000 65536"/>
                          <a:gd name="T155" fmla="*/ 0 60000 65536"/>
                          <a:gd name="T156" fmla="*/ 0 60000 65536"/>
                          <a:gd name="T157" fmla="*/ 0 60000 65536"/>
                          <a:gd name="T158" fmla="*/ 0 60000 65536"/>
                          <a:gd name="T159" fmla="*/ 0 60000 65536"/>
                          <a:gd name="T160" fmla="*/ 0 60000 65536"/>
                          <a:gd name="T161" fmla="*/ 0 60000 65536"/>
                          <a:gd name="T162" fmla="*/ 0 60000 65536"/>
                          <a:gd name="T163" fmla="*/ 0 60000 65536"/>
                          <a:gd name="T164" fmla="*/ 0 60000 65536"/>
                          <a:gd name="T165" fmla="*/ 0 60000 65536"/>
                          <a:gd name="T166" fmla="*/ 0 60000 65536"/>
                          <a:gd name="T167" fmla="*/ 0 60000 65536"/>
                          <a:gd name="T168" fmla="*/ 0 60000 65536"/>
                          <a:gd name="T169" fmla="*/ 0 60000 65536"/>
                          <a:gd name="T170" fmla="*/ 0 60000 65536"/>
                          <a:gd name="T171" fmla="*/ 0 60000 65536"/>
                          <a:gd name="T172" fmla="*/ 0 60000 65536"/>
                          <a:gd name="T173" fmla="*/ 0 60000 65536"/>
                          <a:gd name="T174" fmla="*/ 0 60000 65536"/>
                          <a:gd name="T175" fmla="*/ 0 60000 65536"/>
                          <a:gd name="T176" fmla="*/ 0 60000 65536"/>
                          <a:gd name="T177" fmla="*/ 0 w 4310"/>
                          <a:gd name="T178" fmla="*/ 0 h 3842"/>
                          <a:gd name="T179" fmla="*/ 4310 w 4310"/>
                          <a:gd name="T180" fmla="*/ 3842 h 3842"/>
                        </a:gdLst>
                        <a:ahLst/>
                        <a:cxnLst>
                          <a:cxn ang="T118">
                            <a:pos x="T0" y="T1"/>
                          </a:cxn>
                          <a:cxn ang="T119">
                            <a:pos x="T2" y="T3"/>
                          </a:cxn>
                          <a:cxn ang="T120">
                            <a:pos x="T4" y="T5"/>
                          </a:cxn>
                          <a:cxn ang="T121">
                            <a:pos x="T6" y="T7"/>
                          </a:cxn>
                          <a:cxn ang="T122">
                            <a:pos x="T8" y="T9"/>
                          </a:cxn>
                          <a:cxn ang="T123">
                            <a:pos x="T10" y="T11"/>
                          </a:cxn>
                          <a:cxn ang="T124">
                            <a:pos x="T12" y="T13"/>
                          </a:cxn>
                          <a:cxn ang="T125">
                            <a:pos x="T14" y="T15"/>
                          </a:cxn>
                          <a:cxn ang="T126">
                            <a:pos x="T16" y="T17"/>
                          </a:cxn>
                          <a:cxn ang="T127">
                            <a:pos x="T18" y="T19"/>
                          </a:cxn>
                          <a:cxn ang="T128">
                            <a:pos x="T20" y="T21"/>
                          </a:cxn>
                          <a:cxn ang="T129">
                            <a:pos x="T22" y="T23"/>
                          </a:cxn>
                          <a:cxn ang="T130">
                            <a:pos x="T24" y="T25"/>
                          </a:cxn>
                          <a:cxn ang="T131">
                            <a:pos x="T26" y="T27"/>
                          </a:cxn>
                          <a:cxn ang="T132">
                            <a:pos x="T28" y="T29"/>
                          </a:cxn>
                          <a:cxn ang="T133">
                            <a:pos x="T30" y="T31"/>
                          </a:cxn>
                          <a:cxn ang="T134">
                            <a:pos x="T32" y="T33"/>
                          </a:cxn>
                          <a:cxn ang="T135">
                            <a:pos x="T34" y="T35"/>
                          </a:cxn>
                          <a:cxn ang="T136">
                            <a:pos x="T36" y="T37"/>
                          </a:cxn>
                          <a:cxn ang="T137">
                            <a:pos x="T38" y="T39"/>
                          </a:cxn>
                          <a:cxn ang="T138">
                            <a:pos x="T40" y="T41"/>
                          </a:cxn>
                          <a:cxn ang="T139">
                            <a:pos x="T42" y="T43"/>
                          </a:cxn>
                          <a:cxn ang="T140">
                            <a:pos x="T44" y="T45"/>
                          </a:cxn>
                          <a:cxn ang="T141">
                            <a:pos x="T46" y="T47"/>
                          </a:cxn>
                          <a:cxn ang="T142">
                            <a:pos x="T48" y="T49"/>
                          </a:cxn>
                          <a:cxn ang="T143">
                            <a:pos x="T50" y="T51"/>
                          </a:cxn>
                          <a:cxn ang="T144">
                            <a:pos x="T52" y="T53"/>
                          </a:cxn>
                          <a:cxn ang="T145">
                            <a:pos x="T54" y="T55"/>
                          </a:cxn>
                          <a:cxn ang="T146">
                            <a:pos x="T56" y="T57"/>
                          </a:cxn>
                          <a:cxn ang="T147">
                            <a:pos x="T58" y="T59"/>
                          </a:cxn>
                          <a:cxn ang="T148">
                            <a:pos x="T60" y="T61"/>
                          </a:cxn>
                          <a:cxn ang="T149">
                            <a:pos x="T62" y="T63"/>
                          </a:cxn>
                          <a:cxn ang="T150">
                            <a:pos x="T64" y="T65"/>
                          </a:cxn>
                          <a:cxn ang="T151">
                            <a:pos x="T66" y="T67"/>
                          </a:cxn>
                          <a:cxn ang="T152">
                            <a:pos x="T68" y="T69"/>
                          </a:cxn>
                          <a:cxn ang="T153">
                            <a:pos x="T70" y="T71"/>
                          </a:cxn>
                          <a:cxn ang="T154">
                            <a:pos x="T72" y="T73"/>
                          </a:cxn>
                          <a:cxn ang="T155">
                            <a:pos x="T74" y="T75"/>
                          </a:cxn>
                          <a:cxn ang="T156">
                            <a:pos x="T76" y="T77"/>
                          </a:cxn>
                          <a:cxn ang="T157">
                            <a:pos x="T78" y="T79"/>
                          </a:cxn>
                          <a:cxn ang="T158">
                            <a:pos x="T80" y="T81"/>
                          </a:cxn>
                          <a:cxn ang="T159">
                            <a:pos x="T82" y="T83"/>
                          </a:cxn>
                          <a:cxn ang="T160">
                            <a:pos x="T84" y="T85"/>
                          </a:cxn>
                          <a:cxn ang="T161">
                            <a:pos x="T86" y="T87"/>
                          </a:cxn>
                          <a:cxn ang="T162">
                            <a:pos x="T88" y="T89"/>
                          </a:cxn>
                          <a:cxn ang="T163">
                            <a:pos x="T90" y="T91"/>
                          </a:cxn>
                          <a:cxn ang="T164">
                            <a:pos x="T92" y="T93"/>
                          </a:cxn>
                          <a:cxn ang="T165">
                            <a:pos x="T94" y="T95"/>
                          </a:cxn>
                          <a:cxn ang="T166">
                            <a:pos x="T96" y="T97"/>
                          </a:cxn>
                          <a:cxn ang="T167">
                            <a:pos x="T98" y="T99"/>
                          </a:cxn>
                          <a:cxn ang="T168">
                            <a:pos x="T100" y="T101"/>
                          </a:cxn>
                          <a:cxn ang="T169">
                            <a:pos x="T102" y="T103"/>
                          </a:cxn>
                          <a:cxn ang="T170">
                            <a:pos x="T104" y="T105"/>
                          </a:cxn>
                          <a:cxn ang="T171">
                            <a:pos x="T106" y="T107"/>
                          </a:cxn>
                          <a:cxn ang="T172">
                            <a:pos x="T108" y="T109"/>
                          </a:cxn>
                          <a:cxn ang="T173">
                            <a:pos x="T110" y="T111"/>
                          </a:cxn>
                          <a:cxn ang="T174">
                            <a:pos x="T112" y="T113"/>
                          </a:cxn>
                          <a:cxn ang="T175">
                            <a:pos x="T114" y="T115"/>
                          </a:cxn>
                          <a:cxn ang="T176">
                            <a:pos x="T116" y="T117"/>
                          </a:cxn>
                        </a:cxnLst>
                        <a:rect l="T177" t="T178" r="T179" b="T180"/>
                        <a:pathLst>
                          <a:path w="4310" h="3842">
                            <a:moveTo>
                              <a:pt x="4013" y="3050"/>
                            </a:moveTo>
                            <a:cubicBezTo>
                              <a:pt x="3913" y="2968"/>
                              <a:pt x="3841" y="2971"/>
                              <a:pt x="3758" y="2973"/>
                            </a:cubicBezTo>
                            <a:cubicBezTo>
                              <a:pt x="3741" y="2981"/>
                              <a:pt x="3719" y="2988"/>
                              <a:pt x="3691" y="2993"/>
                            </a:cubicBezTo>
                            <a:cubicBezTo>
                              <a:pt x="3623" y="3092"/>
                              <a:pt x="3657" y="3211"/>
                              <a:pt x="3714" y="3340"/>
                            </a:cubicBezTo>
                            <a:cubicBezTo>
                              <a:pt x="3717" y="3393"/>
                              <a:pt x="3726" y="3445"/>
                              <a:pt x="3707" y="3517"/>
                            </a:cubicBezTo>
                            <a:cubicBezTo>
                              <a:pt x="3655" y="3516"/>
                              <a:pt x="3604" y="3514"/>
                              <a:pt x="3553" y="3513"/>
                            </a:cubicBezTo>
                            <a:cubicBezTo>
                              <a:pt x="3502" y="3538"/>
                              <a:pt x="3521" y="3535"/>
                              <a:pt x="3511" y="3600"/>
                            </a:cubicBezTo>
                            <a:cubicBezTo>
                              <a:pt x="3530" y="3614"/>
                              <a:pt x="3553" y="3631"/>
                              <a:pt x="3575" y="3648"/>
                            </a:cubicBezTo>
                            <a:cubicBezTo>
                              <a:pt x="3575" y="3664"/>
                              <a:pt x="3575" y="3681"/>
                              <a:pt x="3575" y="3697"/>
                            </a:cubicBezTo>
                            <a:cubicBezTo>
                              <a:pt x="3562" y="3726"/>
                              <a:pt x="3552" y="3759"/>
                              <a:pt x="3542" y="3791"/>
                            </a:cubicBezTo>
                            <a:cubicBezTo>
                              <a:pt x="3465" y="3789"/>
                              <a:pt x="3446" y="3825"/>
                              <a:pt x="3395" y="3840"/>
                            </a:cubicBezTo>
                            <a:cubicBezTo>
                              <a:pt x="3337" y="3838"/>
                              <a:pt x="3280" y="3840"/>
                              <a:pt x="3222" y="3842"/>
                            </a:cubicBezTo>
                            <a:cubicBezTo>
                              <a:pt x="3216" y="3839"/>
                              <a:pt x="3210" y="3835"/>
                              <a:pt x="3206" y="3835"/>
                            </a:cubicBezTo>
                            <a:cubicBezTo>
                              <a:pt x="3178" y="3789"/>
                              <a:pt x="3146" y="3765"/>
                              <a:pt x="3130" y="3764"/>
                            </a:cubicBezTo>
                            <a:cubicBezTo>
                              <a:pt x="3124" y="3748"/>
                              <a:pt x="3117" y="3731"/>
                              <a:pt x="3111" y="3715"/>
                            </a:cubicBezTo>
                            <a:cubicBezTo>
                              <a:pt x="3089" y="3665"/>
                              <a:pt x="3067" y="3619"/>
                              <a:pt x="3045" y="3572"/>
                            </a:cubicBezTo>
                            <a:cubicBezTo>
                              <a:pt x="3019" y="3552"/>
                              <a:pt x="2994" y="3532"/>
                              <a:pt x="2972" y="3512"/>
                            </a:cubicBezTo>
                            <a:cubicBezTo>
                              <a:pt x="2934" y="3448"/>
                              <a:pt x="2870" y="3424"/>
                              <a:pt x="2838" y="3413"/>
                            </a:cubicBezTo>
                            <a:cubicBezTo>
                              <a:pt x="2816" y="3400"/>
                              <a:pt x="2797" y="3386"/>
                              <a:pt x="2778" y="3372"/>
                            </a:cubicBezTo>
                            <a:cubicBezTo>
                              <a:pt x="2702" y="3210"/>
                              <a:pt x="2670" y="3222"/>
                              <a:pt x="2551" y="3295"/>
                            </a:cubicBezTo>
                            <a:cubicBezTo>
                              <a:pt x="2506" y="3339"/>
                              <a:pt x="2503" y="3326"/>
                              <a:pt x="2503" y="3408"/>
                            </a:cubicBezTo>
                            <a:cubicBezTo>
                              <a:pt x="2519" y="3431"/>
                              <a:pt x="2538" y="3465"/>
                              <a:pt x="2537" y="3524"/>
                            </a:cubicBezTo>
                            <a:cubicBezTo>
                              <a:pt x="2512" y="3539"/>
                              <a:pt x="2499" y="3555"/>
                              <a:pt x="2460" y="3567"/>
                            </a:cubicBezTo>
                            <a:cubicBezTo>
                              <a:pt x="2444" y="3567"/>
                              <a:pt x="2428" y="3567"/>
                              <a:pt x="2412" y="3569"/>
                            </a:cubicBezTo>
                            <a:cubicBezTo>
                              <a:pt x="2310" y="3508"/>
                              <a:pt x="2221" y="3437"/>
                              <a:pt x="2171" y="3370"/>
                            </a:cubicBezTo>
                            <a:cubicBezTo>
                              <a:pt x="2104" y="3336"/>
                              <a:pt x="2108" y="3211"/>
                              <a:pt x="2108" y="3185"/>
                            </a:cubicBezTo>
                            <a:cubicBezTo>
                              <a:pt x="2149" y="3186"/>
                              <a:pt x="2191" y="3187"/>
                              <a:pt x="2236" y="3192"/>
                            </a:cubicBezTo>
                            <a:cubicBezTo>
                              <a:pt x="2267" y="3215"/>
                              <a:pt x="2302" y="3239"/>
                              <a:pt x="2337" y="3263"/>
                            </a:cubicBezTo>
                            <a:cubicBezTo>
                              <a:pt x="2389" y="3264"/>
                              <a:pt x="2440" y="3285"/>
                              <a:pt x="2485" y="3227"/>
                            </a:cubicBezTo>
                            <a:cubicBezTo>
                              <a:pt x="2485" y="3211"/>
                              <a:pt x="2485" y="3195"/>
                              <a:pt x="2485" y="3178"/>
                            </a:cubicBezTo>
                            <a:cubicBezTo>
                              <a:pt x="2440" y="3135"/>
                              <a:pt x="2393" y="3091"/>
                              <a:pt x="2383" y="3068"/>
                            </a:cubicBezTo>
                            <a:cubicBezTo>
                              <a:pt x="2451" y="3027"/>
                              <a:pt x="2573" y="2899"/>
                              <a:pt x="2592" y="2821"/>
                            </a:cubicBezTo>
                            <a:cubicBezTo>
                              <a:pt x="2621" y="2809"/>
                              <a:pt x="2657" y="2793"/>
                              <a:pt x="2676" y="2774"/>
                            </a:cubicBezTo>
                            <a:cubicBezTo>
                              <a:pt x="2692" y="2774"/>
                              <a:pt x="2718" y="2739"/>
                              <a:pt x="2734" y="2723"/>
                            </a:cubicBezTo>
                            <a:cubicBezTo>
                              <a:pt x="2731" y="2680"/>
                              <a:pt x="2728" y="2638"/>
                              <a:pt x="2728" y="2595"/>
                            </a:cubicBezTo>
                            <a:cubicBezTo>
                              <a:pt x="2658" y="2521"/>
                              <a:pt x="2687" y="2424"/>
                              <a:pt x="2675" y="2410"/>
                            </a:cubicBezTo>
                            <a:cubicBezTo>
                              <a:pt x="2653" y="2357"/>
                              <a:pt x="2631" y="2304"/>
                              <a:pt x="2612" y="2255"/>
                            </a:cubicBezTo>
                            <a:cubicBezTo>
                              <a:pt x="2606" y="2219"/>
                              <a:pt x="2599" y="2183"/>
                              <a:pt x="2593" y="2150"/>
                            </a:cubicBezTo>
                            <a:cubicBezTo>
                              <a:pt x="2568" y="2090"/>
                              <a:pt x="2527" y="1997"/>
                              <a:pt x="2511" y="1990"/>
                            </a:cubicBezTo>
                            <a:cubicBezTo>
                              <a:pt x="2463" y="1989"/>
                              <a:pt x="2415" y="1988"/>
                              <a:pt x="2367" y="1987"/>
                            </a:cubicBezTo>
                            <a:cubicBezTo>
                              <a:pt x="2278" y="1955"/>
                              <a:pt x="2186" y="1864"/>
                              <a:pt x="2138" y="1840"/>
                            </a:cubicBezTo>
                            <a:cubicBezTo>
                              <a:pt x="2091" y="1777"/>
                              <a:pt x="2043" y="1717"/>
                              <a:pt x="1995" y="1656"/>
                            </a:cubicBezTo>
                            <a:cubicBezTo>
                              <a:pt x="1944" y="1655"/>
                              <a:pt x="1938" y="1665"/>
                              <a:pt x="1906" y="1674"/>
                            </a:cubicBezTo>
                            <a:cubicBezTo>
                              <a:pt x="1880" y="1670"/>
                              <a:pt x="1855" y="1669"/>
                              <a:pt x="1829" y="1669"/>
                            </a:cubicBezTo>
                            <a:cubicBezTo>
                              <a:pt x="1782" y="1625"/>
                              <a:pt x="1734" y="1584"/>
                              <a:pt x="1689" y="1544"/>
                            </a:cubicBezTo>
                            <a:cubicBezTo>
                              <a:pt x="1645" y="1523"/>
                              <a:pt x="1603" y="1502"/>
                              <a:pt x="1562" y="1482"/>
                            </a:cubicBezTo>
                            <a:cubicBezTo>
                              <a:pt x="1482" y="1476"/>
                              <a:pt x="1415" y="1455"/>
                              <a:pt x="1371" y="1441"/>
                            </a:cubicBezTo>
                            <a:cubicBezTo>
                              <a:pt x="1272" y="1360"/>
                              <a:pt x="1243" y="1379"/>
                              <a:pt x="1154" y="1373"/>
                            </a:cubicBezTo>
                            <a:cubicBezTo>
                              <a:pt x="1134" y="1383"/>
                              <a:pt x="1115" y="1395"/>
                              <a:pt x="1099" y="1408"/>
                            </a:cubicBezTo>
                            <a:cubicBezTo>
                              <a:pt x="1099" y="1457"/>
                              <a:pt x="1127" y="1497"/>
                              <a:pt x="1111" y="1572"/>
                            </a:cubicBezTo>
                            <a:cubicBezTo>
                              <a:pt x="1024" y="1658"/>
                              <a:pt x="862" y="1497"/>
                              <a:pt x="824" y="1450"/>
                            </a:cubicBezTo>
                            <a:cubicBezTo>
                              <a:pt x="783" y="1416"/>
                              <a:pt x="741" y="1382"/>
                              <a:pt x="700" y="1349"/>
                            </a:cubicBezTo>
                            <a:cubicBezTo>
                              <a:pt x="614" y="1297"/>
                              <a:pt x="541" y="1250"/>
                              <a:pt x="477" y="1228"/>
                            </a:cubicBezTo>
                            <a:cubicBezTo>
                              <a:pt x="353" y="1225"/>
                              <a:pt x="215" y="1238"/>
                              <a:pt x="120" y="1187"/>
                            </a:cubicBezTo>
                            <a:cubicBezTo>
                              <a:pt x="107" y="1183"/>
                              <a:pt x="97" y="1183"/>
                              <a:pt x="88" y="1183"/>
                            </a:cubicBezTo>
                            <a:cubicBezTo>
                              <a:pt x="85" y="1133"/>
                              <a:pt x="63" y="1044"/>
                              <a:pt x="53" y="1034"/>
                            </a:cubicBezTo>
                            <a:cubicBezTo>
                              <a:pt x="41" y="962"/>
                              <a:pt x="0" y="905"/>
                              <a:pt x="64" y="887"/>
                            </a:cubicBezTo>
                            <a:cubicBezTo>
                              <a:pt x="83" y="855"/>
                              <a:pt x="103" y="826"/>
                              <a:pt x="112" y="790"/>
                            </a:cubicBezTo>
                            <a:cubicBezTo>
                              <a:pt x="183" y="792"/>
                              <a:pt x="298" y="795"/>
                              <a:pt x="362" y="731"/>
                            </a:cubicBezTo>
                            <a:cubicBezTo>
                              <a:pt x="372" y="702"/>
                              <a:pt x="381" y="676"/>
                              <a:pt x="394" y="650"/>
                            </a:cubicBezTo>
                            <a:cubicBezTo>
                              <a:pt x="417" y="624"/>
                              <a:pt x="439" y="599"/>
                              <a:pt x="462" y="576"/>
                            </a:cubicBezTo>
                            <a:cubicBezTo>
                              <a:pt x="523" y="418"/>
                              <a:pt x="581" y="429"/>
                              <a:pt x="757" y="414"/>
                            </a:cubicBezTo>
                            <a:cubicBezTo>
                              <a:pt x="779" y="414"/>
                              <a:pt x="945" y="431"/>
                              <a:pt x="993" y="384"/>
                            </a:cubicBezTo>
                            <a:cubicBezTo>
                              <a:pt x="984" y="334"/>
                              <a:pt x="975" y="285"/>
                              <a:pt x="969" y="239"/>
                            </a:cubicBezTo>
                            <a:cubicBezTo>
                              <a:pt x="969" y="150"/>
                              <a:pt x="973" y="0"/>
                              <a:pt x="1088" y="62"/>
                            </a:cubicBezTo>
                            <a:cubicBezTo>
                              <a:pt x="1174" y="74"/>
                              <a:pt x="1263" y="89"/>
                              <a:pt x="1353" y="104"/>
                            </a:cubicBezTo>
                            <a:cubicBezTo>
                              <a:pt x="1340" y="134"/>
                              <a:pt x="1343" y="186"/>
                              <a:pt x="1346" y="239"/>
                            </a:cubicBezTo>
                            <a:cubicBezTo>
                              <a:pt x="1374" y="282"/>
                              <a:pt x="1400" y="312"/>
                              <a:pt x="1421" y="385"/>
                            </a:cubicBezTo>
                            <a:cubicBezTo>
                              <a:pt x="1421" y="411"/>
                              <a:pt x="1421" y="437"/>
                              <a:pt x="1421" y="463"/>
                            </a:cubicBezTo>
                            <a:cubicBezTo>
                              <a:pt x="1405" y="505"/>
                              <a:pt x="1376" y="550"/>
                              <a:pt x="1385" y="616"/>
                            </a:cubicBezTo>
                            <a:cubicBezTo>
                              <a:pt x="1429" y="660"/>
                              <a:pt x="1474" y="703"/>
                              <a:pt x="1518" y="750"/>
                            </a:cubicBezTo>
                            <a:cubicBezTo>
                              <a:pt x="1525" y="764"/>
                              <a:pt x="1531" y="777"/>
                              <a:pt x="1541" y="790"/>
                            </a:cubicBezTo>
                            <a:cubicBezTo>
                              <a:pt x="1537" y="833"/>
                              <a:pt x="1537" y="875"/>
                              <a:pt x="1537" y="921"/>
                            </a:cubicBezTo>
                            <a:cubicBezTo>
                              <a:pt x="1546" y="931"/>
                              <a:pt x="1584" y="935"/>
                              <a:pt x="1629" y="937"/>
                            </a:cubicBezTo>
                            <a:cubicBezTo>
                              <a:pt x="1719" y="867"/>
                              <a:pt x="1872" y="851"/>
                              <a:pt x="2013" y="855"/>
                            </a:cubicBezTo>
                            <a:cubicBezTo>
                              <a:pt x="2016" y="871"/>
                              <a:pt x="2022" y="888"/>
                              <a:pt x="2029" y="907"/>
                            </a:cubicBezTo>
                            <a:cubicBezTo>
                              <a:pt x="2013" y="936"/>
                              <a:pt x="2000" y="969"/>
                              <a:pt x="1987" y="1001"/>
                            </a:cubicBezTo>
                            <a:cubicBezTo>
                              <a:pt x="1919" y="1078"/>
                              <a:pt x="1839" y="1070"/>
                              <a:pt x="1854" y="1191"/>
                            </a:cubicBezTo>
                            <a:cubicBezTo>
                              <a:pt x="1883" y="1202"/>
                              <a:pt x="1915" y="1216"/>
                              <a:pt x="1947" y="1230"/>
                            </a:cubicBezTo>
                            <a:cubicBezTo>
                              <a:pt x="1988" y="1286"/>
                              <a:pt x="2017" y="1320"/>
                              <a:pt x="2096" y="1371"/>
                            </a:cubicBezTo>
                            <a:cubicBezTo>
                              <a:pt x="2125" y="1401"/>
                              <a:pt x="2134" y="1496"/>
                              <a:pt x="2198" y="1524"/>
                            </a:cubicBezTo>
                            <a:cubicBezTo>
                              <a:pt x="2226" y="1564"/>
                              <a:pt x="2258" y="1604"/>
                              <a:pt x="2289" y="1647"/>
                            </a:cubicBezTo>
                            <a:cubicBezTo>
                              <a:pt x="2312" y="1658"/>
                              <a:pt x="2426" y="1723"/>
                              <a:pt x="2462" y="1652"/>
                            </a:cubicBezTo>
                            <a:cubicBezTo>
                              <a:pt x="2472" y="1511"/>
                              <a:pt x="2444" y="1491"/>
                              <a:pt x="2562" y="1474"/>
                            </a:cubicBezTo>
                            <a:cubicBezTo>
                              <a:pt x="2613" y="1476"/>
                              <a:pt x="2648" y="1460"/>
                              <a:pt x="2709" y="1524"/>
                            </a:cubicBezTo>
                            <a:cubicBezTo>
                              <a:pt x="2725" y="1524"/>
                              <a:pt x="2741" y="1525"/>
                              <a:pt x="2760" y="1528"/>
                            </a:cubicBezTo>
                            <a:cubicBezTo>
                              <a:pt x="2814" y="1504"/>
                              <a:pt x="2869" y="1456"/>
                              <a:pt x="2914" y="1434"/>
                            </a:cubicBezTo>
                            <a:cubicBezTo>
                              <a:pt x="2943" y="1405"/>
                              <a:pt x="2971" y="1409"/>
                              <a:pt x="3029" y="1404"/>
                            </a:cubicBezTo>
                            <a:cubicBezTo>
                              <a:pt x="3042" y="1424"/>
                              <a:pt x="3057" y="1444"/>
                              <a:pt x="3073" y="1468"/>
                            </a:cubicBezTo>
                            <a:cubicBezTo>
                              <a:pt x="3073" y="1533"/>
                              <a:pt x="2973" y="1603"/>
                              <a:pt x="2922" y="1637"/>
                            </a:cubicBezTo>
                            <a:cubicBezTo>
                              <a:pt x="2861" y="1714"/>
                              <a:pt x="2854" y="1760"/>
                              <a:pt x="2854" y="1881"/>
                            </a:cubicBezTo>
                            <a:cubicBezTo>
                              <a:pt x="2876" y="1928"/>
                              <a:pt x="2898" y="1974"/>
                              <a:pt x="2923" y="2020"/>
                            </a:cubicBezTo>
                            <a:cubicBezTo>
                              <a:pt x="2955" y="2061"/>
                              <a:pt x="3005" y="2140"/>
                              <a:pt x="3092" y="2143"/>
                            </a:cubicBezTo>
                            <a:cubicBezTo>
                              <a:pt x="3095" y="2136"/>
                              <a:pt x="3098" y="2133"/>
                              <a:pt x="3101" y="2130"/>
                            </a:cubicBezTo>
                            <a:cubicBezTo>
                              <a:pt x="3114" y="2130"/>
                              <a:pt x="3127" y="2130"/>
                              <a:pt x="3140" y="2131"/>
                            </a:cubicBezTo>
                            <a:cubicBezTo>
                              <a:pt x="3184" y="2145"/>
                              <a:pt x="3311" y="2282"/>
                              <a:pt x="3362" y="2365"/>
                            </a:cubicBezTo>
                            <a:cubicBezTo>
                              <a:pt x="3374" y="2435"/>
                              <a:pt x="3393" y="2520"/>
                              <a:pt x="3399" y="2628"/>
                            </a:cubicBezTo>
                            <a:cubicBezTo>
                              <a:pt x="3405" y="2658"/>
                              <a:pt x="3411" y="2691"/>
                              <a:pt x="3421" y="2724"/>
                            </a:cubicBezTo>
                            <a:cubicBezTo>
                              <a:pt x="3474" y="2797"/>
                              <a:pt x="3483" y="2777"/>
                              <a:pt x="3581" y="2861"/>
                            </a:cubicBezTo>
                            <a:cubicBezTo>
                              <a:pt x="3593" y="2862"/>
                              <a:pt x="3665" y="2827"/>
                              <a:pt x="3709" y="2811"/>
                            </a:cubicBezTo>
                            <a:cubicBezTo>
                              <a:pt x="3712" y="2771"/>
                              <a:pt x="3726" y="2769"/>
                              <a:pt x="3807" y="2750"/>
                            </a:cubicBezTo>
                            <a:cubicBezTo>
                              <a:pt x="3881" y="2677"/>
                              <a:pt x="3837" y="2590"/>
                              <a:pt x="3792" y="2543"/>
                            </a:cubicBezTo>
                            <a:cubicBezTo>
                              <a:pt x="3690" y="2515"/>
                              <a:pt x="3706" y="2499"/>
                              <a:pt x="3713" y="2423"/>
                            </a:cubicBezTo>
                            <a:cubicBezTo>
                              <a:pt x="3732" y="2394"/>
                              <a:pt x="3752" y="2365"/>
                              <a:pt x="3774" y="2337"/>
                            </a:cubicBezTo>
                            <a:cubicBezTo>
                              <a:pt x="3774" y="2304"/>
                              <a:pt x="3775" y="2271"/>
                              <a:pt x="3775" y="2238"/>
                            </a:cubicBezTo>
                            <a:cubicBezTo>
                              <a:pt x="3794" y="2219"/>
                              <a:pt x="3820" y="2230"/>
                              <a:pt x="3845" y="2227"/>
                            </a:cubicBezTo>
                            <a:cubicBezTo>
                              <a:pt x="3877" y="2195"/>
                              <a:pt x="3893" y="2179"/>
                              <a:pt x="3929" y="2164"/>
                            </a:cubicBezTo>
                            <a:cubicBezTo>
                              <a:pt x="3929" y="2180"/>
                              <a:pt x="3941" y="2226"/>
                              <a:pt x="3906" y="2261"/>
                            </a:cubicBezTo>
                            <a:cubicBezTo>
                              <a:pt x="3902" y="2281"/>
                              <a:pt x="3902" y="2304"/>
                              <a:pt x="3902" y="2327"/>
                            </a:cubicBezTo>
                            <a:cubicBezTo>
                              <a:pt x="3931" y="2373"/>
                              <a:pt x="4036" y="2392"/>
                              <a:pt x="4109" y="2417"/>
                            </a:cubicBezTo>
                            <a:cubicBezTo>
                              <a:pt x="4160" y="2451"/>
                              <a:pt x="4211" y="2488"/>
                              <a:pt x="4262" y="2526"/>
                            </a:cubicBezTo>
                            <a:cubicBezTo>
                              <a:pt x="4278" y="2526"/>
                              <a:pt x="4294" y="2527"/>
                              <a:pt x="4310" y="2527"/>
                            </a:cubicBezTo>
                            <a:cubicBezTo>
                              <a:pt x="4294" y="2556"/>
                              <a:pt x="4281" y="2588"/>
                              <a:pt x="4268" y="2621"/>
                            </a:cubicBezTo>
                            <a:cubicBezTo>
                              <a:pt x="4274" y="2683"/>
                              <a:pt x="4280" y="2746"/>
                              <a:pt x="4286" y="2808"/>
                            </a:cubicBezTo>
                            <a:cubicBezTo>
                              <a:pt x="4276" y="2837"/>
                              <a:pt x="4266" y="2866"/>
                              <a:pt x="4260" y="2896"/>
                            </a:cubicBezTo>
                            <a:cubicBezTo>
                              <a:pt x="4241" y="2895"/>
                              <a:pt x="4221" y="2895"/>
                              <a:pt x="4206" y="2878"/>
                            </a:cubicBezTo>
                            <a:cubicBezTo>
                              <a:pt x="4129" y="2863"/>
                              <a:pt x="4081" y="2862"/>
                              <a:pt x="4042" y="2920"/>
                            </a:cubicBezTo>
                            <a:cubicBezTo>
                              <a:pt x="4042" y="2959"/>
                              <a:pt x="4042" y="3002"/>
                              <a:pt x="4042" y="3044"/>
                            </a:cubicBezTo>
                            <a:cubicBezTo>
                              <a:pt x="4032" y="3044"/>
                              <a:pt x="4023" y="3047"/>
                              <a:pt x="4013" y="3050"/>
                            </a:cubicBezTo>
                            <a:close/>
                          </a:path>
                        </a:pathLst>
                      </a:custGeom>
                      <a:solidFill>
                        <a:schemeClr val="tx2"/>
                      </a:solidFill>
                      <a:ln w="8" cap="flat">
                        <a:solidFill>
                          <a:srgbClr val="FFFFFF"/>
                        </a:solidFill>
                        <a:prstDash val="solid"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endParaRPr>
                      </a:p>
                    </p:txBody>
                  </p:sp>
                </p:grpSp>
              </p:grpSp>
              <p:grpSp>
                <p:nvGrpSpPr>
                  <p:cNvPr id="25" name="Group 47"/>
                  <p:cNvGrpSpPr>
                    <a:grpSpLocks/>
                  </p:cNvGrpSpPr>
                  <p:nvPr/>
                </p:nvGrpSpPr>
                <p:grpSpPr bwMode="auto">
                  <a:xfrm>
                    <a:off x="2230" y="2089"/>
                    <a:ext cx="1887" cy="725"/>
                    <a:chOff x="2230" y="2089"/>
                    <a:chExt cx="1887" cy="725"/>
                  </a:xfrm>
                </p:grpSpPr>
                <p:sp>
                  <p:nvSpPr>
                    <p:cNvPr id="26" name="Freeform 8"/>
                    <p:cNvSpPr>
                      <a:spLocks/>
                    </p:cNvSpPr>
                    <p:nvPr/>
                  </p:nvSpPr>
                  <p:spPr bwMode="auto">
                    <a:xfrm>
                      <a:off x="2230" y="2195"/>
                      <a:ext cx="679" cy="556"/>
                    </a:xfrm>
                    <a:custGeom>
                      <a:avLst/>
                      <a:gdLst>
                        <a:gd name="T0" fmla="*/ 0 w 2678"/>
                        <a:gd name="T1" fmla="*/ 0 h 2954"/>
                        <a:gd name="T2" fmla="*/ 0 w 2678"/>
                        <a:gd name="T3" fmla="*/ 0 h 2954"/>
                        <a:gd name="T4" fmla="*/ 0 w 2678"/>
                        <a:gd name="T5" fmla="*/ 0 h 2954"/>
                        <a:gd name="T6" fmla="*/ 0 w 2678"/>
                        <a:gd name="T7" fmla="*/ 0 h 2954"/>
                        <a:gd name="T8" fmla="*/ 0 w 2678"/>
                        <a:gd name="T9" fmla="*/ 0 h 2954"/>
                        <a:gd name="T10" fmla="*/ 0 w 2678"/>
                        <a:gd name="T11" fmla="*/ 0 h 2954"/>
                        <a:gd name="T12" fmla="*/ 0 w 2678"/>
                        <a:gd name="T13" fmla="*/ 0 h 2954"/>
                        <a:gd name="T14" fmla="*/ 0 w 2678"/>
                        <a:gd name="T15" fmla="*/ 0 h 2954"/>
                        <a:gd name="T16" fmla="*/ 0 w 2678"/>
                        <a:gd name="T17" fmla="*/ 0 h 2954"/>
                        <a:gd name="T18" fmla="*/ 0 w 2678"/>
                        <a:gd name="T19" fmla="*/ 0 h 2954"/>
                        <a:gd name="T20" fmla="*/ 0 w 2678"/>
                        <a:gd name="T21" fmla="*/ 0 h 2954"/>
                        <a:gd name="T22" fmla="*/ 0 w 2678"/>
                        <a:gd name="T23" fmla="*/ 0 h 2954"/>
                        <a:gd name="T24" fmla="*/ 0 w 2678"/>
                        <a:gd name="T25" fmla="*/ 0 h 2954"/>
                        <a:gd name="T26" fmla="*/ 0 w 2678"/>
                        <a:gd name="T27" fmla="*/ 0 h 2954"/>
                        <a:gd name="T28" fmla="*/ 0 w 2678"/>
                        <a:gd name="T29" fmla="*/ 0 h 2954"/>
                        <a:gd name="T30" fmla="*/ 0 w 2678"/>
                        <a:gd name="T31" fmla="*/ 0 h 2954"/>
                        <a:gd name="T32" fmla="*/ 0 w 2678"/>
                        <a:gd name="T33" fmla="*/ 0 h 2954"/>
                        <a:gd name="T34" fmla="*/ 0 w 2678"/>
                        <a:gd name="T35" fmla="*/ 0 h 2954"/>
                        <a:gd name="T36" fmla="*/ 0 w 2678"/>
                        <a:gd name="T37" fmla="*/ 0 h 2954"/>
                        <a:gd name="T38" fmla="*/ 0 w 2678"/>
                        <a:gd name="T39" fmla="*/ 0 h 2954"/>
                        <a:gd name="T40" fmla="*/ 0 w 2678"/>
                        <a:gd name="T41" fmla="*/ 0 h 2954"/>
                        <a:gd name="T42" fmla="*/ 0 w 2678"/>
                        <a:gd name="T43" fmla="*/ 0 h 2954"/>
                        <a:gd name="T44" fmla="*/ 0 w 2678"/>
                        <a:gd name="T45" fmla="*/ 0 h 2954"/>
                        <a:gd name="T46" fmla="*/ 0 w 2678"/>
                        <a:gd name="T47" fmla="*/ 0 h 2954"/>
                        <a:gd name="T48" fmla="*/ 0 w 2678"/>
                        <a:gd name="T49" fmla="*/ 0 h 2954"/>
                        <a:gd name="T50" fmla="*/ 0 w 2678"/>
                        <a:gd name="T51" fmla="*/ 0 h 2954"/>
                        <a:gd name="T52" fmla="*/ 0 w 2678"/>
                        <a:gd name="T53" fmla="*/ 0 h 2954"/>
                        <a:gd name="T54" fmla="*/ 0 w 2678"/>
                        <a:gd name="T55" fmla="*/ 0 h 2954"/>
                        <a:gd name="T56" fmla="*/ 0 w 2678"/>
                        <a:gd name="T57" fmla="*/ 0 h 2954"/>
                        <a:gd name="T58" fmla="*/ 0 w 2678"/>
                        <a:gd name="T59" fmla="*/ 0 h 2954"/>
                        <a:gd name="T60" fmla="*/ 0 w 2678"/>
                        <a:gd name="T61" fmla="*/ 0 h 2954"/>
                        <a:gd name="T62" fmla="*/ 0 w 2678"/>
                        <a:gd name="T63" fmla="*/ 0 h 2954"/>
                        <a:gd name="T64" fmla="*/ 0 w 2678"/>
                        <a:gd name="T65" fmla="*/ 0 h 2954"/>
                        <a:gd name="T66" fmla="*/ 0 w 2678"/>
                        <a:gd name="T67" fmla="*/ 0 h 2954"/>
                        <a:gd name="T68" fmla="*/ 0 w 2678"/>
                        <a:gd name="T69" fmla="*/ 0 h 2954"/>
                        <a:gd name="T70" fmla="*/ 0 w 2678"/>
                        <a:gd name="T71" fmla="*/ 0 h 2954"/>
                        <a:gd name="T72" fmla="*/ 0 w 2678"/>
                        <a:gd name="T73" fmla="*/ 0 h 2954"/>
                        <a:gd name="T74" fmla="*/ 0 w 2678"/>
                        <a:gd name="T75" fmla="*/ 0 h 2954"/>
                        <a:gd name="T76" fmla="*/ 0 w 2678"/>
                        <a:gd name="T77" fmla="*/ 0 h 2954"/>
                        <a:gd name="T78" fmla="*/ 0 w 2678"/>
                        <a:gd name="T79" fmla="*/ 0 h 2954"/>
                        <a:gd name="T80" fmla="*/ 0 w 2678"/>
                        <a:gd name="T81" fmla="*/ 0 h 2954"/>
                        <a:gd name="T82" fmla="*/ 0 w 2678"/>
                        <a:gd name="T83" fmla="*/ 0 h 2954"/>
                        <a:gd name="T84" fmla="*/ 0 w 2678"/>
                        <a:gd name="T85" fmla="*/ 0 h 2954"/>
                        <a:gd name="T86" fmla="*/ 0 w 2678"/>
                        <a:gd name="T87" fmla="*/ 0 h 2954"/>
                        <a:gd name="T88" fmla="*/ 0 w 2678"/>
                        <a:gd name="T89" fmla="*/ 0 h 2954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w 2678"/>
                        <a:gd name="T136" fmla="*/ 0 h 2954"/>
                        <a:gd name="T137" fmla="*/ 2678 w 2678"/>
                        <a:gd name="T138" fmla="*/ 2954 h 2954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T135" t="T136" r="T137" b="T138"/>
                      <a:pathLst>
                        <a:path w="2678" h="2954">
                          <a:moveTo>
                            <a:pt x="1223" y="2954"/>
                          </a:moveTo>
                          <a:cubicBezTo>
                            <a:pt x="1172" y="2901"/>
                            <a:pt x="1121" y="2867"/>
                            <a:pt x="1076" y="2846"/>
                          </a:cubicBezTo>
                          <a:cubicBezTo>
                            <a:pt x="1083" y="2764"/>
                            <a:pt x="1090" y="2725"/>
                            <a:pt x="1061" y="2675"/>
                          </a:cubicBezTo>
                          <a:cubicBezTo>
                            <a:pt x="1052" y="2665"/>
                            <a:pt x="1042" y="2655"/>
                            <a:pt x="1033" y="2648"/>
                          </a:cubicBezTo>
                          <a:cubicBezTo>
                            <a:pt x="953" y="2646"/>
                            <a:pt x="908" y="2684"/>
                            <a:pt x="869" y="2742"/>
                          </a:cubicBezTo>
                          <a:cubicBezTo>
                            <a:pt x="840" y="2735"/>
                            <a:pt x="812" y="2728"/>
                            <a:pt x="783" y="2721"/>
                          </a:cubicBezTo>
                          <a:cubicBezTo>
                            <a:pt x="751" y="2661"/>
                            <a:pt x="732" y="2637"/>
                            <a:pt x="704" y="2617"/>
                          </a:cubicBezTo>
                          <a:cubicBezTo>
                            <a:pt x="621" y="2497"/>
                            <a:pt x="634" y="2527"/>
                            <a:pt x="519" y="2517"/>
                          </a:cubicBezTo>
                          <a:cubicBezTo>
                            <a:pt x="465" y="2460"/>
                            <a:pt x="481" y="2379"/>
                            <a:pt x="482" y="2336"/>
                          </a:cubicBezTo>
                          <a:cubicBezTo>
                            <a:pt x="505" y="2268"/>
                            <a:pt x="518" y="2203"/>
                            <a:pt x="486" y="2160"/>
                          </a:cubicBezTo>
                          <a:cubicBezTo>
                            <a:pt x="358" y="2114"/>
                            <a:pt x="371" y="2131"/>
                            <a:pt x="372" y="2052"/>
                          </a:cubicBezTo>
                          <a:cubicBezTo>
                            <a:pt x="359" y="2016"/>
                            <a:pt x="350" y="1979"/>
                            <a:pt x="340" y="1946"/>
                          </a:cubicBezTo>
                          <a:cubicBezTo>
                            <a:pt x="328" y="1927"/>
                            <a:pt x="318" y="1910"/>
                            <a:pt x="309" y="1893"/>
                          </a:cubicBezTo>
                          <a:cubicBezTo>
                            <a:pt x="281" y="1771"/>
                            <a:pt x="261" y="1761"/>
                            <a:pt x="172" y="1759"/>
                          </a:cubicBezTo>
                          <a:cubicBezTo>
                            <a:pt x="121" y="1784"/>
                            <a:pt x="53" y="1828"/>
                            <a:pt x="12" y="1827"/>
                          </a:cubicBezTo>
                          <a:cubicBezTo>
                            <a:pt x="9" y="1823"/>
                            <a:pt x="6" y="1820"/>
                            <a:pt x="2" y="1817"/>
                          </a:cubicBezTo>
                          <a:cubicBezTo>
                            <a:pt x="0" y="1725"/>
                            <a:pt x="0" y="1633"/>
                            <a:pt x="1" y="1545"/>
                          </a:cubicBezTo>
                          <a:cubicBezTo>
                            <a:pt x="14" y="1509"/>
                            <a:pt x="30" y="1474"/>
                            <a:pt x="46" y="1438"/>
                          </a:cubicBezTo>
                          <a:cubicBezTo>
                            <a:pt x="117" y="1348"/>
                            <a:pt x="155" y="1320"/>
                            <a:pt x="258" y="1250"/>
                          </a:cubicBezTo>
                          <a:cubicBezTo>
                            <a:pt x="281" y="1228"/>
                            <a:pt x="303" y="1205"/>
                            <a:pt x="329" y="1183"/>
                          </a:cubicBezTo>
                          <a:cubicBezTo>
                            <a:pt x="332" y="1137"/>
                            <a:pt x="336" y="1092"/>
                            <a:pt x="339" y="1049"/>
                          </a:cubicBezTo>
                          <a:cubicBezTo>
                            <a:pt x="349" y="1030"/>
                            <a:pt x="359" y="1010"/>
                            <a:pt x="368" y="994"/>
                          </a:cubicBezTo>
                          <a:cubicBezTo>
                            <a:pt x="369" y="909"/>
                            <a:pt x="363" y="801"/>
                            <a:pt x="402" y="763"/>
                          </a:cubicBezTo>
                          <a:cubicBezTo>
                            <a:pt x="412" y="694"/>
                            <a:pt x="415" y="629"/>
                            <a:pt x="390" y="585"/>
                          </a:cubicBezTo>
                          <a:cubicBezTo>
                            <a:pt x="345" y="545"/>
                            <a:pt x="304" y="505"/>
                            <a:pt x="263" y="468"/>
                          </a:cubicBezTo>
                          <a:cubicBezTo>
                            <a:pt x="263" y="435"/>
                            <a:pt x="263" y="402"/>
                            <a:pt x="263" y="369"/>
                          </a:cubicBezTo>
                          <a:cubicBezTo>
                            <a:pt x="302" y="370"/>
                            <a:pt x="340" y="362"/>
                            <a:pt x="388" y="340"/>
                          </a:cubicBezTo>
                          <a:cubicBezTo>
                            <a:pt x="421" y="236"/>
                            <a:pt x="367" y="140"/>
                            <a:pt x="367" y="68"/>
                          </a:cubicBezTo>
                          <a:cubicBezTo>
                            <a:pt x="399" y="42"/>
                            <a:pt x="422" y="0"/>
                            <a:pt x="476" y="57"/>
                          </a:cubicBezTo>
                          <a:cubicBezTo>
                            <a:pt x="508" y="127"/>
                            <a:pt x="549" y="203"/>
                            <a:pt x="564" y="315"/>
                          </a:cubicBezTo>
                          <a:cubicBezTo>
                            <a:pt x="593" y="345"/>
                            <a:pt x="583" y="335"/>
                            <a:pt x="640" y="346"/>
                          </a:cubicBezTo>
                          <a:cubicBezTo>
                            <a:pt x="676" y="295"/>
                            <a:pt x="670" y="209"/>
                            <a:pt x="670" y="173"/>
                          </a:cubicBezTo>
                          <a:cubicBezTo>
                            <a:pt x="683" y="161"/>
                            <a:pt x="696" y="151"/>
                            <a:pt x="709" y="142"/>
                          </a:cubicBezTo>
                          <a:cubicBezTo>
                            <a:pt x="734" y="178"/>
                            <a:pt x="753" y="234"/>
                            <a:pt x="775" y="310"/>
                          </a:cubicBezTo>
                          <a:cubicBezTo>
                            <a:pt x="800" y="354"/>
                            <a:pt x="832" y="417"/>
                            <a:pt x="895" y="484"/>
                          </a:cubicBezTo>
                          <a:cubicBezTo>
                            <a:pt x="934" y="491"/>
                            <a:pt x="972" y="499"/>
                            <a:pt x="1013" y="506"/>
                          </a:cubicBezTo>
                          <a:cubicBezTo>
                            <a:pt x="1048" y="576"/>
                            <a:pt x="1083" y="649"/>
                            <a:pt x="1121" y="722"/>
                          </a:cubicBezTo>
                          <a:cubicBezTo>
                            <a:pt x="1156" y="772"/>
                            <a:pt x="1194" y="822"/>
                            <a:pt x="1232" y="872"/>
                          </a:cubicBezTo>
                          <a:cubicBezTo>
                            <a:pt x="1232" y="888"/>
                            <a:pt x="1231" y="905"/>
                            <a:pt x="1235" y="924"/>
                          </a:cubicBezTo>
                          <a:cubicBezTo>
                            <a:pt x="1193" y="979"/>
                            <a:pt x="1190" y="963"/>
                            <a:pt x="1189" y="1058"/>
                          </a:cubicBezTo>
                          <a:cubicBezTo>
                            <a:pt x="1230" y="1111"/>
                            <a:pt x="1246" y="1154"/>
                            <a:pt x="1342" y="1183"/>
                          </a:cubicBezTo>
                          <a:cubicBezTo>
                            <a:pt x="1361" y="1196"/>
                            <a:pt x="1377" y="1219"/>
                            <a:pt x="1437" y="1241"/>
                          </a:cubicBezTo>
                          <a:cubicBezTo>
                            <a:pt x="1463" y="1238"/>
                            <a:pt x="1491" y="1235"/>
                            <a:pt x="1520" y="1233"/>
                          </a:cubicBezTo>
                          <a:cubicBezTo>
                            <a:pt x="1594" y="1202"/>
                            <a:pt x="1668" y="1171"/>
                            <a:pt x="1744" y="1140"/>
                          </a:cubicBezTo>
                          <a:cubicBezTo>
                            <a:pt x="1786" y="1073"/>
                            <a:pt x="1783" y="1030"/>
                            <a:pt x="1784" y="971"/>
                          </a:cubicBezTo>
                          <a:cubicBezTo>
                            <a:pt x="1755" y="908"/>
                            <a:pt x="1724" y="901"/>
                            <a:pt x="1698" y="877"/>
                          </a:cubicBezTo>
                          <a:cubicBezTo>
                            <a:pt x="1699" y="802"/>
                            <a:pt x="1689" y="795"/>
                            <a:pt x="1718" y="757"/>
                          </a:cubicBezTo>
                          <a:cubicBezTo>
                            <a:pt x="1779" y="729"/>
                            <a:pt x="1843" y="688"/>
                            <a:pt x="1888" y="620"/>
                          </a:cubicBezTo>
                          <a:cubicBezTo>
                            <a:pt x="1888" y="591"/>
                            <a:pt x="1888" y="564"/>
                            <a:pt x="1892" y="538"/>
                          </a:cubicBezTo>
                          <a:cubicBezTo>
                            <a:pt x="1870" y="469"/>
                            <a:pt x="1854" y="452"/>
                            <a:pt x="1829" y="425"/>
                          </a:cubicBezTo>
                          <a:cubicBezTo>
                            <a:pt x="1825" y="415"/>
                            <a:pt x="1825" y="409"/>
                            <a:pt x="1825" y="402"/>
                          </a:cubicBezTo>
                          <a:cubicBezTo>
                            <a:pt x="1841" y="399"/>
                            <a:pt x="1857" y="397"/>
                            <a:pt x="1873" y="394"/>
                          </a:cubicBezTo>
                          <a:cubicBezTo>
                            <a:pt x="1967" y="301"/>
                            <a:pt x="1871" y="250"/>
                            <a:pt x="2053" y="274"/>
                          </a:cubicBezTo>
                          <a:cubicBezTo>
                            <a:pt x="2072" y="333"/>
                            <a:pt x="2094" y="396"/>
                            <a:pt x="2116" y="459"/>
                          </a:cubicBezTo>
                          <a:cubicBezTo>
                            <a:pt x="2138" y="486"/>
                            <a:pt x="2151" y="509"/>
                            <a:pt x="2198" y="546"/>
                          </a:cubicBezTo>
                          <a:cubicBezTo>
                            <a:pt x="2234" y="547"/>
                            <a:pt x="2269" y="548"/>
                            <a:pt x="2307" y="549"/>
                          </a:cubicBezTo>
                          <a:cubicBezTo>
                            <a:pt x="2339" y="523"/>
                            <a:pt x="2374" y="501"/>
                            <a:pt x="2410" y="479"/>
                          </a:cubicBezTo>
                          <a:cubicBezTo>
                            <a:pt x="2413" y="489"/>
                            <a:pt x="2419" y="499"/>
                            <a:pt x="2426" y="509"/>
                          </a:cubicBezTo>
                          <a:cubicBezTo>
                            <a:pt x="2425" y="555"/>
                            <a:pt x="2428" y="663"/>
                            <a:pt x="2376" y="714"/>
                          </a:cubicBezTo>
                          <a:cubicBezTo>
                            <a:pt x="2338" y="723"/>
                            <a:pt x="2328" y="729"/>
                            <a:pt x="2293" y="728"/>
                          </a:cubicBezTo>
                          <a:cubicBezTo>
                            <a:pt x="2258" y="708"/>
                            <a:pt x="2226" y="688"/>
                            <a:pt x="2195" y="670"/>
                          </a:cubicBezTo>
                          <a:cubicBezTo>
                            <a:pt x="2073" y="667"/>
                            <a:pt x="2038" y="676"/>
                            <a:pt x="1954" y="746"/>
                          </a:cubicBezTo>
                          <a:cubicBezTo>
                            <a:pt x="1942" y="765"/>
                            <a:pt x="1932" y="785"/>
                            <a:pt x="1922" y="804"/>
                          </a:cubicBezTo>
                          <a:cubicBezTo>
                            <a:pt x="1922" y="844"/>
                            <a:pt x="1906" y="876"/>
                            <a:pt x="1934" y="939"/>
                          </a:cubicBezTo>
                          <a:cubicBezTo>
                            <a:pt x="1934" y="975"/>
                            <a:pt x="1978" y="1071"/>
                            <a:pt x="2055" y="1020"/>
                          </a:cubicBezTo>
                          <a:cubicBezTo>
                            <a:pt x="2129" y="1009"/>
                            <a:pt x="2183" y="978"/>
                            <a:pt x="2182" y="1106"/>
                          </a:cubicBezTo>
                          <a:cubicBezTo>
                            <a:pt x="2166" y="1154"/>
                            <a:pt x="2153" y="1203"/>
                            <a:pt x="2140" y="1252"/>
                          </a:cubicBezTo>
                          <a:cubicBezTo>
                            <a:pt x="2059" y="1355"/>
                            <a:pt x="2094" y="1408"/>
                            <a:pt x="2231" y="1460"/>
                          </a:cubicBezTo>
                          <a:cubicBezTo>
                            <a:pt x="2228" y="1490"/>
                            <a:pt x="2228" y="1519"/>
                            <a:pt x="2228" y="1549"/>
                          </a:cubicBezTo>
                          <a:cubicBezTo>
                            <a:pt x="2218" y="1588"/>
                            <a:pt x="2176" y="1682"/>
                            <a:pt x="2217" y="1748"/>
                          </a:cubicBezTo>
                          <a:cubicBezTo>
                            <a:pt x="2245" y="1785"/>
                            <a:pt x="2277" y="1822"/>
                            <a:pt x="2309" y="1859"/>
                          </a:cubicBezTo>
                          <a:cubicBezTo>
                            <a:pt x="2376" y="1877"/>
                            <a:pt x="2443" y="1898"/>
                            <a:pt x="2513" y="1919"/>
                          </a:cubicBezTo>
                          <a:cubicBezTo>
                            <a:pt x="2535" y="1933"/>
                            <a:pt x="2542" y="1950"/>
                            <a:pt x="2583" y="1967"/>
                          </a:cubicBezTo>
                          <a:cubicBezTo>
                            <a:pt x="2609" y="1968"/>
                            <a:pt x="2634" y="1972"/>
                            <a:pt x="2663" y="1976"/>
                          </a:cubicBezTo>
                          <a:cubicBezTo>
                            <a:pt x="2666" y="1995"/>
                            <a:pt x="2672" y="2018"/>
                            <a:pt x="2678" y="2041"/>
                          </a:cubicBezTo>
                          <a:cubicBezTo>
                            <a:pt x="2666" y="2058"/>
                            <a:pt x="2656" y="2077"/>
                            <a:pt x="2646" y="2096"/>
                          </a:cubicBezTo>
                          <a:cubicBezTo>
                            <a:pt x="2601" y="2128"/>
                            <a:pt x="2560" y="2147"/>
                            <a:pt x="2528" y="2159"/>
                          </a:cubicBezTo>
                          <a:cubicBezTo>
                            <a:pt x="2409" y="2156"/>
                            <a:pt x="2339" y="2197"/>
                            <a:pt x="2259" y="2257"/>
                          </a:cubicBezTo>
                          <a:cubicBezTo>
                            <a:pt x="2243" y="2286"/>
                            <a:pt x="2223" y="2335"/>
                            <a:pt x="2185" y="2360"/>
                          </a:cubicBezTo>
                          <a:cubicBezTo>
                            <a:pt x="2143" y="2359"/>
                            <a:pt x="2105" y="2358"/>
                            <a:pt x="2066" y="2360"/>
                          </a:cubicBezTo>
                          <a:cubicBezTo>
                            <a:pt x="2034" y="2389"/>
                            <a:pt x="1986" y="2469"/>
                            <a:pt x="1925" y="2455"/>
                          </a:cubicBezTo>
                          <a:cubicBezTo>
                            <a:pt x="1862" y="2332"/>
                            <a:pt x="1798" y="2383"/>
                            <a:pt x="1737" y="2427"/>
                          </a:cubicBezTo>
                          <a:cubicBezTo>
                            <a:pt x="1650" y="2454"/>
                            <a:pt x="1628" y="2392"/>
                            <a:pt x="1593" y="2368"/>
                          </a:cubicBezTo>
                          <a:cubicBezTo>
                            <a:pt x="1495" y="2333"/>
                            <a:pt x="1472" y="2378"/>
                            <a:pt x="1433" y="2439"/>
                          </a:cubicBezTo>
                          <a:cubicBezTo>
                            <a:pt x="1388" y="2484"/>
                            <a:pt x="1318" y="2426"/>
                            <a:pt x="1299" y="2409"/>
                          </a:cubicBezTo>
                          <a:cubicBezTo>
                            <a:pt x="1283" y="2409"/>
                            <a:pt x="1267" y="2409"/>
                            <a:pt x="1255" y="2408"/>
                          </a:cubicBezTo>
                          <a:cubicBezTo>
                            <a:pt x="1193" y="2462"/>
                            <a:pt x="1203" y="2450"/>
                            <a:pt x="1193" y="2548"/>
                          </a:cubicBezTo>
                          <a:cubicBezTo>
                            <a:pt x="1225" y="2604"/>
                            <a:pt x="1266" y="2638"/>
                            <a:pt x="1237" y="2732"/>
                          </a:cubicBezTo>
                          <a:cubicBezTo>
                            <a:pt x="1236" y="2781"/>
                            <a:pt x="1258" y="2837"/>
                            <a:pt x="1267" y="2923"/>
                          </a:cubicBezTo>
                          <a:cubicBezTo>
                            <a:pt x="1248" y="2942"/>
                            <a:pt x="1239" y="2951"/>
                            <a:pt x="1223" y="2954"/>
                          </a:cubicBezTo>
                          <a:close/>
                        </a:path>
                      </a:pathLst>
                    </a:custGeom>
                    <a:solidFill>
                      <a:schemeClr val="tx2"/>
                    </a:solidFill>
                    <a:ln w="8" cap="flat">
                      <a:solidFill>
                        <a:srgbClr val="FFFFFF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p:txBody>
                </p:sp>
                <p:sp>
                  <p:nvSpPr>
                    <p:cNvPr id="27" name="Freeform 9"/>
                    <p:cNvSpPr>
                      <a:spLocks/>
                    </p:cNvSpPr>
                    <p:nvPr/>
                  </p:nvSpPr>
                  <p:spPr bwMode="auto">
                    <a:xfrm>
                      <a:off x="2803" y="2414"/>
                      <a:ext cx="578" cy="326"/>
                    </a:xfrm>
                    <a:custGeom>
                      <a:avLst/>
                      <a:gdLst>
                        <a:gd name="T0" fmla="*/ 0 w 2275"/>
                        <a:gd name="T1" fmla="*/ 0 h 1731"/>
                        <a:gd name="T2" fmla="*/ 0 w 2275"/>
                        <a:gd name="T3" fmla="*/ 0 h 1731"/>
                        <a:gd name="T4" fmla="*/ 0 w 2275"/>
                        <a:gd name="T5" fmla="*/ 0 h 1731"/>
                        <a:gd name="T6" fmla="*/ 0 w 2275"/>
                        <a:gd name="T7" fmla="*/ 0 h 1731"/>
                        <a:gd name="T8" fmla="*/ 0 w 2275"/>
                        <a:gd name="T9" fmla="*/ 0 h 1731"/>
                        <a:gd name="T10" fmla="*/ 0 w 2275"/>
                        <a:gd name="T11" fmla="*/ 0 h 1731"/>
                        <a:gd name="T12" fmla="*/ 0 w 2275"/>
                        <a:gd name="T13" fmla="*/ 0 h 1731"/>
                        <a:gd name="T14" fmla="*/ 0 w 2275"/>
                        <a:gd name="T15" fmla="*/ 0 h 1731"/>
                        <a:gd name="T16" fmla="*/ 0 w 2275"/>
                        <a:gd name="T17" fmla="*/ 0 h 1731"/>
                        <a:gd name="T18" fmla="*/ 0 w 2275"/>
                        <a:gd name="T19" fmla="*/ 0 h 1731"/>
                        <a:gd name="T20" fmla="*/ 0 w 2275"/>
                        <a:gd name="T21" fmla="*/ 0 h 1731"/>
                        <a:gd name="T22" fmla="*/ 0 w 2275"/>
                        <a:gd name="T23" fmla="*/ 0 h 1731"/>
                        <a:gd name="T24" fmla="*/ 0 w 2275"/>
                        <a:gd name="T25" fmla="*/ 0 h 1731"/>
                        <a:gd name="T26" fmla="*/ 0 w 2275"/>
                        <a:gd name="T27" fmla="*/ 0 h 1731"/>
                        <a:gd name="T28" fmla="*/ 0 w 2275"/>
                        <a:gd name="T29" fmla="*/ 0 h 1731"/>
                        <a:gd name="T30" fmla="*/ 0 w 2275"/>
                        <a:gd name="T31" fmla="*/ 0 h 1731"/>
                        <a:gd name="T32" fmla="*/ 0 w 2275"/>
                        <a:gd name="T33" fmla="*/ 0 h 1731"/>
                        <a:gd name="T34" fmla="*/ 0 w 2275"/>
                        <a:gd name="T35" fmla="*/ 0 h 1731"/>
                        <a:gd name="T36" fmla="*/ 0 w 2275"/>
                        <a:gd name="T37" fmla="*/ 0 h 1731"/>
                        <a:gd name="T38" fmla="*/ 0 w 2275"/>
                        <a:gd name="T39" fmla="*/ 0 h 1731"/>
                        <a:gd name="T40" fmla="*/ 0 w 2275"/>
                        <a:gd name="T41" fmla="*/ 0 h 1731"/>
                        <a:gd name="T42" fmla="*/ 0 w 2275"/>
                        <a:gd name="T43" fmla="*/ 0 h 1731"/>
                        <a:gd name="T44" fmla="*/ 0 w 2275"/>
                        <a:gd name="T45" fmla="*/ 0 h 1731"/>
                        <a:gd name="T46" fmla="*/ 0 w 2275"/>
                        <a:gd name="T47" fmla="*/ 0 h 1731"/>
                        <a:gd name="T48" fmla="*/ 0 w 2275"/>
                        <a:gd name="T49" fmla="*/ 0 h 1731"/>
                        <a:gd name="T50" fmla="*/ 0 w 2275"/>
                        <a:gd name="T51" fmla="*/ 0 h 1731"/>
                        <a:gd name="T52" fmla="*/ 0 w 2275"/>
                        <a:gd name="T53" fmla="*/ 0 h 1731"/>
                        <a:gd name="T54" fmla="*/ 0 w 2275"/>
                        <a:gd name="T55" fmla="*/ 0 h 1731"/>
                        <a:gd name="T56" fmla="*/ 0 w 2275"/>
                        <a:gd name="T57" fmla="*/ 0 h 1731"/>
                        <a:gd name="T58" fmla="*/ 0 w 2275"/>
                        <a:gd name="T59" fmla="*/ 0 h 1731"/>
                        <a:gd name="T60" fmla="*/ 0 w 2275"/>
                        <a:gd name="T61" fmla="*/ 0 h 1731"/>
                        <a:gd name="T62" fmla="*/ 0 w 2275"/>
                        <a:gd name="T63" fmla="*/ 0 h 1731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w 2275"/>
                        <a:gd name="T97" fmla="*/ 0 h 1731"/>
                        <a:gd name="T98" fmla="*/ 2275 w 2275"/>
                        <a:gd name="T99" fmla="*/ 1731 h 1731"/>
                      </a:gdLst>
                      <a:ahLst/>
                      <a:cxnLst>
                        <a:cxn ang="T64">
                          <a:pos x="T0" y="T1"/>
                        </a:cxn>
                        <a:cxn ang="T65">
                          <a:pos x="T2" y="T3"/>
                        </a:cxn>
                        <a:cxn ang="T66">
                          <a:pos x="T4" y="T5"/>
                        </a:cxn>
                        <a:cxn ang="T67">
                          <a:pos x="T6" y="T7"/>
                        </a:cxn>
                        <a:cxn ang="T68">
                          <a:pos x="T8" y="T9"/>
                        </a:cxn>
                        <a:cxn ang="T69">
                          <a:pos x="T10" y="T11"/>
                        </a:cxn>
                        <a:cxn ang="T70">
                          <a:pos x="T12" y="T13"/>
                        </a:cxn>
                        <a:cxn ang="T71">
                          <a:pos x="T14" y="T15"/>
                        </a:cxn>
                        <a:cxn ang="T72">
                          <a:pos x="T16" y="T17"/>
                        </a:cxn>
                        <a:cxn ang="T73">
                          <a:pos x="T18" y="T19"/>
                        </a:cxn>
                        <a:cxn ang="T74">
                          <a:pos x="T20" y="T21"/>
                        </a:cxn>
                        <a:cxn ang="T75">
                          <a:pos x="T22" y="T23"/>
                        </a:cxn>
                        <a:cxn ang="T76">
                          <a:pos x="T24" y="T25"/>
                        </a:cxn>
                        <a:cxn ang="T77">
                          <a:pos x="T26" y="T27"/>
                        </a:cxn>
                        <a:cxn ang="T78">
                          <a:pos x="T28" y="T29"/>
                        </a:cxn>
                        <a:cxn ang="T79">
                          <a:pos x="T30" y="T31"/>
                        </a:cxn>
                        <a:cxn ang="T80">
                          <a:pos x="T32" y="T33"/>
                        </a:cxn>
                        <a:cxn ang="T81">
                          <a:pos x="T34" y="T35"/>
                        </a:cxn>
                        <a:cxn ang="T82">
                          <a:pos x="T36" y="T37"/>
                        </a:cxn>
                        <a:cxn ang="T83">
                          <a:pos x="T38" y="T39"/>
                        </a:cxn>
                        <a:cxn ang="T84">
                          <a:pos x="T40" y="T41"/>
                        </a:cxn>
                        <a:cxn ang="T85">
                          <a:pos x="T42" y="T43"/>
                        </a:cxn>
                        <a:cxn ang="T86">
                          <a:pos x="T44" y="T45"/>
                        </a:cxn>
                        <a:cxn ang="T87">
                          <a:pos x="T46" y="T47"/>
                        </a:cxn>
                        <a:cxn ang="T88">
                          <a:pos x="T48" y="T49"/>
                        </a:cxn>
                        <a:cxn ang="T89">
                          <a:pos x="T50" y="T51"/>
                        </a:cxn>
                        <a:cxn ang="T90">
                          <a:pos x="T52" y="T53"/>
                        </a:cxn>
                        <a:cxn ang="T91">
                          <a:pos x="T54" y="T55"/>
                        </a:cxn>
                        <a:cxn ang="T92">
                          <a:pos x="T56" y="T57"/>
                        </a:cxn>
                        <a:cxn ang="T93">
                          <a:pos x="T58" y="T59"/>
                        </a:cxn>
                        <a:cxn ang="T94">
                          <a:pos x="T60" y="T61"/>
                        </a:cxn>
                        <a:cxn ang="T95">
                          <a:pos x="T62" y="T63"/>
                        </a:cxn>
                      </a:cxnLst>
                      <a:rect l="T96" t="T97" r="T98" b="T99"/>
                      <a:pathLst>
                        <a:path w="2275" h="1731">
                          <a:moveTo>
                            <a:pt x="1361" y="1731"/>
                          </a:moveTo>
                          <a:cubicBezTo>
                            <a:pt x="1361" y="1711"/>
                            <a:pt x="1361" y="1691"/>
                            <a:pt x="1361" y="1675"/>
                          </a:cubicBezTo>
                          <a:cubicBezTo>
                            <a:pt x="1345" y="1675"/>
                            <a:pt x="1339" y="1655"/>
                            <a:pt x="1333" y="1645"/>
                          </a:cubicBezTo>
                          <a:cubicBezTo>
                            <a:pt x="1320" y="1641"/>
                            <a:pt x="1307" y="1638"/>
                            <a:pt x="1298" y="1637"/>
                          </a:cubicBezTo>
                          <a:cubicBezTo>
                            <a:pt x="1276" y="1558"/>
                            <a:pt x="1237" y="1560"/>
                            <a:pt x="1199" y="1576"/>
                          </a:cubicBezTo>
                          <a:cubicBezTo>
                            <a:pt x="1192" y="1602"/>
                            <a:pt x="1186" y="1628"/>
                            <a:pt x="1179" y="1654"/>
                          </a:cubicBezTo>
                          <a:cubicBezTo>
                            <a:pt x="1109" y="1655"/>
                            <a:pt x="1039" y="1660"/>
                            <a:pt x="972" y="1665"/>
                          </a:cubicBezTo>
                          <a:cubicBezTo>
                            <a:pt x="927" y="1654"/>
                            <a:pt x="885" y="1643"/>
                            <a:pt x="844" y="1632"/>
                          </a:cubicBezTo>
                          <a:cubicBezTo>
                            <a:pt x="809" y="1625"/>
                            <a:pt x="774" y="1621"/>
                            <a:pt x="739" y="1617"/>
                          </a:cubicBezTo>
                          <a:cubicBezTo>
                            <a:pt x="710" y="1583"/>
                            <a:pt x="685" y="1553"/>
                            <a:pt x="659" y="1523"/>
                          </a:cubicBezTo>
                          <a:cubicBezTo>
                            <a:pt x="647" y="1503"/>
                            <a:pt x="637" y="1483"/>
                            <a:pt x="628" y="1463"/>
                          </a:cubicBezTo>
                          <a:cubicBezTo>
                            <a:pt x="621" y="1463"/>
                            <a:pt x="618" y="1463"/>
                            <a:pt x="615" y="1463"/>
                          </a:cubicBezTo>
                          <a:cubicBezTo>
                            <a:pt x="590" y="1384"/>
                            <a:pt x="612" y="1361"/>
                            <a:pt x="641" y="1316"/>
                          </a:cubicBezTo>
                          <a:cubicBezTo>
                            <a:pt x="642" y="1287"/>
                            <a:pt x="642" y="1261"/>
                            <a:pt x="642" y="1234"/>
                          </a:cubicBezTo>
                          <a:cubicBezTo>
                            <a:pt x="616" y="1217"/>
                            <a:pt x="591" y="1200"/>
                            <a:pt x="569" y="1183"/>
                          </a:cubicBezTo>
                          <a:cubicBezTo>
                            <a:pt x="566" y="1177"/>
                            <a:pt x="566" y="1170"/>
                            <a:pt x="566" y="1167"/>
                          </a:cubicBezTo>
                          <a:cubicBezTo>
                            <a:pt x="463" y="1164"/>
                            <a:pt x="380" y="1152"/>
                            <a:pt x="313" y="1141"/>
                          </a:cubicBezTo>
                          <a:cubicBezTo>
                            <a:pt x="291" y="1131"/>
                            <a:pt x="269" y="1120"/>
                            <a:pt x="246" y="1110"/>
                          </a:cubicBezTo>
                          <a:cubicBezTo>
                            <a:pt x="237" y="1083"/>
                            <a:pt x="228" y="1057"/>
                            <a:pt x="218" y="1030"/>
                          </a:cubicBezTo>
                          <a:cubicBezTo>
                            <a:pt x="247" y="1028"/>
                            <a:pt x="279" y="1025"/>
                            <a:pt x="311" y="1026"/>
                          </a:cubicBezTo>
                          <a:cubicBezTo>
                            <a:pt x="340" y="1017"/>
                            <a:pt x="391" y="979"/>
                            <a:pt x="423" y="951"/>
                          </a:cubicBezTo>
                          <a:cubicBezTo>
                            <a:pt x="465" y="880"/>
                            <a:pt x="462" y="830"/>
                            <a:pt x="427" y="784"/>
                          </a:cubicBezTo>
                          <a:cubicBezTo>
                            <a:pt x="398" y="780"/>
                            <a:pt x="370" y="776"/>
                            <a:pt x="344" y="775"/>
                          </a:cubicBezTo>
                          <a:cubicBezTo>
                            <a:pt x="246" y="700"/>
                            <a:pt x="131" y="688"/>
                            <a:pt x="57" y="650"/>
                          </a:cubicBezTo>
                          <a:cubicBezTo>
                            <a:pt x="19" y="603"/>
                            <a:pt x="0" y="570"/>
                            <a:pt x="0" y="550"/>
                          </a:cubicBezTo>
                          <a:cubicBezTo>
                            <a:pt x="65" y="463"/>
                            <a:pt x="59" y="434"/>
                            <a:pt x="186" y="437"/>
                          </a:cubicBezTo>
                          <a:cubicBezTo>
                            <a:pt x="215" y="448"/>
                            <a:pt x="244" y="458"/>
                            <a:pt x="276" y="472"/>
                          </a:cubicBezTo>
                          <a:cubicBezTo>
                            <a:pt x="304" y="499"/>
                            <a:pt x="333" y="526"/>
                            <a:pt x="362" y="553"/>
                          </a:cubicBezTo>
                          <a:cubicBezTo>
                            <a:pt x="409" y="564"/>
                            <a:pt x="451" y="571"/>
                            <a:pt x="521" y="557"/>
                          </a:cubicBezTo>
                          <a:cubicBezTo>
                            <a:pt x="592" y="506"/>
                            <a:pt x="656" y="406"/>
                            <a:pt x="727" y="346"/>
                          </a:cubicBezTo>
                          <a:cubicBezTo>
                            <a:pt x="727" y="323"/>
                            <a:pt x="727" y="300"/>
                            <a:pt x="731" y="277"/>
                          </a:cubicBezTo>
                          <a:cubicBezTo>
                            <a:pt x="753" y="274"/>
                            <a:pt x="779" y="272"/>
                            <a:pt x="804" y="272"/>
                          </a:cubicBezTo>
                          <a:cubicBezTo>
                            <a:pt x="814" y="286"/>
                            <a:pt x="823" y="299"/>
                            <a:pt x="833" y="316"/>
                          </a:cubicBezTo>
                          <a:cubicBezTo>
                            <a:pt x="871" y="330"/>
                            <a:pt x="912" y="373"/>
                            <a:pt x="985" y="398"/>
                          </a:cubicBezTo>
                          <a:cubicBezTo>
                            <a:pt x="1005" y="399"/>
                            <a:pt x="1024" y="399"/>
                            <a:pt x="1043" y="400"/>
                          </a:cubicBezTo>
                          <a:cubicBezTo>
                            <a:pt x="1085" y="384"/>
                            <a:pt x="1126" y="372"/>
                            <a:pt x="1171" y="360"/>
                          </a:cubicBezTo>
                          <a:cubicBezTo>
                            <a:pt x="1226" y="306"/>
                            <a:pt x="1264" y="278"/>
                            <a:pt x="1335" y="250"/>
                          </a:cubicBezTo>
                          <a:cubicBezTo>
                            <a:pt x="1344" y="237"/>
                            <a:pt x="1351" y="224"/>
                            <a:pt x="1370" y="215"/>
                          </a:cubicBezTo>
                          <a:cubicBezTo>
                            <a:pt x="1422" y="137"/>
                            <a:pt x="1473" y="119"/>
                            <a:pt x="1565" y="112"/>
                          </a:cubicBezTo>
                          <a:cubicBezTo>
                            <a:pt x="1601" y="109"/>
                            <a:pt x="1639" y="110"/>
                            <a:pt x="1677" y="111"/>
                          </a:cubicBezTo>
                          <a:cubicBezTo>
                            <a:pt x="1770" y="51"/>
                            <a:pt x="1796" y="0"/>
                            <a:pt x="1927" y="3"/>
                          </a:cubicBezTo>
                          <a:cubicBezTo>
                            <a:pt x="1946" y="39"/>
                            <a:pt x="1968" y="79"/>
                            <a:pt x="1990" y="119"/>
                          </a:cubicBezTo>
                          <a:cubicBezTo>
                            <a:pt x="2009" y="136"/>
                            <a:pt x="2028" y="153"/>
                            <a:pt x="2048" y="173"/>
                          </a:cubicBezTo>
                          <a:cubicBezTo>
                            <a:pt x="2015" y="231"/>
                            <a:pt x="1970" y="282"/>
                            <a:pt x="1944" y="350"/>
                          </a:cubicBezTo>
                          <a:cubicBezTo>
                            <a:pt x="1941" y="380"/>
                            <a:pt x="1941" y="409"/>
                            <a:pt x="1941" y="439"/>
                          </a:cubicBezTo>
                          <a:cubicBezTo>
                            <a:pt x="1950" y="449"/>
                            <a:pt x="2001" y="450"/>
                            <a:pt x="2043" y="451"/>
                          </a:cubicBezTo>
                          <a:cubicBezTo>
                            <a:pt x="2052" y="481"/>
                            <a:pt x="2062" y="510"/>
                            <a:pt x="2071" y="543"/>
                          </a:cubicBezTo>
                          <a:cubicBezTo>
                            <a:pt x="2080" y="557"/>
                            <a:pt x="2090" y="570"/>
                            <a:pt x="2099" y="583"/>
                          </a:cubicBezTo>
                          <a:cubicBezTo>
                            <a:pt x="2141" y="578"/>
                            <a:pt x="2186" y="573"/>
                            <a:pt x="2230" y="570"/>
                          </a:cubicBezTo>
                          <a:cubicBezTo>
                            <a:pt x="2259" y="610"/>
                            <a:pt x="2275" y="673"/>
                            <a:pt x="2274" y="755"/>
                          </a:cubicBezTo>
                          <a:cubicBezTo>
                            <a:pt x="2258" y="774"/>
                            <a:pt x="2242" y="797"/>
                            <a:pt x="2204" y="815"/>
                          </a:cubicBezTo>
                          <a:cubicBezTo>
                            <a:pt x="2203" y="828"/>
                            <a:pt x="2187" y="835"/>
                            <a:pt x="2181" y="838"/>
                          </a:cubicBezTo>
                          <a:cubicBezTo>
                            <a:pt x="2174" y="883"/>
                            <a:pt x="2168" y="932"/>
                            <a:pt x="2161" y="981"/>
                          </a:cubicBezTo>
                          <a:cubicBezTo>
                            <a:pt x="2148" y="1007"/>
                            <a:pt x="2135" y="1033"/>
                            <a:pt x="2125" y="1062"/>
                          </a:cubicBezTo>
                          <a:cubicBezTo>
                            <a:pt x="2100" y="1078"/>
                            <a:pt x="2068" y="1090"/>
                            <a:pt x="2068" y="1116"/>
                          </a:cubicBezTo>
                          <a:cubicBezTo>
                            <a:pt x="1988" y="1131"/>
                            <a:pt x="1942" y="1277"/>
                            <a:pt x="1871" y="1311"/>
                          </a:cubicBezTo>
                          <a:cubicBezTo>
                            <a:pt x="1871" y="1324"/>
                            <a:pt x="1827" y="1349"/>
                            <a:pt x="1817" y="1352"/>
                          </a:cubicBezTo>
                          <a:cubicBezTo>
                            <a:pt x="1788" y="1381"/>
                            <a:pt x="1759" y="1410"/>
                            <a:pt x="1733" y="1442"/>
                          </a:cubicBezTo>
                          <a:cubicBezTo>
                            <a:pt x="1730" y="1445"/>
                            <a:pt x="1730" y="1452"/>
                            <a:pt x="1730" y="1458"/>
                          </a:cubicBezTo>
                          <a:cubicBezTo>
                            <a:pt x="1724" y="1458"/>
                            <a:pt x="1717" y="1458"/>
                            <a:pt x="1714" y="1458"/>
                          </a:cubicBezTo>
                          <a:cubicBezTo>
                            <a:pt x="1714" y="1461"/>
                            <a:pt x="1714" y="1468"/>
                            <a:pt x="1714" y="1474"/>
                          </a:cubicBezTo>
                          <a:cubicBezTo>
                            <a:pt x="1669" y="1473"/>
                            <a:pt x="1634" y="1531"/>
                            <a:pt x="1614" y="1554"/>
                          </a:cubicBezTo>
                          <a:cubicBezTo>
                            <a:pt x="1598" y="1589"/>
                            <a:pt x="1582" y="1625"/>
                            <a:pt x="1569" y="1661"/>
                          </a:cubicBezTo>
                          <a:cubicBezTo>
                            <a:pt x="1489" y="1675"/>
                            <a:pt x="1463" y="1691"/>
                            <a:pt x="1412" y="1729"/>
                          </a:cubicBezTo>
                          <a:cubicBezTo>
                            <a:pt x="1393" y="1728"/>
                            <a:pt x="1377" y="1728"/>
                            <a:pt x="1361" y="1731"/>
                          </a:cubicBezTo>
                          <a:close/>
                        </a:path>
                      </a:pathLst>
                    </a:custGeom>
                    <a:solidFill>
                      <a:schemeClr val="tx2"/>
                    </a:solidFill>
                    <a:ln w="8" cap="flat">
                      <a:solidFill>
                        <a:srgbClr val="FFFFFF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p:txBody>
                </p:sp>
                <p:sp>
                  <p:nvSpPr>
                    <p:cNvPr id="28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3705" y="2249"/>
                      <a:ext cx="324" cy="316"/>
                    </a:xfrm>
                    <a:custGeom>
                      <a:avLst/>
                      <a:gdLst>
                        <a:gd name="T0" fmla="*/ 0 w 1277"/>
                        <a:gd name="T1" fmla="*/ 0 h 1680"/>
                        <a:gd name="T2" fmla="*/ 0 w 1277"/>
                        <a:gd name="T3" fmla="*/ 0 h 1680"/>
                        <a:gd name="T4" fmla="*/ 0 w 1277"/>
                        <a:gd name="T5" fmla="*/ 0 h 1680"/>
                        <a:gd name="T6" fmla="*/ 0 w 1277"/>
                        <a:gd name="T7" fmla="*/ 0 h 1680"/>
                        <a:gd name="T8" fmla="*/ 0 w 1277"/>
                        <a:gd name="T9" fmla="*/ 0 h 1680"/>
                        <a:gd name="T10" fmla="*/ 0 w 1277"/>
                        <a:gd name="T11" fmla="*/ 0 h 1680"/>
                        <a:gd name="T12" fmla="*/ 0 w 1277"/>
                        <a:gd name="T13" fmla="*/ 0 h 1680"/>
                        <a:gd name="T14" fmla="*/ 0 w 1277"/>
                        <a:gd name="T15" fmla="*/ 0 h 1680"/>
                        <a:gd name="T16" fmla="*/ 0 w 1277"/>
                        <a:gd name="T17" fmla="*/ 0 h 1680"/>
                        <a:gd name="T18" fmla="*/ 0 w 1277"/>
                        <a:gd name="T19" fmla="*/ 0 h 1680"/>
                        <a:gd name="T20" fmla="*/ 0 w 1277"/>
                        <a:gd name="T21" fmla="*/ 0 h 1680"/>
                        <a:gd name="T22" fmla="*/ 0 w 1277"/>
                        <a:gd name="T23" fmla="*/ 0 h 1680"/>
                        <a:gd name="T24" fmla="*/ 0 w 1277"/>
                        <a:gd name="T25" fmla="*/ 0 h 1680"/>
                        <a:gd name="T26" fmla="*/ 0 w 1277"/>
                        <a:gd name="T27" fmla="*/ 0 h 1680"/>
                        <a:gd name="T28" fmla="*/ 0 w 1277"/>
                        <a:gd name="T29" fmla="*/ 0 h 1680"/>
                        <a:gd name="T30" fmla="*/ 0 w 1277"/>
                        <a:gd name="T31" fmla="*/ 0 h 1680"/>
                        <a:gd name="T32" fmla="*/ 0 w 1277"/>
                        <a:gd name="T33" fmla="*/ 0 h 1680"/>
                        <a:gd name="T34" fmla="*/ 0 w 1277"/>
                        <a:gd name="T35" fmla="*/ 0 h 1680"/>
                        <a:gd name="T36" fmla="*/ 0 w 1277"/>
                        <a:gd name="T37" fmla="*/ 0 h 1680"/>
                        <a:gd name="T38" fmla="*/ 0 w 1277"/>
                        <a:gd name="T39" fmla="*/ 0 h 1680"/>
                        <a:gd name="T40" fmla="*/ 0 w 1277"/>
                        <a:gd name="T41" fmla="*/ 0 h 1680"/>
                        <a:gd name="T42" fmla="*/ 0 w 1277"/>
                        <a:gd name="T43" fmla="*/ 0 h 1680"/>
                        <a:gd name="T44" fmla="*/ 0 w 1277"/>
                        <a:gd name="T45" fmla="*/ 0 h 1680"/>
                        <a:gd name="T46" fmla="*/ 0 w 1277"/>
                        <a:gd name="T47" fmla="*/ 0 h 1680"/>
                        <a:gd name="T48" fmla="*/ 0 w 1277"/>
                        <a:gd name="T49" fmla="*/ 0 h 1680"/>
                        <a:gd name="T50" fmla="*/ 0 w 1277"/>
                        <a:gd name="T51" fmla="*/ 0 h 1680"/>
                        <a:gd name="T52" fmla="*/ 0 w 1277"/>
                        <a:gd name="T53" fmla="*/ 0 h 1680"/>
                        <a:gd name="T54" fmla="*/ 0 w 1277"/>
                        <a:gd name="T55" fmla="*/ 0 h 1680"/>
                        <a:gd name="T56" fmla="*/ 0 w 1277"/>
                        <a:gd name="T57" fmla="*/ 0 h 1680"/>
                        <a:gd name="T58" fmla="*/ 0 w 1277"/>
                        <a:gd name="T59" fmla="*/ 0 h 1680"/>
                        <a:gd name="T60" fmla="*/ 0 w 1277"/>
                        <a:gd name="T61" fmla="*/ 0 h 1680"/>
                        <a:gd name="T62" fmla="*/ 0 w 1277"/>
                        <a:gd name="T63" fmla="*/ 0 h 1680"/>
                        <a:gd name="T64" fmla="*/ 0 w 1277"/>
                        <a:gd name="T65" fmla="*/ 0 h 1680"/>
                        <a:gd name="T66" fmla="*/ 0 w 1277"/>
                        <a:gd name="T67" fmla="*/ 0 h 1680"/>
                        <a:gd name="T68" fmla="*/ 0 w 1277"/>
                        <a:gd name="T69" fmla="*/ 0 h 1680"/>
                        <a:gd name="T70" fmla="*/ 0 w 1277"/>
                        <a:gd name="T71" fmla="*/ 0 h 1680"/>
                        <a:gd name="T72" fmla="*/ 0 w 1277"/>
                        <a:gd name="T73" fmla="*/ 0 h 1680"/>
                        <a:gd name="T74" fmla="*/ 0 w 1277"/>
                        <a:gd name="T75" fmla="*/ 0 h 1680"/>
                        <a:gd name="T76" fmla="*/ 0 w 1277"/>
                        <a:gd name="T77" fmla="*/ 0 h 1680"/>
                        <a:gd name="T78" fmla="*/ 0 w 1277"/>
                        <a:gd name="T79" fmla="*/ 0 h 1680"/>
                        <a:gd name="T80" fmla="*/ 0 w 1277"/>
                        <a:gd name="T81" fmla="*/ 0 h 1680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w 1277"/>
                        <a:gd name="T124" fmla="*/ 0 h 1680"/>
                        <a:gd name="T125" fmla="*/ 1277 w 1277"/>
                        <a:gd name="T126" fmla="*/ 1680 h 1680"/>
                      </a:gdLst>
                      <a:ahLst/>
                      <a:cxnLst>
                        <a:cxn ang="T82">
                          <a:pos x="T0" y="T1"/>
                        </a:cxn>
                        <a:cxn ang="T83">
                          <a:pos x="T2" y="T3"/>
                        </a:cxn>
                        <a:cxn ang="T84">
                          <a:pos x="T4" y="T5"/>
                        </a:cxn>
                        <a:cxn ang="T85">
                          <a:pos x="T6" y="T7"/>
                        </a:cxn>
                        <a:cxn ang="T86">
                          <a:pos x="T8" y="T9"/>
                        </a:cxn>
                        <a:cxn ang="T87">
                          <a:pos x="T10" y="T11"/>
                        </a:cxn>
                        <a:cxn ang="T88">
                          <a:pos x="T12" y="T13"/>
                        </a:cxn>
                        <a:cxn ang="T89">
                          <a:pos x="T14" y="T15"/>
                        </a:cxn>
                        <a:cxn ang="T90">
                          <a:pos x="T16" y="T17"/>
                        </a:cxn>
                        <a:cxn ang="T91">
                          <a:pos x="T18" y="T19"/>
                        </a:cxn>
                        <a:cxn ang="T92">
                          <a:pos x="T20" y="T21"/>
                        </a:cxn>
                        <a:cxn ang="T93">
                          <a:pos x="T22" y="T23"/>
                        </a:cxn>
                        <a:cxn ang="T94">
                          <a:pos x="T24" y="T25"/>
                        </a:cxn>
                        <a:cxn ang="T95">
                          <a:pos x="T26" y="T27"/>
                        </a:cxn>
                        <a:cxn ang="T96">
                          <a:pos x="T28" y="T29"/>
                        </a:cxn>
                        <a:cxn ang="T97">
                          <a:pos x="T30" y="T31"/>
                        </a:cxn>
                        <a:cxn ang="T98">
                          <a:pos x="T32" y="T33"/>
                        </a:cxn>
                        <a:cxn ang="T99">
                          <a:pos x="T34" y="T35"/>
                        </a:cxn>
                        <a:cxn ang="T100">
                          <a:pos x="T36" y="T37"/>
                        </a:cxn>
                        <a:cxn ang="T101">
                          <a:pos x="T38" y="T39"/>
                        </a:cxn>
                        <a:cxn ang="T102">
                          <a:pos x="T40" y="T41"/>
                        </a:cxn>
                        <a:cxn ang="T103">
                          <a:pos x="T42" y="T43"/>
                        </a:cxn>
                        <a:cxn ang="T104">
                          <a:pos x="T44" y="T45"/>
                        </a:cxn>
                        <a:cxn ang="T105">
                          <a:pos x="T46" y="T47"/>
                        </a:cxn>
                        <a:cxn ang="T106">
                          <a:pos x="T48" y="T49"/>
                        </a:cxn>
                        <a:cxn ang="T107">
                          <a:pos x="T50" y="T51"/>
                        </a:cxn>
                        <a:cxn ang="T108">
                          <a:pos x="T52" y="T53"/>
                        </a:cxn>
                        <a:cxn ang="T109">
                          <a:pos x="T54" y="T55"/>
                        </a:cxn>
                        <a:cxn ang="T110">
                          <a:pos x="T56" y="T57"/>
                        </a:cxn>
                        <a:cxn ang="T111">
                          <a:pos x="T58" y="T59"/>
                        </a:cxn>
                        <a:cxn ang="T112">
                          <a:pos x="T60" y="T61"/>
                        </a:cxn>
                        <a:cxn ang="T113">
                          <a:pos x="T62" y="T63"/>
                        </a:cxn>
                        <a:cxn ang="T114">
                          <a:pos x="T64" y="T65"/>
                        </a:cxn>
                        <a:cxn ang="T115">
                          <a:pos x="T66" y="T67"/>
                        </a:cxn>
                        <a:cxn ang="T116">
                          <a:pos x="T68" y="T69"/>
                        </a:cxn>
                        <a:cxn ang="T117">
                          <a:pos x="T70" y="T71"/>
                        </a:cxn>
                        <a:cxn ang="T118">
                          <a:pos x="T72" y="T73"/>
                        </a:cxn>
                        <a:cxn ang="T119">
                          <a:pos x="T74" y="T75"/>
                        </a:cxn>
                        <a:cxn ang="T120">
                          <a:pos x="T76" y="T77"/>
                        </a:cxn>
                        <a:cxn ang="T121">
                          <a:pos x="T78" y="T79"/>
                        </a:cxn>
                        <a:cxn ang="T122">
                          <a:pos x="T80" y="T81"/>
                        </a:cxn>
                      </a:cxnLst>
                      <a:rect l="T123" t="T124" r="T125" b="T126"/>
                      <a:pathLst>
                        <a:path w="1277" h="1680">
                          <a:moveTo>
                            <a:pt x="422" y="1680"/>
                          </a:moveTo>
                          <a:cubicBezTo>
                            <a:pt x="423" y="1621"/>
                            <a:pt x="381" y="1581"/>
                            <a:pt x="362" y="1571"/>
                          </a:cubicBezTo>
                          <a:cubicBezTo>
                            <a:pt x="359" y="1564"/>
                            <a:pt x="359" y="1558"/>
                            <a:pt x="359" y="1554"/>
                          </a:cubicBezTo>
                          <a:cubicBezTo>
                            <a:pt x="302" y="1474"/>
                            <a:pt x="245" y="1397"/>
                            <a:pt x="188" y="1321"/>
                          </a:cubicBezTo>
                          <a:cubicBezTo>
                            <a:pt x="108" y="1292"/>
                            <a:pt x="60" y="1311"/>
                            <a:pt x="16" y="1297"/>
                          </a:cubicBezTo>
                          <a:cubicBezTo>
                            <a:pt x="0" y="1211"/>
                            <a:pt x="16" y="1179"/>
                            <a:pt x="30" y="1114"/>
                          </a:cubicBezTo>
                          <a:cubicBezTo>
                            <a:pt x="62" y="1049"/>
                            <a:pt x="37" y="999"/>
                            <a:pt x="37" y="947"/>
                          </a:cubicBezTo>
                          <a:cubicBezTo>
                            <a:pt x="69" y="908"/>
                            <a:pt x="101" y="870"/>
                            <a:pt x="133" y="835"/>
                          </a:cubicBezTo>
                          <a:cubicBezTo>
                            <a:pt x="137" y="809"/>
                            <a:pt x="143" y="783"/>
                            <a:pt x="150" y="760"/>
                          </a:cubicBezTo>
                          <a:cubicBezTo>
                            <a:pt x="150" y="704"/>
                            <a:pt x="132" y="615"/>
                            <a:pt x="157" y="590"/>
                          </a:cubicBezTo>
                          <a:cubicBezTo>
                            <a:pt x="183" y="571"/>
                            <a:pt x="212" y="555"/>
                            <a:pt x="241" y="539"/>
                          </a:cubicBezTo>
                          <a:cubicBezTo>
                            <a:pt x="260" y="517"/>
                            <a:pt x="279" y="495"/>
                            <a:pt x="302" y="472"/>
                          </a:cubicBezTo>
                          <a:cubicBezTo>
                            <a:pt x="308" y="453"/>
                            <a:pt x="318" y="433"/>
                            <a:pt x="328" y="414"/>
                          </a:cubicBezTo>
                          <a:cubicBezTo>
                            <a:pt x="325" y="394"/>
                            <a:pt x="325" y="375"/>
                            <a:pt x="325" y="358"/>
                          </a:cubicBezTo>
                          <a:cubicBezTo>
                            <a:pt x="274" y="252"/>
                            <a:pt x="300" y="240"/>
                            <a:pt x="380" y="189"/>
                          </a:cubicBezTo>
                          <a:cubicBezTo>
                            <a:pt x="435" y="174"/>
                            <a:pt x="479" y="182"/>
                            <a:pt x="540" y="154"/>
                          </a:cubicBezTo>
                          <a:cubicBezTo>
                            <a:pt x="582" y="129"/>
                            <a:pt x="621" y="58"/>
                            <a:pt x="640" y="12"/>
                          </a:cubicBezTo>
                          <a:cubicBezTo>
                            <a:pt x="669" y="3"/>
                            <a:pt x="685" y="0"/>
                            <a:pt x="723" y="31"/>
                          </a:cubicBezTo>
                          <a:cubicBezTo>
                            <a:pt x="758" y="107"/>
                            <a:pt x="747" y="241"/>
                            <a:pt x="868" y="310"/>
                          </a:cubicBezTo>
                          <a:cubicBezTo>
                            <a:pt x="923" y="314"/>
                            <a:pt x="980" y="319"/>
                            <a:pt x="1037" y="327"/>
                          </a:cubicBezTo>
                          <a:cubicBezTo>
                            <a:pt x="1082" y="282"/>
                            <a:pt x="1172" y="288"/>
                            <a:pt x="1245" y="286"/>
                          </a:cubicBezTo>
                          <a:cubicBezTo>
                            <a:pt x="1255" y="290"/>
                            <a:pt x="1264" y="297"/>
                            <a:pt x="1277" y="304"/>
                          </a:cubicBezTo>
                          <a:cubicBezTo>
                            <a:pt x="1242" y="339"/>
                            <a:pt x="1213" y="354"/>
                            <a:pt x="1184" y="406"/>
                          </a:cubicBezTo>
                          <a:cubicBezTo>
                            <a:pt x="1181" y="439"/>
                            <a:pt x="1180" y="471"/>
                            <a:pt x="1180" y="504"/>
                          </a:cubicBezTo>
                          <a:cubicBezTo>
                            <a:pt x="1100" y="502"/>
                            <a:pt x="992" y="473"/>
                            <a:pt x="1010" y="575"/>
                          </a:cubicBezTo>
                          <a:cubicBezTo>
                            <a:pt x="1033" y="589"/>
                            <a:pt x="1052" y="602"/>
                            <a:pt x="1074" y="636"/>
                          </a:cubicBezTo>
                          <a:cubicBezTo>
                            <a:pt x="1090" y="646"/>
                            <a:pt x="1106" y="656"/>
                            <a:pt x="1122" y="670"/>
                          </a:cubicBezTo>
                          <a:cubicBezTo>
                            <a:pt x="1106" y="682"/>
                            <a:pt x="1093" y="695"/>
                            <a:pt x="1080" y="708"/>
                          </a:cubicBezTo>
                          <a:cubicBezTo>
                            <a:pt x="1080" y="780"/>
                            <a:pt x="1022" y="867"/>
                            <a:pt x="1066" y="940"/>
                          </a:cubicBezTo>
                          <a:cubicBezTo>
                            <a:pt x="1075" y="947"/>
                            <a:pt x="1085" y="957"/>
                            <a:pt x="1098" y="967"/>
                          </a:cubicBezTo>
                          <a:cubicBezTo>
                            <a:pt x="1098" y="970"/>
                            <a:pt x="1098" y="974"/>
                            <a:pt x="1098" y="977"/>
                          </a:cubicBezTo>
                          <a:cubicBezTo>
                            <a:pt x="1091" y="973"/>
                            <a:pt x="1085" y="970"/>
                            <a:pt x="1078" y="970"/>
                          </a:cubicBezTo>
                          <a:cubicBezTo>
                            <a:pt x="1050" y="969"/>
                            <a:pt x="1021" y="968"/>
                            <a:pt x="992" y="971"/>
                          </a:cubicBezTo>
                          <a:cubicBezTo>
                            <a:pt x="966" y="996"/>
                            <a:pt x="992" y="1004"/>
                            <a:pt x="982" y="1062"/>
                          </a:cubicBezTo>
                          <a:cubicBezTo>
                            <a:pt x="899" y="1119"/>
                            <a:pt x="912" y="1097"/>
                            <a:pt x="888" y="1211"/>
                          </a:cubicBezTo>
                          <a:cubicBezTo>
                            <a:pt x="866" y="1233"/>
                            <a:pt x="843" y="1255"/>
                            <a:pt x="824" y="1281"/>
                          </a:cubicBezTo>
                          <a:cubicBezTo>
                            <a:pt x="789" y="1280"/>
                            <a:pt x="754" y="1283"/>
                            <a:pt x="719" y="1285"/>
                          </a:cubicBezTo>
                          <a:cubicBezTo>
                            <a:pt x="696" y="1307"/>
                            <a:pt x="690" y="1340"/>
                            <a:pt x="741" y="1380"/>
                          </a:cubicBezTo>
                          <a:cubicBezTo>
                            <a:pt x="635" y="1404"/>
                            <a:pt x="587" y="1485"/>
                            <a:pt x="522" y="1562"/>
                          </a:cubicBezTo>
                          <a:cubicBezTo>
                            <a:pt x="519" y="1575"/>
                            <a:pt x="516" y="1591"/>
                            <a:pt x="512" y="1607"/>
                          </a:cubicBezTo>
                          <a:cubicBezTo>
                            <a:pt x="480" y="1646"/>
                            <a:pt x="454" y="1661"/>
                            <a:pt x="422" y="1680"/>
                          </a:cubicBezTo>
                          <a:close/>
                        </a:path>
                      </a:pathLst>
                    </a:custGeom>
                    <a:solidFill>
                      <a:schemeClr val="tx2"/>
                    </a:solidFill>
                    <a:ln w="8" cap="flat">
                      <a:solidFill>
                        <a:srgbClr val="FFFFFF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p:txBody>
                </p:sp>
                <p:sp>
                  <p:nvSpPr>
                    <p:cNvPr id="29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2726" y="2204"/>
                      <a:ext cx="466" cy="310"/>
                    </a:xfrm>
                    <a:custGeom>
                      <a:avLst/>
                      <a:gdLst>
                        <a:gd name="T0" fmla="*/ 0 w 1839"/>
                        <a:gd name="T1" fmla="*/ 0 h 1648"/>
                        <a:gd name="T2" fmla="*/ 0 w 1839"/>
                        <a:gd name="T3" fmla="*/ 0 h 1648"/>
                        <a:gd name="T4" fmla="*/ 0 w 1839"/>
                        <a:gd name="T5" fmla="*/ 0 h 1648"/>
                        <a:gd name="T6" fmla="*/ 0 w 1839"/>
                        <a:gd name="T7" fmla="*/ 0 h 1648"/>
                        <a:gd name="T8" fmla="*/ 0 w 1839"/>
                        <a:gd name="T9" fmla="*/ 0 h 1648"/>
                        <a:gd name="T10" fmla="*/ 0 w 1839"/>
                        <a:gd name="T11" fmla="*/ 0 h 1648"/>
                        <a:gd name="T12" fmla="*/ 0 w 1839"/>
                        <a:gd name="T13" fmla="*/ 0 h 1648"/>
                        <a:gd name="T14" fmla="*/ 0 w 1839"/>
                        <a:gd name="T15" fmla="*/ 0 h 1648"/>
                        <a:gd name="T16" fmla="*/ 0 w 1839"/>
                        <a:gd name="T17" fmla="*/ 0 h 1648"/>
                        <a:gd name="T18" fmla="*/ 0 w 1839"/>
                        <a:gd name="T19" fmla="*/ 0 h 1648"/>
                        <a:gd name="T20" fmla="*/ 0 w 1839"/>
                        <a:gd name="T21" fmla="*/ 0 h 1648"/>
                        <a:gd name="T22" fmla="*/ 0 w 1839"/>
                        <a:gd name="T23" fmla="*/ 0 h 1648"/>
                        <a:gd name="T24" fmla="*/ 0 w 1839"/>
                        <a:gd name="T25" fmla="*/ 0 h 1648"/>
                        <a:gd name="T26" fmla="*/ 0 w 1839"/>
                        <a:gd name="T27" fmla="*/ 0 h 1648"/>
                        <a:gd name="T28" fmla="*/ 0 w 1839"/>
                        <a:gd name="T29" fmla="*/ 0 h 1648"/>
                        <a:gd name="T30" fmla="*/ 0 w 1839"/>
                        <a:gd name="T31" fmla="*/ 0 h 1648"/>
                        <a:gd name="T32" fmla="*/ 0 w 1839"/>
                        <a:gd name="T33" fmla="*/ 0 h 1648"/>
                        <a:gd name="T34" fmla="*/ 0 w 1839"/>
                        <a:gd name="T35" fmla="*/ 0 h 1648"/>
                        <a:gd name="T36" fmla="*/ 0 w 1839"/>
                        <a:gd name="T37" fmla="*/ 0 h 1648"/>
                        <a:gd name="T38" fmla="*/ 0 w 1839"/>
                        <a:gd name="T39" fmla="*/ 0 h 1648"/>
                        <a:gd name="T40" fmla="*/ 0 w 1839"/>
                        <a:gd name="T41" fmla="*/ 0 h 1648"/>
                        <a:gd name="T42" fmla="*/ 0 w 1839"/>
                        <a:gd name="T43" fmla="*/ 0 h 1648"/>
                        <a:gd name="T44" fmla="*/ 0 w 1839"/>
                        <a:gd name="T45" fmla="*/ 0 h 1648"/>
                        <a:gd name="T46" fmla="*/ 0 w 1839"/>
                        <a:gd name="T47" fmla="*/ 0 h 1648"/>
                        <a:gd name="T48" fmla="*/ 0 w 1839"/>
                        <a:gd name="T49" fmla="*/ 0 h 1648"/>
                        <a:gd name="T50" fmla="*/ 0 w 1839"/>
                        <a:gd name="T51" fmla="*/ 0 h 1648"/>
                        <a:gd name="T52" fmla="*/ 0 w 1839"/>
                        <a:gd name="T53" fmla="*/ 0 h 1648"/>
                        <a:gd name="T54" fmla="*/ 0 w 1839"/>
                        <a:gd name="T55" fmla="*/ 0 h 1648"/>
                        <a:gd name="T56" fmla="*/ 0 w 1839"/>
                        <a:gd name="T57" fmla="*/ 0 h 1648"/>
                        <a:gd name="T58" fmla="*/ 0 w 1839"/>
                        <a:gd name="T59" fmla="*/ 0 h 1648"/>
                        <a:gd name="T60" fmla="*/ 0 w 1839"/>
                        <a:gd name="T61" fmla="*/ 0 h 1648"/>
                        <a:gd name="T62" fmla="*/ 0 w 1839"/>
                        <a:gd name="T63" fmla="*/ 0 h 1648"/>
                        <a:gd name="T64" fmla="*/ 0 w 1839"/>
                        <a:gd name="T65" fmla="*/ 0 h 1648"/>
                        <a:gd name="T66" fmla="*/ 0 w 1839"/>
                        <a:gd name="T67" fmla="*/ 0 h 1648"/>
                        <a:gd name="T68" fmla="*/ 0 w 1839"/>
                        <a:gd name="T69" fmla="*/ 0 h 1648"/>
                        <a:gd name="T70" fmla="*/ 0 w 1839"/>
                        <a:gd name="T71" fmla="*/ 0 h 1648"/>
                        <a:gd name="T72" fmla="*/ 0 w 1839"/>
                        <a:gd name="T73" fmla="*/ 0 h 1648"/>
                        <a:gd name="T74" fmla="*/ 0 w 1839"/>
                        <a:gd name="T75" fmla="*/ 0 h 1648"/>
                        <a:gd name="T76" fmla="*/ 0 w 1839"/>
                        <a:gd name="T77" fmla="*/ 0 h 1648"/>
                        <a:gd name="T78" fmla="*/ 0 w 1839"/>
                        <a:gd name="T79" fmla="*/ 0 h 1648"/>
                        <a:gd name="T80" fmla="*/ 0 w 1839"/>
                        <a:gd name="T81" fmla="*/ 0 h 1648"/>
                        <a:gd name="T82" fmla="*/ 0 w 1839"/>
                        <a:gd name="T83" fmla="*/ 0 h 1648"/>
                        <a:gd name="T84" fmla="*/ 0 w 1839"/>
                        <a:gd name="T85" fmla="*/ 0 h 1648"/>
                        <a:gd name="T86" fmla="*/ 0 w 1839"/>
                        <a:gd name="T87" fmla="*/ 0 h 1648"/>
                        <a:gd name="T88" fmla="*/ 0 w 1839"/>
                        <a:gd name="T89" fmla="*/ 0 h 1648"/>
                        <a:gd name="T90" fmla="*/ 0 w 1839"/>
                        <a:gd name="T91" fmla="*/ 0 h 1648"/>
                        <a:gd name="T92" fmla="*/ 0 w 1839"/>
                        <a:gd name="T93" fmla="*/ 0 h 1648"/>
                        <a:gd name="T94" fmla="*/ 0 w 1839"/>
                        <a:gd name="T95" fmla="*/ 0 h 1648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w 1839"/>
                        <a:gd name="T145" fmla="*/ 0 h 1648"/>
                        <a:gd name="T146" fmla="*/ 1839 w 1839"/>
                        <a:gd name="T147" fmla="*/ 1648 h 1648"/>
                      </a:gdLst>
                      <a:ahLst/>
                      <a:cxnLst>
                        <a:cxn ang="T96">
                          <a:pos x="T0" y="T1"/>
                        </a:cxn>
                        <a:cxn ang="T97">
                          <a:pos x="T2" y="T3"/>
                        </a:cxn>
                        <a:cxn ang="T98">
                          <a:pos x="T4" y="T5"/>
                        </a:cxn>
                        <a:cxn ang="T99">
                          <a:pos x="T6" y="T7"/>
                        </a:cxn>
                        <a:cxn ang="T100">
                          <a:pos x="T8" y="T9"/>
                        </a:cxn>
                        <a:cxn ang="T101">
                          <a:pos x="T10" y="T11"/>
                        </a:cxn>
                        <a:cxn ang="T102">
                          <a:pos x="T12" y="T13"/>
                        </a:cxn>
                        <a:cxn ang="T103">
                          <a:pos x="T14" y="T15"/>
                        </a:cxn>
                        <a:cxn ang="T104">
                          <a:pos x="T16" y="T17"/>
                        </a:cxn>
                        <a:cxn ang="T105">
                          <a:pos x="T18" y="T19"/>
                        </a:cxn>
                        <a:cxn ang="T106">
                          <a:pos x="T20" y="T21"/>
                        </a:cxn>
                        <a:cxn ang="T107">
                          <a:pos x="T22" y="T23"/>
                        </a:cxn>
                        <a:cxn ang="T108">
                          <a:pos x="T24" y="T25"/>
                        </a:cxn>
                        <a:cxn ang="T109">
                          <a:pos x="T26" y="T27"/>
                        </a:cxn>
                        <a:cxn ang="T110">
                          <a:pos x="T28" y="T29"/>
                        </a:cxn>
                        <a:cxn ang="T111">
                          <a:pos x="T30" y="T31"/>
                        </a:cxn>
                        <a:cxn ang="T112">
                          <a:pos x="T32" y="T33"/>
                        </a:cxn>
                        <a:cxn ang="T113">
                          <a:pos x="T34" y="T35"/>
                        </a:cxn>
                        <a:cxn ang="T114">
                          <a:pos x="T36" y="T37"/>
                        </a:cxn>
                        <a:cxn ang="T115">
                          <a:pos x="T38" y="T39"/>
                        </a:cxn>
                        <a:cxn ang="T116">
                          <a:pos x="T40" y="T41"/>
                        </a:cxn>
                        <a:cxn ang="T117">
                          <a:pos x="T42" y="T43"/>
                        </a:cxn>
                        <a:cxn ang="T118">
                          <a:pos x="T44" y="T45"/>
                        </a:cxn>
                        <a:cxn ang="T119">
                          <a:pos x="T46" y="T47"/>
                        </a:cxn>
                        <a:cxn ang="T120">
                          <a:pos x="T48" y="T49"/>
                        </a:cxn>
                        <a:cxn ang="T121">
                          <a:pos x="T50" y="T51"/>
                        </a:cxn>
                        <a:cxn ang="T122">
                          <a:pos x="T52" y="T53"/>
                        </a:cxn>
                        <a:cxn ang="T123">
                          <a:pos x="T54" y="T55"/>
                        </a:cxn>
                        <a:cxn ang="T124">
                          <a:pos x="T56" y="T57"/>
                        </a:cxn>
                        <a:cxn ang="T125">
                          <a:pos x="T58" y="T59"/>
                        </a:cxn>
                        <a:cxn ang="T126">
                          <a:pos x="T60" y="T61"/>
                        </a:cxn>
                        <a:cxn ang="T127">
                          <a:pos x="T62" y="T63"/>
                        </a:cxn>
                        <a:cxn ang="T128">
                          <a:pos x="T64" y="T65"/>
                        </a:cxn>
                        <a:cxn ang="T129">
                          <a:pos x="T66" y="T67"/>
                        </a:cxn>
                        <a:cxn ang="T130">
                          <a:pos x="T68" y="T69"/>
                        </a:cxn>
                        <a:cxn ang="T131">
                          <a:pos x="T70" y="T71"/>
                        </a:cxn>
                        <a:cxn ang="T132">
                          <a:pos x="T72" y="T73"/>
                        </a:cxn>
                        <a:cxn ang="T133">
                          <a:pos x="T74" y="T75"/>
                        </a:cxn>
                        <a:cxn ang="T134">
                          <a:pos x="T76" y="T77"/>
                        </a:cxn>
                        <a:cxn ang="T135">
                          <a:pos x="T78" y="T79"/>
                        </a:cxn>
                        <a:cxn ang="T136">
                          <a:pos x="T80" y="T81"/>
                        </a:cxn>
                        <a:cxn ang="T137">
                          <a:pos x="T82" y="T83"/>
                        </a:cxn>
                        <a:cxn ang="T138">
                          <a:pos x="T84" y="T85"/>
                        </a:cxn>
                        <a:cxn ang="T139">
                          <a:pos x="T86" y="T87"/>
                        </a:cxn>
                        <a:cxn ang="T140">
                          <a:pos x="T88" y="T89"/>
                        </a:cxn>
                        <a:cxn ang="T141">
                          <a:pos x="T90" y="T91"/>
                        </a:cxn>
                        <a:cxn ang="T142">
                          <a:pos x="T92" y="T93"/>
                        </a:cxn>
                        <a:cxn ang="T143">
                          <a:pos x="T94" y="T95"/>
                        </a:cxn>
                      </a:cxnLst>
                      <a:rect l="T144" t="T145" r="T146" b="T147"/>
                      <a:pathLst>
                        <a:path w="1839" h="1648">
                          <a:moveTo>
                            <a:pt x="724" y="1648"/>
                          </a:moveTo>
                          <a:cubicBezTo>
                            <a:pt x="638" y="1613"/>
                            <a:pt x="619" y="1570"/>
                            <a:pt x="584" y="1546"/>
                          </a:cubicBezTo>
                          <a:cubicBezTo>
                            <a:pt x="562" y="1535"/>
                            <a:pt x="540" y="1528"/>
                            <a:pt x="520" y="1521"/>
                          </a:cubicBezTo>
                          <a:cubicBezTo>
                            <a:pt x="421" y="1519"/>
                            <a:pt x="402" y="1508"/>
                            <a:pt x="335" y="1562"/>
                          </a:cubicBezTo>
                          <a:cubicBezTo>
                            <a:pt x="319" y="1582"/>
                            <a:pt x="303" y="1604"/>
                            <a:pt x="287" y="1627"/>
                          </a:cubicBezTo>
                          <a:cubicBezTo>
                            <a:pt x="287" y="1578"/>
                            <a:pt x="300" y="1542"/>
                            <a:pt x="310" y="1516"/>
                          </a:cubicBezTo>
                          <a:cubicBezTo>
                            <a:pt x="310" y="1473"/>
                            <a:pt x="313" y="1431"/>
                            <a:pt x="317" y="1388"/>
                          </a:cubicBezTo>
                          <a:cubicBezTo>
                            <a:pt x="272" y="1364"/>
                            <a:pt x="227" y="1344"/>
                            <a:pt x="183" y="1323"/>
                          </a:cubicBezTo>
                          <a:cubicBezTo>
                            <a:pt x="183" y="1297"/>
                            <a:pt x="193" y="1271"/>
                            <a:pt x="206" y="1255"/>
                          </a:cubicBezTo>
                          <a:cubicBezTo>
                            <a:pt x="222" y="1196"/>
                            <a:pt x="238" y="1141"/>
                            <a:pt x="255" y="1086"/>
                          </a:cubicBezTo>
                          <a:cubicBezTo>
                            <a:pt x="283" y="1057"/>
                            <a:pt x="255" y="981"/>
                            <a:pt x="255" y="971"/>
                          </a:cubicBezTo>
                          <a:cubicBezTo>
                            <a:pt x="239" y="954"/>
                            <a:pt x="227" y="938"/>
                            <a:pt x="214" y="924"/>
                          </a:cubicBezTo>
                          <a:cubicBezTo>
                            <a:pt x="163" y="923"/>
                            <a:pt x="112" y="938"/>
                            <a:pt x="60" y="950"/>
                          </a:cubicBezTo>
                          <a:cubicBezTo>
                            <a:pt x="9" y="948"/>
                            <a:pt x="16" y="880"/>
                            <a:pt x="16" y="873"/>
                          </a:cubicBezTo>
                          <a:cubicBezTo>
                            <a:pt x="10" y="860"/>
                            <a:pt x="4" y="847"/>
                            <a:pt x="0" y="837"/>
                          </a:cubicBezTo>
                          <a:cubicBezTo>
                            <a:pt x="1" y="683"/>
                            <a:pt x="68" y="678"/>
                            <a:pt x="180" y="651"/>
                          </a:cubicBezTo>
                          <a:cubicBezTo>
                            <a:pt x="196" y="652"/>
                            <a:pt x="212" y="652"/>
                            <a:pt x="228" y="653"/>
                          </a:cubicBezTo>
                          <a:cubicBezTo>
                            <a:pt x="282" y="687"/>
                            <a:pt x="352" y="738"/>
                            <a:pt x="439" y="697"/>
                          </a:cubicBezTo>
                          <a:cubicBezTo>
                            <a:pt x="452" y="681"/>
                            <a:pt x="465" y="665"/>
                            <a:pt x="481" y="649"/>
                          </a:cubicBezTo>
                          <a:cubicBezTo>
                            <a:pt x="484" y="630"/>
                            <a:pt x="491" y="610"/>
                            <a:pt x="497" y="591"/>
                          </a:cubicBezTo>
                          <a:cubicBezTo>
                            <a:pt x="507" y="588"/>
                            <a:pt x="516" y="588"/>
                            <a:pt x="529" y="588"/>
                          </a:cubicBezTo>
                          <a:cubicBezTo>
                            <a:pt x="558" y="618"/>
                            <a:pt x="689" y="622"/>
                            <a:pt x="765" y="624"/>
                          </a:cubicBezTo>
                          <a:cubicBezTo>
                            <a:pt x="823" y="566"/>
                            <a:pt x="811" y="504"/>
                            <a:pt x="811" y="441"/>
                          </a:cubicBezTo>
                          <a:cubicBezTo>
                            <a:pt x="732" y="358"/>
                            <a:pt x="671" y="353"/>
                            <a:pt x="601" y="318"/>
                          </a:cubicBezTo>
                          <a:cubicBezTo>
                            <a:pt x="569" y="249"/>
                            <a:pt x="595" y="230"/>
                            <a:pt x="659" y="231"/>
                          </a:cubicBezTo>
                          <a:cubicBezTo>
                            <a:pt x="681" y="245"/>
                            <a:pt x="704" y="262"/>
                            <a:pt x="726" y="279"/>
                          </a:cubicBezTo>
                          <a:cubicBezTo>
                            <a:pt x="767" y="286"/>
                            <a:pt x="809" y="297"/>
                            <a:pt x="850" y="308"/>
                          </a:cubicBezTo>
                          <a:cubicBezTo>
                            <a:pt x="972" y="311"/>
                            <a:pt x="1126" y="204"/>
                            <a:pt x="1181" y="94"/>
                          </a:cubicBezTo>
                          <a:cubicBezTo>
                            <a:pt x="1181" y="5"/>
                            <a:pt x="1242" y="0"/>
                            <a:pt x="1315" y="2"/>
                          </a:cubicBezTo>
                          <a:cubicBezTo>
                            <a:pt x="1376" y="33"/>
                            <a:pt x="1417" y="113"/>
                            <a:pt x="1429" y="211"/>
                          </a:cubicBezTo>
                          <a:cubicBezTo>
                            <a:pt x="1477" y="275"/>
                            <a:pt x="1521" y="345"/>
                            <a:pt x="1604" y="416"/>
                          </a:cubicBezTo>
                          <a:cubicBezTo>
                            <a:pt x="1636" y="426"/>
                            <a:pt x="1667" y="440"/>
                            <a:pt x="1699" y="454"/>
                          </a:cubicBezTo>
                          <a:cubicBezTo>
                            <a:pt x="1709" y="500"/>
                            <a:pt x="1750" y="580"/>
                            <a:pt x="1698" y="647"/>
                          </a:cubicBezTo>
                          <a:cubicBezTo>
                            <a:pt x="1592" y="717"/>
                            <a:pt x="1522" y="662"/>
                            <a:pt x="1537" y="827"/>
                          </a:cubicBezTo>
                          <a:cubicBezTo>
                            <a:pt x="1560" y="827"/>
                            <a:pt x="1592" y="825"/>
                            <a:pt x="1617" y="812"/>
                          </a:cubicBezTo>
                          <a:cubicBezTo>
                            <a:pt x="1659" y="810"/>
                            <a:pt x="1700" y="811"/>
                            <a:pt x="1742" y="812"/>
                          </a:cubicBezTo>
                          <a:cubicBezTo>
                            <a:pt x="1735" y="884"/>
                            <a:pt x="1731" y="956"/>
                            <a:pt x="1728" y="1031"/>
                          </a:cubicBezTo>
                          <a:cubicBezTo>
                            <a:pt x="1740" y="1061"/>
                            <a:pt x="1756" y="1074"/>
                            <a:pt x="1801" y="1121"/>
                          </a:cubicBezTo>
                          <a:cubicBezTo>
                            <a:pt x="1813" y="1145"/>
                            <a:pt x="1826" y="1168"/>
                            <a:pt x="1839" y="1191"/>
                          </a:cubicBezTo>
                          <a:cubicBezTo>
                            <a:pt x="1765" y="1189"/>
                            <a:pt x="1730" y="1224"/>
                            <a:pt x="1682" y="1253"/>
                          </a:cubicBezTo>
                          <a:cubicBezTo>
                            <a:pt x="1627" y="1336"/>
                            <a:pt x="1531" y="1367"/>
                            <a:pt x="1460" y="1437"/>
                          </a:cubicBezTo>
                          <a:cubicBezTo>
                            <a:pt x="1403" y="1458"/>
                            <a:pt x="1326" y="1479"/>
                            <a:pt x="1272" y="1471"/>
                          </a:cubicBezTo>
                          <a:cubicBezTo>
                            <a:pt x="1243" y="1454"/>
                            <a:pt x="1214" y="1437"/>
                            <a:pt x="1186" y="1420"/>
                          </a:cubicBezTo>
                          <a:cubicBezTo>
                            <a:pt x="1106" y="1326"/>
                            <a:pt x="1119" y="1360"/>
                            <a:pt x="1039" y="1351"/>
                          </a:cubicBezTo>
                          <a:cubicBezTo>
                            <a:pt x="1026" y="1357"/>
                            <a:pt x="1013" y="1363"/>
                            <a:pt x="1004" y="1373"/>
                          </a:cubicBezTo>
                          <a:cubicBezTo>
                            <a:pt x="1000" y="1396"/>
                            <a:pt x="997" y="1419"/>
                            <a:pt x="997" y="1442"/>
                          </a:cubicBezTo>
                          <a:cubicBezTo>
                            <a:pt x="942" y="1496"/>
                            <a:pt x="884" y="1553"/>
                            <a:pt x="843" y="1618"/>
                          </a:cubicBezTo>
                          <a:cubicBezTo>
                            <a:pt x="788" y="1643"/>
                            <a:pt x="750" y="1645"/>
                            <a:pt x="724" y="1648"/>
                          </a:cubicBezTo>
                          <a:close/>
                        </a:path>
                      </a:pathLst>
                    </a:custGeom>
                    <a:solidFill>
                      <a:schemeClr val="tx2"/>
                    </a:solidFill>
                    <a:ln w="8" cap="flat">
                      <a:solidFill>
                        <a:srgbClr val="FFFFFF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p:txBody>
                </p:sp>
                <p:sp>
                  <p:nvSpPr>
                    <p:cNvPr id="30" name="Freeform 13"/>
                    <p:cNvSpPr>
                      <a:spLocks/>
                    </p:cNvSpPr>
                    <p:nvPr/>
                  </p:nvSpPr>
                  <p:spPr bwMode="auto">
                    <a:xfrm>
                      <a:off x="3498" y="2130"/>
                      <a:ext cx="365" cy="389"/>
                    </a:xfrm>
                    <a:custGeom>
                      <a:avLst/>
                      <a:gdLst>
                        <a:gd name="T0" fmla="*/ 0 w 1437"/>
                        <a:gd name="T1" fmla="*/ 0 h 2065"/>
                        <a:gd name="T2" fmla="*/ 0 w 1437"/>
                        <a:gd name="T3" fmla="*/ 0 h 2065"/>
                        <a:gd name="T4" fmla="*/ 0 w 1437"/>
                        <a:gd name="T5" fmla="*/ 0 h 2065"/>
                        <a:gd name="T6" fmla="*/ 0 w 1437"/>
                        <a:gd name="T7" fmla="*/ 0 h 2065"/>
                        <a:gd name="T8" fmla="*/ 0 w 1437"/>
                        <a:gd name="T9" fmla="*/ 0 h 2065"/>
                        <a:gd name="T10" fmla="*/ 0 w 1437"/>
                        <a:gd name="T11" fmla="*/ 0 h 2065"/>
                        <a:gd name="T12" fmla="*/ 0 w 1437"/>
                        <a:gd name="T13" fmla="*/ 0 h 2065"/>
                        <a:gd name="T14" fmla="*/ 0 w 1437"/>
                        <a:gd name="T15" fmla="*/ 0 h 2065"/>
                        <a:gd name="T16" fmla="*/ 0 w 1437"/>
                        <a:gd name="T17" fmla="*/ 0 h 2065"/>
                        <a:gd name="T18" fmla="*/ 0 w 1437"/>
                        <a:gd name="T19" fmla="*/ 0 h 2065"/>
                        <a:gd name="T20" fmla="*/ 0 w 1437"/>
                        <a:gd name="T21" fmla="*/ 0 h 2065"/>
                        <a:gd name="T22" fmla="*/ 0 w 1437"/>
                        <a:gd name="T23" fmla="*/ 0 h 2065"/>
                        <a:gd name="T24" fmla="*/ 0 w 1437"/>
                        <a:gd name="T25" fmla="*/ 0 h 2065"/>
                        <a:gd name="T26" fmla="*/ 0 w 1437"/>
                        <a:gd name="T27" fmla="*/ 0 h 2065"/>
                        <a:gd name="T28" fmla="*/ 0 w 1437"/>
                        <a:gd name="T29" fmla="*/ 0 h 2065"/>
                        <a:gd name="T30" fmla="*/ 0 w 1437"/>
                        <a:gd name="T31" fmla="*/ 0 h 2065"/>
                        <a:gd name="T32" fmla="*/ 0 w 1437"/>
                        <a:gd name="T33" fmla="*/ 0 h 2065"/>
                        <a:gd name="T34" fmla="*/ 0 w 1437"/>
                        <a:gd name="T35" fmla="*/ 0 h 2065"/>
                        <a:gd name="T36" fmla="*/ 0 w 1437"/>
                        <a:gd name="T37" fmla="*/ 0 h 2065"/>
                        <a:gd name="T38" fmla="*/ 0 w 1437"/>
                        <a:gd name="T39" fmla="*/ 0 h 2065"/>
                        <a:gd name="T40" fmla="*/ 0 w 1437"/>
                        <a:gd name="T41" fmla="*/ 0 h 2065"/>
                        <a:gd name="T42" fmla="*/ 0 w 1437"/>
                        <a:gd name="T43" fmla="*/ 0 h 2065"/>
                        <a:gd name="T44" fmla="*/ 0 w 1437"/>
                        <a:gd name="T45" fmla="*/ 0 h 2065"/>
                        <a:gd name="T46" fmla="*/ 0 w 1437"/>
                        <a:gd name="T47" fmla="*/ 0 h 2065"/>
                        <a:gd name="T48" fmla="*/ 0 w 1437"/>
                        <a:gd name="T49" fmla="*/ 0 h 2065"/>
                        <a:gd name="T50" fmla="*/ 0 w 1437"/>
                        <a:gd name="T51" fmla="*/ 0 h 2065"/>
                        <a:gd name="T52" fmla="*/ 0 w 1437"/>
                        <a:gd name="T53" fmla="*/ 0 h 2065"/>
                        <a:gd name="T54" fmla="*/ 0 w 1437"/>
                        <a:gd name="T55" fmla="*/ 0 h 2065"/>
                        <a:gd name="T56" fmla="*/ 0 w 1437"/>
                        <a:gd name="T57" fmla="*/ 0 h 2065"/>
                        <a:gd name="T58" fmla="*/ 0 w 1437"/>
                        <a:gd name="T59" fmla="*/ 0 h 2065"/>
                        <a:gd name="T60" fmla="*/ 0 w 1437"/>
                        <a:gd name="T61" fmla="*/ 0 h 2065"/>
                        <a:gd name="T62" fmla="*/ 0 w 1437"/>
                        <a:gd name="T63" fmla="*/ 0 h 2065"/>
                        <a:gd name="T64" fmla="*/ 0 w 1437"/>
                        <a:gd name="T65" fmla="*/ 0 h 2065"/>
                        <a:gd name="T66" fmla="*/ 0 w 1437"/>
                        <a:gd name="T67" fmla="*/ 0 h 2065"/>
                        <a:gd name="T68" fmla="*/ 0 w 1437"/>
                        <a:gd name="T69" fmla="*/ 0 h 2065"/>
                        <a:gd name="T70" fmla="*/ 0 w 1437"/>
                        <a:gd name="T71" fmla="*/ 0 h 2065"/>
                        <a:gd name="T72" fmla="*/ 0 w 1437"/>
                        <a:gd name="T73" fmla="*/ 0 h 2065"/>
                        <a:gd name="T74" fmla="*/ 0 w 1437"/>
                        <a:gd name="T75" fmla="*/ 0 h 2065"/>
                        <a:gd name="T76" fmla="*/ 0 w 1437"/>
                        <a:gd name="T77" fmla="*/ 0 h 2065"/>
                        <a:gd name="T78" fmla="*/ 0 w 1437"/>
                        <a:gd name="T79" fmla="*/ 0 h 2065"/>
                        <a:gd name="T80" fmla="*/ 0 w 1437"/>
                        <a:gd name="T81" fmla="*/ 0 h 2065"/>
                        <a:gd name="T82" fmla="*/ 0 w 1437"/>
                        <a:gd name="T83" fmla="*/ 0 h 2065"/>
                        <a:gd name="T84" fmla="*/ 0 w 1437"/>
                        <a:gd name="T85" fmla="*/ 0 h 2065"/>
                        <a:gd name="T86" fmla="*/ 0 w 1437"/>
                        <a:gd name="T87" fmla="*/ 0 h 2065"/>
                        <a:gd name="T88" fmla="*/ 0 w 1437"/>
                        <a:gd name="T89" fmla="*/ 0 h 2065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w 1437"/>
                        <a:gd name="T136" fmla="*/ 0 h 2065"/>
                        <a:gd name="T137" fmla="*/ 1437 w 1437"/>
                        <a:gd name="T138" fmla="*/ 2065 h 2065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T135" t="T136" r="T137" b="T138"/>
                      <a:pathLst>
                        <a:path w="1437" h="2065">
                          <a:moveTo>
                            <a:pt x="373" y="2065"/>
                          </a:moveTo>
                          <a:cubicBezTo>
                            <a:pt x="351" y="2041"/>
                            <a:pt x="322" y="2044"/>
                            <a:pt x="300" y="2034"/>
                          </a:cubicBezTo>
                          <a:cubicBezTo>
                            <a:pt x="297" y="2027"/>
                            <a:pt x="297" y="2020"/>
                            <a:pt x="297" y="2014"/>
                          </a:cubicBezTo>
                          <a:cubicBezTo>
                            <a:pt x="339" y="1962"/>
                            <a:pt x="380" y="1911"/>
                            <a:pt x="422" y="1860"/>
                          </a:cubicBezTo>
                          <a:cubicBezTo>
                            <a:pt x="423" y="1798"/>
                            <a:pt x="416" y="1784"/>
                            <a:pt x="404" y="1755"/>
                          </a:cubicBezTo>
                          <a:cubicBezTo>
                            <a:pt x="340" y="1753"/>
                            <a:pt x="321" y="1762"/>
                            <a:pt x="282" y="1784"/>
                          </a:cubicBezTo>
                          <a:cubicBezTo>
                            <a:pt x="253" y="1783"/>
                            <a:pt x="225" y="1783"/>
                            <a:pt x="196" y="1785"/>
                          </a:cubicBezTo>
                          <a:cubicBezTo>
                            <a:pt x="183" y="1742"/>
                            <a:pt x="171" y="1700"/>
                            <a:pt x="162" y="1660"/>
                          </a:cubicBezTo>
                          <a:cubicBezTo>
                            <a:pt x="162" y="1562"/>
                            <a:pt x="191" y="1484"/>
                            <a:pt x="173" y="1408"/>
                          </a:cubicBezTo>
                          <a:cubicBezTo>
                            <a:pt x="163" y="1398"/>
                            <a:pt x="154" y="1388"/>
                            <a:pt x="144" y="1378"/>
                          </a:cubicBezTo>
                          <a:cubicBezTo>
                            <a:pt x="145" y="1273"/>
                            <a:pt x="81" y="1170"/>
                            <a:pt x="69" y="1094"/>
                          </a:cubicBezTo>
                          <a:cubicBezTo>
                            <a:pt x="22" y="992"/>
                            <a:pt x="0" y="942"/>
                            <a:pt x="54" y="865"/>
                          </a:cubicBezTo>
                          <a:cubicBezTo>
                            <a:pt x="86" y="856"/>
                            <a:pt x="135" y="765"/>
                            <a:pt x="151" y="736"/>
                          </a:cubicBezTo>
                          <a:cubicBezTo>
                            <a:pt x="151" y="681"/>
                            <a:pt x="152" y="625"/>
                            <a:pt x="152" y="569"/>
                          </a:cubicBezTo>
                          <a:cubicBezTo>
                            <a:pt x="139" y="536"/>
                            <a:pt x="127" y="503"/>
                            <a:pt x="114" y="470"/>
                          </a:cubicBezTo>
                          <a:cubicBezTo>
                            <a:pt x="105" y="460"/>
                            <a:pt x="95" y="450"/>
                            <a:pt x="89" y="440"/>
                          </a:cubicBezTo>
                          <a:cubicBezTo>
                            <a:pt x="111" y="418"/>
                            <a:pt x="137" y="395"/>
                            <a:pt x="163" y="376"/>
                          </a:cubicBezTo>
                          <a:cubicBezTo>
                            <a:pt x="166" y="377"/>
                            <a:pt x="259" y="366"/>
                            <a:pt x="268" y="346"/>
                          </a:cubicBezTo>
                          <a:cubicBezTo>
                            <a:pt x="275" y="343"/>
                            <a:pt x="281" y="343"/>
                            <a:pt x="291" y="344"/>
                          </a:cubicBezTo>
                          <a:cubicBezTo>
                            <a:pt x="339" y="270"/>
                            <a:pt x="445" y="236"/>
                            <a:pt x="512" y="182"/>
                          </a:cubicBezTo>
                          <a:cubicBezTo>
                            <a:pt x="554" y="98"/>
                            <a:pt x="698" y="131"/>
                            <a:pt x="784" y="68"/>
                          </a:cubicBezTo>
                          <a:cubicBezTo>
                            <a:pt x="810" y="0"/>
                            <a:pt x="810" y="0"/>
                            <a:pt x="890" y="2"/>
                          </a:cubicBezTo>
                          <a:cubicBezTo>
                            <a:pt x="890" y="51"/>
                            <a:pt x="893" y="100"/>
                            <a:pt x="896" y="153"/>
                          </a:cubicBezTo>
                          <a:cubicBezTo>
                            <a:pt x="912" y="179"/>
                            <a:pt x="943" y="177"/>
                            <a:pt x="979" y="181"/>
                          </a:cubicBezTo>
                          <a:cubicBezTo>
                            <a:pt x="1030" y="140"/>
                            <a:pt x="1014" y="80"/>
                            <a:pt x="1040" y="55"/>
                          </a:cubicBezTo>
                          <a:cubicBezTo>
                            <a:pt x="1050" y="78"/>
                            <a:pt x="1078" y="160"/>
                            <a:pt x="1151" y="179"/>
                          </a:cubicBezTo>
                          <a:cubicBezTo>
                            <a:pt x="1205" y="180"/>
                            <a:pt x="1250" y="175"/>
                            <a:pt x="1314" y="144"/>
                          </a:cubicBezTo>
                          <a:cubicBezTo>
                            <a:pt x="1330" y="144"/>
                            <a:pt x="1349" y="144"/>
                            <a:pt x="1369" y="145"/>
                          </a:cubicBezTo>
                          <a:cubicBezTo>
                            <a:pt x="1340" y="206"/>
                            <a:pt x="1266" y="237"/>
                            <a:pt x="1285" y="316"/>
                          </a:cubicBezTo>
                          <a:cubicBezTo>
                            <a:pt x="1339" y="377"/>
                            <a:pt x="1386" y="443"/>
                            <a:pt x="1437" y="540"/>
                          </a:cubicBezTo>
                          <a:cubicBezTo>
                            <a:pt x="1433" y="562"/>
                            <a:pt x="1433" y="589"/>
                            <a:pt x="1433" y="615"/>
                          </a:cubicBezTo>
                          <a:cubicBezTo>
                            <a:pt x="1414" y="634"/>
                            <a:pt x="1407" y="660"/>
                            <a:pt x="1388" y="699"/>
                          </a:cubicBezTo>
                          <a:cubicBezTo>
                            <a:pt x="1310" y="795"/>
                            <a:pt x="1244" y="754"/>
                            <a:pt x="1167" y="791"/>
                          </a:cubicBezTo>
                          <a:cubicBezTo>
                            <a:pt x="1086" y="858"/>
                            <a:pt x="1067" y="838"/>
                            <a:pt x="1079" y="956"/>
                          </a:cubicBezTo>
                          <a:cubicBezTo>
                            <a:pt x="1111" y="990"/>
                            <a:pt x="1108" y="1032"/>
                            <a:pt x="1082" y="1084"/>
                          </a:cubicBezTo>
                          <a:cubicBezTo>
                            <a:pt x="1059" y="1106"/>
                            <a:pt x="1037" y="1129"/>
                            <a:pt x="1018" y="1151"/>
                          </a:cubicBezTo>
                          <a:cubicBezTo>
                            <a:pt x="905" y="1227"/>
                            <a:pt x="912" y="1207"/>
                            <a:pt x="930" y="1375"/>
                          </a:cubicBezTo>
                          <a:cubicBezTo>
                            <a:pt x="920" y="1404"/>
                            <a:pt x="914" y="1433"/>
                            <a:pt x="907" y="1463"/>
                          </a:cubicBezTo>
                          <a:cubicBezTo>
                            <a:pt x="836" y="1523"/>
                            <a:pt x="817" y="1526"/>
                            <a:pt x="817" y="1631"/>
                          </a:cubicBezTo>
                          <a:cubicBezTo>
                            <a:pt x="820" y="1654"/>
                            <a:pt x="823" y="1677"/>
                            <a:pt x="826" y="1703"/>
                          </a:cubicBezTo>
                          <a:cubicBezTo>
                            <a:pt x="803" y="1752"/>
                            <a:pt x="777" y="1843"/>
                            <a:pt x="786" y="1918"/>
                          </a:cubicBezTo>
                          <a:cubicBezTo>
                            <a:pt x="793" y="1931"/>
                            <a:pt x="799" y="1948"/>
                            <a:pt x="805" y="1964"/>
                          </a:cubicBezTo>
                          <a:cubicBezTo>
                            <a:pt x="767" y="1983"/>
                            <a:pt x="731" y="2002"/>
                            <a:pt x="696" y="2024"/>
                          </a:cubicBezTo>
                          <a:cubicBezTo>
                            <a:pt x="620" y="1943"/>
                            <a:pt x="546" y="2000"/>
                            <a:pt x="466" y="2034"/>
                          </a:cubicBezTo>
                          <a:cubicBezTo>
                            <a:pt x="434" y="2043"/>
                            <a:pt x="402" y="2052"/>
                            <a:pt x="373" y="2065"/>
                          </a:cubicBezTo>
                          <a:close/>
                        </a:path>
                      </a:pathLst>
                    </a:custGeom>
                    <a:solidFill>
                      <a:schemeClr val="tx2"/>
                    </a:solidFill>
                    <a:ln w="8" cap="flat">
                      <a:solidFill>
                        <a:srgbClr val="FFFFFF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p:txBody>
                </p:sp>
                <p:sp>
                  <p:nvSpPr>
                    <p:cNvPr id="31" name="Freeform 16"/>
                    <p:cNvSpPr>
                      <a:spLocks/>
                    </p:cNvSpPr>
                    <p:nvPr/>
                  </p:nvSpPr>
                  <p:spPr bwMode="auto">
                    <a:xfrm>
                      <a:off x="3832" y="2089"/>
                      <a:ext cx="285" cy="217"/>
                    </a:xfrm>
                    <a:custGeom>
                      <a:avLst/>
                      <a:gdLst>
                        <a:gd name="T0" fmla="*/ 0 w 1119"/>
                        <a:gd name="T1" fmla="*/ 0 h 1150"/>
                        <a:gd name="T2" fmla="*/ 0 w 1119"/>
                        <a:gd name="T3" fmla="*/ 0 h 1150"/>
                        <a:gd name="T4" fmla="*/ 0 w 1119"/>
                        <a:gd name="T5" fmla="*/ 0 h 1150"/>
                        <a:gd name="T6" fmla="*/ 0 w 1119"/>
                        <a:gd name="T7" fmla="*/ 0 h 1150"/>
                        <a:gd name="T8" fmla="*/ 0 w 1119"/>
                        <a:gd name="T9" fmla="*/ 0 h 1150"/>
                        <a:gd name="T10" fmla="*/ 0 w 1119"/>
                        <a:gd name="T11" fmla="*/ 0 h 1150"/>
                        <a:gd name="T12" fmla="*/ 0 w 1119"/>
                        <a:gd name="T13" fmla="*/ 0 h 1150"/>
                        <a:gd name="T14" fmla="*/ 0 w 1119"/>
                        <a:gd name="T15" fmla="*/ 0 h 1150"/>
                        <a:gd name="T16" fmla="*/ 0 w 1119"/>
                        <a:gd name="T17" fmla="*/ 0 h 1150"/>
                        <a:gd name="T18" fmla="*/ 0 w 1119"/>
                        <a:gd name="T19" fmla="*/ 0 h 1150"/>
                        <a:gd name="T20" fmla="*/ 0 w 1119"/>
                        <a:gd name="T21" fmla="*/ 0 h 1150"/>
                        <a:gd name="T22" fmla="*/ 0 w 1119"/>
                        <a:gd name="T23" fmla="*/ 0 h 1150"/>
                        <a:gd name="T24" fmla="*/ 0 w 1119"/>
                        <a:gd name="T25" fmla="*/ 0 h 1150"/>
                        <a:gd name="T26" fmla="*/ 0 w 1119"/>
                        <a:gd name="T27" fmla="*/ 0 h 1150"/>
                        <a:gd name="T28" fmla="*/ 0 w 1119"/>
                        <a:gd name="T29" fmla="*/ 0 h 1150"/>
                        <a:gd name="T30" fmla="*/ 0 w 1119"/>
                        <a:gd name="T31" fmla="*/ 0 h 1150"/>
                        <a:gd name="T32" fmla="*/ 0 w 1119"/>
                        <a:gd name="T33" fmla="*/ 0 h 1150"/>
                        <a:gd name="T34" fmla="*/ 0 w 1119"/>
                        <a:gd name="T35" fmla="*/ 0 h 1150"/>
                        <a:gd name="T36" fmla="*/ 0 w 1119"/>
                        <a:gd name="T37" fmla="*/ 0 h 1150"/>
                        <a:gd name="T38" fmla="*/ 0 w 1119"/>
                        <a:gd name="T39" fmla="*/ 0 h 1150"/>
                        <a:gd name="T40" fmla="*/ 0 w 1119"/>
                        <a:gd name="T41" fmla="*/ 0 h 1150"/>
                        <a:gd name="T42" fmla="*/ 0 w 1119"/>
                        <a:gd name="T43" fmla="*/ 0 h 1150"/>
                        <a:gd name="T44" fmla="*/ 0 w 1119"/>
                        <a:gd name="T45" fmla="*/ 0 h 1150"/>
                        <a:gd name="T46" fmla="*/ 0 w 1119"/>
                        <a:gd name="T47" fmla="*/ 0 h 1150"/>
                        <a:gd name="T48" fmla="*/ 0 w 1119"/>
                        <a:gd name="T49" fmla="*/ 0 h 1150"/>
                        <a:gd name="T50" fmla="*/ 0 w 1119"/>
                        <a:gd name="T51" fmla="*/ 0 h 1150"/>
                        <a:gd name="T52" fmla="*/ 0 w 1119"/>
                        <a:gd name="T53" fmla="*/ 0 h 1150"/>
                        <a:gd name="T54" fmla="*/ 0 w 1119"/>
                        <a:gd name="T55" fmla="*/ 0 h 1150"/>
                        <a:gd name="T56" fmla="*/ 0 w 1119"/>
                        <a:gd name="T57" fmla="*/ 0 h 1150"/>
                        <a:gd name="T58" fmla="*/ 0 w 1119"/>
                        <a:gd name="T59" fmla="*/ 0 h 1150"/>
                        <a:gd name="T60" fmla="*/ 0 w 1119"/>
                        <a:gd name="T61" fmla="*/ 0 h 1150"/>
                        <a:gd name="T62" fmla="*/ 0 w 1119"/>
                        <a:gd name="T63" fmla="*/ 0 h 1150"/>
                        <a:gd name="T64" fmla="*/ 0 w 1119"/>
                        <a:gd name="T65" fmla="*/ 0 h 1150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119"/>
                        <a:gd name="T100" fmla="*/ 0 h 1150"/>
                        <a:gd name="T101" fmla="*/ 1119 w 1119"/>
                        <a:gd name="T102" fmla="*/ 1150 h 1150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119" h="1150">
                          <a:moveTo>
                            <a:pt x="478" y="1150"/>
                          </a:moveTo>
                          <a:cubicBezTo>
                            <a:pt x="386" y="1131"/>
                            <a:pt x="360" y="1117"/>
                            <a:pt x="325" y="1080"/>
                          </a:cubicBezTo>
                          <a:cubicBezTo>
                            <a:pt x="303" y="1011"/>
                            <a:pt x="281" y="942"/>
                            <a:pt x="259" y="876"/>
                          </a:cubicBezTo>
                          <a:cubicBezTo>
                            <a:pt x="240" y="856"/>
                            <a:pt x="221" y="839"/>
                            <a:pt x="202" y="822"/>
                          </a:cubicBezTo>
                          <a:cubicBezTo>
                            <a:pt x="183" y="818"/>
                            <a:pt x="164" y="814"/>
                            <a:pt x="145" y="814"/>
                          </a:cubicBezTo>
                          <a:cubicBezTo>
                            <a:pt x="177" y="694"/>
                            <a:pt x="47" y="569"/>
                            <a:pt x="0" y="519"/>
                          </a:cubicBezTo>
                          <a:cubicBezTo>
                            <a:pt x="0" y="466"/>
                            <a:pt x="61" y="429"/>
                            <a:pt x="80" y="396"/>
                          </a:cubicBezTo>
                          <a:cubicBezTo>
                            <a:pt x="81" y="334"/>
                            <a:pt x="138" y="326"/>
                            <a:pt x="180" y="294"/>
                          </a:cubicBezTo>
                          <a:cubicBezTo>
                            <a:pt x="193" y="271"/>
                            <a:pt x="206" y="252"/>
                            <a:pt x="219" y="233"/>
                          </a:cubicBezTo>
                          <a:cubicBezTo>
                            <a:pt x="219" y="184"/>
                            <a:pt x="213" y="85"/>
                            <a:pt x="226" y="73"/>
                          </a:cubicBezTo>
                          <a:cubicBezTo>
                            <a:pt x="258" y="70"/>
                            <a:pt x="287" y="15"/>
                            <a:pt x="347" y="56"/>
                          </a:cubicBezTo>
                          <a:cubicBezTo>
                            <a:pt x="373" y="57"/>
                            <a:pt x="402" y="57"/>
                            <a:pt x="430" y="58"/>
                          </a:cubicBezTo>
                          <a:cubicBezTo>
                            <a:pt x="469" y="7"/>
                            <a:pt x="552" y="35"/>
                            <a:pt x="622" y="53"/>
                          </a:cubicBezTo>
                          <a:cubicBezTo>
                            <a:pt x="644" y="86"/>
                            <a:pt x="711" y="134"/>
                            <a:pt x="778" y="103"/>
                          </a:cubicBezTo>
                          <a:cubicBezTo>
                            <a:pt x="814" y="78"/>
                            <a:pt x="856" y="0"/>
                            <a:pt x="916" y="64"/>
                          </a:cubicBezTo>
                          <a:cubicBezTo>
                            <a:pt x="942" y="74"/>
                            <a:pt x="967" y="85"/>
                            <a:pt x="993" y="98"/>
                          </a:cubicBezTo>
                          <a:cubicBezTo>
                            <a:pt x="1031" y="103"/>
                            <a:pt x="1072" y="107"/>
                            <a:pt x="1114" y="115"/>
                          </a:cubicBezTo>
                          <a:cubicBezTo>
                            <a:pt x="1101" y="144"/>
                            <a:pt x="912" y="234"/>
                            <a:pt x="975" y="301"/>
                          </a:cubicBezTo>
                          <a:cubicBezTo>
                            <a:pt x="1004" y="302"/>
                            <a:pt x="1036" y="303"/>
                            <a:pt x="1068" y="303"/>
                          </a:cubicBezTo>
                          <a:cubicBezTo>
                            <a:pt x="1081" y="291"/>
                            <a:pt x="1094" y="278"/>
                            <a:pt x="1107" y="265"/>
                          </a:cubicBezTo>
                          <a:cubicBezTo>
                            <a:pt x="1110" y="278"/>
                            <a:pt x="1119" y="321"/>
                            <a:pt x="1097" y="343"/>
                          </a:cubicBezTo>
                          <a:cubicBezTo>
                            <a:pt x="1036" y="355"/>
                            <a:pt x="1013" y="368"/>
                            <a:pt x="981" y="390"/>
                          </a:cubicBezTo>
                          <a:cubicBezTo>
                            <a:pt x="981" y="409"/>
                            <a:pt x="984" y="429"/>
                            <a:pt x="987" y="449"/>
                          </a:cubicBezTo>
                          <a:cubicBezTo>
                            <a:pt x="1006" y="459"/>
                            <a:pt x="1025" y="469"/>
                            <a:pt x="1048" y="483"/>
                          </a:cubicBezTo>
                          <a:cubicBezTo>
                            <a:pt x="1035" y="535"/>
                            <a:pt x="1034" y="571"/>
                            <a:pt x="1034" y="650"/>
                          </a:cubicBezTo>
                          <a:cubicBezTo>
                            <a:pt x="1040" y="673"/>
                            <a:pt x="1059" y="749"/>
                            <a:pt x="1027" y="780"/>
                          </a:cubicBezTo>
                          <a:cubicBezTo>
                            <a:pt x="1017" y="780"/>
                            <a:pt x="1008" y="783"/>
                            <a:pt x="1001" y="786"/>
                          </a:cubicBezTo>
                          <a:cubicBezTo>
                            <a:pt x="998" y="773"/>
                            <a:pt x="998" y="760"/>
                            <a:pt x="998" y="747"/>
                          </a:cubicBezTo>
                          <a:cubicBezTo>
                            <a:pt x="941" y="706"/>
                            <a:pt x="851" y="845"/>
                            <a:pt x="822" y="873"/>
                          </a:cubicBezTo>
                          <a:cubicBezTo>
                            <a:pt x="812" y="890"/>
                            <a:pt x="806" y="909"/>
                            <a:pt x="799" y="929"/>
                          </a:cubicBezTo>
                          <a:cubicBezTo>
                            <a:pt x="796" y="987"/>
                            <a:pt x="792" y="1046"/>
                            <a:pt x="792" y="1109"/>
                          </a:cubicBezTo>
                          <a:cubicBezTo>
                            <a:pt x="779" y="1105"/>
                            <a:pt x="769" y="1101"/>
                            <a:pt x="760" y="1101"/>
                          </a:cubicBezTo>
                          <a:cubicBezTo>
                            <a:pt x="629" y="1098"/>
                            <a:pt x="581" y="1110"/>
                            <a:pt x="478" y="1150"/>
                          </a:cubicBezTo>
                          <a:close/>
                        </a:path>
                      </a:pathLst>
                    </a:custGeom>
                    <a:solidFill>
                      <a:schemeClr val="tx2"/>
                    </a:solidFill>
                    <a:ln w="8" cap="flat">
                      <a:solidFill>
                        <a:srgbClr val="FFFFFF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p:txBody>
                </p:sp>
                <p:sp>
                  <p:nvSpPr>
                    <p:cNvPr id="32" name="Freeform 35"/>
                    <p:cNvSpPr>
                      <a:spLocks/>
                    </p:cNvSpPr>
                    <p:nvPr/>
                  </p:nvSpPr>
                  <p:spPr bwMode="auto">
                    <a:xfrm>
                      <a:off x="3195" y="2466"/>
                      <a:ext cx="606" cy="348"/>
                    </a:xfrm>
                    <a:custGeom>
                      <a:avLst/>
                      <a:gdLst>
                        <a:gd name="T0" fmla="*/ 0 w 2389"/>
                        <a:gd name="T1" fmla="*/ 0 h 1841"/>
                        <a:gd name="T2" fmla="*/ 0 w 2389"/>
                        <a:gd name="T3" fmla="*/ 0 h 1841"/>
                        <a:gd name="T4" fmla="*/ 0 w 2389"/>
                        <a:gd name="T5" fmla="*/ 0 h 1841"/>
                        <a:gd name="T6" fmla="*/ 0 w 2389"/>
                        <a:gd name="T7" fmla="*/ 0 h 1841"/>
                        <a:gd name="T8" fmla="*/ 0 w 2389"/>
                        <a:gd name="T9" fmla="*/ 0 h 1841"/>
                        <a:gd name="T10" fmla="*/ 0 w 2389"/>
                        <a:gd name="T11" fmla="*/ 0 h 1841"/>
                        <a:gd name="T12" fmla="*/ 0 w 2389"/>
                        <a:gd name="T13" fmla="*/ 0 h 1841"/>
                        <a:gd name="T14" fmla="*/ 0 w 2389"/>
                        <a:gd name="T15" fmla="*/ 0 h 1841"/>
                        <a:gd name="T16" fmla="*/ 0 w 2389"/>
                        <a:gd name="T17" fmla="*/ 0 h 1841"/>
                        <a:gd name="T18" fmla="*/ 0 w 2389"/>
                        <a:gd name="T19" fmla="*/ 0 h 1841"/>
                        <a:gd name="T20" fmla="*/ 0 w 2389"/>
                        <a:gd name="T21" fmla="*/ 0 h 1841"/>
                        <a:gd name="T22" fmla="*/ 0 w 2389"/>
                        <a:gd name="T23" fmla="*/ 0 h 1841"/>
                        <a:gd name="T24" fmla="*/ 0 w 2389"/>
                        <a:gd name="T25" fmla="*/ 0 h 1841"/>
                        <a:gd name="T26" fmla="*/ 0 w 2389"/>
                        <a:gd name="T27" fmla="*/ 0 h 1841"/>
                        <a:gd name="T28" fmla="*/ 0 w 2389"/>
                        <a:gd name="T29" fmla="*/ 0 h 1841"/>
                        <a:gd name="T30" fmla="*/ 0 w 2389"/>
                        <a:gd name="T31" fmla="*/ 0 h 1841"/>
                        <a:gd name="T32" fmla="*/ 0 w 2389"/>
                        <a:gd name="T33" fmla="*/ 0 h 1841"/>
                        <a:gd name="T34" fmla="*/ 0 w 2389"/>
                        <a:gd name="T35" fmla="*/ 0 h 1841"/>
                        <a:gd name="T36" fmla="*/ 0 w 2389"/>
                        <a:gd name="T37" fmla="*/ 0 h 1841"/>
                        <a:gd name="T38" fmla="*/ 0 w 2389"/>
                        <a:gd name="T39" fmla="*/ 0 h 1841"/>
                        <a:gd name="T40" fmla="*/ 0 w 2389"/>
                        <a:gd name="T41" fmla="*/ 0 h 1841"/>
                        <a:gd name="T42" fmla="*/ 0 w 2389"/>
                        <a:gd name="T43" fmla="*/ 0 h 1841"/>
                        <a:gd name="T44" fmla="*/ 0 w 2389"/>
                        <a:gd name="T45" fmla="*/ 0 h 1841"/>
                        <a:gd name="T46" fmla="*/ 0 w 2389"/>
                        <a:gd name="T47" fmla="*/ 0 h 1841"/>
                        <a:gd name="T48" fmla="*/ 0 w 2389"/>
                        <a:gd name="T49" fmla="*/ 0 h 1841"/>
                        <a:gd name="T50" fmla="*/ 0 w 2389"/>
                        <a:gd name="T51" fmla="*/ 0 h 1841"/>
                        <a:gd name="T52" fmla="*/ 0 w 2389"/>
                        <a:gd name="T53" fmla="*/ 0 h 1841"/>
                        <a:gd name="T54" fmla="*/ 0 w 2389"/>
                        <a:gd name="T55" fmla="*/ 0 h 1841"/>
                        <a:gd name="T56" fmla="*/ 0 w 2389"/>
                        <a:gd name="T57" fmla="*/ 0 h 1841"/>
                        <a:gd name="T58" fmla="*/ 0 w 2389"/>
                        <a:gd name="T59" fmla="*/ 0 h 1841"/>
                        <a:gd name="T60" fmla="*/ 0 w 2389"/>
                        <a:gd name="T61" fmla="*/ 0 h 1841"/>
                        <a:gd name="T62" fmla="*/ 0 w 2389"/>
                        <a:gd name="T63" fmla="*/ 0 h 1841"/>
                        <a:gd name="T64" fmla="*/ 0 w 2389"/>
                        <a:gd name="T65" fmla="*/ 0 h 1841"/>
                        <a:gd name="T66" fmla="*/ 0 w 2389"/>
                        <a:gd name="T67" fmla="*/ 0 h 1841"/>
                        <a:gd name="T68" fmla="*/ 0 w 2389"/>
                        <a:gd name="T69" fmla="*/ 0 h 1841"/>
                        <a:gd name="T70" fmla="*/ 0 w 2389"/>
                        <a:gd name="T71" fmla="*/ 0 h 1841"/>
                        <a:gd name="T72" fmla="*/ 0 w 2389"/>
                        <a:gd name="T73" fmla="*/ 0 h 1841"/>
                        <a:gd name="T74" fmla="*/ 0 w 2389"/>
                        <a:gd name="T75" fmla="*/ 0 h 1841"/>
                        <a:gd name="T76" fmla="*/ 0 w 2389"/>
                        <a:gd name="T77" fmla="*/ 0 h 1841"/>
                        <a:gd name="T78" fmla="*/ 0 w 2389"/>
                        <a:gd name="T79" fmla="*/ 0 h 1841"/>
                        <a:gd name="T80" fmla="*/ 0 w 2389"/>
                        <a:gd name="T81" fmla="*/ 0 h 1841"/>
                        <a:gd name="T82" fmla="*/ 0 w 2389"/>
                        <a:gd name="T83" fmla="*/ 0 h 1841"/>
                        <a:gd name="T84" fmla="*/ 0 w 2389"/>
                        <a:gd name="T85" fmla="*/ 0 h 1841"/>
                        <a:gd name="T86" fmla="*/ 0 w 2389"/>
                        <a:gd name="T87" fmla="*/ 0 h 1841"/>
                        <a:gd name="T88" fmla="*/ 0 w 2389"/>
                        <a:gd name="T89" fmla="*/ 0 h 1841"/>
                        <a:gd name="T90" fmla="*/ 0 w 2389"/>
                        <a:gd name="T91" fmla="*/ 0 h 1841"/>
                        <a:gd name="T92" fmla="*/ 0 w 2389"/>
                        <a:gd name="T93" fmla="*/ 0 h 1841"/>
                        <a:gd name="T94" fmla="*/ 0 w 2389"/>
                        <a:gd name="T95" fmla="*/ 0 h 1841"/>
                        <a:gd name="T96" fmla="*/ 0 w 2389"/>
                        <a:gd name="T97" fmla="*/ 0 h 1841"/>
                        <a:gd name="T98" fmla="*/ 0 w 2389"/>
                        <a:gd name="T99" fmla="*/ 0 h 1841"/>
                        <a:gd name="T100" fmla="*/ 0 w 2389"/>
                        <a:gd name="T101" fmla="*/ 0 h 1841"/>
                        <a:gd name="T102" fmla="*/ 0 w 2389"/>
                        <a:gd name="T103" fmla="*/ 0 h 1841"/>
                        <a:gd name="T104" fmla="*/ 0 w 2389"/>
                        <a:gd name="T105" fmla="*/ 0 h 1841"/>
                        <a:gd name="T106" fmla="*/ 0 w 2389"/>
                        <a:gd name="T107" fmla="*/ 0 h 1841"/>
                        <a:gd name="T108" fmla="*/ 0 w 2389"/>
                        <a:gd name="T109" fmla="*/ 0 h 1841"/>
                        <a:gd name="T110" fmla="*/ 0 w 2389"/>
                        <a:gd name="T111" fmla="*/ 0 h 1841"/>
                        <a:gd name="T112" fmla="*/ 0 w 2389"/>
                        <a:gd name="T113" fmla="*/ 0 h 1841"/>
                        <a:gd name="T114" fmla="*/ 0 w 2389"/>
                        <a:gd name="T115" fmla="*/ 0 h 1841"/>
                        <a:gd name="T116" fmla="*/ 0 w 2389"/>
                        <a:gd name="T117" fmla="*/ 0 h 1841"/>
                        <a:gd name="T118" fmla="*/ 0 w 2389"/>
                        <a:gd name="T119" fmla="*/ 0 h 1841"/>
                        <a:gd name="T120" fmla="*/ 0 w 2389"/>
                        <a:gd name="T121" fmla="*/ 0 h 1841"/>
                        <a:gd name="T122" fmla="*/ 0 w 2389"/>
                        <a:gd name="T123" fmla="*/ 0 h 1841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  <a:gd name="T177" fmla="*/ 0 60000 65536"/>
                        <a:gd name="T178" fmla="*/ 0 60000 65536"/>
                        <a:gd name="T179" fmla="*/ 0 60000 65536"/>
                        <a:gd name="T180" fmla="*/ 0 60000 65536"/>
                        <a:gd name="T181" fmla="*/ 0 60000 65536"/>
                        <a:gd name="T182" fmla="*/ 0 60000 65536"/>
                        <a:gd name="T183" fmla="*/ 0 60000 65536"/>
                        <a:gd name="T184" fmla="*/ 0 60000 65536"/>
                        <a:gd name="T185" fmla="*/ 0 60000 65536"/>
                        <a:gd name="T186" fmla="*/ 0 w 2389"/>
                        <a:gd name="T187" fmla="*/ 0 h 1841"/>
                        <a:gd name="T188" fmla="*/ 2389 w 2389"/>
                        <a:gd name="T189" fmla="*/ 1841 h 1841"/>
                      </a:gdLst>
                      <a:ahLst/>
                      <a:cxnLst>
                        <a:cxn ang="T124">
                          <a:pos x="T0" y="T1"/>
                        </a:cxn>
                        <a:cxn ang="T125">
                          <a:pos x="T2" y="T3"/>
                        </a:cxn>
                        <a:cxn ang="T126">
                          <a:pos x="T4" y="T5"/>
                        </a:cxn>
                        <a:cxn ang="T127">
                          <a:pos x="T6" y="T7"/>
                        </a:cxn>
                        <a:cxn ang="T128">
                          <a:pos x="T8" y="T9"/>
                        </a:cxn>
                        <a:cxn ang="T129">
                          <a:pos x="T10" y="T11"/>
                        </a:cxn>
                        <a:cxn ang="T130">
                          <a:pos x="T12" y="T13"/>
                        </a:cxn>
                        <a:cxn ang="T131">
                          <a:pos x="T14" y="T15"/>
                        </a:cxn>
                        <a:cxn ang="T132">
                          <a:pos x="T16" y="T17"/>
                        </a:cxn>
                        <a:cxn ang="T133">
                          <a:pos x="T18" y="T19"/>
                        </a:cxn>
                        <a:cxn ang="T134">
                          <a:pos x="T20" y="T21"/>
                        </a:cxn>
                        <a:cxn ang="T135">
                          <a:pos x="T22" y="T23"/>
                        </a:cxn>
                        <a:cxn ang="T136">
                          <a:pos x="T24" y="T25"/>
                        </a:cxn>
                        <a:cxn ang="T137">
                          <a:pos x="T26" y="T27"/>
                        </a:cxn>
                        <a:cxn ang="T138">
                          <a:pos x="T28" y="T29"/>
                        </a:cxn>
                        <a:cxn ang="T139">
                          <a:pos x="T30" y="T31"/>
                        </a:cxn>
                        <a:cxn ang="T140">
                          <a:pos x="T32" y="T33"/>
                        </a:cxn>
                        <a:cxn ang="T141">
                          <a:pos x="T34" y="T35"/>
                        </a:cxn>
                        <a:cxn ang="T142">
                          <a:pos x="T36" y="T37"/>
                        </a:cxn>
                        <a:cxn ang="T143">
                          <a:pos x="T38" y="T39"/>
                        </a:cxn>
                        <a:cxn ang="T144">
                          <a:pos x="T40" y="T41"/>
                        </a:cxn>
                        <a:cxn ang="T145">
                          <a:pos x="T42" y="T43"/>
                        </a:cxn>
                        <a:cxn ang="T146">
                          <a:pos x="T44" y="T45"/>
                        </a:cxn>
                        <a:cxn ang="T147">
                          <a:pos x="T46" y="T47"/>
                        </a:cxn>
                        <a:cxn ang="T148">
                          <a:pos x="T48" y="T49"/>
                        </a:cxn>
                        <a:cxn ang="T149">
                          <a:pos x="T50" y="T51"/>
                        </a:cxn>
                        <a:cxn ang="T150">
                          <a:pos x="T52" y="T53"/>
                        </a:cxn>
                        <a:cxn ang="T151">
                          <a:pos x="T54" y="T55"/>
                        </a:cxn>
                        <a:cxn ang="T152">
                          <a:pos x="T56" y="T57"/>
                        </a:cxn>
                        <a:cxn ang="T153">
                          <a:pos x="T58" y="T59"/>
                        </a:cxn>
                        <a:cxn ang="T154">
                          <a:pos x="T60" y="T61"/>
                        </a:cxn>
                        <a:cxn ang="T155">
                          <a:pos x="T62" y="T63"/>
                        </a:cxn>
                        <a:cxn ang="T156">
                          <a:pos x="T64" y="T65"/>
                        </a:cxn>
                        <a:cxn ang="T157">
                          <a:pos x="T66" y="T67"/>
                        </a:cxn>
                        <a:cxn ang="T158">
                          <a:pos x="T68" y="T69"/>
                        </a:cxn>
                        <a:cxn ang="T159">
                          <a:pos x="T70" y="T71"/>
                        </a:cxn>
                        <a:cxn ang="T160">
                          <a:pos x="T72" y="T73"/>
                        </a:cxn>
                        <a:cxn ang="T161">
                          <a:pos x="T74" y="T75"/>
                        </a:cxn>
                        <a:cxn ang="T162">
                          <a:pos x="T76" y="T77"/>
                        </a:cxn>
                        <a:cxn ang="T163">
                          <a:pos x="T78" y="T79"/>
                        </a:cxn>
                        <a:cxn ang="T164">
                          <a:pos x="T80" y="T81"/>
                        </a:cxn>
                        <a:cxn ang="T165">
                          <a:pos x="T82" y="T83"/>
                        </a:cxn>
                        <a:cxn ang="T166">
                          <a:pos x="T84" y="T85"/>
                        </a:cxn>
                        <a:cxn ang="T167">
                          <a:pos x="T86" y="T87"/>
                        </a:cxn>
                        <a:cxn ang="T168">
                          <a:pos x="T88" y="T89"/>
                        </a:cxn>
                        <a:cxn ang="T169">
                          <a:pos x="T90" y="T91"/>
                        </a:cxn>
                        <a:cxn ang="T170">
                          <a:pos x="T92" y="T93"/>
                        </a:cxn>
                        <a:cxn ang="T171">
                          <a:pos x="T94" y="T95"/>
                        </a:cxn>
                        <a:cxn ang="T172">
                          <a:pos x="T96" y="T97"/>
                        </a:cxn>
                        <a:cxn ang="T173">
                          <a:pos x="T98" y="T99"/>
                        </a:cxn>
                        <a:cxn ang="T174">
                          <a:pos x="T100" y="T101"/>
                        </a:cxn>
                        <a:cxn ang="T175">
                          <a:pos x="T102" y="T103"/>
                        </a:cxn>
                        <a:cxn ang="T176">
                          <a:pos x="T104" y="T105"/>
                        </a:cxn>
                        <a:cxn ang="T177">
                          <a:pos x="T106" y="T107"/>
                        </a:cxn>
                        <a:cxn ang="T178">
                          <a:pos x="T108" y="T109"/>
                        </a:cxn>
                        <a:cxn ang="T179">
                          <a:pos x="T110" y="T111"/>
                        </a:cxn>
                        <a:cxn ang="T180">
                          <a:pos x="T112" y="T113"/>
                        </a:cxn>
                        <a:cxn ang="T181">
                          <a:pos x="T114" y="T115"/>
                        </a:cxn>
                        <a:cxn ang="T182">
                          <a:pos x="T116" y="T117"/>
                        </a:cxn>
                        <a:cxn ang="T183">
                          <a:pos x="T118" y="T119"/>
                        </a:cxn>
                        <a:cxn ang="T184">
                          <a:pos x="T120" y="T121"/>
                        </a:cxn>
                        <a:cxn ang="T185">
                          <a:pos x="T122" y="T123"/>
                        </a:cxn>
                      </a:cxnLst>
                      <a:rect l="T186" t="T187" r="T188" b="T189"/>
                      <a:pathLst>
                        <a:path w="2389" h="1841">
                          <a:moveTo>
                            <a:pt x="161" y="1841"/>
                          </a:moveTo>
                          <a:cubicBezTo>
                            <a:pt x="91" y="1794"/>
                            <a:pt x="97" y="1748"/>
                            <a:pt x="82" y="1705"/>
                          </a:cubicBezTo>
                          <a:cubicBezTo>
                            <a:pt x="53" y="1662"/>
                            <a:pt x="28" y="1622"/>
                            <a:pt x="3" y="1582"/>
                          </a:cubicBezTo>
                          <a:cubicBezTo>
                            <a:pt x="3" y="1480"/>
                            <a:pt x="0" y="1497"/>
                            <a:pt x="58" y="1456"/>
                          </a:cubicBezTo>
                          <a:cubicBezTo>
                            <a:pt x="74" y="1305"/>
                            <a:pt x="87" y="1289"/>
                            <a:pt x="203" y="1201"/>
                          </a:cubicBezTo>
                          <a:cubicBezTo>
                            <a:pt x="261" y="1133"/>
                            <a:pt x="309" y="1085"/>
                            <a:pt x="383" y="1035"/>
                          </a:cubicBezTo>
                          <a:cubicBezTo>
                            <a:pt x="444" y="958"/>
                            <a:pt x="495" y="900"/>
                            <a:pt x="566" y="833"/>
                          </a:cubicBezTo>
                          <a:cubicBezTo>
                            <a:pt x="624" y="799"/>
                            <a:pt x="637" y="753"/>
                            <a:pt x="653" y="695"/>
                          </a:cubicBezTo>
                          <a:cubicBezTo>
                            <a:pt x="654" y="547"/>
                            <a:pt x="692" y="581"/>
                            <a:pt x="760" y="491"/>
                          </a:cubicBezTo>
                          <a:cubicBezTo>
                            <a:pt x="757" y="432"/>
                            <a:pt x="754" y="373"/>
                            <a:pt x="751" y="314"/>
                          </a:cubicBezTo>
                          <a:cubicBezTo>
                            <a:pt x="799" y="266"/>
                            <a:pt x="803" y="220"/>
                            <a:pt x="810" y="171"/>
                          </a:cubicBezTo>
                          <a:cubicBezTo>
                            <a:pt x="823" y="145"/>
                            <a:pt x="839" y="120"/>
                            <a:pt x="855" y="97"/>
                          </a:cubicBezTo>
                          <a:cubicBezTo>
                            <a:pt x="874" y="98"/>
                            <a:pt x="893" y="98"/>
                            <a:pt x="915" y="99"/>
                          </a:cubicBezTo>
                          <a:cubicBezTo>
                            <a:pt x="947" y="132"/>
                            <a:pt x="982" y="166"/>
                            <a:pt x="1017" y="199"/>
                          </a:cubicBezTo>
                          <a:cubicBezTo>
                            <a:pt x="1036" y="200"/>
                            <a:pt x="1055" y="200"/>
                            <a:pt x="1078" y="201"/>
                          </a:cubicBezTo>
                          <a:cubicBezTo>
                            <a:pt x="1104" y="175"/>
                            <a:pt x="1101" y="103"/>
                            <a:pt x="1101" y="90"/>
                          </a:cubicBezTo>
                          <a:cubicBezTo>
                            <a:pt x="1082" y="67"/>
                            <a:pt x="1063" y="43"/>
                            <a:pt x="1044" y="20"/>
                          </a:cubicBezTo>
                          <a:cubicBezTo>
                            <a:pt x="1047" y="17"/>
                            <a:pt x="1053" y="14"/>
                            <a:pt x="1060" y="14"/>
                          </a:cubicBezTo>
                          <a:cubicBezTo>
                            <a:pt x="1156" y="16"/>
                            <a:pt x="1255" y="19"/>
                            <a:pt x="1354" y="21"/>
                          </a:cubicBezTo>
                          <a:cubicBezTo>
                            <a:pt x="1389" y="39"/>
                            <a:pt x="1497" y="38"/>
                            <a:pt x="1549" y="0"/>
                          </a:cubicBezTo>
                          <a:cubicBezTo>
                            <a:pt x="1558" y="0"/>
                            <a:pt x="1571" y="1"/>
                            <a:pt x="1584" y="1"/>
                          </a:cubicBezTo>
                          <a:cubicBezTo>
                            <a:pt x="1584" y="21"/>
                            <a:pt x="1584" y="40"/>
                            <a:pt x="1583" y="63"/>
                          </a:cubicBezTo>
                          <a:cubicBezTo>
                            <a:pt x="1542" y="111"/>
                            <a:pt x="1500" y="159"/>
                            <a:pt x="1458" y="211"/>
                          </a:cubicBezTo>
                          <a:cubicBezTo>
                            <a:pt x="1461" y="286"/>
                            <a:pt x="1480" y="303"/>
                            <a:pt x="1601" y="306"/>
                          </a:cubicBezTo>
                          <a:cubicBezTo>
                            <a:pt x="1659" y="281"/>
                            <a:pt x="1717" y="256"/>
                            <a:pt x="1774" y="232"/>
                          </a:cubicBezTo>
                          <a:cubicBezTo>
                            <a:pt x="1793" y="232"/>
                            <a:pt x="1812" y="233"/>
                            <a:pt x="1832" y="233"/>
                          </a:cubicBezTo>
                          <a:cubicBezTo>
                            <a:pt x="1841" y="243"/>
                            <a:pt x="1854" y="257"/>
                            <a:pt x="1867" y="270"/>
                          </a:cubicBezTo>
                          <a:cubicBezTo>
                            <a:pt x="1972" y="273"/>
                            <a:pt x="2024" y="136"/>
                            <a:pt x="2167" y="189"/>
                          </a:cubicBezTo>
                          <a:cubicBezTo>
                            <a:pt x="2196" y="226"/>
                            <a:pt x="2224" y="263"/>
                            <a:pt x="2256" y="303"/>
                          </a:cubicBezTo>
                          <a:cubicBezTo>
                            <a:pt x="2301" y="366"/>
                            <a:pt x="2345" y="429"/>
                            <a:pt x="2389" y="493"/>
                          </a:cubicBezTo>
                          <a:cubicBezTo>
                            <a:pt x="2389" y="509"/>
                            <a:pt x="2389" y="526"/>
                            <a:pt x="2389" y="545"/>
                          </a:cubicBezTo>
                          <a:cubicBezTo>
                            <a:pt x="2331" y="544"/>
                            <a:pt x="2328" y="547"/>
                            <a:pt x="2293" y="562"/>
                          </a:cubicBezTo>
                          <a:cubicBezTo>
                            <a:pt x="2258" y="614"/>
                            <a:pt x="2162" y="628"/>
                            <a:pt x="2219" y="718"/>
                          </a:cubicBezTo>
                          <a:cubicBezTo>
                            <a:pt x="2219" y="721"/>
                            <a:pt x="2219" y="728"/>
                            <a:pt x="2218" y="734"/>
                          </a:cubicBezTo>
                          <a:cubicBezTo>
                            <a:pt x="2122" y="774"/>
                            <a:pt x="2020" y="850"/>
                            <a:pt x="1933" y="891"/>
                          </a:cubicBezTo>
                          <a:cubicBezTo>
                            <a:pt x="1917" y="907"/>
                            <a:pt x="1901" y="923"/>
                            <a:pt x="1885" y="939"/>
                          </a:cubicBezTo>
                          <a:cubicBezTo>
                            <a:pt x="1853" y="938"/>
                            <a:pt x="1837" y="924"/>
                            <a:pt x="1831" y="908"/>
                          </a:cubicBezTo>
                          <a:cubicBezTo>
                            <a:pt x="1812" y="907"/>
                            <a:pt x="1793" y="907"/>
                            <a:pt x="1773" y="906"/>
                          </a:cubicBezTo>
                          <a:cubicBezTo>
                            <a:pt x="1760" y="922"/>
                            <a:pt x="1748" y="938"/>
                            <a:pt x="1738" y="954"/>
                          </a:cubicBezTo>
                          <a:cubicBezTo>
                            <a:pt x="1722" y="954"/>
                            <a:pt x="1709" y="954"/>
                            <a:pt x="1696" y="953"/>
                          </a:cubicBezTo>
                          <a:cubicBezTo>
                            <a:pt x="1658" y="894"/>
                            <a:pt x="1633" y="916"/>
                            <a:pt x="1604" y="918"/>
                          </a:cubicBezTo>
                          <a:cubicBezTo>
                            <a:pt x="1604" y="941"/>
                            <a:pt x="1604" y="967"/>
                            <a:pt x="1604" y="994"/>
                          </a:cubicBezTo>
                          <a:cubicBezTo>
                            <a:pt x="1555" y="1042"/>
                            <a:pt x="1530" y="989"/>
                            <a:pt x="1507" y="1080"/>
                          </a:cubicBezTo>
                          <a:cubicBezTo>
                            <a:pt x="1437" y="1078"/>
                            <a:pt x="1447" y="1049"/>
                            <a:pt x="1424" y="1015"/>
                          </a:cubicBezTo>
                          <a:cubicBezTo>
                            <a:pt x="1418" y="1012"/>
                            <a:pt x="1412" y="1012"/>
                            <a:pt x="1409" y="1012"/>
                          </a:cubicBezTo>
                          <a:cubicBezTo>
                            <a:pt x="1380" y="985"/>
                            <a:pt x="1355" y="958"/>
                            <a:pt x="1329" y="934"/>
                          </a:cubicBezTo>
                          <a:cubicBezTo>
                            <a:pt x="1313" y="934"/>
                            <a:pt x="1297" y="934"/>
                            <a:pt x="1281" y="933"/>
                          </a:cubicBezTo>
                          <a:cubicBezTo>
                            <a:pt x="1259" y="969"/>
                            <a:pt x="1259" y="975"/>
                            <a:pt x="1245" y="1021"/>
                          </a:cubicBezTo>
                          <a:cubicBezTo>
                            <a:pt x="1223" y="1053"/>
                            <a:pt x="1200" y="1085"/>
                            <a:pt x="1181" y="1117"/>
                          </a:cubicBezTo>
                          <a:cubicBezTo>
                            <a:pt x="1111" y="1151"/>
                            <a:pt x="1107" y="1155"/>
                            <a:pt x="1069" y="1216"/>
                          </a:cubicBezTo>
                          <a:cubicBezTo>
                            <a:pt x="1043" y="1219"/>
                            <a:pt x="1021" y="1225"/>
                            <a:pt x="998" y="1231"/>
                          </a:cubicBezTo>
                          <a:cubicBezTo>
                            <a:pt x="976" y="1250"/>
                            <a:pt x="953" y="1269"/>
                            <a:pt x="931" y="1288"/>
                          </a:cubicBezTo>
                          <a:cubicBezTo>
                            <a:pt x="851" y="1286"/>
                            <a:pt x="835" y="1289"/>
                            <a:pt x="796" y="1311"/>
                          </a:cubicBezTo>
                          <a:cubicBezTo>
                            <a:pt x="790" y="1323"/>
                            <a:pt x="784" y="1336"/>
                            <a:pt x="777" y="1349"/>
                          </a:cubicBezTo>
                          <a:cubicBezTo>
                            <a:pt x="764" y="1349"/>
                            <a:pt x="752" y="1349"/>
                            <a:pt x="742" y="1348"/>
                          </a:cubicBezTo>
                          <a:cubicBezTo>
                            <a:pt x="666" y="1307"/>
                            <a:pt x="659" y="1327"/>
                            <a:pt x="605" y="1352"/>
                          </a:cubicBezTo>
                          <a:cubicBezTo>
                            <a:pt x="544" y="1370"/>
                            <a:pt x="483" y="1391"/>
                            <a:pt x="425" y="1413"/>
                          </a:cubicBezTo>
                          <a:cubicBezTo>
                            <a:pt x="333" y="1413"/>
                            <a:pt x="297" y="1422"/>
                            <a:pt x="240" y="1480"/>
                          </a:cubicBezTo>
                          <a:cubicBezTo>
                            <a:pt x="236" y="1503"/>
                            <a:pt x="233" y="1529"/>
                            <a:pt x="233" y="1555"/>
                          </a:cubicBezTo>
                          <a:cubicBezTo>
                            <a:pt x="165" y="1580"/>
                            <a:pt x="159" y="1579"/>
                            <a:pt x="159" y="1655"/>
                          </a:cubicBezTo>
                          <a:cubicBezTo>
                            <a:pt x="181" y="1672"/>
                            <a:pt x="264" y="1733"/>
                            <a:pt x="263" y="1805"/>
                          </a:cubicBezTo>
                          <a:cubicBezTo>
                            <a:pt x="228" y="1833"/>
                            <a:pt x="183" y="1839"/>
                            <a:pt x="161" y="1841"/>
                          </a:cubicBezTo>
                          <a:close/>
                        </a:path>
                      </a:pathLst>
                    </a:custGeom>
                    <a:solidFill>
                      <a:schemeClr val="tx2"/>
                    </a:solidFill>
                    <a:ln w="8" cap="flat">
                      <a:solidFill>
                        <a:srgbClr val="FFFFFF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62" name="组合 61"/>
          <p:cNvGrpSpPr/>
          <p:nvPr/>
        </p:nvGrpSpPr>
        <p:grpSpPr>
          <a:xfrm flipH="1">
            <a:off x="7191384" y="3256761"/>
            <a:ext cx="4613441" cy="632332"/>
            <a:chOff x="4037145" y="980728"/>
            <a:chExt cx="3396604" cy="479288"/>
          </a:xfrm>
          <a:solidFill>
            <a:srgbClr val="D01C63"/>
          </a:solidFill>
        </p:grpSpPr>
        <p:sp>
          <p:nvSpPr>
            <p:cNvPr id="63" name="椭圆 62"/>
            <p:cNvSpPr/>
            <p:nvPr/>
          </p:nvSpPr>
          <p:spPr bwMode="auto">
            <a:xfrm>
              <a:off x="7160895" y="1187162"/>
              <a:ext cx="272854" cy="272854"/>
            </a:xfrm>
            <a:prstGeom prst="ellipse">
              <a:avLst/>
            </a:prstGeom>
            <a:solidFill>
              <a:srgbClr val="F8F8F8">
                <a:alpha val="50000"/>
              </a:srgbClr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1219170">
                <a:defRPr/>
              </a:pPr>
              <a:endParaRPr lang="zh-CN" altLang="en-US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64" name="直接连接符 63"/>
            <p:cNvCxnSpPr/>
            <p:nvPr/>
          </p:nvCxnSpPr>
          <p:spPr bwMode="auto">
            <a:xfrm>
              <a:off x="4037145" y="980728"/>
              <a:ext cx="2833304" cy="0"/>
            </a:xfrm>
            <a:prstGeom prst="line">
              <a:avLst/>
            </a:prstGeom>
            <a:grpFill/>
            <a:ln w="19050" cap="flat" cmpd="sng" algn="ctr">
              <a:solidFill>
                <a:schemeClr val="bg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</p:cxnSp>
        <p:cxnSp>
          <p:nvCxnSpPr>
            <p:cNvPr id="65" name="直接连接符 64"/>
            <p:cNvCxnSpPr/>
            <p:nvPr/>
          </p:nvCxnSpPr>
          <p:spPr bwMode="auto">
            <a:xfrm>
              <a:off x="6870449" y="980728"/>
              <a:ext cx="426874" cy="334908"/>
            </a:xfrm>
            <a:prstGeom prst="line">
              <a:avLst/>
            </a:prstGeom>
            <a:grpFill/>
            <a:ln w="19050" cap="flat" cmpd="sng" algn="ctr">
              <a:solidFill>
                <a:schemeClr val="bg1"/>
              </a:solidFill>
              <a:prstDash val="sysDash"/>
              <a:round/>
              <a:headEnd type="none" w="med" len="med"/>
              <a:tailEnd type="oval" w="lg" len="lg"/>
            </a:ln>
            <a:effectLst/>
            <a:extLst/>
          </p:spPr>
        </p:cxnSp>
      </p:grpSp>
      <p:sp>
        <p:nvSpPr>
          <p:cNvPr id="66" name="文本框 180"/>
          <p:cNvSpPr txBox="1">
            <a:spLocks noChangeArrowheads="1"/>
          </p:cNvSpPr>
          <p:nvPr/>
        </p:nvSpPr>
        <p:spPr bwMode="auto">
          <a:xfrm>
            <a:off x="8851303" y="2660684"/>
            <a:ext cx="3126316" cy="52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defTabSz="1219170">
              <a:lnSpc>
                <a:spcPts val="1733"/>
              </a:lnSpc>
            </a:pPr>
            <a:r>
              <a:rPr lang="zh-CN" altLang="en-US" sz="1333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333">
                <a:solidFill>
                  <a:srgbClr val="808080"/>
                </a:solidFill>
                <a:latin typeface="微软雅黑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333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</a:t>
            </a:r>
            <a:endParaRPr lang="en-US" altLang="zh-CN" sz="1333">
              <a:solidFill>
                <a:srgbClr val="80808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7" name="组合 66"/>
          <p:cNvGrpSpPr/>
          <p:nvPr/>
        </p:nvGrpSpPr>
        <p:grpSpPr>
          <a:xfrm flipV="1">
            <a:off x="815414" y="4450867"/>
            <a:ext cx="4613975" cy="598603"/>
            <a:chOff x="4037145" y="980728"/>
            <a:chExt cx="3396604" cy="479288"/>
          </a:xfrm>
          <a:solidFill>
            <a:srgbClr val="D01C63"/>
          </a:solidFill>
        </p:grpSpPr>
        <p:sp>
          <p:nvSpPr>
            <p:cNvPr id="68" name="椭圆 67"/>
            <p:cNvSpPr/>
            <p:nvPr/>
          </p:nvSpPr>
          <p:spPr bwMode="auto">
            <a:xfrm>
              <a:off x="7160895" y="1187162"/>
              <a:ext cx="272854" cy="272854"/>
            </a:xfrm>
            <a:prstGeom prst="ellipse">
              <a:avLst/>
            </a:prstGeom>
            <a:solidFill>
              <a:srgbClr val="F8F8F8">
                <a:alpha val="50000"/>
              </a:srgbClr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1219170">
                <a:defRPr/>
              </a:pPr>
              <a:endParaRPr lang="zh-CN" altLang="en-US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69" name="直接连接符 68"/>
            <p:cNvCxnSpPr/>
            <p:nvPr/>
          </p:nvCxnSpPr>
          <p:spPr bwMode="auto">
            <a:xfrm>
              <a:off x="4037145" y="980728"/>
              <a:ext cx="2833304" cy="0"/>
            </a:xfrm>
            <a:prstGeom prst="line">
              <a:avLst/>
            </a:prstGeom>
            <a:grpFill/>
            <a:ln w="19050" cap="flat" cmpd="sng" algn="ctr">
              <a:solidFill>
                <a:schemeClr val="bg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</p:cxnSp>
        <p:cxnSp>
          <p:nvCxnSpPr>
            <p:cNvPr id="70" name="直接连接符 69"/>
            <p:cNvCxnSpPr/>
            <p:nvPr/>
          </p:nvCxnSpPr>
          <p:spPr bwMode="auto">
            <a:xfrm>
              <a:off x="6870449" y="980728"/>
              <a:ext cx="426874" cy="334908"/>
            </a:xfrm>
            <a:prstGeom prst="line">
              <a:avLst/>
            </a:prstGeom>
            <a:grpFill/>
            <a:ln w="19050" cap="flat" cmpd="sng" algn="ctr">
              <a:solidFill>
                <a:schemeClr val="bg1"/>
              </a:solidFill>
              <a:prstDash val="sysDash"/>
              <a:round/>
              <a:headEnd type="none" w="med" len="med"/>
              <a:tailEnd type="oval" w="lg" len="lg"/>
            </a:ln>
            <a:effectLst/>
            <a:extLst/>
          </p:spPr>
        </p:cxnSp>
      </p:grpSp>
      <p:sp>
        <p:nvSpPr>
          <p:cNvPr id="71" name="矩形 70"/>
          <p:cNvSpPr>
            <a:spLocks noChangeArrowheads="1"/>
          </p:cNvSpPr>
          <p:nvPr/>
        </p:nvSpPr>
        <p:spPr bwMode="auto">
          <a:xfrm>
            <a:off x="9170919" y="5166817"/>
            <a:ext cx="296333" cy="218016"/>
          </a:xfrm>
          <a:prstGeom prst="rect">
            <a:avLst/>
          </a:prstGeom>
          <a:solidFill>
            <a:schemeClr val="accent2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defTabSz="1219170"/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矩形 71"/>
          <p:cNvSpPr>
            <a:spLocks noChangeArrowheads="1"/>
          </p:cNvSpPr>
          <p:nvPr/>
        </p:nvSpPr>
        <p:spPr bwMode="auto">
          <a:xfrm>
            <a:off x="9170919" y="5545701"/>
            <a:ext cx="296333" cy="215900"/>
          </a:xfrm>
          <a:prstGeom prst="rect">
            <a:avLst/>
          </a:prstGeom>
          <a:solidFill>
            <a:schemeClr val="bg2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defTabSz="1219170"/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/>
          <p:cNvSpPr>
            <a:spLocks noChangeArrowheads="1"/>
          </p:cNvSpPr>
          <p:nvPr/>
        </p:nvSpPr>
        <p:spPr bwMode="auto">
          <a:xfrm>
            <a:off x="9170919" y="5907651"/>
            <a:ext cx="296333" cy="218016"/>
          </a:xfrm>
          <a:prstGeom prst="rect">
            <a:avLst/>
          </a:prstGeom>
          <a:solidFill>
            <a:schemeClr val="tx2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defTabSz="1219170"/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文本框 180"/>
          <p:cNvSpPr txBox="1">
            <a:spLocks noChangeArrowheads="1"/>
          </p:cNvSpPr>
          <p:nvPr/>
        </p:nvSpPr>
        <p:spPr bwMode="auto">
          <a:xfrm>
            <a:off x="9583670" y="5071567"/>
            <a:ext cx="17145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219170"/>
            <a:r>
              <a:rPr lang="zh-CN" altLang="en-US" sz="160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75" name="文本框 180"/>
          <p:cNvSpPr txBox="1">
            <a:spLocks noChangeArrowheads="1"/>
          </p:cNvSpPr>
          <p:nvPr/>
        </p:nvSpPr>
        <p:spPr bwMode="auto">
          <a:xfrm>
            <a:off x="9583670" y="5463151"/>
            <a:ext cx="17145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219170"/>
            <a:r>
              <a:rPr lang="zh-CN" altLang="en-US" sz="160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76" name="文本框 180"/>
          <p:cNvSpPr txBox="1">
            <a:spLocks noChangeArrowheads="1"/>
          </p:cNvSpPr>
          <p:nvPr/>
        </p:nvSpPr>
        <p:spPr bwMode="auto">
          <a:xfrm>
            <a:off x="9583670" y="5827218"/>
            <a:ext cx="17145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219170"/>
            <a:r>
              <a:rPr lang="zh-CN" altLang="en-US" sz="160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77" name="文本框 180"/>
          <p:cNvSpPr txBox="1">
            <a:spLocks noChangeArrowheads="1"/>
          </p:cNvSpPr>
          <p:nvPr/>
        </p:nvSpPr>
        <p:spPr bwMode="auto">
          <a:xfrm>
            <a:off x="833370" y="5171051"/>
            <a:ext cx="3126316" cy="52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defTabSz="1219170">
              <a:lnSpc>
                <a:spcPts val="1733"/>
              </a:lnSpc>
            </a:pPr>
            <a:r>
              <a:rPr lang="zh-CN" altLang="en-US" sz="1333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333">
                <a:solidFill>
                  <a:srgbClr val="808080"/>
                </a:solidFill>
                <a:latin typeface="微软雅黑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333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</a:t>
            </a:r>
            <a:endParaRPr lang="en-US" altLang="zh-CN" sz="1333">
              <a:solidFill>
                <a:srgbClr val="80808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79" name="圆角矩形 78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81" name="圆角矩形 80"/>
          <p:cNvSpPr/>
          <p:nvPr/>
        </p:nvSpPr>
        <p:spPr>
          <a:xfrm>
            <a:off x="1070951" y="280461"/>
            <a:ext cx="6244249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82" name="文本框 81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研究总结</a:t>
            </a:r>
          </a:p>
        </p:txBody>
      </p:sp>
      <p:sp>
        <p:nvSpPr>
          <p:cNvPr id="83" name="矩形 82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3452834" y="374820"/>
            <a:ext cx="37135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STUDY CONCLUDED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730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3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1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5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5" dur="3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56" dur="3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65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3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/>
          <p:bldP spid="71" grpId="0" animBg="1"/>
          <p:bldP spid="72" grpId="0" animBg="1"/>
          <p:bldP spid="73" grpId="0" animBg="1"/>
          <p:bldP spid="74" grpId="0"/>
          <p:bldP spid="75" grpId="0"/>
          <p:bldP spid="76" grpId="0"/>
          <p:bldP spid="77" grpId="0"/>
          <p:bldP spid="81" grpId="0" animBg="1"/>
          <p:bldP spid="82" grpId="0"/>
          <p:bldP spid="83" grpId="0" animBg="1"/>
          <p:bldP spid="8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3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1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5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3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3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65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3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/>
          <p:bldP spid="71" grpId="0" animBg="1"/>
          <p:bldP spid="72" grpId="0" animBg="1"/>
          <p:bldP spid="73" grpId="0" animBg="1"/>
          <p:bldP spid="74" grpId="0"/>
          <p:bldP spid="75" grpId="0"/>
          <p:bldP spid="76" grpId="0"/>
          <p:bldP spid="77" grpId="0"/>
          <p:bldP spid="81" grpId="0" animBg="1"/>
          <p:bldP spid="82" grpId="0"/>
          <p:bldP spid="83" grpId="0" animBg="1"/>
          <p:bldP spid="84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5968478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致谢</a:t>
            </a:r>
          </a:p>
        </p:txBody>
      </p:sp>
      <p:sp>
        <p:nvSpPr>
          <p:cNvPr id="15" name="矩形 14"/>
          <p:cNvSpPr/>
          <p:nvPr/>
        </p:nvSpPr>
        <p:spPr>
          <a:xfrm>
            <a:off x="2411272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596492" y="374820"/>
            <a:ext cx="42239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ACKNOWLEDGEMENTS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1070951" y="1556142"/>
            <a:ext cx="10065362" cy="4469904"/>
          </a:xfrm>
          <a:prstGeom prst="roundRect">
            <a:avLst>
              <a:gd name="adj" fmla="val 1312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MH_Desc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86143" y="2455426"/>
            <a:ext cx="9675502" cy="3570620"/>
          </a:xfrm>
          <a:prstGeom prst="roundRect">
            <a:avLst>
              <a:gd name="adj" fmla="val 8912"/>
            </a:avLst>
          </a:prstGeom>
          <a:noFill/>
          <a:ln>
            <a:noFill/>
          </a:ln>
          <a:extLst/>
        </p:spPr>
        <p:txBody>
          <a:bodyPr anchor="ctr">
            <a:no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1400" dirty="0">
                <a:solidFill>
                  <a:srgbClr val="FFFFFF"/>
                </a:solidFill>
                <a:latin typeface="+mn-ea"/>
              </a:rPr>
              <a:t>历时将近两个月的时间终于将这篇论文写完，在论文的写作过程中遇到了无数的困难和障碍，都在同学和老师的帮助下度过了。尤其要强烈感谢我的论文指导老师</a:t>
            </a:r>
            <a:r>
              <a:rPr lang="en-US" altLang="zh-CN" sz="1400" dirty="0">
                <a:solidFill>
                  <a:srgbClr val="FFFFFF"/>
                </a:solidFill>
                <a:latin typeface="+mn-ea"/>
              </a:rPr>
              <a:t>—XX</a:t>
            </a:r>
            <a:r>
              <a:rPr lang="zh-CN" altLang="en-US" sz="1400" dirty="0">
                <a:solidFill>
                  <a:srgbClr val="FFFFFF"/>
                </a:solidFill>
                <a:latin typeface="+mn-ea"/>
              </a:rPr>
              <a:t>老师，她对我进行了无私的指导和帮助，不厌其烦的帮助进行论文的修改和改进。另外，在校图书馆查找资料的时候，图书馆的老师也给我提供了很多方面的支持与帮助。在此向帮助和指导过我的各位老师表示最中心的感谢！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1400" dirty="0">
                <a:solidFill>
                  <a:srgbClr val="FFFFFF"/>
                </a:solidFill>
                <a:latin typeface="+mn-ea"/>
              </a:rPr>
              <a:t>感谢这篇论文所涉及到的各位学者。本文引用了数位学者的研究文献，如果没有各位学者的研究成果的帮助和启发，我将很难完成本篇论文的写作。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1400" dirty="0">
                <a:solidFill>
                  <a:srgbClr val="FFFFFF"/>
                </a:solidFill>
                <a:latin typeface="+mn-ea"/>
              </a:rPr>
              <a:t>感谢我的同学和朋友，在我写论文的过程中给予我了很多你问素材，还在论文的撰写和排版灯过程中提供热情的帮助。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1400" dirty="0">
                <a:solidFill>
                  <a:srgbClr val="FFFFFF"/>
                </a:solidFill>
                <a:latin typeface="+mn-ea"/>
              </a:rPr>
              <a:t>由于我的学术水平有限，所写论文难免有不足之处，恳请各位老师和学友批评和指正！</a:t>
            </a:r>
            <a:endParaRPr lang="en-US" altLang="zh-CN" sz="14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108224" y="1676062"/>
            <a:ext cx="19755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spc="600" dirty="0" smtClean="0">
                <a:solidFill>
                  <a:schemeClr val="bg1"/>
                </a:solidFill>
              </a:rPr>
              <a:t>致谢</a:t>
            </a:r>
            <a:r>
              <a:rPr lang="en-US" altLang="zh-CN" sz="5400" b="1" spc="600" dirty="0" smtClean="0">
                <a:solidFill>
                  <a:schemeClr val="bg1"/>
                </a:solidFill>
              </a:rPr>
              <a:t>!</a:t>
            </a:r>
            <a:endParaRPr lang="zh-CN" altLang="en-US" sz="5400" b="1" spc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0495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2" grpId="0" animBg="1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2" grpId="0" animBg="1"/>
          <p:bldP spid="11" grpId="0"/>
          <p:bldP spid="12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5030919" y="2220983"/>
            <a:ext cx="69355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谢谢收看</a:t>
            </a:r>
            <a:endParaRPr lang="zh-CN" altLang="en-US" sz="8000" b="1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335068" y="4111766"/>
            <a:ext cx="2027882" cy="316550"/>
            <a:chOff x="4474782" y="5065103"/>
            <a:chExt cx="1567268" cy="316214"/>
          </a:xfrm>
        </p:grpSpPr>
        <p:sp>
          <p:nvSpPr>
            <p:cNvPr id="15" name="圆角矩形 14"/>
            <p:cNvSpPr/>
            <p:nvPr/>
          </p:nvSpPr>
          <p:spPr>
            <a:xfrm>
              <a:off x="4474782" y="5065103"/>
              <a:ext cx="1567268" cy="316214"/>
            </a:xfrm>
            <a:prstGeom prst="roundRect">
              <a:avLst>
                <a:gd name="adj" fmla="val 50000"/>
              </a:avLst>
            </a:prstGeom>
            <a:ln w="22225">
              <a:solidFill>
                <a:schemeClr val="bg1"/>
              </a:solidFill>
            </a:ln>
            <a:effectLst>
              <a:outerShdw blurRad="1143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564213" y="5067118"/>
              <a:ext cx="13884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</a:rPr>
                <a:t>答辩人</a:t>
              </a:r>
              <a:r>
                <a:rPr lang="zh-CN" altLang="en-US" sz="1400" b="1" dirty="0" smtClean="0">
                  <a:solidFill>
                    <a:schemeClr val="bg1"/>
                  </a:solidFill>
                </a:rPr>
                <a:t>：第一</a:t>
              </a:r>
              <a:r>
                <a:rPr lang="en-US" altLang="zh-CN" sz="1400" b="1" dirty="0" smtClean="0">
                  <a:solidFill>
                    <a:schemeClr val="bg1"/>
                  </a:solidFill>
                </a:rPr>
                <a:t>PPT</a:t>
              </a: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9060681" y="4112102"/>
            <a:ext cx="1567268" cy="316214"/>
            <a:chOff x="6696860" y="5065438"/>
            <a:chExt cx="1567268" cy="316214"/>
          </a:xfrm>
        </p:grpSpPr>
        <p:sp>
          <p:nvSpPr>
            <p:cNvPr id="16" name="圆角矩形 15"/>
            <p:cNvSpPr/>
            <p:nvPr/>
          </p:nvSpPr>
          <p:spPr>
            <a:xfrm>
              <a:off x="6696860" y="5065438"/>
              <a:ext cx="1567268" cy="316214"/>
            </a:xfrm>
            <a:prstGeom prst="roundRect">
              <a:avLst>
                <a:gd name="adj" fmla="val 50000"/>
              </a:avLst>
            </a:prstGeom>
            <a:ln w="22225">
              <a:solidFill>
                <a:schemeClr val="bg1"/>
              </a:solidFill>
            </a:ln>
            <a:effectLst>
              <a:outerShdw blurRad="1143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734960" y="5067453"/>
              <a:ext cx="14910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</a:rPr>
                <a:t>导师</a:t>
              </a:r>
              <a:r>
                <a:rPr lang="zh-CN" altLang="en-US" sz="1400" b="1" dirty="0" smtClean="0">
                  <a:solidFill>
                    <a:schemeClr val="bg1"/>
                  </a:solidFill>
                </a:rPr>
                <a:t>：</a:t>
              </a:r>
              <a:r>
                <a:rPr lang="en-US" altLang="zh-CN" sz="1400" b="1" dirty="0" smtClean="0">
                  <a:solidFill>
                    <a:schemeClr val="bg1"/>
                  </a:solidFill>
                </a:rPr>
                <a:t>1PPT</a:t>
              </a: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150802" y="6350708"/>
            <a:ext cx="342764" cy="342764"/>
            <a:chOff x="4688155" y="5875923"/>
            <a:chExt cx="342764" cy="342764"/>
          </a:xfrm>
        </p:grpSpPr>
        <p:sp>
          <p:nvSpPr>
            <p:cNvPr id="21" name="椭圆 20"/>
            <p:cNvSpPr/>
            <p:nvPr/>
          </p:nvSpPr>
          <p:spPr>
            <a:xfrm>
              <a:off x="4688155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>
              <a:grpSpLocks/>
            </p:cNvGrpSpPr>
            <p:nvPr/>
          </p:nvGrpSpPr>
          <p:grpSpPr>
            <a:xfrm>
              <a:off x="4763028" y="5947390"/>
              <a:ext cx="193018" cy="199830"/>
              <a:chOff x="5753100" y="3041650"/>
              <a:chExt cx="682626" cy="771526"/>
            </a:xfrm>
            <a:solidFill>
              <a:schemeClr val="accent1"/>
            </a:solidFill>
          </p:grpSpPr>
          <p:sp>
            <p:nvSpPr>
              <p:cNvPr id="23" name="Oval 202"/>
              <p:cNvSpPr>
                <a:spLocks noChangeArrowheads="1"/>
              </p:cNvSpPr>
              <p:nvPr/>
            </p:nvSpPr>
            <p:spPr bwMode="auto">
              <a:xfrm>
                <a:off x="5908675" y="3041650"/>
                <a:ext cx="119063" cy="147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03"/>
              <p:cNvSpPr>
                <a:spLocks/>
              </p:cNvSpPr>
              <p:nvPr/>
            </p:nvSpPr>
            <p:spPr bwMode="auto">
              <a:xfrm>
                <a:off x="6103938" y="3413125"/>
                <a:ext cx="46038" cy="84138"/>
              </a:xfrm>
              <a:custGeom>
                <a:avLst/>
                <a:gdLst>
                  <a:gd name="T0" fmla="*/ 2 w 12"/>
                  <a:gd name="T1" fmla="*/ 22 h 22"/>
                  <a:gd name="T2" fmla="*/ 10 w 12"/>
                  <a:gd name="T3" fmla="*/ 22 h 22"/>
                  <a:gd name="T4" fmla="*/ 12 w 12"/>
                  <a:gd name="T5" fmla="*/ 20 h 22"/>
                  <a:gd name="T6" fmla="*/ 12 w 12"/>
                  <a:gd name="T7" fmla="*/ 2 h 22"/>
                  <a:gd name="T8" fmla="*/ 10 w 12"/>
                  <a:gd name="T9" fmla="*/ 0 h 22"/>
                  <a:gd name="T10" fmla="*/ 2 w 12"/>
                  <a:gd name="T11" fmla="*/ 0 h 22"/>
                  <a:gd name="T12" fmla="*/ 0 w 12"/>
                  <a:gd name="T13" fmla="*/ 2 h 22"/>
                  <a:gd name="T14" fmla="*/ 0 w 12"/>
                  <a:gd name="T15" fmla="*/ 20 h 22"/>
                  <a:gd name="T16" fmla="*/ 2 w 12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2">
                    <a:moveTo>
                      <a:pt x="2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11" y="22"/>
                      <a:pt x="12" y="21"/>
                      <a:pt x="12" y="20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2"/>
                      <a:pt x="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204"/>
              <p:cNvSpPr>
                <a:spLocks/>
              </p:cNvSpPr>
              <p:nvPr/>
            </p:nvSpPr>
            <p:spPr bwMode="auto">
              <a:xfrm>
                <a:off x="6313488" y="3413125"/>
                <a:ext cx="46038" cy="84138"/>
              </a:xfrm>
              <a:custGeom>
                <a:avLst/>
                <a:gdLst>
                  <a:gd name="T0" fmla="*/ 3 w 12"/>
                  <a:gd name="T1" fmla="*/ 22 h 22"/>
                  <a:gd name="T2" fmla="*/ 10 w 12"/>
                  <a:gd name="T3" fmla="*/ 22 h 22"/>
                  <a:gd name="T4" fmla="*/ 12 w 12"/>
                  <a:gd name="T5" fmla="*/ 20 h 22"/>
                  <a:gd name="T6" fmla="*/ 12 w 12"/>
                  <a:gd name="T7" fmla="*/ 2 h 22"/>
                  <a:gd name="T8" fmla="*/ 10 w 12"/>
                  <a:gd name="T9" fmla="*/ 0 h 22"/>
                  <a:gd name="T10" fmla="*/ 3 w 12"/>
                  <a:gd name="T11" fmla="*/ 0 h 22"/>
                  <a:gd name="T12" fmla="*/ 0 w 12"/>
                  <a:gd name="T13" fmla="*/ 2 h 22"/>
                  <a:gd name="T14" fmla="*/ 0 w 12"/>
                  <a:gd name="T15" fmla="*/ 20 h 22"/>
                  <a:gd name="T16" fmla="*/ 3 w 12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2">
                    <a:moveTo>
                      <a:pt x="3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12" y="22"/>
                      <a:pt x="12" y="21"/>
                      <a:pt x="12" y="20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0"/>
                      <a:pt x="1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2"/>
                      <a:pt x="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205"/>
              <p:cNvSpPr>
                <a:spLocks noEditPoints="1"/>
              </p:cNvSpPr>
              <p:nvPr/>
            </p:nvSpPr>
            <p:spPr bwMode="auto">
              <a:xfrm>
                <a:off x="6030913" y="3444875"/>
                <a:ext cx="404813" cy="360363"/>
              </a:xfrm>
              <a:custGeom>
                <a:avLst/>
                <a:gdLst>
                  <a:gd name="T0" fmla="*/ 94 w 106"/>
                  <a:gd name="T1" fmla="*/ 0 h 95"/>
                  <a:gd name="T2" fmla="*/ 91 w 106"/>
                  <a:gd name="T3" fmla="*/ 0 h 95"/>
                  <a:gd name="T4" fmla="*/ 91 w 106"/>
                  <a:gd name="T5" fmla="*/ 12 h 95"/>
                  <a:gd name="T6" fmla="*/ 84 w 106"/>
                  <a:gd name="T7" fmla="*/ 18 h 95"/>
                  <a:gd name="T8" fmla="*/ 77 w 106"/>
                  <a:gd name="T9" fmla="*/ 18 h 95"/>
                  <a:gd name="T10" fmla="*/ 70 w 106"/>
                  <a:gd name="T11" fmla="*/ 12 h 95"/>
                  <a:gd name="T12" fmla="*/ 70 w 106"/>
                  <a:gd name="T13" fmla="*/ 0 h 95"/>
                  <a:gd name="T14" fmla="*/ 36 w 106"/>
                  <a:gd name="T15" fmla="*/ 0 h 95"/>
                  <a:gd name="T16" fmla="*/ 36 w 106"/>
                  <a:gd name="T17" fmla="*/ 12 h 95"/>
                  <a:gd name="T18" fmla="*/ 29 w 106"/>
                  <a:gd name="T19" fmla="*/ 18 h 95"/>
                  <a:gd name="T20" fmla="*/ 21 w 106"/>
                  <a:gd name="T21" fmla="*/ 18 h 95"/>
                  <a:gd name="T22" fmla="*/ 15 w 106"/>
                  <a:gd name="T23" fmla="*/ 12 h 95"/>
                  <a:gd name="T24" fmla="*/ 15 w 106"/>
                  <a:gd name="T25" fmla="*/ 0 h 95"/>
                  <a:gd name="T26" fmla="*/ 12 w 106"/>
                  <a:gd name="T27" fmla="*/ 0 h 95"/>
                  <a:gd name="T28" fmla="*/ 0 w 106"/>
                  <a:gd name="T29" fmla="*/ 13 h 95"/>
                  <a:gd name="T30" fmla="*/ 0 w 106"/>
                  <a:gd name="T31" fmla="*/ 36 h 95"/>
                  <a:gd name="T32" fmla="*/ 0 w 106"/>
                  <a:gd name="T33" fmla="*/ 83 h 95"/>
                  <a:gd name="T34" fmla="*/ 12 w 106"/>
                  <a:gd name="T35" fmla="*/ 95 h 95"/>
                  <a:gd name="T36" fmla="*/ 94 w 106"/>
                  <a:gd name="T37" fmla="*/ 95 h 95"/>
                  <a:gd name="T38" fmla="*/ 106 w 106"/>
                  <a:gd name="T39" fmla="*/ 83 h 95"/>
                  <a:gd name="T40" fmla="*/ 106 w 106"/>
                  <a:gd name="T41" fmla="*/ 36 h 95"/>
                  <a:gd name="T42" fmla="*/ 106 w 106"/>
                  <a:gd name="T43" fmla="*/ 13 h 95"/>
                  <a:gd name="T44" fmla="*/ 94 w 106"/>
                  <a:gd name="T45" fmla="*/ 0 h 95"/>
                  <a:gd name="T46" fmla="*/ 98 w 106"/>
                  <a:gd name="T47" fmla="*/ 83 h 95"/>
                  <a:gd name="T48" fmla="*/ 94 w 106"/>
                  <a:gd name="T49" fmla="*/ 88 h 95"/>
                  <a:gd name="T50" fmla="*/ 12 w 106"/>
                  <a:gd name="T51" fmla="*/ 88 h 95"/>
                  <a:gd name="T52" fmla="*/ 8 w 106"/>
                  <a:gd name="T53" fmla="*/ 83 h 95"/>
                  <a:gd name="T54" fmla="*/ 8 w 106"/>
                  <a:gd name="T55" fmla="*/ 36 h 95"/>
                  <a:gd name="T56" fmla="*/ 98 w 106"/>
                  <a:gd name="T57" fmla="*/ 36 h 95"/>
                  <a:gd name="T58" fmla="*/ 98 w 106"/>
                  <a:gd name="T59" fmla="*/ 83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6" h="95">
                    <a:moveTo>
                      <a:pt x="94" y="0"/>
                    </a:moveTo>
                    <a:cubicBezTo>
                      <a:pt x="91" y="0"/>
                      <a:pt x="91" y="0"/>
                      <a:pt x="91" y="0"/>
                    </a:cubicBezTo>
                    <a:cubicBezTo>
                      <a:pt x="91" y="12"/>
                      <a:pt x="91" y="12"/>
                      <a:pt x="91" y="12"/>
                    </a:cubicBezTo>
                    <a:cubicBezTo>
                      <a:pt x="91" y="15"/>
                      <a:pt x="88" y="18"/>
                      <a:pt x="84" y="18"/>
                    </a:cubicBezTo>
                    <a:cubicBezTo>
                      <a:pt x="77" y="18"/>
                      <a:pt x="77" y="18"/>
                      <a:pt x="77" y="18"/>
                    </a:cubicBezTo>
                    <a:cubicBezTo>
                      <a:pt x="73" y="18"/>
                      <a:pt x="70" y="15"/>
                      <a:pt x="70" y="12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5"/>
                      <a:pt x="33" y="18"/>
                      <a:pt x="29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18" y="18"/>
                      <a:pt x="15" y="15"/>
                      <a:pt x="15" y="12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90"/>
                      <a:pt x="5" y="95"/>
                      <a:pt x="12" y="95"/>
                    </a:cubicBezTo>
                    <a:cubicBezTo>
                      <a:pt x="94" y="95"/>
                      <a:pt x="94" y="95"/>
                      <a:pt x="94" y="95"/>
                    </a:cubicBezTo>
                    <a:cubicBezTo>
                      <a:pt x="100" y="95"/>
                      <a:pt x="106" y="90"/>
                      <a:pt x="106" y="83"/>
                    </a:cubicBezTo>
                    <a:cubicBezTo>
                      <a:pt x="106" y="36"/>
                      <a:pt x="106" y="36"/>
                      <a:pt x="106" y="36"/>
                    </a:cubicBezTo>
                    <a:cubicBezTo>
                      <a:pt x="106" y="13"/>
                      <a:pt x="106" y="13"/>
                      <a:pt x="106" y="13"/>
                    </a:cubicBezTo>
                    <a:cubicBezTo>
                      <a:pt x="106" y="6"/>
                      <a:pt x="100" y="0"/>
                      <a:pt x="94" y="0"/>
                    </a:cubicBezTo>
                    <a:close/>
                    <a:moveTo>
                      <a:pt x="98" y="83"/>
                    </a:moveTo>
                    <a:cubicBezTo>
                      <a:pt x="98" y="86"/>
                      <a:pt x="96" y="88"/>
                      <a:pt x="94" y="88"/>
                    </a:cubicBezTo>
                    <a:cubicBezTo>
                      <a:pt x="12" y="88"/>
                      <a:pt x="12" y="88"/>
                      <a:pt x="12" y="88"/>
                    </a:cubicBezTo>
                    <a:cubicBezTo>
                      <a:pt x="10" y="88"/>
                      <a:pt x="8" y="86"/>
                      <a:pt x="8" y="83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98" y="36"/>
                      <a:pt x="98" y="36"/>
                      <a:pt x="98" y="36"/>
                    </a:cubicBezTo>
                    <a:lnTo>
                      <a:pt x="98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Rectangle 206"/>
              <p:cNvSpPr>
                <a:spLocks noChangeArrowheads="1"/>
              </p:cNvSpPr>
              <p:nvPr/>
            </p:nvSpPr>
            <p:spPr bwMode="auto">
              <a:xfrm>
                <a:off x="6084888" y="3611563"/>
                <a:ext cx="79375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Rectangle 207"/>
              <p:cNvSpPr>
                <a:spLocks noChangeArrowheads="1"/>
              </p:cNvSpPr>
              <p:nvPr/>
            </p:nvSpPr>
            <p:spPr bwMode="auto">
              <a:xfrm>
                <a:off x="6191250" y="3611563"/>
                <a:ext cx="79375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Rectangle 208"/>
              <p:cNvSpPr>
                <a:spLocks noChangeArrowheads="1"/>
              </p:cNvSpPr>
              <p:nvPr/>
            </p:nvSpPr>
            <p:spPr bwMode="auto">
              <a:xfrm>
                <a:off x="6294438" y="3611563"/>
                <a:ext cx="79375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Rectangle 209"/>
              <p:cNvSpPr>
                <a:spLocks noChangeArrowheads="1"/>
              </p:cNvSpPr>
              <p:nvPr/>
            </p:nvSpPr>
            <p:spPr bwMode="auto">
              <a:xfrm>
                <a:off x="6084888" y="3663950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Rectangle 210"/>
              <p:cNvSpPr>
                <a:spLocks noChangeArrowheads="1"/>
              </p:cNvSpPr>
              <p:nvPr/>
            </p:nvSpPr>
            <p:spPr bwMode="auto">
              <a:xfrm>
                <a:off x="6191250" y="3663950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Rectangle 211"/>
              <p:cNvSpPr>
                <a:spLocks noChangeArrowheads="1"/>
              </p:cNvSpPr>
              <p:nvPr/>
            </p:nvSpPr>
            <p:spPr bwMode="auto">
              <a:xfrm>
                <a:off x="6294438" y="3663950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Rectangle 212"/>
              <p:cNvSpPr>
                <a:spLocks noChangeArrowheads="1"/>
              </p:cNvSpPr>
              <p:nvPr/>
            </p:nvSpPr>
            <p:spPr bwMode="auto">
              <a:xfrm>
                <a:off x="6084888" y="3713163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Rectangle 213"/>
              <p:cNvSpPr>
                <a:spLocks noChangeArrowheads="1"/>
              </p:cNvSpPr>
              <p:nvPr/>
            </p:nvSpPr>
            <p:spPr bwMode="auto">
              <a:xfrm>
                <a:off x="6191250" y="3713163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Rectangle 214"/>
              <p:cNvSpPr>
                <a:spLocks noChangeArrowheads="1"/>
              </p:cNvSpPr>
              <p:nvPr/>
            </p:nvSpPr>
            <p:spPr bwMode="auto">
              <a:xfrm>
                <a:off x="6294438" y="3713163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Rectangle 215"/>
              <p:cNvSpPr>
                <a:spLocks noChangeArrowheads="1"/>
              </p:cNvSpPr>
              <p:nvPr/>
            </p:nvSpPr>
            <p:spPr bwMode="auto">
              <a:xfrm>
                <a:off x="5965825" y="3398838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16"/>
              <p:cNvSpPr>
                <a:spLocks noEditPoints="1"/>
              </p:cNvSpPr>
              <p:nvPr/>
            </p:nvSpPr>
            <p:spPr bwMode="auto">
              <a:xfrm>
                <a:off x="5753100" y="3208338"/>
                <a:ext cx="427038" cy="604838"/>
              </a:xfrm>
              <a:custGeom>
                <a:avLst/>
                <a:gdLst>
                  <a:gd name="T0" fmla="*/ 111 w 112"/>
                  <a:gd name="T1" fmla="*/ 23 h 159"/>
                  <a:gd name="T2" fmla="*/ 106 w 112"/>
                  <a:gd name="T3" fmla="*/ 19 h 159"/>
                  <a:gd name="T4" fmla="*/ 83 w 112"/>
                  <a:gd name="T5" fmla="*/ 2 h 159"/>
                  <a:gd name="T6" fmla="*/ 77 w 112"/>
                  <a:gd name="T7" fmla="*/ 0 h 159"/>
                  <a:gd name="T8" fmla="*/ 70 w 112"/>
                  <a:gd name="T9" fmla="*/ 0 h 159"/>
                  <a:gd name="T10" fmla="*/ 68 w 112"/>
                  <a:gd name="T11" fmla="*/ 10 h 159"/>
                  <a:gd name="T12" fmla="*/ 56 w 112"/>
                  <a:gd name="T13" fmla="*/ 50 h 159"/>
                  <a:gd name="T14" fmla="*/ 56 w 112"/>
                  <a:gd name="T15" fmla="*/ 51 h 159"/>
                  <a:gd name="T16" fmla="*/ 56 w 112"/>
                  <a:gd name="T17" fmla="*/ 50 h 159"/>
                  <a:gd name="T18" fmla="*/ 45 w 112"/>
                  <a:gd name="T19" fmla="*/ 10 h 159"/>
                  <a:gd name="T20" fmla="*/ 43 w 112"/>
                  <a:gd name="T21" fmla="*/ 0 h 159"/>
                  <a:gd name="T22" fmla="*/ 35 w 112"/>
                  <a:gd name="T23" fmla="*/ 0 h 159"/>
                  <a:gd name="T24" fmla="*/ 28 w 112"/>
                  <a:gd name="T25" fmla="*/ 4 h 159"/>
                  <a:gd name="T26" fmla="*/ 0 w 112"/>
                  <a:gd name="T27" fmla="*/ 44 h 159"/>
                  <a:gd name="T28" fmla="*/ 0 w 112"/>
                  <a:gd name="T29" fmla="*/ 44 h 159"/>
                  <a:gd name="T30" fmla="*/ 0 w 112"/>
                  <a:gd name="T31" fmla="*/ 45 h 159"/>
                  <a:gd name="T32" fmla="*/ 2 w 112"/>
                  <a:gd name="T33" fmla="*/ 48 h 159"/>
                  <a:gd name="T34" fmla="*/ 9 w 112"/>
                  <a:gd name="T35" fmla="*/ 61 h 159"/>
                  <a:gd name="T36" fmla="*/ 29 w 112"/>
                  <a:gd name="T37" fmla="*/ 72 h 159"/>
                  <a:gd name="T38" fmla="*/ 29 w 112"/>
                  <a:gd name="T39" fmla="*/ 84 h 159"/>
                  <a:gd name="T40" fmla="*/ 34 w 112"/>
                  <a:gd name="T41" fmla="*/ 159 h 159"/>
                  <a:gd name="T42" fmla="*/ 55 w 112"/>
                  <a:gd name="T43" fmla="*/ 84 h 159"/>
                  <a:gd name="T44" fmla="*/ 60 w 112"/>
                  <a:gd name="T45" fmla="*/ 159 h 159"/>
                  <a:gd name="T46" fmla="*/ 67 w 112"/>
                  <a:gd name="T47" fmla="*/ 145 h 159"/>
                  <a:gd name="T48" fmla="*/ 76 w 112"/>
                  <a:gd name="T49" fmla="*/ 59 h 159"/>
                  <a:gd name="T50" fmla="*/ 110 w 112"/>
                  <a:gd name="T51" fmla="*/ 41 h 159"/>
                  <a:gd name="T52" fmla="*/ 112 w 112"/>
                  <a:gd name="T53" fmla="*/ 24 h 159"/>
                  <a:gd name="T54" fmla="*/ 27 w 112"/>
                  <a:gd name="T55" fmla="*/ 51 h 159"/>
                  <a:gd name="T56" fmla="*/ 21 w 112"/>
                  <a:gd name="T57" fmla="*/ 40 h 159"/>
                  <a:gd name="T58" fmla="*/ 30 w 112"/>
                  <a:gd name="T59" fmla="*/ 55 h 159"/>
                  <a:gd name="T60" fmla="*/ 68 w 112"/>
                  <a:gd name="T61" fmla="*/ 39 h 159"/>
                  <a:gd name="T62" fmla="*/ 82 w 112"/>
                  <a:gd name="T63" fmla="*/ 25 h 159"/>
                  <a:gd name="T64" fmla="*/ 88 w 112"/>
                  <a:gd name="T65" fmla="*/ 3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2" h="159">
                    <a:moveTo>
                      <a:pt x="112" y="24"/>
                    </a:moveTo>
                    <a:cubicBezTo>
                      <a:pt x="111" y="23"/>
                      <a:pt x="111" y="23"/>
                      <a:pt x="111" y="23"/>
                    </a:cubicBezTo>
                    <a:cubicBezTo>
                      <a:pt x="110" y="22"/>
                      <a:pt x="110" y="22"/>
                      <a:pt x="110" y="22"/>
                    </a:cubicBezTo>
                    <a:cubicBezTo>
                      <a:pt x="106" y="19"/>
                      <a:pt x="106" y="19"/>
                      <a:pt x="106" y="19"/>
                    </a:cubicBezTo>
                    <a:cubicBezTo>
                      <a:pt x="98" y="13"/>
                      <a:pt x="98" y="13"/>
                      <a:pt x="98" y="13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1" y="1"/>
                      <a:pt x="80" y="0"/>
                      <a:pt x="78" y="0"/>
                    </a:cubicBezTo>
                    <a:cubicBezTo>
                      <a:pt x="78" y="0"/>
                      <a:pt x="78" y="0"/>
                      <a:pt x="77" y="0"/>
                    </a:cubicBezTo>
                    <a:cubicBezTo>
                      <a:pt x="75" y="0"/>
                      <a:pt x="72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6" y="5"/>
                      <a:pt x="76" y="5"/>
                      <a:pt x="76" y="5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56" y="50"/>
                      <a:pt x="56" y="50"/>
                      <a:pt x="56" y="50"/>
                    </a:cubicBezTo>
                    <a:cubicBezTo>
                      <a:pt x="57" y="51"/>
                      <a:pt x="57" y="51"/>
                      <a:pt x="57" y="51"/>
                    </a:cubicBezTo>
                    <a:cubicBezTo>
                      <a:pt x="56" y="51"/>
                      <a:pt x="56" y="51"/>
                      <a:pt x="56" y="51"/>
                    </a:cubicBezTo>
                    <a:cubicBezTo>
                      <a:pt x="56" y="51"/>
                      <a:pt x="56" y="51"/>
                      <a:pt x="56" y="51"/>
                    </a:cubicBezTo>
                    <a:cubicBezTo>
                      <a:pt x="56" y="50"/>
                      <a:pt x="56" y="50"/>
                      <a:pt x="56" y="50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1" y="0"/>
                      <a:pt x="38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2" y="1"/>
                      <a:pt x="30" y="2"/>
                      <a:pt x="28" y="4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18" y="78"/>
                      <a:pt x="18" y="78"/>
                      <a:pt x="18" y="78"/>
                    </a:cubicBezTo>
                    <a:cubicBezTo>
                      <a:pt x="22" y="76"/>
                      <a:pt x="26" y="74"/>
                      <a:pt x="29" y="72"/>
                    </a:cubicBezTo>
                    <a:cubicBezTo>
                      <a:pt x="29" y="76"/>
                      <a:pt x="29" y="80"/>
                      <a:pt x="29" y="83"/>
                    </a:cubicBezTo>
                    <a:cubicBezTo>
                      <a:pt x="29" y="83"/>
                      <a:pt x="29" y="84"/>
                      <a:pt x="29" y="84"/>
                    </a:cubicBezTo>
                    <a:cubicBezTo>
                      <a:pt x="30" y="84"/>
                      <a:pt x="31" y="84"/>
                      <a:pt x="31" y="84"/>
                    </a:cubicBezTo>
                    <a:cubicBezTo>
                      <a:pt x="34" y="159"/>
                      <a:pt x="34" y="159"/>
                      <a:pt x="34" y="159"/>
                    </a:cubicBezTo>
                    <a:cubicBezTo>
                      <a:pt x="55" y="159"/>
                      <a:pt x="55" y="159"/>
                      <a:pt x="55" y="159"/>
                    </a:cubicBezTo>
                    <a:cubicBezTo>
                      <a:pt x="56" y="137"/>
                      <a:pt x="56" y="99"/>
                      <a:pt x="55" y="84"/>
                    </a:cubicBezTo>
                    <a:cubicBezTo>
                      <a:pt x="56" y="84"/>
                      <a:pt x="57" y="84"/>
                      <a:pt x="58" y="84"/>
                    </a:cubicBezTo>
                    <a:cubicBezTo>
                      <a:pt x="60" y="159"/>
                      <a:pt x="60" y="159"/>
                      <a:pt x="60" y="159"/>
                    </a:cubicBezTo>
                    <a:cubicBezTo>
                      <a:pt x="74" y="159"/>
                      <a:pt x="74" y="159"/>
                      <a:pt x="74" y="159"/>
                    </a:cubicBezTo>
                    <a:cubicBezTo>
                      <a:pt x="70" y="156"/>
                      <a:pt x="67" y="151"/>
                      <a:pt x="67" y="145"/>
                    </a:cubicBezTo>
                    <a:cubicBezTo>
                      <a:pt x="67" y="75"/>
                      <a:pt x="67" y="75"/>
                      <a:pt x="67" y="75"/>
                    </a:cubicBezTo>
                    <a:cubicBezTo>
                      <a:pt x="67" y="68"/>
                      <a:pt x="71" y="62"/>
                      <a:pt x="76" y="59"/>
                    </a:cubicBezTo>
                    <a:cubicBezTo>
                      <a:pt x="77" y="60"/>
                      <a:pt x="78" y="61"/>
                      <a:pt x="78" y="62"/>
                    </a:cubicBezTo>
                    <a:cubicBezTo>
                      <a:pt x="110" y="41"/>
                      <a:pt x="110" y="41"/>
                      <a:pt x="110" y="41"/>
                    </a:cubicBezTo>
                    <a:cubicBezTo>
                      <a:pt x="111" y="40"/>
                      <a:pt x="111" y="40"/>
                      <a:pt x="111" y="40"/>
                    </a:cubicBezTo>
                    <a:lnTo>
                      <a:pt x="112" y="24"/>
                    </a:lnTo>
                    <a:close/>
                    <a:moveTo>
                      <a:pt x="30" y="55"/>
                    </a:moveTo>
                    <a:cubicBezTo>
                      <a:pt x="27" y="51"/>
                      <a:pt x="27" y="51"/>
                      <a:pt x="27" y="51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1" y="40"/>
                      <a:pt x="21" y="40"/>
                      <a:pt x="21" y="4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0" y="37"/>
                      <a:pt x="30" y="46"/>
                      <a:pt x="30" y="55"/>
                    </a:cubicBezTo>
                    <a:close/>
                    <a:moveTo>
                      <a:pt x="70" y="41"/>
                    </a:moveTo>
                    <a:cubicBezTo>
                      <a:pt x="68" y="39"/>
                      <a:pt x="68" y="39"/>
                      <a:pt x="68" y="39"/>
                    </a:cubicBezTo>
                    <a:cubicBezTo>
                      <a:pt x="82" y="30"/>
                      <a:pt x="82" y="30"/>
                      <a:pt x="82" y="30"/>
                    </a:cubicBezTo>
                    <a:cubicBezTo>
                      <a:pt x="82" y="28"/>
                      <a:pt x="82" y="27"/>
                      <a:pt x="82" y="25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8" y="30"/>
                      <a:pt x="88" y="30"/>
                      <a:pt x="88" y="30"/>
                    </a:cubicBezTo>
                    <a:lnTo>
                      <a:pt x="7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17"/>
              <p:cNvSpPr>
                <a:spLocks/>
              </p:cNvSpPr>
              <p:nvPr/>
            </p:nvSpPr>
            <p:spPr bwMode="auto">
              <a:xfrm>
                <a:off x="5946775" y="3201988"/>
                <a:ext cx="42863" cy="44450"/>
              </a:xfrm>
              <a:custGeom>
                <a:avLst/>
                <a:gdLst>
                  <a:gd name="T0" fmla="*/ 22 w 27"/>
                  <a:gd name="T1" fmla="*/ 0 h 28"/>
                  <a:gd name="T2" fmla="*/ 27 w 27"/>
                  <a:gd name="T3" fmla="*/ 16 h 28"/>
                  <a:gd name="T4" fmla="*/ 12 w 27"/>
                  <a:gd name="T5" fmla="*/ 28 h 28"/>
                  <a:gd name="T6" fmla="*/ 0 w 27"/>
                  <a:gd name="T7" fmla="*/ 16 h 28"/>
                  <a:gd name="T8" fmla="*/ 5 w 27"/>
                  <a:gd name="T9" fmla="*/ 0 h 28"/>
                  <a:gd name="T10" fmla="*/ 22 w 27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8">
                    <a:moveTo>
                      <a:pt x="22" y="0"/>
                    </a:moveTo>
                    <a:lnTo>
                      <a:pt x="27" y="16"/>
                    </a:lnTo>
                    <a:lnTo>
                      <a:pt x="12" y="28"/>
                    </a:lnTo>
                    <a:lnTo>
                      <a:pt x="0" y="16"/>
                    </a:lnTo>
                    <a:lnTo>
                      <a:pt x="5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18"/>
              <p:cNvSpPr>
                <a:spLocks/>
              </p:cNvSpPr>
              <p:nvPr/>
            </p:nvSpPr>
            <p:spPr bwMode="auto">
              <a:xfrm>
                <a:off x="5946775" y="3232150"/>
                <a:ext cx="42863" cy="185738"/>
              </a:xfrm>
              <a:custGeom>
                <a:avLst/>
                <a:gdLst>
                  <a:gd name="T0" fmla="*/ 22 w 27"/>
                  <a:gd name="T1" fmla="*/ 0 h 117"/>
                  <a:gd name="T2" fmla="*/ 27 w 27"/>
                  <a:gd name="T3" fmla="*/ 105 h 117"/>
                  <a:gd name="T4" fmla="*/ 12 w 27"/>
                  <a:gd name="T5" fmla="*/ 117 h 117"/>
                  <a:gd name="T6" fmla="*/ 0 w 27"/>
                  <a:gd name="T7" fmla="*/ 105 h 117"/>
                  <a:gd name="T8" fmla="*/ 5 w 27"/>
                  <a:gd name="T9" fmla="*/ 0 h 117"/>
                  <a:gd name="T10" fmla="*/ 22 w 27"/>
                  <a:gd name="T11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117">
                    <a:moveTo>
                      <a:pt x="22" y="0"/>
                    </a:moveTo>
                    <a:lnTo>
                      <a:pt x="27" y="105"/>
                    </a:lnTo>
                    <a:lnTo>
                      <a:pt x="12" y="117"/>
                    </a:lnTo>
                    <a:lnTo>
                      <a:pt x="0" y="105"/>
                    </a:lnTo>
                    <a:lnTo>
                      <a:pt x="5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9769034" y="6350708"/>
            <a:ext cx="342764" cy="342764"/>
            <a:chOff x="5306387" y="5875923"/>
            <a:chExt cx="342764" cy="342764"/>
          </a:xfrm>
        </p:grpSpPr>
        <p:sp>
          <p:nvSpPr>
            <p:cNvPr id="41" name="椭圆 40"/>
            <p:cNvSpPr/>
            <p:nvPr/>
          </p:nvSpPr>
          <p:spPr>
            <a:xfrm>
              <a:off x="5306387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5370562" y="5961635"/>
              <a:ext cx="214413" cy="171339"/>
              <a:chOff x="5738813" y="3144838"/>
              <a:chExt cx="711200" cy="568325"/>
            </a:xfrm>
            <a:solidFill>
              <a:schemeClr val="accent1"/>
            </a:solidFill>
          </p:grpSpPr>
          <p:sp>
            <p:nvSpPr>
              <p:cNvPr id="43" name="Freeform 103"/>
              <p:cNvSpPr>
                <a:spLocks/>
              </p:cNvSpPr>
              <p:nvPr/>
            </p:nvSpPr>
            <p:spPr bwMode="auto">
              <a:xfrm>
                <a:off x="5821363" y="3159126"/>
                <a:ext cx="533400" cy="371475"/>
              </a:xfrm>
              <a:custGeom>
                <a:avLst/>
                <a:gdLst>
                  <a:gd name="T0" fmla="*/ 22 w 336"/>
                  <a:gd name="T1" fmla="*/ 234 h 234"/>
                  <a:gd name="T2" fmla="*/ 0 w 336"/>
                  <a:gd name="T3" fmla="*/ 215 h 234"/>
                  <a:gd name="T4" fmla="*/ 135 w 336"/>
                  <a:gd name="T5" fmla="*/ 56 h 234"/>
                  <a:gd name="T6" fmla="*/ 216 w 336"/>
                  <a:gd name="T7" fmla="*/ 126 h 234"/>
                  <a:gd name="T8" fmla="*/ 312 w 336"/>
                  <a:gd name="T9" fmla="*/ 0 h 234"/>
                  <a:gd name="T10" fmla="*/ 336 w 336"/>
                  <a:gd name="T11" fmla="*/ 17 h 234"/>
                  <a:gd name="T12" fmla="*/ 219 w 336"/>
                  <a:gd name="T13" fmla="*/ 171 h 234"/>
                  <a:gd name="T14" fmla="*/ 137 w 336"/>
                  <a:gd name="T15" fmla="*/ 99 h 234"/>
                  <a:gd name="T16" fmla="*/ 22 w 336"/>
                  <a:gd name="T17" fmla="*/ 234 h 234"/>
                  <a:gd name="T18" fmla="*/ 22 w 336"/>
                  <a:gd name="T19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6" h="234">
                    <a:moveTo>
                      <a:pt x="22" y="234"/>
                    </a:moveTo>
                    <a:lnTo>
                      <a:pt x="0" y="215"/>
                    </a:lnTo>
                    <a:lnTo>
                      <a:pt x="135" y="56"/>
                    </a:lnTo>
                    <a:lnTo>
                      <a:pt x="216" y="126"/>
                    </a:lnTo>
                    <a:lnTo>
                      <a:pt x="312" y="0"/>
                    </a:lnTo>
                    <a:lnTo>
                      <a:pt x="336" y="17"/>
                    </a:lnTo>
                    <a:lnTo>
                      <a:pt x="219" y="171"/>
                    </a:lnTo>
                    <a:lnTo>
                      <a:pt x="137" y="99"/>
                    </a:lnTo>
                    <a:lnTo>
                      <a:pt x="22" y="234"/>
                    </a:lnTo>
                    <a:lnTo>
                      <a:pt x="22" y="2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104"/>
              <p:cNvSpPr>
                <a:spLocks/>
              </p:cNvSpPr>
              <p:nvPr/>
            </p:nvSpPr>
            <p:spPr bwMode="auto">
              <a:xfrm>
                <a:off x="6248401" y="3148013"/>
                <a:ext cx="117475" cy="119063"/>
              </a:xfrm>
              <a:custGeom>
                <a:avLst/>
                <a:gdLst>
                  <a:gd name="T0" fmla="*/ 0 w 74"/>
                  <a:gd name="T1" fmla="*/ 0 h 75"/>
                  <a:gd name="T2" fmla="*/ 74 w 74"/>
                  <a:gd name="T3" fmla="*/ 0 h 75"/>
                  <a:gd name="T4" fmla="*/ 74 w 74"/>
                  <a:gd name="T5" fmla="*/ 75 h 75"/>
                  <a:gd name="T6" fmla="*/ 0 w 74"/>
                  <a:gd name="T7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75">
                    <a:moveTo>
                      <a:pt x="0" y="0"/>
                    </a:moveTo>
                    <a:lnTo>
                      <a:pt x="74" y="0"/>
                    </a:lnTo>
                    <a:lnTo>
                      <a:pt x="74" y="7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05"/>
              <p:cNvSpPr>
                <a:spLocks/>
              </p:cNvSpPr>
              <p:nvPr/>
            </p:nvSpPr>
            <p:spPr bwMode="auto">
              <a:xfrm>
                <a:off x="5738813" y="3144838"/>
                <a:ext cx="711200" cy="568325"/>
              </a:xfrm>
              <a:custGeom>
                <a:avLst/>
                <a:gdLst>
                  <a:gd name="T0" fmla="*/ 448 w 448"/>
                  <a:gd name="T1" fmla="*/ 358 h 358"/>
                  <a:gd name="T2" fmla="*/ 0 w 448"/>
                  <a:gd name="T3" fmla="*/ 358 h 358"/>
                  <a:gd name="T4" fmla="*/ 0 w 448"/>
                  <a:gd name="T5" fmla="*/ 0 h 358"/>
                  <a:gd name="T6" fmla="*/ 26 w 448"/>
                  <a:gd name="T7" fmla="*/ 0 h 358"/>
                  <a:gd name="T8" fmla="*/ 26 w 448"/>
                  <a:gd name="T9" fmla="*/ 334 h 358"/>
                  <a:gd name="T10" fmla="*/ 448 w 448"/>
                  <a:gd name="T11" fmla="*/ 334 h 358"/>
                  <a:gd name="T12" fmla="*/ 448 w 448"/>
                  <a:gd name="T13" fmla="*/ 358 h 358"/>
                  <a:gd name="T14" fmla="*/ 448 w 448"/>
                  <a:gd name="T15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8" h="358">
                    <a:moveTo>
                      <a:pt x="448" y="358"/>
                    </a:moveTo>
                    <a:lnTo>
                      <a:pt x="0" y="358"/>
                    </a:lnTo>
                    <a:lnTo>
                      <a:pt x="0" y="0"/>
                    </a:lnTo>
                    <a:lnTo>
                      <a:pt x="26" y="0"/>
                    </a:lnTo>
                    <a:lnTo>
                      <a:pt x="26" y="334"/>
                    </a:lnTo>
                    <a:lnTo>
                      <a:pt x="448" y="334"/>
                    </a:lnTo>
                    <a:lnTo>
                      <a:pt x="448" y="358"/>
                    </a:lnTo>
                    <a:lnTo>
                      <a:pt x="448" y="3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Rectangle 106"/>
              <p:cNvSpPr>
                <a:spLocks noChangeArrowheads="1"/>
              </p:cNvSpPr>
              <p:nvPr/>
            </p:nvSpPr>
            <p:spPr bwMode="auto">
              <a:xfrm>
                <a:off x="5853113" y="3560763"/>
                <a:ext cx="79375" cy="122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Rectangle 107"/>
              <p:cNvSpPr>
                <a:spLocks noChangeArrowheads="1"/>
              </p:cNvSpPr>
              <p:nvPr/>
            </p:nvSpPr>
            <p:spPr bwMode="auto">
              <a:xfrm>
                <a:off x="5997576" y="3408363"/>
                <a:ext cx="79375" cy="2746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Rectangle 108"/>
              <p:cNvSpPr>
                <a:spLocks noChangeArrowheads="1"/>
              </p:cNvSpPr>
              <p:nvPr/>
            </p:nvSpPr>
            <p:spPr bwMode="auto">
              <a:xfrm>
                <a:off x="6142038" y="3487738"/>
                <a:ext cx="79375" cy="1952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Rectangle 109"/>
              <p:cNvSpPr>
                <a:spLocks noChangeArrowheads="1"/>
              </p:cNvSpPr>
              <p:nvPr/>
            </p:nvSpPr>
            <p:spPr bwMode="auto">
              <a:xfrm>
                <a:off x="6286501" y="3305176"/>
                <a:ext cx="79375" cy="377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10387265" y="6350708"/>
            <a:ext cx="342764" cy="342764"/>
            <a:chOff x="5924618" y="5875923"/>
            <a:chExt cx="342764" cy="342764"/>
          </a:xfrm>
        </p:grpSpPr>
        <p:sp>
          <p:nvSpPr>
            <p:cNvPr id="51" name="椭圆 50"/>
            <p:cNvSpPr/>
            <p:nvPr/>
          </p:nvSpPr>
          <p:spPr>
            <a:xfrm>
              <a:off x="5924618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5999323" y="5949431"/>
              <a:ext cx="193355" cy="195748"/>
              <a:chOff x="5778500" y="3105150"/>
              <a:chExt cx="641350" cy="649288"/>
            </a:xfrm>
            <a:solidFill>
              <a:schemeClr val="accent1"/>
            </a:solidFill>
          </p:grpSpPr>
          <p:sp>
            <p:nvSpPr>
              <p:cNvPr id="53" name="Freeform 425"/>
              <p:cNvSpPr>
                <a:spLocks/>
              </p:cNvSpPr>
              <p:nvPr/>
            </p:nvSpPr>
            <p:spPr bwMode="auto">
              <a:xfrm>
                <a:off x="5959475" y="3227388"/>
                <a:ext cx="217488" cy="438150"/>
              </a:xfrm>
              <a:custGeom>
                <a:avLst/>
                <a:gdLst>
                  <a:gd name="T0" fmla="*/ 36 w 137"/>
                  <a:gd name="T1" fmla="*/ 276 h 276"/>
                  <a:gd name="T2" fmla="*/ 101 w 137"/>
                  <a:gd name="T3" fmla="*/ 276 h 276"/>
                  <a:gd name="T4" fmla="*/ 101 w 137"/>
                  <a:gd name="T5" fmla="*/ 69 h 276"/>
                  <a:gd name="T6" fmla="*/ 137 w 137"/>
                  <a:gd name="T7" fmla="*/ 69 h 276"/>
                  <a:gd name="T8" fmla="*/ 67 w 137"/>
                  <a:gd name="T9" fmla="*/ 0 h 276"/>
                  <a:gd name="T10" fmla="*/ 0 w 137"/>
                  <a:gd name="T11" fmla="*/ 69 h 276"/>
                  <a:gd name="T12" fmla="*/ 36 w 137"/>
                  <a:gd name="T13" fmla="*/ 69 h 276"/>
                  <a:gd name="T14" fmla="*/ 36 w 137"/>
                  <a:gd name="T15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7" h="276">
                    <a:moveTo>
                      <a:pt x="36" y="276"/>
                    </a:moveTo>
                    <a:lnTo>
                      <a:pt x="101" y="276"/>
                    </a:lnTo>
                    <a:lnTo>
                      <a:pt x="101" y="69"/>
                    </a:lnTo>
                    <a:lnTo>
                      <a:pt x="137" y="69"/>
                    </a:lnTo>
                    <a:lnTo>
                      <a:pt x="67" y="0"/>
                    </a:lnTo>
                    <a:lnTo>
                      <a:pt x="0" y="69"/>
                    </a:lnTo>
                    <a:lnTo>
                      <a:pt x="36" y="69"/>
                    </a:lnTo>
                    <a:lnTo>
                      <a:pt x="36" y="2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426"/>
              <p:cNvSpPr>
                <a:spLocks/>
              </p:cNvSpPr>
              <p:nvPr/>
            </p:nvSpPr>
            <p:spPr bwMode="auto">
              <a:xfrm>
                <a:off x="5783263" y="3398838"/>
                <a:ext cx="214313" cy="266700"/>
              </a:xfrm>
              <a:custGeom>
                <a:avLst/>
                <a:gdLst>
                  <a:gd name="T0" fmla="*/ 36 w 135"/>
                  <a:gd name="T1" fmla="*/ 168 h 168"/>
                  <a:gd name="T2" fmla="*/ 98 w 135"/>
                  <a:gd name="T3" fmla="*/ 168 h 168"/>
                  <a:gd name="T4" fmla="*/ 98 w 135"/>
                  <a:gd name="T5" fmla="*/ 70 h 168"/>
                  <a:gd name="T6" fmla="*/ 135 w 135"/>
                  <a:gd name="T7" fmla="*/ 70 h 168"/>
                  <a:gd name="T8" fmla="*/ 67 w 135"/>
                  <a:gd name="T9" fmla="*/ 0 h 168"/>
                  <a:gd name="T10" fmla="*/ 0 w 135"/>
                  <a:gd name="T11" fmla="*/ 70 h 168"/>
                  <a:gd name="T12" fmla="*/ 36 w 135"/>
                  <a:gd name="T13" fmla="*/ 70 h 168"/>
                  <a:gd name="T14" fmla="*/ 36 w 135"/>
                  <a:gd name="T1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5" h="168">
                    <a:moveTo>
                      <a:pt x="36" y="168"/>
                    </a:moveTo>
                    <a:lnTo>
                      <a:pt x="98" y="168"/>
                    </a:lnTo>
                    <a:lnTo>
                      <a:pt x="98" y="70"/>
                    </a:lnTo>
                    <a:lnTo>
                      <a:pt x="135" y="70"/>
                    </a:lnTo>
                    <a:lnTo>
                      <a:pt x="67" y="0"/>
                    </a:lnTo>
                    <a:lnTo>
                      <a:pt x="0" y="70"/>
                    </a:lnTo>
                    <a:lnTo>
                      <a:pt x="36" y="70"/>
                    </a:lnTo>
                    <a:lnTo>
                      <a:pt x="36" y="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Rectangle 427"/>
              <p:cNvSpPr>
                <a:spLocks noChangeArrowheads="1"/>
              </p:cNvSpPr>
              <p:nvPr/>
            </p:nvSpPr>
            <p:spPr bwMode="auto">
              <a:xfrm>
                <a:off x="5778500" y="3692525"/>
                <a:ext cx="641350" cy="619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Oval 428"/>
              <p:cNvSpPr>
                <a:spLocks noChangeArrowheads="1"/>
              </p:cNvSpPr>
              <p:nvPr/>
            </p:nvSpPr>
            <p:spPr bwMode="auto">
              <a:xfrm>
                <a:off x="6248400" y="3105150"/>
                <a:ext cx="88900" cy="1095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429"/>
              <p:cNvSpPr>
                <a:spLocks/>
              </p:cNvSpPr>
              <p:nvPr/>
            </p:nvSpPr>
            <p:spPr bwMode="auto">
              <a:xfrm>
                <a:off x="6188075" y="3222625"/>
                <a:ext cx="206375" cy="442913"/>
              </a:xfrm>
              <a:custGeom>
                <a:avLst/>
                <a:gdLst>
                  <a:gd name="T0" fmla="*/ 7 w 54"/>
                  <a:gd name="T1" fmla="*/ 61 h 116"/>
                  <a:gd name="T2" fmla="*/ 8 w 54"/>
                  <a:gd name="T3" fmla="*/ 61 h 116"/>
                  <a:gd name="T4" fmla="*/ 9 w 54"/>
                  <a:gd name="T5" fmla="*/ 61 h 116"/>
                  <a:gd name="T6" fmla="*/ 11 w 54"/>
                  <a:gd name="T7" fmla="*/ 116 h 116"/>
                  <a:gd name="T8" fmla="*/ 26 w 54"/>
                  <a:gd name="T9" fmla="*/ 116 h 116"/>
                  <a:gd name="T10" fmla="*/ 26 w 54"/>
                  <a:gd name="T11" fmla="*/ 61 h 116"/>
                  <a:gd name="T12" fmla="*/ 28 w 54"/>
                  <a:gd name="T13" fmla="*/ 61 h 116"/>
                  <a:gd name="T14" fmla="*/ 30 w 54"/>
                  <a:gd name="T15" fmla="*/ 116 h 116"/>
                  <a:gd name="T16" fmla="*/ 45 w 54"/>
                  <a:gd name="T17" fmla="*/ 116 h 116"/>
                  <a:gd name="T18" fmla="*/ 45 w 54"/>
                  <a:gd name="T19" fmla="*/ 61 h 116"/>
                  <a:gd name="T20" fmla="*/ 46 w 54"/>
                  <a:gd name="T21" fmla="*/ 61 h 116"/>
                  <a:gd name="T22" fmla="*/ 47 w 54"/>
                  <a:gd name="T23" fmla="*/ 61 h 116"/>
                  <a:gd name="T24" fmla="*/ 47 w 54"/>
                  <a:gd name="T25" fmla="*/ 61 h 116"/>
                  <a:gd name="T26" fmla="*/ 54 w 54"/>
                  <a:gd name="T27" fmla="*/ 61 h 116"/>
                  <a:gd name="T28" fmla="*/ 50 w 54"/>
                  <a:gd name="T29" fmla="*/ 8 h 116"/>
                  <a:gd name="T30" fmla="*/ 43 w 54"/>
                  <a:gd name="T31" fmla="*/ 1 h 116"/>
                  <a:gd name="T32" fmla="*/ 37 w 54"/>
                  <a:gd name="T33" fmla="*/ 0 h 116"/>
                  <a:gd name="T34" fmla="*/ 37 w 54"/>
                  <a:gd name="T35" fmla="*/ 1 h 116"/>
                  <a:gd name="T36" fmla="*/ 41 w 54"/>
                  <a:gd name="T37" fmla="*/ 5 h 116"/>
                  <a:gd name="T38" fmla="*/ 36 w 54"/>
                  <a:gd name="T39" fmla="*/ 8 h 116"/>
                  <a:gd name="T40" fmla="*/ 38 w 54"/>
                  <a:gd name="T41" fmla="*/ 12 h 116"/>
                  <a:gd name="T42" fmla="*/ 31 w 54"/>
                  <a:gd name="T43" fmla="*/ 28 h 116"/>
                  <a:gd name="T44" fmla="*/ 30 w 54"/>
                  <a:gd name="T45" fmla="*/ 6 h 116"/>
                  <a:gd name="T46" fmla="*/ 31 w 54"/>
                  <a:gd name="T47" fmla="*/ 5 h 116"/>
                  <a:gd name="T48" fmla="*/ 30 w 54"/>
                  <a:gd name="T49" fmla="*/ 0 h 116"/>
                  <a:gd name="T50" fmla="*/ 25 w 54"/>
                  <a:gd name="T51" fmla="*/ 0 h 116"/>
                  <a:gd name="T52" fmla="*/ 23 w 54"/>
                  <a:gd name="T53" fmla="*/ 5 h 116"/>
                  <a:gd name="T54" fmla="*/ 24 w 54"/>
                  <a:gd name="T55" fmla="*/ 6 h 116"/>
                  <a:gd name="T56" fmla="*/ 23 w 54"/>
                  <a:gd name="T57" fmla="*/ 29 h 116"/>
                  <a:gd name="T58" fmla="*/ 16 w 54"/>
                  <a:gd name="T59" fmla="*/ 12 h 116"/>
                  <a:gd name="T60" fmla="*/ 18 w 54"/>
                  <a:gd name="T61" fmla="*/ 8 h 116"/>
                  <a:gd name="T62" fmla="*/ 13 w 54"/>
                  <a:gd name="T63" fmla="*/ 5 h 116"/>
                  <a:gd name="T64" fmla="*/ 17 w 54"/>
                  <a:gd name="T65" fmla="*/ 1 h 116"/>
                  <a:gd name="T66" fmla="*/ 17 w 54"/>
                  <a:gd name="T67" fmla="*/ 0 h 116"/>
                  <a:gd name="T68" fmla="*/ 11 w 54"/>
                  <a:gd name="T69" fmla="*/ 1 h 116"/>
                  <a:gd name="T70" fmla="*/ 4 w 54"/>
                  <a:gd name="T71" fmla="*/ 8 h 116"/>
                  <a:gd name="T72" fmla="*/ 0 w 54"/>
                  <a:gd name="T73" fmla="*/ 61 h 116"/>
                  <a:gd name="T74" fmla="*/ 7 w 54"/>
                  <a:gd name="T75" fmla="*/ 61 h 116"/>
                  <a:gd name="T76" fmla="*/ 7 w 54"/>
                  <a:gd name="T77" fmla="*/ 61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4" h="116">
                    <a:moveTo>
                      <a:pt x="7" y="61"/>
                    </a:moveTo>
                    <a:cubicBezTo>
                      <a:pt x="8" y="61"/>
                      <a:pt x="8" y="61"/>
                      <a:pt x="8" y="61"/>
                    </a:cubicBezTo>
                    <a:cubicBezTo>
                      <a:pt x="8" y="61"/>
                      <a:pt x="9" y="61"/>
                      <a:pt x="9" y="61"/>
                    </a:cubicBezTo>
                    <a:cubicBezTo>
                      <a:pt x="11" y="116"/>
                      <a:pt x="11" y="116"/>
                      <a:pt x="11" y="116"/>
                    </a:cubicBezTo>
                    <a:cubicBezTo>
                      <a:pt x="26" y="116"/>
                      <a:pt x="26" y="116"/>
                      <a:pt x="26" y="116"/>
                    </a:cubicBezTo>
                    <a:cubicBezTo>
                      <a:pt x="27" y="100"/>
                      <a:pt x="27" y="72"/>
                      <a:pt x="26" y="61"/>
                    </a:cubicBezTo>
                    <a:cubicBezTo>
                      <a:pt x="27" y="61"/>
                      <a:pt x="27" y="61"/>
                      <a:pt x="28" y="61"/>
                    </a:cubicBezTo>
                    <a:cubicBezTo>
                      <a:pt x="30" y="116"/>
                      <a:pt x="30" y="116"/>
                      <a:pt x="30" y="116"/>
                    </a:cubicBezTo>
                    <a:cubicBezTo>
                      <a:pt x="45" y="116"/>
                      <a:pt x="45" y="116"/>
                      <a:pt x="45" y="116"/>
                    </a:cubicBezTo>
                    <a:cubicBezTo>
                      <a:pt x="46" y="100"/>
                      <a:pt x="45" y="72"/>
                      <a:pt x="45" y="61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46" y="61"/>
                      <a:pt x="47" y="61"/>
                      <a:pt x="47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9" y="61"/>
                      <a:pt x="52" y="61"/>
                      <a:pt x="54" y="61"/>
                    </a:cubicBezTo>
                    <a:cubicBezTo>
                      <a:pt x="50" y="8"/>
                      <a:pt x="50" y="8"/>
                      <a:pt x="50" y="8"/>
                    </a:cubicBezTo>
                    <a:cubicBezTo>
                      <a:pt x="50" y="4"/>
                      <a:pt x="47" y="1"/>
                      <a:pt x="43" y="1"/>
                    </a:cubicBezTo>
                    <a:cubicBezTo>
                      <a:pt x="43" y="1"/>
                      <a:pt x="38" y="1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1" y="1"/>
                      <a:pt x="11" y="1"/>
                    </a:cubicBezTo>
                    <a:cubicBezTo>
                      <a:pt x="8" y="1"/>
                      <a:pt x="5" y="4"/>
                      <a:pt x="4" y="8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3" y="61"/>
                      <a:pt x="5" y="61"/>
                      <a:pt x="7" y="61"/>
                    </a:cubicBezTo>
                    <a:cubicBezTo>
                      <a:pt x="7" y="61"/>
                      <a:pt x="7" y="61"/>
                      <a:pt x="7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11005497" y="6350708"/>
            <a:ext cx="342764" cy="342764"/>
            <a:chOff x="6542850" y="5875923"/>
            <a:chExt cx="342764" cy="342764"/>
          </a:xfrm>
        </p:grpSpPr>
        <p:sp>
          <p:nvSpPr>
            <p:cNvPr id="59" name="椭圆 58"/>
            <p:cNvSpPr/>
            <p:nvPr/>
          </p:nvSpPr>
          <p:spPr>
            <a:xfrm>
              <a:off x="6542850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6626221" y="5960251"/>
              <a:ext cx="200055" cy="198141"/>
              <a:chOff x="5767388" y="3098800"/>
              <a:chExt cx="663575" cy="657225"/>
            </a:xfrm>
            <a:solidFill>
              <a:schemeClr val="accent1"/>
            </a:solidFill>
          </p:grpSpPr>
          <p:sp>
            <p:nvSpPr>
              <p:cNvPr id="61" name="Freeform 253"/>
              <p:cNvSpPr>
                <a:spLocks noEditPoints="1"/>
              </p:cNvSpPr>
              <p:nvPr/>
            </p:nvSpPr>
            <p:spPr bwMode="auto">
              <a:xfrm>
                <a:off x="5767388" y="3098800"/>
                <a:ext cx="663575" cy="519113"/>
              </a:xfrm>
              <a:custGeom>
                <a:avLst/>
                <a:gdLst>
                  <a:gd name="T0" fmla="*/ 165 w 174"/>
                  <a:gd name="T1" fmla="*/ 0 h 136"/>
                  <a:gd name="T2" fmla="*/ 9 w 174"/>
                  <a:gd name="T3" fmla="*/ 0 h 136"/>
                  <a:gd name="T4" fmla="*/ 0 w 174"/>
                  <a:gd name="T5" fmla="*/ 9 h 136"/>
                  <a:gd name="T6" fmla="*/ 0 w 174"/>
                  <a:gd name="T7" fmla="*/ 128 h 136"/>
                  <a:gd name="T8" fmla="*/ 9 w 174"/>
                  <a:gd name="T9" fmla="*/ 136 h 136"/>
                  <a:gd name="T10" fmla="*/ 50 w 174"/>
                  <a:gd name="T11" fmla="*/ 136 h 136"/>
                  <a:gd name="T12" fmla="*/ 41 w 174"/>
                  <a:gd name="T13" fmla="*/ 121 h 136"/>
                  <a:gd name="T14" fmla="*/ 17 w 174"/>
                  <a:gd name="T15" fmla="*/ 121 h 136"/>
                  <a:gd name="T16" fmla="*/ 17 w 174"/>
                  <a:gd name="T17" fmla="*/ 16 h 136"/>
                  <a:gd name="T18" fmla="*/ 157 w 174"/>
                  <a:gd name="T19" fmla="*/ 16 h 136"/>
                  <a:gd name="T20" fmla="*/ 157 w 174"/>
                  <a:gd name="T21" fmla="*/ 121 h 136"/>
                  <a:gd name="T22" fmla="*/ 133 w 174"/>
                  <a:gd name="T23" fmla="*/ 121 h 136"/>
                  <a:gd name="T24" fmla="*/ 133 w 174"/>
                  <a:gd name="T25" fmla="*/ 127 h 136"/>
                  <a:gd name="T26" fmla="*/ 131 w 174"/>
                  <a:gd name="T27" fmla="*/ 136 h 136"/>
                  <a:gd name="T28" fmla="*/ 165 w 174"/>
                  <a:gd name="T29" fmla="*/ 136 h 136"/>
                  <a:gd name="T30" fmla="*/ 174 w 174"/>
                  <a:gd name="T31" fmla="*/ 128 h 136"/>
                  <a:gd name="T32" fmla="*/ 174 w 174"/>
                  <a:gd name="T33" fmla="*/ 9 h 136"/>
                  <a:gd name="T34" fmla="*/ 165 w 174"/>
                  <a:gd name="T35" fmla="*/ 0 h 136"/>
                  <a:gd name="T36" fmla="*/ 8 w 174"/>
                  <a:gd name="T37" fmla="*/ 74 h 136"/>
                  <a:gd name="T38" fmla="*/ 3 w 174"/>
                  <a:gd name="T39" fmla="*/ 68 h 136"/>
                  <a:gd name="T40" fmla="*/ 8 w 174"/>
                  <a:gd name="T41" fmla="*/ 63 h 136"/>
                  <a:gd name="T42" fmla="*/ 14 w 174"/>
                  <a:gd name="T43" fmla="*/ 68 h 136"/>
                  <a:gd name="T44" fmla="*/ 8 w 174"/>
                  <a:gd name="T45" fmla="*/ 74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4" h="136">
                    <a:moveTo>
                      <a:pt x="165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2"/>
                      <a:pt x="4" y="136"/>
                      <a:pt x="9" y="136"/>
                    </a:cubicBezTo>
                    <a:cubicBezTo>
                      <a:pt x="50" y="136"/>
                      <a:pt x="50" y="136"/>
                      <a:pt x="50" y="136"/>
                    </a:cubicBezTo>
                    <a:cubicBezTo>
                      <a:pt x="46" y="131"/>
                      <a:pt x="43" y="126"/>
                      <a:pt x="41" y="121"/>
                    </a:cubicBezTo>
                    <a:cubicBezTo>
                      <a:pt x="17" y="121"/>
                      <a:pt x="17" y="121"/>
                      <a:pt x="17" y="121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21"/>
                      <a:pt x="157" y="121"/>
                      <a:pt x="157" y="121"/>
                    </a:cubicBezTo>
                    <a:cubicBezTo>
                      <a:pt x="133" y="121"/>
                      <a:pt x="133" y="121"/>
                      <a:pt x="133" y="121"/>
                    </a:cubicBezTo>
                    <a:cubicBezTo>
                      <a:pt x="133" y="127"/>
                      <a:pt x="133" y="127"/>
                      <a:pt x="133" y="127"/>
                    </a:cubicBezTo>
                    <a:cubicBezTo>
                      <a:pt x="133" y="130"/>
                      <a:pt x="132" y="133"/>
                      <a:pt x="131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70" y="136"/>
                      <a:pt x="174" y="132"/>
                      <a:pt x="174" y="128"/>
                    </a:cubicBezTo>
                    <a:cubicBezTo>
                      <a:pt x="174" y="9"/>
                      <a:pt x="174" y="9"/>
                      <a:pt x="174" y="9"/>
                    </a:cubicBezTo>
                    <a:cubicBezTo>
                      <a:pt x="174" y="4"/>
                      <a:pt x="170" y="0"/>
                      <a:pt x="165" y="0"/>
                    </a:cubicBezTo>
                    <a:close/>
                    <a:moveTo>
                      <a:pt x="8" y="74"/>
                    </a:moveTo>
                    <a:cubicBezTo>
                      <a:pt x="5" y="74"/>
                      <a:pt x="3" y="71"/>
                      <a:pt x="3" y="68"/>
                    </a:cubicBezTo>
                    <a:cubicBezTo>
                      <a:pt x="3" y="65"/>
                      <a:pt x="5" y="63"/>
                      <a:pt x="8" y="63"/>
                    </a:cubicBezTo>
                    <a:cubicBezTo>
                      <a:pt x="11" y="63"/>
                      <a:pt x="14" y="65"/>
                      <a:pt x="14" y="68"/>
                    </a:cubicBezTo>
                    <a:cubicBezTo>
                      <a:pt x="14" y="71"/>
                      <a:pt x="11" y="74"/>
                      <a:pt x="8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254"/>
              <p:cNvSpPr>
                <a:spLocks/>
              </p:cNvSpPr>
              <p:nvPr/>
            </p:nvSpPr>
            <p:spPr bwMode="auto">
              <a:xfrm>
                <a:off x="5913438" y="3235325"/>
                <a:ext cx="334963" cy="520700"/>
              </a:xfrm>
              <a:custGeom>
                <a:avLst/>
                <a:gdLst>
                  <a:gd name="T0" fmla="*/ 88 w 88"/>
                  <a:gd name="T1" fmla="*/ 72 h 136"/>
                  <a:gd name="T2" fmla="*/ 88 w 88"/>
                  <a:gd name="T3" fmla="*/ 69 h 136"/>
                  <a:gd name="T4" fmla="*/ 88 w 88"/>
                  <a:gd name="T5" fmla="*/ 47 h 136"/>
                  <a:gd name="T6" fmla="*/ 81 w 88"/>
                  <a:gd name="T7" fmla="*/ 40 h 136"/>
                  <a:gd name="T8" fmla="*/ 73 w 88"/>
                  <a:gd name="T9" fmla="*/ 47 h 136"/>
                  <a:gd name="T10" fmla="*/ 73 w 88"/>
                  <a:gd name="T11" fmla="*/ 49 h 136"/>
                  <a:gd name="T12" fmla="*/ 72 w 88"/>
                  <a:gd name="T13" fmla="*/ 48 h 136"/>
                  <a:gd name="T14" fmla="*/ 72 w 88"/>
                  <a:gd name="T15" fmla="*/ 37 h 136"/>
                  <a:gd name="T16" fmla="*/ 64 w 88"/>
                  <a:gd name="T17" fmla="*/ 30 h 136"/>
                  <a:gd name="T18" fmla="*/ 57 w 88"/>
                  <a:gd name="T19" fmla="*/ 37 h 136"/>
                  <a:gd name="T20" fmla="*/ 57 w 88"/>
                  <a:gd name="T21" fmla="*/ 43 h 136"/>
                  <a:gd name="T22" fmla="*/ 55 w 88"/>
                  <a:gd name="T23" fmla="*/ 43 h 136"/>
                  <a:gd name="T24" fmla="*/ 55 w 88"/>
                  <a:gd name="T25" fmla="*/ 31 h 136"/>
                  <a:gd name="T26" fmla="*/ 48 w 88"/>
                  <a:gd name="T27" fmla="*/ 24 h 136"/>
                  <a:gd name="T28" fmla="*/ 40 w 88"/>
                  <a:gd name="T29" fmla="*/ 31 h 136"/>
                  <a:gd name="T30" fmla="*/ 40 w 88"/>
                  <a:gd name="T31" fmla="*/ 40 h 136"/>
                  <a:gd name="T32" fmla="*/ 38 w 88"/>
                  <a:gd name="T33" fmla="*/ 41 h 136"/>
                  <a:gd name="T34" fmla="*/ 38 w 88"/>
                  <a:gd name="T35" fmla="*/ 7 h 136"/>
                  <a:gd name="T36" fmla="*/ 31 w 88"/>
                  <a:gd name="T37" fmla="*/ 0 h 136"/>
                  <a:gd name="T38" fmla="*/ 24 w 88"/>
                  <a:gd name="T39" fmla="*/ 7 h 136"/>
                  <a:gd name="T40" fmla="*/ 24 w 88"/>
                  <a:gd name="T41" fmla="*/ 67 h 136"/>
                  <a:gd name="T42" fmla="*/ 22 w 88"/>
                  <a:gd name="T43" fmla="*/ 56 h 136"/>
                  <a:gd name="T44" fmla="*/ 8 w 88"/>
                  <a:gd name="T45" fmla="*/ 40 h 136"/>
                  <a:gd name="T46" fmla="*/ 1 w 88"/>
                  <a:gd name="T47" fmla="*/ 46 h 136"/>
                  <a:gd name="T48" fmla="*/ 8 w 88"/>
                  <a:gd name="T49" fmla="*/ 73 h 136"/>
                  <a:gd name="T50" fmla="*/ 20 w 88"/>
                  <a:gd name="T51" fmla="*/ 98 h 136"/>
                  <a:gd name="T52" fmla="*/ 22 w 88"/>
                  <a:gd name="T53" fmla="*/ 101 h 136"/>
                  <a:gd name="T54" fmla="*/ 32 w 88"/>
                  <a:gd name="T55" fmla="*/ 111 h 136"/>
                  <a:gd name="T56" fmla="*/ 32 w 88"/>
                  <a:gd name="T57" fmla="*/ 136 h 136"/>
                  <a:gd name="T58" fmla="*/ 81 w 88"/>
                  <a:gd name="T59" fmla="*/ 136 h 136"/>
                  <a:gd name="T60" fmla="*/ 81 w 88"/>
                  <a:gd name="T61" fmla="*/ 110 h 136"/>
                  <a:gd name="T62" fmla="*/ 87 w 88"/>
                  <a:gd name="T63" fmla="*/ 91 h 136"/>
                  <a:gd name="T64" fmla="*/ 88 w 88"/>
                  <a:gd name="T65" fmla="*/ 72 h 136"/>
                  <a:gd name="T66" fmla="*/ 88 w 88"/>
                  <a:gd name="T67" fmla="*/ 72 h 136"/>
                  <a:gd name="T68" fmla="*/ 88 w 88"/>
                  <a:gd name="T69" fmla="*/ 72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8" h="136">
                    <a:moveTo>
                      <a:pt x="88" y="72"/>
                    </a:moveTo>
                    <a:cubicBezTo>
                      <a:pt x="88" y="71"/>
                      <a:pt x="88" y="70"/>
                      <a:pt x="88" y="69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88" y="43"/>
                      <a:pt x="85" y="40"/>
                      <a:pt x="81" y="40"/>
                    </a:cubicBezTo>
                    <a:cubicBezTo>
                      <a:pt x="77" y="40"/>
                      <a:pt x="73" y="43"/>
                      <a:pt x="73" y="47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73" y="49"/>
                      <a:pt x="72" y="48"/>
                      <a:pt x="72" y="48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2" y="33"/>
                      <a:pt x="68" y="30"/>
                      <a:pt x="64" y="30"/>
                    </a:cubicBezTo>
                    <a:cubicBezTo>
                      <a:pt x="60" y="30"/>
                      <a:pt x="57" y="33"/>
                      <a:pt x="57" y="37"/>
                    </a:cubicBezTo>
                    <a:cubicBezTo>
                      <a:pt x="57" y="43"/>
                      <a:pt x="57" y="43"/>
                      <a:pt x="57" y="43"/>
                    </a:cubicBezTo>
                    <a:cubicBezTo>
                      <a:pt x="56" y="43"/>
                      <a:pt x="56" y="43"/>
                      <a:pt x="55" y="43"/>
                    </a:cubicBezTo>
                    <a:cubicBezTo>
                      <a:pt x="55" y="31"/>
                      <a:pt x="55" y="31"/>
                      <a:pt x="55" y="31"/>
                    </a:cubicBezTo>
                    <a:cubicBezTo>
                      <a:pt x="55" y="27"/>
                      <a:pt x="52" y="24"/>
                      <a:pt x="48" y="24"/>
                    </a:cubicBezTo>
                    <a:cubicBezTo>
                      <a:pt x="44" y="24"/>
                      <a:pt x="40" y="27"/>
                      <a:pt x="40" y="31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39" y="40"/>
                      <a:pt x="38" y="41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3"/>
                      <a:pt x="35" y="0"/>
                      <a:pt x="31" y="0"/>
                    </a:cubicBezTo>
                    <a:cubicBezTo>
                      <a:pt x="27" y="0"/>
                      <a:pt x="24" y="3"/>
                      <a:pt x="24" y="7"/>
                    </a:cubicBezTo>
                    <a:cubicBezTo>
                      <a:pt x="24" y="67"/>
                      <a:pt x="24" y="67"/>
                      <a:pt x="24" y="67"/>
                    </a:cubicBezTo>
                    <a:cubicBezTo>
                      <a:pt x="22" y="63"/>
                      <a:pt x="22" y="59"/>
                      <a:pt x="22" y="56"/>
                    </a:cubicBezTo>
                    <a:cubicBezTo>
                      <a:pt x="19" y="44"/>
                      <a:pt x="12" y="39"/>
                      <a:pt x="8" y="40"/>
                    </a:cubicBezTo>
                    <a:cubicBezTo>
                      <a:pt x="7" y="40"/>
                      <a:pt x="0" y="43"/>
                      <a:pt x="1" y="46"/>
                    </a:cubicBezTo>
                    <a:cubicBezTo>
                      <a:pt x="2" y="48"/>
                      <a:pt x="7" y="60"/>
                      <a:pt x="8" y="73"/>
                    </a:cubicBezTo>
                    <a:cubicBezTo>
                      <a:pt x="8" y="82"/>
                      <a:pt x="14" y="91"/>
                      <a:pt x="20" y="98"/>
                    </a:cubicBezTo>
                    <a:cubicBezTo>
                      <a:pt x="20" y="99"/>
                      <a:pt x="21" y="100"/>
                      <a:pt x="22" y="101"/>
                    </a:cubicBezTo>
                    <a:cubicBezTo>
                      <a:pt x="32" y="111"/>
                      <a:pt x="32" y="111"/>
                      <a:pt x="32" y="111"/>
                    </a:cubicBezTo>
                    <a:cubicBezTo>
                      <a:pt x="32" y="136"/>
                      <a:pt x="32" y="136"/>
                      <a:pt x="32" y="136"/>
                    </a:cubicBezTo>
                    <a:cubicBezTo>
                      <a:pt x="81" y="136"/>
                      <a:pt x="81" y="136"/>
                      <a:pt x="81" y="136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85" y="104"/>
                      <a:pt x="87" y="97"/>
                      <a:pt x="87" y="91"/>
                    </a:cubicBezTo>
                    <a:cubicBezTo>
                      <a:pt x="88" y="85"/>
                      <a:pt x="88" y="78"/>
                      <a:pt x="88" y="72"/>
                    </a:cubicBezTo>
                    <a:cubicBezTo>
                      <a:pt x="88" y="72"/>
                      <a:pt x="88" y="72"/>
                      <a:pt x="88" y="72"/>
                    </a:cubicBezTo>
                    <a:cubicBezTo>
                      <a:pt x="88" y="72"/>
                      <a:pt x="88" y="72"/>
                      <a:pt x="88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11623729" y="6350708"/>
            <a:ext cx="342764" cy="342764"/>
            <a:chOff x="7161082" y="5875923"/>
            <a:chExt cx="342764" cy="342764"/>
          </a:xfrm>
        </p:grpSpPr>
        <p:sp>
          <p:nvSpPr>
            <p:cNvPr id="64" name="椭圆 63"/>
            <p:cNvSpPr/>
            <p:nvPr/>
          </p:nvSpPr>
          <p:spPr>
            <a:xfrm>
              <a:off x="7161082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5" name="组合 64"/>
            <p:cNvGrpSpPr>
              <a:grpSpLocks noChangeAspect="1"/>
            </p:cNvGrpSpPr>
            <p:nvPr/>
          </p:nvGrpSpPr>
          <p:grpSpPr>
            <a:xfrm flipH="1">
              <a:off x="7229508" y="5947390"/>
              <a:ext cx="205911" cy="199830"/>
              <a:chOff x="5719763" y="3063875"/>
              <a:chExt cx="752475" cy="730250"/>
            </a:xfrm>
            <a:solidFill>
              <a:schemeClr val="accent1"/>
            </a:solidFill>
          </p:grpSpPr>
          <p:sp>
            <p:nvSpPr>
              <p:cNvPr id="66" name="Oval 154"/>
              <p:cNvSpPr>
                <a:spLocks noChangeArrowheads="1"/>
              </p:cNvSpPr>
              <p:nvPr/>
            </p:nvSpPr>
            <p:spPr bwMode="auto">
              <a:xfrm>
                <a:off x="6161088" y="3098800"/>
                <a:ext cx="95250" cy="1174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Rectangle 155"/>
              <p:cNvSpPr>
                <a:spLocks noChangeArrowheads="1"/>
              </p:cNvSpPr>
              <p:nvPr/>
            </p:nvSpPr>
            <p:spPr bwMode="auto">
              <a:xfrm>
                <a:off x="6210301" y="338772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156"/>
              <p:cNvSpPr>
                <a:spLocks/>
              </p:cNvSpPr>
              <p:nvPr/>
            </p:nvSpPr>
            <p:spPr bwMode="auto">
              <a:xfrm>
                <a:off x="6191251" y="3235325"/>
                <a:ext cx="33338" cy="33338"/>
              </a:xfrm>
              <a:custGeom>
                <a:avLst/>
                <a:gdLst>
                  <a:gd name="T0" fmla="*/ 17 w 21"/>
                  <a:gd name="T1" fmla="*/ 0 h 21"/>
                  <a:gd name="T2" fmla="*/ 21 w 21"/>
                  <a:gd name="T3" fmla="*/ 12 h 21"/>
                  <a:gd name="T4" fmla="*/ 12 w 21"/>
                  <a:gd name="T5" fmla="*/ 21 h 21"/>
                  <a:gd name="T6" fmla="*/ 0 w 21"/>
                  <a:gd name="T7" fmla="*/ 12 h 21"/>
                  <a:gd name="T8" fmla="*/ 5 w 21"/>
                  <a:gd name="T9" fmla="*/ 0 h 21"/>
                  <a:gd name="T10" fmla="*/ 17 w 21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1">
                    <a:moveTo>
                      <a:pt x="17" y="0"/>
                    </a:moveTo>
                    <a:lnTo>
                      <a:pt x="21" y="12"/>
                    </a:lnTo>
                    <a:lnTo>
                      <a:pt x="12" y="21"/>
                    </a:lnTo>
                    <a:lnTo>
                      <a:pt x="0" y="12"/>
                    </a:lnTo>
                    <a:lnTo>
                      <a:pt x="5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157"/>
              <p:cNvSpPr>
                <a:spLocks/>
              </p:cNvSpPr>
              <p:nvPr/>
            </p:nvSpPr>
            <p:spPr bwMode="auto">
              <a:xfrm>
                <a:off x="6191251" y="3257550"/>
                <a:ext cx="33338" cy="141288"/>
              </a:xfrm>
              <a:custGeom>
                <a:avLst/>
                <a:gdLst>
                  <a:gd name="T0" fmla="*/ 19 w 21"/>
                  <a:gd name="T1" fmla="*/ 0 h 89"/>
                  <a:gd name="T2" fmla="*/ 21 w 21"/>
                  <a:gd name="T3" fmla="*/ 82 h 89"/>
                  <a:gd name="T4" fmla="*/ 12 w 21"/>
                  <a:gd name="T5" fmla="*/ 89 h 89"/>
                  <a:gd name="T6" fmla="*/ 0 w 21"/>
                  <a:gd name="T7" fmla="*/ 82 h 89"/>
                  <a:gd name="T8" fmla="*/ 5 w 21"/>
                  <a:gd name="T9" fmla="*/ 0 h 89"/>
                  <a:gd name="T10" fmla="*/ 19 w 21"/>
                  <a:gd name="T11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89">
                    <a:moveTo>
                      <a:pt x="19" y="0"/>
                    </a:moveTo>
                    <a:lnTo>
                      <a:pt x="21" y="82"/>
                    </a:lnTo>
                    <a:lnTo>
                      <a:pt x="12" y="89"/>
                    </a:lnTo>
                    <a:lnTo>
                      <a:pt x="0" y="82"/>
                    </a:lnTo>
                    <a:lnTo>
                      <a:pt x="5" y="0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Oval 158"/>
              <p:cNvSpPr>
                <a:spLocks noChangeArrowheads="1"/>
              </p:cNvSpPr>
              <p:nvPr/>
            </p:nvSpPr>
            <p:spPr bwMode="auto">
              <a:xfrm>
                <a:off x="5856288" y="3063875"/>
                <a:ext cx="111125" cy="1333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Rectangle 159"/>
              <p:cNvSpPr>
                <a:spLocks noChangeArrowheads="1"/>
              </p:cNvSpPr>
              <p:nvPr/>
            </p:nvSpPr>
            <p:spPr bwMode="auto">
              <a:xfrm>
                <a:off x="5913438" y="338772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160"/>
              <p:cNvSpPr>
                <a:spLocks/>
              </p:cNvSpPr>
              <p:nvPr/>
            </p:nvSpPr>
            <p:spPr bwMode="auto">
              <a:xfrm>
                <a:off x="5722938" y="3322638"/>
                <a:ext cx="0" cy="3175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Rectangle 161"/>
              <p:cNvSpPr>
                <a:spLocks noChangeArrowheads="1"/>
              </p:cNvSpPr>
              <p:nvPr/>
            </p:nvSpPr>
            <p:spPr bwMode="auto">
              <a:xfrm>
                <a:off x="5913438" y="338772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162"/>
              <p:cNvSpPr>
                <a:spLocks/>
              </p:cNvSpPr>
              <p:nvPr/>
            </p:nvSpPr>
            <p:spPr bwMode="auto">
              <a:xfrm>
                <a:off x="5894388" y="3205163"/>
                <a:ext cx="34925" cy="41275"/>
              </a:xfrm>
              <a:custGeom>
                <a:avLst/>
                <a:gdLst>
                  <a:gd name="T0" fmla="*/ 19 w 22"/>
                  <a:gd name="T1" fmla="*/ 0 h 26"/>
                  <a:gd name="T2" fmla="*/ 22 w 22"/>
                  <a:gd name="T3" fmla="*/ 16 h 26"/>
                  <a:gd name="T4" fmla="*/ 12 w 22"/>
                  <a:gd name="T5" fmla="*/ 26 h 26"/>
                  <a:gd name="T6" fmla="*/ 0 w 22"/>
                  <a:gd name="T7" fmla="*/ 16 h 26"/>
                  <a:gd name="T8" fmla="*/ 5 w 22"/>
                  <a:gd name="T9" fmla="*/ 0 h 26"/>
                  <a:gd name="T10" fmla="*/ 19 w 22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6">
                    <a:moveTo>
                      <a:pt x="19" y="0"/>
                    </a:moveTo>
                    <a:lnTo>
                      <a:pt x="22" y="16"/>
                    </a:lnTo>
                    <a:lnTo>
                      <a:pt x="12" y="26"/>
                    </a:lnTo>
                    <a:lnTo>
                      <a:pt x="0" y="16"/>
                    </a:lnTo>
                    <a:lnTo>
                      <a:pt x="5" y="0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163"/>
              <p:cNvSpPr>
                <a:spLocks/>
              </p:cNvSpPr>
              <p:nvPr/>
            </p:nvSpPr>
            <p:spPr bwMode="auto">
              <a:xfrm>
                <a:off x="5891213" y="3235325"/>
                <a:ext cx="41275" cy="166688"/>
              </a:xfrm>
              <a:custGeom>
                <a:avLst/>
                <a:gdLst>
                  <a:gd name="T0" fmla="*/ 21 w 26"/>
                  <a:gd name="T1" fmla="*/ 0 h 105"/>
                  <a:gd name="T2" fmla="*/ 26 w 26"/>
                  <a:gd name="T3" fmla="*/ 96 h 105"/>
                  <a:gd name="T4" fmla="*/ 14 w 26"/>
                  <a:gd name="T5" fmla="*/ 105 h 105"/>
                  <a:gd name="T6" fmla="*/ 0 w 26"/>
                  <a:gd name="T7" fmla="*/ 96 h 105"/>
                  <a:gd name="T8" fmla="*/ 4 w 26"/>
                  <a:gd name="T9" fmla="*/ 0 h 105"/>
                  <a:gd name="T10" fmla="*/ 21 w 26"/>
                  <a:gd name="T11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105">
                    <a:moveTo>
                      <a:pt x="21" y="0"/>
                    </a:moveTo>
                    <a:lnTo>
                      <a:pt x="26" y="96"/>
                    </a:lnTo>
                    <a:lnTo>
                      <a:pt x="14" y="105"/>
                    </a:lnTo>
                    <a:lnTo>
                      <a:pt x="0" y="96"/>
                    </a:lnTo>
                    <a:lnTo>
                      <a:pt x="4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164"/>
              <p:cNvSpPr>
                <a:spLocks noEditPoints="1"/>
              </p:cNvSpPr>
              <p:nvPr/>
            </p:nvSpPr>
            <p:spPr bwMode="auto">
              <a:xfrm>
                <a:off x="5719763" y="3211513"/>
                <a:ext cx="373063" cy="547688"/>
              </a:xfrm>
              <a:custGeom>
                <a:avLst/>
                <a:gdLst>
                  <a:gd name="T0" fmla="*/ 60 w 98"/>
                  <a:gd name="T1" fmla="*/ 74 h 144"/>
                  <a:gd name="T2" fmla="*/ 75 w 98"/>
                  <a:gd name="T3" fmla="*/ 57 h 144"/>
                  <a:gd name="T4" fmla="*/ 74 w 98"/>
                  <a:gd name="T5" fmla="*/ 36 h 144"/>
                  <a:gd name="T6" fmla="*/ 77 w 98"/>
                  <a:gd name="T7" fmla="*/ 40 h 144"/>
                  <a:gd name="T8" fmla="*/ 78 w 98"/>
                  <a:gd name="T9" fmla="*/ 57 h 144"/>
                  <a:gd name="T10" fmla="*/ 98 w 98"/>
                  <a:gd name="T11" fmla="*/ 57 h 144"/>
                  <a:gd name="T12" fmla="*/ 92 w 98"/>
                  <a:gd name="T13" fmla="*/ 31 h 144"/>
                  <a:gd name="T14" fmla="*/ 74 w 98"/>
                  <a:gd name="T15" fmla="*/ 4 h 144"/>
                  <a:gd name="T16" fmla="*/ 63 w 98"/>
                  <a:gd name="T17" fmla="*/ 0 h 144"/>
                  <a:gd name="T18" fmla="*/ 63 w 98"/>
                  <a:gd name="T19" fmla="*/ 0 h 144"/>
                  <a:gd name="T20" fmla="*/ 69 w 98"/>
                  <a:gd name="T21" fmla="*/ 5 h 144"/>
                  <a:gd name="T22" fmla="*/ 61 w 98"/>
                  <a:gd name="T23" fmla="*/ 9 h 144"/>
                  <a:gd name="T24" fmla="*/ 65 w 98"/>
                  <a:gd name="T25" fmla="*/ 15 h 144"/>
                  <a:gd name="T26" fmla="*/ 51 w 98"/>
                  <a:gd name="T27" fmla="*/ 46 h 144"/>
                  <a:gd name="T28" fmla="*/ 51 w 98"/>
                  <a:gd name="T29" fmla="*/ 46 h 144"/>
                  <a:gd name="T30" fmla="*/ 51 w 98"/>
                  <a:gd name="T31" fmla="*/ 46 h 144"/>
                  <a:gd name="T32" fmla="*/ 51 w 98"/>
                  <a:gd name="T33" fmla="*/ 46 h 144"/>
                  <a:gd name="T34" fmla="*/ 51 w 98"/>
                  <a:gd name="T35" fmla="*/ 46 h 144"/>
                  <a:gd name="T36" fmla="*/ 36 w 98"/>
                  <a:gd name="T37" fmla="*/ 15 h 144"/>
                  <a:gd name="T38" fmla="*/ 40 w 98"/>
                  <a:gd name="T39" fmla="*/ 9 h 144"/>
                  <a:gd name="T40" fmla="*/ 33 w 98"/>
                  <a:gd name="T41" fmla="*/ 5 h 144"/>
                  <a:gd name="T42" fmla="*/ 39 w 98"/>
                  <a:gd name="T43" fmla="*/ 0 h 144"/>
                  <a:gd name="T44" fmla="*/ 39 w 98"/>
                  <a:gd name="T45" fmla="*/ 0 h 144"/>
                  <a:gd name="T46" fmla="*/ 31 w 98"/>
                  <a:gd name="T47" fmla="*/ 0 h 144"/>
                  <a:gd name="T48" fmla="*/ 25 w 98"/>
                  <a:gd name="T49" fmla="*/ 3 h 144"/>
                  <a:gd name="T50" fmla="*/ 1 w 98"/>
                  <a:gd name="T51" fmla="*/ 29 h 144"/>
                  <a:gd name="T52" fmla="*/ 1 w 98"/>
                  <a:gd name="T53" fmla="*/ 29 h 144"/>
                  <a:gd name="T54" fmla="*/ 1 w 98"/>
                  <a:gd name="T55" fmla="*/ 30 h 144"/>
                  <a:gd name="T56" fmla="*/ 0 w 98"/>
                  <a:gd name="T57" fmla="*/ 40 h 144"/>
                  <a:gd name="T58" fmla="*/ 0 w 98"/>
                  <a:gd name="T59" fmla="*/ 41 h 144"/>
                  <a:gd name="T60" fmla="*/ 0 w 98"/>
                  <a:gd name="T61" fmla="*/ 42 h 144"/>
                  <a:gd name="T62" fmla="*/ 1 w 98"/>
                  <a:gd name="T63" fmla="*/ 44 h 144"/>
                  <a:gd name="T64" fmla="*/ 3 w 98"/>
                  <a:gd name="T65" fmla="*/ 48 h 144"/>
                  <a:gd name="T66" fmla="*/ 7 w 98"/>
                  <a:gd name="T67" fmla="*/ 55 h 144"/>
                  <a:gd name="T68" fmla="*/ 15 w 98"/>
                  <a:gd name="T69" fmla="*/ 71 h 144"/>
                  <a:gd name="T70" fmla="*/ 26 w 98"/>
                  <a:gd name="T71" fmla="*/ 65 h 144"/>
                  <a:gd name="T72" fmla="*/ 26 w 98"/>
                  <a:gd name="T73" fmla="*/ 75 h 144"/>
                  <a:gd name="T74" fmla="*/ 26 w 98"/>
                  <a:gd name="T75" fmla="*/ 76 h 144"/>
                  <a:gd name="T76" fmla="*/ 28 w 98"/>
                  <a:gd name="T77" fmla="*/ 76 h 144"/>
                  <a:gd name="T78" fmla="*/ 30 w 98"/>
                  <a:gd name="T79" fmla="*/ 144 h 144"/>
                  <a:gd name="T80" fmla="*/ 50 w 98"/>
                  <a:gd name="T81" fmla="*/ 144 h 144"/>
                  <a:gd name="T82" fmla="*/ 50 w 98"/>
                  <a:gd name="T83" fmla="*/ 76 h 144"/>
                  <a:gd name="T84" fmla="*/ 52 w 98"/>
                  <a:gd name="T85" fmla="*/ 76 h 144"/>
                  <a:gd name="T86" fmla="*/ 54 w 98"/>
                  <a:gd name="T87" fmla="*/ 144 h 144"/>
                  <a:gd name="T88" fmla="*/ 60 w 98"/>
                  <a:gd name="T89" fmla="*/ 144 h 144"/>
                  <a:gd name="T90" fmla="*/ 60 w 98"/>
                  <a:gd name="T91" fmla="*/ 74 h 144"/>
                  <a:gd name="T92" fmla="*/ 27 w 98"/>
                  <a:gd name="T93" fmla="*/ 50 h 144"/>
                  <a:gd name="T94" fmla="*/ 24 w 98"/>
                  <a:gd name="T95" fmla="*/ 46 h 144"/>
                  <a:gd name="T96" fmla="*/ 20 w 98"/>
                  <a:gd name="T97" fmla="*/ 39 h 144"/>
                  <a:gd name="T98" fmla="*/ 19 w 98"/>
                  <a:gd name="T99" fmla="*/ 36 h 144"/>
                  <a:gd name="T100" fmla="*/ 27 w 98"/>
                  <a:gd name="T101" fmla="*/ 26 h 144"/>
                  <a:gd name="T102" fmla="*/ 27 w 98"/>
                  <a:gd name="T103" fmla="*/ 5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8" h="144">
                    <a:moveTo>
                      <a:pt x="60" y="74"/>
                    </a:moveTo>
                    <a:cubicBezTo>
                      <a:pt x="60" y="66"/>
                      <a:pt x="66" y="58"/>
                      <a:pt x="75" y="57"/>
                    </a:cubicBezTo>
                    <a:cubicBezTo>
                      <a:pt x="75" y="50"/>
                      <a:pt x="75" y="43"/>
                      <a:pt x="74" y="36"/>
                    </a:cubicBezTo>
                    <a:cubicBezTo>
                      <a:pt x="77" y="40"/>
                      <a:pt x="77" y="40"/>
                      <a:pt x="77" y="40"/>
                    </a:cubicBezTo>
                    <a:cubicBezTo>
                      <a:pt x="78" y="41"/>
                      <a:pt x="78" y="49"/>
                      <a:pt x="78" y="57"/>
                    </a:cubicBezTo>
                    <a:cubicBezTo>
                      <a:pt x="98" y="57"/>
                      <a:pt x="98" y="57"/>
                      <a:pt x="98" y="57"/>
                    </a:cubicBezTo>
                    <a:cubicBezTo>
                      <a:pt x="98" y="50"/>
                      <a:pt x="98" y="43"/>
                      <a:pt x="92" y="31"/>
                    </a:cubicBezTo>
                    <a:cubicBezTo>
                      <a:pt x="74" y="4"/>
                      <a:pt x="74" y="4"/>
                      <a:pt x="74" y="4"/>
                    </a:cubicBezTo>
                    <a:cubicBezTo>
                      <a:pt x="71" y="0"/>
                      <a:pt x="64" y="0"/>
                      <a:pt x="63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1" y="9"/>
                      <a:pt x="61" y="9"/>
                      <a:pt x="61" y="9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6" y="0"/>
                      <a:pt x="31" y="0"/>
                      <a:pt x="31" y="0"/>
                    </a:cubicBezTo>
                    <a:cubicBezTo>
                      <a:pt x="29" y="1"/>
                      <a:pt x="27" y="2"/>
                      <a:pt x="25" y="3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1" y="31"/>
                      <a:pt x="0" y="40"/>
                      <a:pt x="0" y="4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44"/>
                      <a:pt x="1" y="44"/>
                      <a:pt x="1" y="44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15" y="71"/>
                      <a:pt x="15" y="71"/>
                      <a:pt x="15" y="71"/>
                    </a:cubicBezTo>
                    <a:cubicBezTo>
                      <a:pt x="19" y="69"/>
                      <a:pt x="23" y="67"/>
                      <a:pt x="26" y="65"/>
                    </a:cubicBezTo>
                    <a:cubicBezTo>
                      <a:pt x="26" y="69"/>
                      <a:pt x="26" y="72"/>
                      <a:pt x="26" y="75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27" y="76"/>
                      <a:pt x="27" y="76"/>
                      <a:pt x="28" y="76"/>
                    </a:cubicBezTo>
                    <a:cubicBezTo>
                      <a:pt x="30" y="144"/>
                      <a:pt x="30" y="144"/>
                      <a:pt x="30" y="144"/>
                    </a:cubicBezTo>
                    <a:cubicBezTo>
                      <a:pt x="50" y="144"/>
                      <a:pt x="50" y="144"/>
                      <a:pt x="50" y="144"/>
                    </a:cubicBezTo>
                    <a:cubicBezTo>
                      <a:pt x="50" y="124"/>
                      <a:pt x="50" y="89"/>
                      <a:pt x="50" y="76"/>
                    </a:cubicBezTo>
                    <a:cubicBezTo>
                      <a:pt x="50" y="76"/>
                      <a:pt x="51" y="76"/>
                      <a:pt x="52" y="76"/>
                    </a:cubicBezTo>
                    <a:cubicBezTo>
                      <a:pt x="54" y="144"/>
                      <a:pt x="54" y="144"/>
                      <a:pt x="54" y="144"/>
                    </a:cubicBezTo>
                    <a:cubicBezTo>
                      <a:pt x="60" y="144"/>
                      <a:pt x="60" y="144"/>
                      <a:pt x="60" y="144"/>
                    </a:cubicBezTo>
                    <a:lnTo>
                      <a:pt x="60" y="74"/>
                    </a:lnTo>
                    <a:close/>
                    <a:moveTo>
                      <a:pt x="27" y="50"/>
                    </a:moveTo>
                    <a:cubicBezTo>
                      <a:pt x="24" y="46"/>
                      <a:pt x="24" y="46"/>
                      <a:pt x="24" y="4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7" y="34"/>
                      <a:pt x="27" y="42"/>
                      <a:pt x="27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165"/>
              <p:cNvSpPr>
                <a:spLocks/>
              </p:cNvSpPr>
              <p:nvPr/>
            </p:nvSpPr>
            <p:spPr bwMode="auto">
              <a:xfrm>
                <a:off x="6099176" y="3230563"/>
                <a:ext cx="220663" cy="198438"/>
              </a:xfrm>
              <a:custGeom>
                <a:avLst/>
                <a:gdLst>
                  <a:gd name="T0" fmla="*/ 1 w 58"/>
                  <a:gd name="T1" fmla="*/ 52 h 52"/>
                  <a:gd name="T2" fmla="*/ 30 w 58"/>
                  <a:gd name="T3" fmla="*/ 52 h 52"/>
                  <a:gd name="T4" fmla="*/ 58 w 58"/>
                  <a:gd name="T5" fmla="*/ 52 h 52"/>
                  <a:gd name="T6" fmla="*/ 55 w 58"/>
                  <a:gd name="T7" fmla="*/ 8 h 52"/>
                  <a:gd name="T8" fmla="*/ 47 w 58"/>
                  <a:gd name="T9" fmla="*/ 0 h 52"/>
                  <a:gd name="T10" fmla="*/ 40 w 58"/>
                  <a:gd name="T11" fmla="*/ 0 h 52"/>
                  <a:gd name="T12" fmla="*/ 45 w 58"/>
                  <a:gd name="T13" fmla="*/ 4 h 52"/>
                  <a:gd name="T14" fmla="*/ 38 w 58"/>
                  <a:gd name="T15" fmla="*/ 8 h 52"/>
                  <a:gd name="T16" fmla="*/ 41 w 58"/>
                  <a:gd name="T17" fmla="*/ 13 h 52"/>
                  <a:gd name="T18" fmla="*/ 29 w 58"/>
                  <a:gd name="T19" fmla="*/ 41 h 52"/>
                  <a:gd name="T20" fmla="*/ 29 w 58"/>
                  <a:gd name="T21" fmla="*/ 41 h 52"/>
                  <a:gd name="T22" fmla="*/ 29 w 58"/>
                  <a:gd name="T23" fmla="*/ 41 h 52"/>
                  <a:gd name="T24" fmla="*/ 29 w 58"/>
                  <a:gd name="T25" fmla="*/ 41 h 52"/>
                  <a:gd name="T26" fmla="*/ 29 w 58"/>
                  <a:gd name="T27" fmla="*/ 41 h 52"/>
                  <a:gd name="T28" fmla="*/ 16 w 58"/>
                  <a:gd name="T29" fmla="*/ 13 h 52"/>
                  <a:gd name="T30" fmla="*/ 19 w 58"/>
                  <a:gd name="T31" fmla="*/ 8 h 52"/>
                  <a:gd name="T32" fmla="*/ 12 w 58"/>
                  <a:gd name="T33" fmla="*/ 4 h 52"/>
                  <a:gd name="T34" fmla="*/ 17 w 58"/>
                  <a:gd name="T35" fmla="*/ 0 h 52"/>
                  <a:gd name="T36" fmla="*/ 11 w 58"/>
                  <a:gd name="T37" fmla="*/ 0 h 52"/>
                  <a:gd name="T38" fmla="*/ 11 w 58"/>
                  <a:gd name="T39" fmla="*/ 0 h 52"/>
                  <a:gd name="T40" fmla="*/ 3 w 58"/>
                  <a:gd name="T41" fmla="*/ 8 h 52"/>
                  <a:gd name="T42" fmla="*/ 0 w 58"/>
                  <a:gd name="T43" fmla="*/ 52 h 52"/>
                  <a:gd name="T44" fmla="*/ 1 w 58"/>
                  <a:gd name="T4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8" h="52">
                    <a:moveTo>
                      <a:pt x="1" y="52"/>
                    </a:moveTo>
                    <a:cubicBezTo>
                      <a:pt x="30" y="52"/>
                      <a:pt x="30" y="52"/>
                      <a:pt x="30" y="52"/>
                    </a:cubicBezTo>
                    <a:cubicBezTo>
                      <a:pt x="58" y="52"/>
                      <a:pt x="58" y="52"/>
                      <a:pt x="58" y="52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4" y="3"/>
                      <a:pt x="51" y="0"/>
                      <a:pt x="47" y="0"/>
                    </a:cubicBezTo>
                    <a:cubicBezTo>
                      <a:pt x="47" y="0"/>
                      <a:pt x="44" y="0"/>
                      <a:pt x="40" y="0"/>
                    </a:cubicBezTo>
                    <a:cubicBezTo>
                      <a:pt x="45" y="4"/>
                      <a:pt x="45" y="4"/>
                      <a:pt x="45" y="4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3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7" y="0"/>
                      <a:pt x="3" y="3"/>
                      <a:pt x="3" y="8"/>
                    </a:cubicBezTo>
                    <a:cubicBezTo>
                      <a:pt x="0" y="52"/>
                      <a:pt x="0" y="52"/>
                      <a:pt x="0" y="52"/>
                    </a:cubicBezTo>
                    <a:lnTo>
                      <a:pt x="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166"/>
              <p:cNvSpPr>
                <a:spLocks/>
              </p:cNvSpPr>
              <p:nvPr/>
            </p:nvSpPr>
            <p:spPr bwMode="auto">
              <a:xfrm>
                <a:off x="6019801" y="3633788"/>
                <a:ext cx="111125" cy="103188"/>
              </a:xfrm>
              <a:custGeom>
                <a:avLst/>
                <a:gdLst>
                  <a:gd name="T0" fmla="*/ 27 w 29"/>
                  <a:gd name="T1" fmla="*/ 0 h 27"/>
                  <a:gd name="T2" fmla="*/ 26 w 29"/>
                  <a:gd name="T3" fmla="*/ 0 h 27"/>
                  <a:gd name="T4" fmla="*/ 1 w 29"/>
                  <a:gd name="T5" fmla="*/ 24 h 27"/>
                  <a:gd name="T6" fmla="*/ 1 w 29"/>
                  <a:gd name="T7" fmla="*/ 27 h 27"/>
                  <a:gd name="T8" fmla="*/ 2 w 29"/>
                  <a:gd name="T9" fmla="*/ 27 h 27"/>
                  <a:gd name="T10" fmla="*/ 4 w 29"/>
                  <a:gd name="T11" fmla="*/ 27 h 27"/>
                  <a:gd name="T12" fmla="*/ 29 w 29"/>
                  <a:gd name="T13" fmla="*/ 3 h 27"/>
                  <a:gd name="T14" fmla="*/ 29 w 29"/>
                  <a:gd name="T15" fmla="*/ 0 h 27"/>
                  <a:gd name="T16" fmla="*/ 27 w 29"/>
                  <a:gd name="T1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7">
                    <a:moveTo>
                      <a:pt x="27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5"/>
                      <a:pt x="0" y="26"/>
                      <a:pt x="1" y="27"/>
                    </a:cubicBezTo>
                    <a:cubicBezTo>
                      <a:pt x="1" y="27"/>
                      <a:pt x="2" y="27"/>
                      <a:pt x="2" y="27"/>
                    </a:cubicBezTo>
                    <a:cubicBezTo>
                      <a:pt x="3" y="27"/>
                      <a:pt x="3" y="27"/>
                      <a:pt x="4" y="27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3"/>
                      <a:pt x="29" y="1"/>
                      <a:pt x="29" y="0"/>
                    </a:cubicBezTo>
                    <a:cubicBezTo>
                      <a:pt x="28" y="0"/>
                      <a:pt x="28" y="0"/>
                      <a:pt x="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167"/>
              <p:cNvSpPr>
                <a:spLocks noEditPoints="1"/>
              </p:cNvSpPr>
              <p:nvPr/>
            </p:nvSpPr>
            <p:spPr bwMode="auto">
              <a:xfrm>
                <a:off x="5967413" y="3448050"/>
                <a:ext cx="504825" cy="346075"/>
              </a:xfrm>
              <a:custGeom>
                <a:avLst/>
                <a:gdLst>
                  <a:gd name="T0" fmla="*/ 128 w 133"/>
                  <a:gd name="T1" fmla="*/ 4 h 91"/>
                  <a:gd name="T2" fmla="*/ 118 w 133"/>
                  <a:gd name="T3" fmla="*/ 0 h 91"/>
                  <a:gd name="T4" fmla="*/ 15 w 133"/>
                  <a:gd name="T5" fmla="*/ 0 h 91"/>
                  <a:gd name="T6" fmla="*/ 5 w 133"/>
                  <a:gd name="T7" fmla="*/ 4 h 91"/>
                  <a:gd name="T8" fmla="*/ 0 w 133"/>
                  <a:gd name="T9" fmla="*/ 17 h 91"/>
                  <a:gd name="T10" fmla="*/ 0 w 133"/>
                  <a:gd name="T11" fmla="*/ 75 h 91"/>
                  <a:gd name="T12" fmla="*/ 15 w 133"/>
                  <a:gd name="T13" fmla="*/ 91 h 91"/>
                  <a:gd name="T14" fmla="*/ 118 w 133"/>
                  <a:gd name="T15" fmla="*/ 91 h 91"/>
                  <a:gd name="T16" fmla="*/ 133 w 133"/>
                  <a:gd name="T17" fmla="*/ 75 h 91"/>
                  <a:gd name="T18" fmla="*/ 133 w 133"/>
                  <a:gd name="T19" fmla="*/ 17 h 91"/>
                  <a:gd name="T20" fmla="*/ 128 w 133"/>
                  <a:gd name="T21" fmla="*/ 4 h 91"/>
                  <a:gd name="T22" fmla="*/ 66 w 133"/>
                  <a:gd name="T23" fmla="*/ 50 h 91"/>
                  <a:gd name="T24" fmla="*/ 17 w 133"/>
                  <a:gd name="T25" fmla="*/ 10 h 91"/>
                  <a:gd name="T26" fmla="*/ 115 w 133"/>
                  <a:gd name="T27" fmla="*/ 10 h 91"/>
                  <a:gd name="T28" fmla="*/ 66 w 133"/>
                  <a:gd name="T29" fmla="*/ 50 h 91"/>
                  <a:gd name="T30" fmla="*/ 123 w 133"/>
                  <a:gd name="T31" fmla="*/ 75 h 91"/>
                  <a:gd name="T32" fmla="*/ 118 w 133"/>
                  <a:gd name="T33" fmla="*/ 80 h 91"/>
                  <a:gd name="T34" fmla="*/ 15 w 133"/>
                  <a:gd name="T35" fmla="*/ 80 h 91"/>
                  <a:gd name="T36" fmla="*/ 10 w 133"/>
                  <a:gd name="T37" fmla="*/ 75 h 91"/>
                  <a:gd name="T38" fmla="*/ 10 w 133"/>
                  <a:gd name="T39" fmla="*/ 17 h 91"/>
                  <a:gd name="T40" fmla="*/ 62 w 133"/>
                  <a:gd name="T41" fmla="*/ 60 h 91"/>
                  <a:gd name="T42" fmla="*/ 66 w 133"/>
                  <a:gd name="T43" fmla="*/ 61 h 91"/>
                  <a:gd name="T44" fmla="*/ 70 w 133"/>
                  <a:gd name="T45" fmla="*/ 60 h 91"/>
                  <a:gd name="T46" fmla="*/ 123 w 133"/>
                  <a:gd name="T47" fmla="*/ 17 h 91"/>
                  <a:gd name="T48" fmla="*/ 123 w 133"/>
                  <a:gd name="T49" fmla="*/ 75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3" h="91">
                    <a:moveTo>
                      <a:pt x="128" y="4"/>
                    </a:moveTo>
                    <a:cubicBezTo>
                      <a:pt x="125" y="1"/>
                      <a:pt x="121" y="0"/>
                      <a:pt x="11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0"/>
                      <a:pt x="8" y="1"/>
                      <a:pt x="5" y="4"/>
                    </a:cubicBezTo>
                    <a:cubicBezTo>
                      <a:pt x="3" y="6"/>
                      <a:pt x="0" y="11"/>
                      <a:pt x="0" y="17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84"/>
                      <a:pt x="7" y="91"/>
                      <a:pt x="15" y="91"/>
                    </a:cubicBezTo>
                    <a:cubicBezTo>
                      <a:pt x="118" y="91"/>
                      <a:pt x="118" y="91"/>
                      <a:pt x="118" y="91"/>
                    </a:cubicBezTo>
                    <a:cubicBezTo>
                      <a:pt x="126" y="91"/>
                      <a:pt x="133" y="84"/>
                      <a:pt x="133" y="75"/>
                    </a:cubicBezTo>
                    <a:cubicBezTo>
                      <a:pt x="133" y="17"/>
                      <a:pt x="133" y="17"/>
                      <a:pt x="133" y="17"/>
                    </a:cubicBezTo>
                    <a:cubicBezTo>
                      <a:pt x="133" y="11"/>
                      <a:pt x="130" y="6"/>
                      <a:pt x="128" y="4"/>
                    </a:cubicBezTo>
                    <a:close/>
                    <a:moveTo>
                      <a:pt x="66" y="50"/>
                    </a:moveTo>
                    <a:cubicBezTo>
                      <a:pt x="17" y="10"/>
                      <a:pt x="17" y="10"/>
                      <a:pt x="17" y="10"/>
                    </a:cubicBezTo>
                    <a:cubicBezTo>
                      <a:pt x="115" y="10"/>
                      <a:pt x="115" y="10"/>
                      <a:pt x="115" y="10"/>
                    </a:cubicBezTo>
                    <a:lnTo>
                      <a:pt x="66" y="50"/>
                    </a:lnTo>
                    <a:close/>
                    <a:moveTo>
                      <a:pt x="123" y="75"/>
                    </a:moveTo>
                    <a:cubicBezTo>
                      <a:pt x="123" y="78"/>
                      <a:pt x="120" y="80"/>
                      <a:pt x="118" y="80"/>
                    </a:cubicBezTo>
                    <a:cubicBezTo>
                      <a:pt x="15" y="80"/>
                      <a:pt x="15" y="80"/>
                      <a:pt x="15" y="80"/>
                    </a:cubicBezTo>
                    <a:cubicBezTo>
                      <a:pt x="12" y="80"/>
                      <a:pt x="10" y="78"/>
                      <a:pt x="10" y="75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62" y="60"/>
                      <a:pt x="62" y="60"/>
                      <a:pt x="62" y="60"/>
                    </a:cubicBezTo>
                    <a:cubicBezTo>
                      <a:pt x="64" y="61"/>
                      <a:pt x="65" y="61"/>
                      <a:pt x="66" y="61"/>
                    </a:cubicBezTo>
                    <a:cubicBezTo>
                      <a:pt x="68" y="61"/>
                      <a:pt x="69" y="61"/>
                      <a:pt x="70" y="60"/>
                    </a:cubicBezTo>
                    <a:cubicBezTo>
                      <a:pt x="123" y="17"/>
                      <a:pt x="123" y="17"/>
                      <a:pt x="123" y="17"/>
                    </a:cubicBezTo>
                    <a:lnTo>
                      <a:pt x="123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168"/>
              <p:cNvSpPr>
                <a:spLocks/>
              </p:cNvSpPr>
              <p:nvPr/>
            </p:nvSpPr>
            <p:spPr bwMode="auto">
              <a:xfrm>
                <a:off x="6305551" y="3633788"/>
                <a:ext cx="114300" cy="103188"/>
              </a:xfrm>
              <a:custGeom>
                <a:avLst/>
                <a:gdLst>
                  <a:gd name="T0" fmla="*/ 26 w 30"/>
                  <a:gd name="T1" fmla="*/ 27 h 27"/>
                  <a:gd name="T2" fmla="*/ 28 w 30"/>
                  <a:gd name="T3" fmla="*/ 27 h 27"/>
                  <a:gd name="T4" fmla="*/ 29 w 30"/>
                  <a:gd name="T5" fmla="*/ 27 h 27"/>
                  <a:gd name="T6" fmla="*/ 29 w 30"/>
                  <a:gd name="T7" fmla="*/ 24 h 27"/>
                  <a:gd name="T8" fmla="*/ 4 w 30"/>
                  <a:gd name="T9" fmla="*/ 0 h 27"/>
                  <a:gd name="T10" fmla="*/ 3 w 30"/>
                  <a:gd name="T11" fmla="*/ 0 h 27"/>
                  <a:gd name="T12" fmla="*/ 1 w 30"/>
                  <a:gd name="T13" fmla="*/ 0 h 27"/>
                  <a:gd name="T14" fmla="*/ 1 w 30"/>
                  <a:gd name="T15" fmla="*/ 3 h 27"/>
                  <a:gd name="T16" fmla="*/ 26 w 30"/>
                  <a:gd name="T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7">
                    <a:moveTo>
                      <a:pt x="26" y="27"/>
                    </a:moveTo>
                    <a:cubicBezTo>
                      <a:pt x="26" y="27"/>
                      <a:pt x="27" y="27"/>
                      <a:pt x="28" y="27"/>
                    </a:cubicBezTo>
                    <a:cubicBezTo>
                      <a:pt x="28" y="27"/>
                      <a:pt x="29" y="27"/>
                      <a:pt x="29" y="27"/>
                    </a:cubicBezTo>
                    <a:cubicBezTo>
                      <a:pt x="30" y="26"/>
                      <a:pt x="30" y="25"/>
                      <a:pt x="29" y="2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0" y="1"/>
                      <a:pt x="0" y="3"/>
                      <a:pt x="1" y="3"/>
                    </a:cubicBezTo>
                    <a:lnTo>
                      <a:pt x="26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169"/>
              <p:cNvSpPr>
                <a:spLocks/>
              </p:cNvSpPr>
              <p:nvPr/>
            </p:nvSpPr>
            <p:spPr bwMode="auto">
              <a:xfrm>
                <a:off x="6016626" y="3413125"/>
                <a:ext cx="79375" cy="57150"/>
              </a:xfrm>
              <a:custGeom>
                <a:avLst/>
                <a:gdLst>
                  <a:gd name="T0" fmla="*/ 1 w 21"/>
                  <a:gd name="T1" fmla="*/ 15 h 15"/>
                  <a:gd name="T2" fmla="*/ 21 w 21"/>
                  <a:gd name="T3" fmla="*/ 14 h 15"/>
                  <a:gd name="T4" fmla="*/ 20 w 21"/>
                  <a:gd name="T5" fmla="*/ 0 h 15"/>
                  <a:gd name="T6" fmla="*/ 0 w 21"/>
                  <a:gd name="T7" fmla="*/ 0 h 15"/>
                  <a:gd name="T8" fmla="*/ 1 w 21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5">
                    <a:moveTo>
                      <a:pt x="1" y="15"/>
                    </a:moveTo>
                    <a:cubicBezTo>
                      <a:pt x="8" y="15"/>
                      <a:pt x="14" y="14"/>
                      <a:pt x="21" y="14"/>
                    </a:cubicBezTo>
                    <a:cubicBezTo>
                      <a:pt x="20" y="8"/>
                      <a:pt x="20" y="4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5"/>
                      <a:pt x="1" y="11"/>
                      <a:pt x="1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7" name="组合 86"/>
          <p:cNvGrpSpPr/>
          <p:nvPr/>
        </p:nvGrpSpPr>
        <p:grpSpPr>
          <a:xfrm>
            <a:off x="5373712" y="3593476"/>
            <a:ext cx="6249988" cy="338554"/>
            <a:chOff x="2971006" y="4113199"/>
            <a:chExt cx="6249988" cy="338554"/>
          </a:xfrm>
        </p:grpSpPr>
        <p:sp>
          <p:nvSpPr>
            <p:cNvPr id="85" name="圆角矩形 84"/>
            <p:cNvSpPr/>
            <p:nvPr/>
          </p:nvSpPr>
          <p:spPr>
            <a:xfrm>
              <a:off x="2971006" y="4113199"/>
              <a:ext cx="6249988" cy="338554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2989263" y="4113199"/>
              <a:ext cx="62134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北京大学信息科学技术学院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82" name="图片 8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2177" y="1639608"/>
            <a:ext cx="5634028" cy="3408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7494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drap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2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1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1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1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accel="22000" fill="hold" nodeType="withEffect" p14:presetBounceEnd="20000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accel="22000" fill="hold" nodeType="withEffect" p14:presetBounceEnd="2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accel="22000" fill="hold" nodeType="withEffect" p14:presetBounceEnd="20000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accel="22000" fill="hold" nodeType="withEffect" p14:presetBounceEnd="20000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accel="22000" fill="hold" nodeType="withEffect" p14:presetBounceEnd="2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3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2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1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1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1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accel="2200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accel="22000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accel="22000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accel="22000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accel="2200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3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537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25"/>
          <p:cNvSpPr txBox="1">
            <a:spLocks noChangeArrowheads="1"/>
          </p:cNvSpPr>
          <p:nvPr/>
        </p:nvSpPr>
        <p:spPr bwMode="auto">
          <a:xfrm>
            <a:off x="7590116" y="2994521"/>
            <a:ext cx="2109797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5867" b="1" dirty="0">
                <a:latin typeface="Arial" charset="0"/>
              </a:rPr>
              <a:t>绪 论</a:t>
            </a:r>
          </a:p>
        </p:txBody>
      </p:sp>
      <p:cxnSp>
        <p:nvCxnSpPr>
          <p:cNvPr id="5123" name="直接连接符 7"/>
          <p:cNvCxnSpPr>
            <a:cxnSpLocks noChangeShapeType="1"/>
          </p:cNvCxnSpPr>
          <p:nvPr/>
        </p:nvCxnSpPr>
        <p:spPr bwMode="auto">
          <a:xfrm>
            <a:off x="5649135" y="2704008"/>
            <a:ext cx="4464213" cy="0"/>
          </a:xfrm>
          <a:prstGeom prst="line">
            <a:avLst/>
          </a:prstGeom>
          <a:noFill/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4" name="直接连接符 8"/>
          <p:cNvCxnSpPr>
            <a:cxnSpLocks noChangeShapeType="1"/>
          </p:cNvCxnSpPr>
          <p:nvPr/>
        </p:nvCxnSpPr>
        <p:spPr bwMode="auto">
          <a:xfrm>
            <a:off x="5649135" y="4289921"/>
            <a:ext cx="4464213" cy="0"/>
          </a:xfrm>
          <a:prstGeom prst="line">
            <a:avLst/>
          </a:prstGeom>
          <a:noFill/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5" name="文本框 9"/>
          <p:cNvSpPr txBox="1">
            <a:spLocks noChangeArrowheads="1"/>
          </p:cNvSpPr>
          <p:nvPr/>
        </p:nvSpPr>
        <p:spPr bwMode="auto">
          <a:xfrm>
            <a:off x="7590116" y="3764459"/>
            <a:ext cx="2523232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r>
              <a:rPr lang="en-US" altLang="zh-CN" sz="2400" dirty="0">
                <a:solidFill>
                  <a:srgbClr val="979797"/>
                </a:solidFill>
                <a:latin typeface="微软雅黑" pitchFamily="34" charset="-122"/>
              </a:rPr>
              <a:t>Thread theory</a:t>
            </a:r>
          </a:p>
        </p:txBody>
      </p:sp>
      <p:sp>
        <p:nvSpPr>
          <p:cNvPr id="5126" name="任意多边形 15"/>
          <p:cNvSpPr>
            <a:spLocks/>
          </p:cNvSpPr>
          <p:nvPr/>
        </p:nvSpPr>
        <p:spPr bwMode="auto">
          <a:xfrm>
            <a:off x="5649135" y="2811957"/>
            <a:ext cx="1536700" cy="1390651"/>
          </a:xfrm>
          <a:custGeom>
            <a:avLst/>
            <a:gdLst>
              <a:gd name="T0" fmla="*/ 0 w 1153318"/>
              <a:gd name="T1" fmla="*/ 0 h 1389644"/>
              <a:gd name="T2" fmla="*/ 1153318 w 1153318"/>
              <a:gd name="T3" fmla="*/ 1389644 h 1389644"/>
            </a:gdLst>
            <a:ahLst/>
            <a:cxnLst/>
            <a:rect l="T0" t="T1" r="T2" b="T3"/>
            <a:pathLst>
              <a:path w="1153318" h="1389644">
                <a:moveTo>
                  <a:pt x="0" y="239717"/>
                </a:moveTo>
                <a:lnTo>
                  <a:pt x="2381" y="239717"/>
                </a:lnTo>
                <a:lnTo>
                  <a:pt x="2381" y="371475"/>
                </a:lnTo>
                <a:cubicBezTo>
                  <a:pt x="43156" y="371475"/>
                  <a:pt x="83931" y="371475"/>
                  <a:pt x="124801" y="371475"/>
                </a:cubicBezTo>
                <a:lnTo>
                  <a:pt x="124801" y="239717"/>
                </a:lnTo>
                <a:lnTo>
                  <a:pt x="278499" y="239717"/>
                </a:lnTo>
                <a:lnTo>
                  <a:pt x="256367" y="371475"/>
                </a:lnTo>
                <a:cubicBezTo>
                  <a:pt x="298475" y="371475"/>
                  <a:pt x="340679" y="371475"/>
                  <a:pt x="382788" y="371475"/>
                </a:cubicBezTo>
                <a:cubicBezTo>
                  <a:pt x="385265" y="349246"/>
                  <a:pt x="387742" y="327017"/>
                  <a:pt x="390219" y="304788"/>
                </a:cubicBezTo>
                <a:cubicBezTo>
                  <a:pt x="404795" y="304788"/>
                  <a:pt x="419371" y="304788"/>
                  <a:pt x="433947" y="304788"/>
                </a:cubicBezTo>
                <a:cubicBezTo>
                  <a:pt x="436138" y="327017"/>
                  <a:pt x="438329" y="349246"/>
                  <a:pt x="440520" y="371475"/>
                </a:cubicBezTo>
                <a:cubicBezTo>
                  <a:pt x="482153" y="371475"/>
                  <a:pt x="523880" y="371475"/>
                  <a:pt x="565512" y="371475"/>
                </a:cubicBezTo>
                <a:lnTo>
                  <a:pt x="540710" y="239717"/>
                </a:lnTo>
                <a:lnTo>
                  <a:pt x="585614" y="239717"/>
                </a:lnTo>
                <a:lnTo>
                  <a:pt x="585614" y="371475"/>
                </a:lnTo>
                <a:cubicBezTo>
                  <a:pt x="626389" y="371475"/>
                  <a:pt x="667164" y="371475"/>
                  <a:pt x="707939" y="371475"/>
                </a:cubicBezTo>
                <a:lnTo>
                  <a:pt x="707939" y="239717"/>
                </a:lnTo>
                <a:lnTo>
                  <a:pt x="744579" y="239717"/>
                </a:lnTo>
                <a:lnTo>
                  <a:pt x="745093" y="248065"/>
                </a:lnTo>
                <a:cubicBezTo>
                  <a:pt x="745093" y="289170"/>
                  <a:pt x="745093" y="330370"/>
                  <a:pt x="745093" y="371475"/>
                </a:cubicBezTo>
                <a:cubicBezTo>
                  <a:pt x="783010" y="371475"/>
                  <a:pt x="820832" y="371475"/>
                  <a:pt x="858748" y="371475"/>
                </a:cubicBezTo>
                <a:cubicBezTo>
                  <a:pt x="858748" y="338898"/>
                  <a:pt x="858748" y="306225"/>
                  <a:pt x="858748" y="273552"/>
                </a:cubicBezTo>
                <a:lnTo>
                  <a:pt x="858025" y="239717"/>
                </a:lnTo>
                <a:lnTo>
                  <a:pt x="958399" y="239717"/>
                </a:lnTo>
                <a:lnTo>
                  <a:pt x="958399" y="371475"/>
                </a:lnTo>
                <a:cubicBezTo>
                  <a:pt x="999174" y="371475"/>
                  <a:pt x="1039949" y="371475"/>
                  <a:pt x="1080724" y="371475"/>
                </a:cubicBezTo>
                <a:lnTo>
                  <a:pt x="1080724" y="239717"/>
                </a:lnTo>
                <a:lnTo>
                  <a:pt x="1149927" y="239717"/>
                </a:lnTo>
                <a:lnTo>
                  <a:pt x="1149927" y="1389644"/>
                </a:lnTo>
                <a:lnTo>
                  <a:pt x="0" y="1389644"/>
                </a:lnTo>
                <a:lnTo>
                  <a:pt x="0" y="239717"/>
                </a:lnTo>
                <a:close/>
                <a:moveTo>
                  <a:pt x="412130" y="82880"/>
                </a:moveTo>
                <a:cubicBezTo>
                  <a:pt x="399650" y="153975"/>
                  <a:pt x="391838" y="206003"/>
                  <a:pt x="388599" y="238867"/>
                </a:cubicBezTo>
                <a:cubicBezTo>
                  <a:pt x="402603" y="238867"/>
                  <a:pt x="416703" y="238867"/>
                  <a:pt x="430708" y="238867"/>
                </a:cubicBezTo>
                <a:cubicBezTo>
                  <a:pt x="424515" y="196804"/>
                  <a:pt x="418323" y="144777"/>
                  <a:pt x="412130" y="82880"/>
                </a:cubicBezTo>
                <a:close/>
                <a:moveTo>
                  <a:pt x="707939" y="63526"/>
                </a:moveTo>
                <a:cubicBezTo>
                  <a:pt x="707939" y="91120"/>
                  <a:pt x="707939" y="118619"/>
                  <a:pt x="707939" y="146214"/>
                </a:cubicBezTo>
                <a:cubicBezTo>
                  <a:pt x="721657" y="146214"/>
                  <a:pt x="731279" y="144681"/>
                  <a:pt x="736805" y="141711"/>
                </a:cubicBezTo>
                <a:cubicBezTo>
                  <a:pt x="742330" y="138740"/>
                  <a:pt x="745093" y="129063"/>
                  <a:pt x="745093" y="112679"/>
                </a:cubicBezTo>
                <a:cubicBezTo>
                  <a:pt x="745093" y="105876"/>
                  <a:pt x="745093" y="99073"/>
                  <a:pt x="745093" y="92270"/>
                </a:cubicBezTo>
                <a:cubicBezTo>
                  <a:pt x="745093" y="80485"/>
                  <a:pt x="742426" y="72724"/>
                  <a:pt x="737091" y="69083"/>
                </a:cubicBezTo>
                <a:cubicBezTo>
                  <a:pt x="731851" y="65442"/>
                  <a:pt x="722038" y="63526"/>
                  <a:pt x="707939" y="63526"/>
                </a:cubicBezTo>
                <a:close/>
                <a:moveTo>
                  <a:pt x="124801" y="63526"/>
                </a:moveTo>
                <a:cubicBezTo>
                  <a:pt x="124801" y="95049"/>
                  <a:pt x="124801" y="126572"/>
                  <a:pt x="124801" y="158095"/>
                </a:cubicBezTo>
                <a:cubicBezTo>
                  <a:pt x="128231" y="158287"/>
                  <a:pt x="131279" y="158382"/>
                  <a:pt x="133756" y="158382"/>
                </a:cubicBezTo>
                <a:cubicBezTo>
                  <a:pt x="144998" y="158382"/>
                  <a:pt x="152810" y="156179"/>
                  <a:pt x="157192" y="151771"/>
                </a:cubicBezTo>
                <a:cubicBezTo>
                  <a:pt x="161479" y="147460"/>
                  <a:pt x="163670" y="138357"/>
                  <a:pt x="163670" y="124560"/>
                </a:cubicBezTo>
                <a:cubicBezTo>
                  <a:pt x="163670" y="114403"/>
                  <a:pt x="163670" y="104247"/>
                  <a:pt x="163670" y="94091"/>
                </a:cubicBezTo>
                <a:cubicBezTo>
                  <a:pt x="163670" y="81347"/>
                  <a:pt x="161193" y="73107"/>
                  <a:pt x="156144" y="69274"/>
                </a:cubicBezTo>
                <a:cubicBezTo>
                  <a:pt x="151095" y="65442"/>
                  <a:pt x="140615" y="63526"/>
                  <a:pt x="124801" y="63526"/>
                </a:cubicBezTo>
                <a:close/>
                <a:moveTo>
                  <a:pt x="885995" y="0"/>
                </a:moveTo>
                <a:cubicBezTo>
                  <a:pt x="975166" y="0"/>
                  <a:pt x="1064242" y="0"/>
                  <a:pt x="1153318" y="0"/>
                </a:cubicBezTo>
                <a:cubicBezTo>
                  <a:pt x="1153318" y="24816"/>
                  <a:pt x="1153318" y="49537"/>
                  <a:pt x="1153318" y="74353"/>
                </a:cubicBezTo>
                <a:cubicBezTo>
                  <a:pt x="1129120" y="74353"/>
                  <a:pt x="1104922" y="74353"/>
                  <a:pt x="1080724" y="74353"/>
                </a:cubicBezTo>
                <a:lnTo>
                  <a:pt x="1080724" y="239717"/>
                </a:lnTo>
                <a:lnTo>
                  <a:pt x="958399" y="239717"/>
                </a:lnTo>
                <a:lnTo>
                  <a:pt x="958399" y="74353"/>
                </a:lnTo>
                <a:cubicBezTo>
                  <a:pt x="934296" y="74353"/>
                  <a:pt x="910098" y="74353"/>
                  <a:pt x="885995" y="74353"/>
                </a:cubicBezTo>
                <a:cubicBezTo>
                  <a:pt x="885995" y="49537"/>
                  <a:pt x="885995" y="24816"/>
                  <a:pt x="885995" y="0"/>
                </a:cubicBezTo>
                <a:close/>
                <a:moveTo>
                  <a:pt x="585614" y="0"/>
                </a:moveTo>
                <a:cubicBezTo>
                  <a:pt x="614480" y="0"/>
                  <a:pt x="643347" y="0"/>
                  <a:pt x="672213" y="0"/>
                </a:cubicBezTo>
                <a:cubicBezTo>
                  <a:pt x="729946" y="0"/>
                  <a:pt x="769006" y="1725"/>
                  <a:pt x="789393" y="5270"/>
                </a:cubicBezTo>
                <a:cubicBezTo>
                  <a:pt x="809876" y="8815"/>
                  <a:pt x="826548" y="17822"/>
                  <a:pt x="839409" y="32194"/>
                </a:cubicBezTo>
                <a:cubicBezTo>
                  <a:pt x="852270" y="46662"/>
                  <a:pt x="858748" y="69753"/>
                  <a:pt x="858748" y="101468"/>
                </a:cubicBezTo>
                <a:cubicBezTo>
                  <a:pt x="858748" y="130309"/>
                  <a:pt x="854176" y="149759"/>
                  <a:pt x="845125" y="159724"/>
                </a:cubicBezTo>
                <a:cubicBezTo>
                  <a:pt x="835979" y="169689"/>
                  <a:pt x="818069" y="175629"/>
                  <a:pt x="791298" y="177641"/>
                </a:cubicBezTo>
                <a:cubicBezTo>
                  <a:pt x="815497" y="182336"/>
                  <a:pt x="831787" y="188660"/>
                  <a:pt x="840171" y="196708"/>
                </a:cubicBezTo>
                <a:cubicBezTo>
                  <a:pt x="848459" y="204661"/>
                  <a:pt x="853604" y="211943"/>
                  <a:pt x="855700" y="218554"/>
                </a:cubicBezTo>
                <a:cubicBezTo>
                  <a:pt x="856700" y="221908"/>
                  <a:pt x="857462" y="228160"/>
                  <a:pt x="857974" y="237322"/>
                </a:cubicBezTo>
                <a:lnTo>
                  <a:pt x="858025" y="239717"/>
                </a:lnTo>
                <a:lnTo>
                  <a:pt x="744579" y="239717"/>
                </a:lnTo>
                <a:lnTo>
                  <a:pt x="743605" y="223896"/>
                </a:lnTo>
                <a:cubicBezTo>
                  <a:pt x="742616" y="217740"/>
                  <a:pt x="741140" y="213476"/>
                  <a:pt x="739187" y="211081"/>
                </a:cubicBezTo>
                <a:cubicBezTo>
                  <a:pt x="735185" y="206386"/>
                  <a:pt x="724801" y="203990"/>
                  <a:pt x="707939" y="203990"/>
                </a:cubicBezTo>
                <a:lnTo>
                  <a:pt x="707939" y="239717"/>
                </a:lnTo>
                <a:lnTo>
                  <a:pt x="585614" y="239717"/>
                </a:lnTo>
                <a:lnTo>
                  <a:pt x="585614" y="0"/>
                </a:lnTo>
                <a:close/>
                <a:moveTo>
                  <a:pt x="318767" y="0"/>
                </a:moveTo>
                <a:cubicBezTo>
                  <a:pt x="377643" y="0"/>
                  <a:pt x="436614" y="0"/>
                  <a:pt x="495585" y="0"/>
                </a:cubicBezTo>
                <a:lnTo>
                  <a:pt x="540710" y="239717"/>
                </a:lnTo>
                <a:lnTo>
                  <a:pt x="278499" y="239717"/>
                </a:lnTo>
                <a:lnTo>
                  <a:pt x="318767" y="0"/>
                </a:lnTo>
                <a:close/>
                <a:moveTo>
                  <a:pt x="2381" y="0"/>
                </a:moveTo>
                <a:cubicBezTo>
                  <a:pt x="43537" y="0"/>
                  <a:pt x="84598" y="0"/>
                  <a:pt x="125658" y="0"/>
                </a:cubicBezTo>
                <a:cubicBezTo>
                  <a:pt x="158907" y="0"/>
                  <a:pt x="184534" y="2108"/>
                  <a:pt x="202445" y="6228"/>
                </a:cubicBezTo>
                <a:cubicBezTo>
                  <a:pt x="220355" y="10348"/>
                  <a:pt x="233883" y="16289"/>
                  <a:pt x="242838" y="24050"/>
                </a:cubicBezTo>
                <a:cubicBezTo>
                  <a:pt x="251889" y="31907"/>
                  <a:pt x="257986" y="41296"/>
                  <a:pt x="261130" y="52411"/>
                </a:cubicBezTo>
                <a:cubicBezTo>
                  <a:pt x="264369" y="63526"/>
                  <a:pt x="265989" y="80676"/>
                  <a:pt x="265989" y="103959"/>
                </a:cubicBezTo>
                <a:cubicBezTo>
                  <a:pt x="265989" y="114691"/>
                  <a:pt x="265989" y="125518"/>
                  <a:pt x="265989" y="136345"/>
                </a:cubicBezTo>
                <a:cubicBezTo>
                  <a:pt x="265989" y="160011"/>
                  <a:pt x="262845" y="177354"/>
                  <a:pt x="256652" y="188181"/>
                </a:cubicBezTo>
                <a:cubicBezTo>
                  <a:pt x="250460" y="199008"/>
                  <a:pt x="239123" y="207344"/>
                  <a:pt x="222546" y="213189"/>
                </a:cubicBezTo>
                <a:cubicBezTo>
                  <a:pt x="205970" y="219033"/>
                  <a:pt x="184344" y="221908"/>
                  <a:pt x="157573" y="221908"/>
                </a:cubicBezTo>
                <a:cubicBezTo>
                  <a:pt x="146617" y="221908"/>
                  <a:pt x="135661" y="221908"/>
                  <a:pt x="124801" y="221908"/>
                </a:cubicBezTo>
                <a:lnTo>
                  <a:pt x="124801" y="239717"/>
                </a:lnTo>
                <a:lnTo>
                  <a:pt x="2381" y="239717"/>
                </a:lnTo>
                <a:lnTo>
                  <a:pt x="238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tIns="528000" bIns="0" anchor="ctr"/>
          <a:lstStyle/>
          <a:p>
            <a:pPr algn="ctr" eaLnBrk="1" hangingPunct="1"/>
            <a:r>
              <a:rPr lang="en-US" altLang="zh-CN" sz="9600" dirty="0">
                <a:solidFill>
                  <a:schemeClr val="bg1"/>
                </a:solidFill>
                <a:latin typeface="Impact" pitchFamily="34" charset="0"/>
              </a:rPr>
              <a:t>01</a:t>
            </a:r>
            <a:endParaRPr lang="zh-CN" altLang="en-US" sz="9600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8" name="Freeform 8"/>
          <p:cNvSpPr>
            <a:spLocks/>
          </p:cNvSpPr>
          <p:nvPr/>
        </p:nvSpPr>
        <p:spPr bwMode="auto">
          <a:xfrm>
            <a:off x="3814797" y="1729549"/>
            <a:ext cx="1181100" cy="510116"/>
          </a:xfrm>
          <a:custGeom>
            <a:avLst/>
            <a:gdLst>
              <a:gd name="T0" fmla="*/ 0 w 1644"/>
              <a:gd name="T1" fmla="*/ 0 h 704"/>
              <a:gd name="T2" fmla="*/ 1644 w 1644"/>
              <a:gd name="T3" fmla="*/ 704 h 7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44" h="704">
                <a:moveTo>
                  <a:pt x="0" y="0"/>
                </a:moveTo>
                <a:cubicBezTo>
                  <a:pt x="644" y="0"/>
                  <a:pt x="1226" y="270"/>
                  <a:pt x="1644" y="704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39" name="Freeform 9"/>
          <p:cNvSpPr>
            <a:spLocks/>
          </p:cNvSpPr>
          <p:nvPr/>
        </p:nvSpPr>
        <p:spPr bwMode="auto">
          <a:xfrm>
            <a:off x="2633697" y="1729548"/>
            <a:ext cx="1181100" cy="508000"/>
          </a:xfrm>
          <a:custGeom>
            <a:avLst/>
            <a:gdLst>
              <a:gd name="T0" fmla="*/ 0 w 1642"/>
              <a:gd name="T1" fmla="*/ 702 h 702"/>
              <a:gd name="T2" fmla="*/ 1642 w 1642"/>
              <a:gd name="T3" fmla="*/ 0 h 70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42" h="702">
                <a:moveTo>
                  <a:pt x="0" y="702"/>
                </a:moveTo>
                <a:cubicBezTo>
                  <a:pt x="418" y="269"/>
                  <a:pt x="999" y="0"/>
                  <a:pt x="1642" y="0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40" name="Freeform 10"/>
          <p:cNvSpPr>
            <a:spLocks/>
          </p:cNvSpPr>
          <p:nvPr/>
        </p:nvSpPr>
        <p:spPr bwMode="auto">
          <a:xfrm>
            <a:off x="2159563" y="2237549"/>
            <a:ext cx="474133" cy="1189567"/>
          </a:xfrm>
          <a:custGeom>
            <a:avLst/>
            <a:gdLst>
              <a:gd name="T0" fmla="*/ 0 w 660"/>
              <a:gd name="T1" fmla="*/ 1643 h 1643"/>
              <a:gd name="T2" fmla="*/ 660 w 660"/>
              <a:gd name="T3" fmla="*/ 0 h 164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60" h="1643">
                <a:moveTo>
                  <a:pt x="0" y="1643"/>
                </a:moveTo>
                <a:cubicBezTo>
                  <a:pt x="0" y="1003"/>
                  <a:pt x="252" y="423"/>
                  <a:pt x="660" y="0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41" name="Freeform 11"/>
          <p:cNvSpPr>
            <a:spLocks/>
          </p:cNvSpPr>
          <p:nvPr/>
        </p:nvSpPr>
        <p:spPr bwMode="auto">
          <a:xfrm>
            <a:off x="2159563" y="3427116"/>
            <a:ext cx="474133" cy="1187449"/>
          </a:xfrm>
          <a:custGeom>
            <a:avLst/>
            <a:gdLst>
              <a:gd name="T0" fmla="*/ 660 w 660"/>
              <a:gd name="T1" fmla="*/ 1644 h 1644"/>
              <a:gd name="T2" fmla="*/ 0 w 660"/>
              <a:gd name="T3" fmla="*/ 0 h 16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60" h="1644">
                <a:moveTo>
                  <a:pt x="660" y="1644"/>
                </a:moveTo>
                <a:cubicBezTo>
                  <a:pt x="252" y="1220"/>
                  <a:pt x="0" y="640"/>
                  <a:pt x="0" y="0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42" name="Freeform 12"/>
          <p:cNvSpPr>
            <a:spLocks/>
          </p:cNvSpPr>
          <p:nvPr/>
        </p:nvSpPr>
        <p:spPr bwMode="auto">
          <a:xfrm>
            <a:off x="2633697" y="4614565"/>
            <a:ext cx="1181100" cy="508000"/>
          </a:xfrm>
          <a:custGeom>
            <a:avLst/>
            <a:gdLst>
              <a:gd name="T0" fmla="*/ 1642 w 1642"/>
              <a:gd name="T1" fmla="*/ 701 h 701"/>
              <a:gd name="T2" fmla="*/ 0 w 1642"/>
              <a:gd name="T3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42" h="701">
                <a:moveTo>
                  <a:pt x="1642" y="701"/>
                </a:moveTo>
                <a:cubicBezTo>
                  <a:pt x="999" y="701"/>
                  <a:pt x="418" y="433"/>
                  <a:pt x="0" y="0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43" name="Freeform 13"/>
          <p:cNvSpPr>
            <a:spLocks/>
          </p:cNvSpPr>
          <p:nvPr/>
        </p:nvSpPr>
        <p:spPr bwMode="auto">
          <a:xfrm>
            <a:off x="3814797" y="4614565"/>
            <a:ext cx="1181100" cy="508000"/>
          </a:xfrm>
          <a:custGeom>
            <a:avLst/>
            <a:gdLst>
              <a:gd name="T0" fmla="*/ 1643 w 1643"/>
              <a:gd name="T1" fmla="*/ 0 h 703"/>
              <a:gd name="T2" fmla="*/ 0 w 1643"/>
              <a:gd name="T3" fmla="*/ 703 h 70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43" h="703">
                <a:moveTo>
                  <a:pt x="1643" y="0"/>
                </a:moveTo>
                <a:cubicBezTo>
                  <a:pt x="1226" y="434"/>
                  <a:pt x="644" y="703"/>
                  <a:pt x="0" y="703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44" name="Freeform 14"/>
          <p:cNvSpPr>
            <a:spLocks/>
          </p:cNvSpPr>
          <p:nvPr/>
        </p:nvSpPr>
        <p:spPr bwMode="auto">
          <a:xfrm>
            <a:off x="4995896" y="3427116"/>
            <a:ext cx="472016" cy="1187449"/>
          </a:xfrm>
          <a:custGeom>
            <a:avLst/>
            <a:gdLst>
              <a:gd name="T0" fmla="*/ 659 w 659"/>
              <a:gd name="T1" fmla="*/ 0 h 1642"/>
              <a:gd name="T2" fmla="*/ 0 w 659"/>
              <a:gd name="T3" fmla="*/ 1642 h 164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59" h="1642">
                <a:moveTo>
                  <a:pt x="659" y="0"/>
                </a:moveTo>
                <a:cubicBezTo>
                  <a:pt x="659" y="639"/>
                  <a:pt x="408" y="1219"/>
                  <a:pt x="0" y="1642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45" name="Freeform 15"/>
          <p:cNvSpPr>
            <a:spLocks/>
          </p:cNvSpPr>
          <p:nvPr/>
        </p:nvSpPr>
        <p:spPr bwMode="auto">
          <a:xfrm>
            <a:off x="4995896" y="2239666"/>
            <a:ext cx="472016" cy="1187449"/>
          </a:xfrm>
          <a:custGeom>
            <a:avLst/>
            <a:gdLst>
              <a:gd name="T0" fmla="*/ 0 w 658"/>
              <a:gd name="T1" fmla="*/ 0 h 1641"/>
              <a:gd name="T2" fmla="*/ 658 w 658"/>
              <a:gd name="T3" fmla="*/ 1641 h 164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58" h="1641">
                <a:moveTo>
                  <a:pt x="0" y="0"/>
                </a:moveTo>
                <a:cubicBezTo>
                  <a:pt x="407" y="423"/>
                  <a:pt x="658" y="1002"/>
                  <a:pt x="658" y="1641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46" name="Oval 6"/>
          <p:cNvSpPr>
            <a:spLocks noChangeArrowheads="1"/>
          </p:cNvSpPr>
          <p:nvPr/>
        </p:nvSpPr>
        <p:spPr bwMode="auto">
          <a:xfrm>
            <a:off x="2237881" y="1809981"/>
            <a:ext cx="3153833" cy="3234267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47" name="Freeform 7"/>
          <p:cNvSpPr>
            <a:spLocks noEditPoints="1"/>
          </p:cNvSpPr>
          <p:nvPr/>
        </p:nvSpPr>
        <p:spPr bwMode="auto">
          <a:xfrm>
            <a:off x="2912549" y="2338524"/>
            <a:ext cx="1804495" cy="2177181"/>
          </a:xfrm>
          <a:custGeom>
            <a:avLst/>
            <a:gdLst>
              <a:gd name="T0" fmla="*/ 870 w 1809"/>
              <a:gd name="T1" fmla="*/ 879 h 2152"/>
              <a:gd name="T2" fmla="*/ 870 w 1809"/>
              <a:gd name="T3" fmla="*/ 2152 h 2152"/>
              <a:gd name="T4" fmla="*/ 1809 w 1809"/>
              <a:gd name="T5" fmla="*/ 1820 h 2152"/>
              <a:gd name="T6" fmla="*/ 1809 w 1809"/>
              <a:gd name="T7" fmla="*/ 547 h 2152"/>
              <a:gd name="T8" fmla="*/ 870 w 1809"/>
              <a:gd name="T9" fmla="*/ 879 h 2152"/>
              <a:gd name="T10" fmla="*/ 785 w 1809"/>
              <a:gd name="T11" fmla="*/ 961 h 2152"/>
              <a:gd name="T12" fmla="*/ 785 w 1809"/>
              <a:gd name="T13" fmla="*/ 1138 h 2152"/>
              <a:gd name="T14" fmla="*/ 613 w 1809"/>
              <a:gd name="T15" fmla="*/ 1053 h 2152"/>
              <a:gd name="T16" fmla="*/ 613 w 1809"/>
              <a:gd name="T17" fmla="*/ 864 h 2152"/>
              <a:gd name="T18" fmla="*/ 785 w 1809"/>
              <a:gd name="T19" fmla="*/ 961 h 2152"/>
              <a:gd name="T20" fmla="*/ 1555 w 1809"/>
              <a:gd name="T21" fmla="*/ 410 h 2152"/>
              <a:gd name="T22" fmla="*/ 1507 w 1809"/>
              <a:gd name="T23" fmla="*/ 386 h 2152"/>
              <a:gd name="T24" fmla="*/ 602 w 1809"/>
              <a:gd name="T25" fmla="*/ 700 h 2152"/>
              <a:gd name="T26" fmla="*/ 576 w 1809"/>
              <a:gd name="T27" fmla="*/ 724 h 2152"/>
              <a:gd name="T28" fmla="*/ 576 w 1809"/>
              <a:gd name="T29" fmla="*/ 2017 h 2152"/>
              <a:gd name="T30" fmla="*/ 822 w 1809"/>
              <a:gd name="T31" fmla="*/ 2149 h 2152"/>
              <a:gd name="T32" fmla="*/ 822 w 1809"/>
              <a:gd name="T33" fmla="*/ 879 h 2152"/>
              <a:gd name="T34" fmla="*/ 622 w 1809"/>
              <a:gd name="T35" fmla="*/ 772 h 2152"/>
              <a:gd name="T36" fmla="*/ 625 w 1809"/>
              <a:gd name="T37" fmla="*/ 772 h 2152"/>
              <a:gd name="T38" fmla="*/ 1531 w 1809"/>
              <a:gd name="T39" fmla="*/ 457 h 2152"/>
              <a:gd name="T40" fmla="*/ 1555 w 1809"/>
              <a:gd name="T41" fmla="*/ 410 h 2152"/>
              <a:gd name="T42" fmla="*/ 209 w 1809"/>
              <a:gd name="T43" fmla="*/ 581 h 2152"/>
              <a:gd name="T44" fmla="*/ 209 w 1809"/>
              <a:gd name="T45" fmla="*/ 758 h 2152"/>
              <a:gd name="T46" fmla="*/ 37 w 1809"/>
              <a:gd name="T47" fmla="*/ 673 h 2152"/>
              <a:gd name="T48" fmla="*/ 37 w 1809"/>
              <a:gd name="T49" fmla="*/ 484 h 2152"/>
              <a:gd name="T50" fmla="*/ 209 w 1809"/>
              <a:gd name="T51" fmla="*/ 581 h 2152"/>
              <a:gd name="T52" fmla="*/ 978 w 1809"/>
              <a:gd name="T53" fmla="*/ 30 h 2152"/>
              <a:gd name="T54" fmla="*/ 931 w 1809"/>
              <a:gd name="T55" fmla="*/ 6 h 2152"/>
              <a:gd name="T56" fmla="*/ 25 w 1809"/>
              <a:gd name="T57" fmla="*/ 321 h 2152"/>
              <a:gd name="T58" fmla="*/ 0 w 1809"/>
              <a:gd name="T59" fmla="*/ 344 h 2152"/>
              <a:gd name="T60" fmla="*/ 0 w 1809"/>
              <a:gd name="T61" fmla="*/ 1638 h 2152"/>
              <a:gd name="T62" fmla="*/ 246 w 1809"/>
              <a:gd name="T63" fmla="*/ 1770 h 2152"/>
              <a:gd name="T64" fmla="*/ 246 w 1809"/>
              <a:gd name="T65" fmla="*/ 500 h 2152"/>
              <a:gd name="T66" fmla="*/ 46 w 1809"/>
              <a:gd name="T67" fmla="*/ 393 h 2152"/>
              <a:gd name="T68" fmla="*/ 49 w 1809"/>
              <a:gd name="T69" fmla="*/ 392 h 2152"/>
              <a:gd name="T70" fmla="*/ 954 w 1809"/>
              <a:gd name="T71" fmla="*/ 77 h 2152"/>
              <a:gd name="T72" fmla="*/ 978 w 1809"/>
              <a:gd name="T73" fmla="*/ 30 h 2152"/>
              <a:gd name="T74" fmla="*/ 497 w 1809"/>
              <a:gd name="T75" fmla="*/ 781 h 2152"/>
              <a:gd name="T76" fmla="*/ 497 w 1809"/>
              <a:gd name="T77" fmla="*/ 958 h 2152"/>
              <a:gd name="T78" fmla="*/ 325 w 1809"/>
              <a:gd name="T79" fmla="*/ 873 h 2152"/>
              <a:gd name="T80" fmla="*/ 325 w 1809"/>
              <a:gd name="T81" fmla="*/ 684 h 2152"/>
              <a:gd name="T82" fmla="*/ 497 w 1809"/>
              <a:gd name="T83" fmla="*/ 781 h 2152"/>
              <a:gd name="T84" fmla="*/ 1266 w 1809"/>
              <a:gd name="T85" fmla="*/ 230 h 2152"/>
              <a:gd name="T86" fmla="*/ 1219 w 1809"/>
              <a:gd name="T87" fmla="*/ 206 h 2152"/>
              <a:gd name="T88" fmla="*/ 313 w 1809"/>
              <a:gd name="T89" fmla="*/ 520 h 2152"/>
              <a:gd name="T90" fmla="*/ 288 w 1809"/>
              <a:gd name="T91" fmla="*/ 544 h 2152"/>
              <a:gd name="T92" fmla="*/ 288 w 1809"/>
              <a:gd name="T93" fmla="*/ 1837 h 2152"/>
              <a:gd name="T94" fmla="*/ 534 w 1809"/>
              <a:gd name="T95" fmla="*/ 1969 h 2152"/>
              <a:gd name="T96" fmla="*/ 534 w 1809"/>
              <a:gd name="T97" fmla="*/ 699 h 2152"/>
              <a:gd name="T98" fmla="*/ 334 w 1809"/>
              <a:gd name="T99" fmla="*/ 592 h 2152"/>
              <a:gd name="T100" fmla="*/ 337 w 1809"/>
              <a:gd name="T101" fmla="*/ 592 h 2152"/>
              <a:gd name="T102" fmla="*/ 1243 w 1809"/>
              <a:gd name="T103" fmla="*/ 277 h 2152"/>
              <a:gd name="T104" fmla="*/ 1266 w 1809"/>
              <a:gd name="T105" fmla="*/ 230 h 2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09" h="2152">
                <a:moveTo>
                  <a:pt x="870" y="879"/>
                </a:moveTo>
                <a:lnTo>
                  <a:pt x="870" y="2152"/>
                </a:lnTo>
                <a:lnTo>
                  <a:pt x="1809" y="1820"/>
                </a:lnTo>
                <a:lnTo>
                  <a:pt x="1809" y="547"/>
                </a:lnTo>
                <a:lnTo>
                  <a:pt x="870" y="879"/>
                </a:lnTo>
                <a:close/>
                <a:moveTo>
                  <a:pt x="785" y="961"/>
                </a:moveTo>
                <a:lnTo>
                  <a:pt x="785" y="1138"/>
                </a:lnTo>
                <a:cubicBezTo>
                  <a:pt x="699" y="1121"/>
                  <a:pt x="613" y="1053"/>
                  <a:pt x="613" y="1053"/>
                </a:cubicBezTo>
                <a:lnTo>
                  <a:pt x="613" y="864"/>
                </a:lnTo>
                <a:cubicBezTo>
                  <a:pt x="719" y="950"/>
                  <a:pt x="785" y="961"/>
                  <a:pt x="785" y="961"/>
                </a:cubicBezTo>
                <a:close/>
                <a:moveTo>
                  <a:pt x="1555" y="410"/>
                </a:moveTo>
                <a:cubicBezTo>
                  <a:pt x="1548" y="390"/>
                  <a:pt x="1527" y="379"/>
                  <a:pt x="1507" y="386"/>
                </a:cubicBezTo>
                <a:lnTo>
                  <a:pt x="602" y="700"/>
                </a:lnTo>
                <a:cubicBezTo>
                  <a:pt x="590" y="704"/>
                  <a:pt x="580" y="713"/>
                  <a:pt x="576" y="724"/>
                </a:cubicBezTo>
                <a:lnTo>
                  <a:pt x="576" y="2017"/>
                </a:lnTo>
                <a:cubicBezTo>
                  <a:pt x="608" y="2080"/>
                  <a:pt x="741" y="2149"/>
                  <a:pt x="822" y="2149"/>
                </a:cubicBezTo>
                <a:lnTo>
                  <a:pt x="822" y="879"/>
                </a:lnTo>
                <a:cubicBezTo>
                  <a:pt x="779" y="873"/>
                  <a:pt x="682" y="822"/>
                  <a:pt x="622" y="772"/>
                </a:cubicBezTo>
                <a:cubicBezTo>
                  <a:pt x="623" y="772"/>
                  <a:pt x="624" y="772"/>
                  <a:pt x="625" y="772"/>
                </a:cubicBezTo>
                <a:lnTo>
                  <a:pt x="1531" y="457"/>
                </a:lnTo>
                <a:cubicBezTo>
                  <a:pt x="1550" y="450"/>
                  <a:pt x="1561" y="429"/>
                  <a:pt x="1555" y="410"/>
                </a:cubicBezTo>
                <a:close/>
                <a:moveTo>
                  <a:pt x="209" y="581"/>
                </a:moveTo>
                <a:lnTo>
                  <a:pt x="209" y="758"/>
                </a:lnTo>
                <a:cubicBezTo>
                  <a:pt x="123" y="742"/>
                  <a:pt x="37" y="673"/>
                  <a:pt x="37" y="673"/>
                </a:cubicBezTo>
                <a:lnTo>
                  <a:pt x="37" y="484"/>
                </a:lnTo>
                <a:cubicBezTo>
                  <a:pt x="143" y="570"/>
                  <a:pt x="209" y="581"/>
                  <a:pt x="209" y="581"/>
                </a:cubicBezTo>
                <a:close/>
                <a:moveTo>
                  <a:pt x="978" y="30"/>
                </a:moveTo>
                <a:cubicBezTo>
                  <a:pt x="972" y="11"/>
                  <a:pt x="951" y="0"/>
                  <a:pt x="931" y="6"/>
                </a:cubicBezTo>
                <a:lnTo>
                  <a:pt x="25" y="321"/>
                </a:lnTo>
                <a:cubicBezTo>
                  <a:pt x="14" y="325"/>
                  <a:pt x="3" y="334"/>
                  <a:pt x="0" y="344"/>
                </a:cubicBezTo>
                <a:lnTo>
                  <a:pt x="0" y="1638"/>
                </a:lnTo>
                <a:cubicBezTo>
                  <a:pt x="32" y="1700"/>
                  <a:pt x="165" y="1770"/>
                  <a:pt x="246" y="1770"/>
                </a:cubicBezTo>
                <a:lnTo>
                  <a:pt x="246" y="500"/>
                </a:lnTo>
                <a:cubicBezTo>
                  <a:pt x="203" y="493"/>
                  <a:pt x="106" y="443"/>
                  <a:pt x="46" y="393"/>
                </a:cubicBezTo>
                <a:cubicBezTo>
                  <a:pt x="47" y="393"/>
                  <a:pt x="48" y="392"/>
                  <a:pt x="49" y="392"/>
                </a:cubicBezTo>
                <a:lnTo>
                  <a:pt x="954" y="77"/>
                </a:lnTo>
                <a:cubicBezTo>
                  <a:pt x="974" y="71"/>
                  <a:pt x="985" y="50"/>
                  <a:pt x="978" y="30"/>
                </a:cubicBezTo>
                <a:close/>
                <a:moveTo>
                  <a:pt x="497" y="781"/>
                </a:moveTo>
                <a:lnTo>
                  <a:pt x="497" y="958"/>
                </a:lnTo>
                <a:cubicBezTo>
                  <a:pt x="411" y="941"/>
                  <a:pt x="325" y="873"/>
                  <a:pt x="325" y="873"/>
                </a:cubicBezTo>
                <a:lnTo>
                  <a:pt x="325" y="684"/>
                </a:lnTo>
                <a:cubicBezTo>
                  <a:pt x="431" y="770"/>
                  <a:pt x="497" y="781"/>
                  <a:pt x="497" y="781"/>
                </a:cubicBezTo>
                <a:close/>
                <a:moveTo>
                  <a:pt x="1266" y="230"/>
                </a:moveTo>
                <a:cubicBezTo>
                  <a:pt x="1260" y="210"/>
                  <a:pt x="1239" y="199"/>
                  <a:pt x="1219" y="206"/>
                </a:cubicBezTo>
                <a:lnTo>
                  <a:pt x="313" y="520"/>
                </a:lnTo>
                <a:cubicBezTo>
                  <a:pt x="302" y="524"/>
                  <a:pt x="291" y="533"/>
                  <a:pt x="288" y="544"/>
                </a:cubicBezTo>
                <a:lnTo>
                  <a:pt x="288" y="1837"/>
                </a:lnTo>
                <a:cubicBezTo>
                  <a:pt x="320" y="1900"/>
                  <a:pt x="453" y="1969"/>
                  <a:pt x="534" y="1969"/>
                </a:cubicBezTo>
                <a:lnTo>
                  <a:pt x="534" y="699"/>
                </a:lnTo>
                <a:cubicBezTo>
                  <a:pt x="491" y="693"/>
                  <a:pt x="394" y="642"/>
                  <a:pt x="334" y="592"/>
                </a:cubicBezTo>
                <a:cubicBezTo>
                  <a:pt x="335" y="592"/>
                  <a:pt x="336" y="592"/>
                  <a:pt x="337" y="592"/>
                </a:cubicBezTo>
                <a:lnTo>
                  <a:pt x="1243" y="277"/>
                </a:lnTo>
                <a:cubicBezTo>
                  <a:pt x="1262" y="270"/>
                  <a:pt x="1273" y="249"/>
                  <a:pt x="1266" y="2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935973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" dur="1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0" dur="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4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1" dur="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1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5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"/>
                            </p:stCondLst>
                            <p:childTnLst>
                              <p:par>
                                <p:cTn id="58" presetID="2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9" dur="1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900"/>
                            </p:stCondLst>
                            <p:childTnLst>
                              <p:par>
                                <p:cTn id="7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15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65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5" grpId="0"/>
      <p:bldP spid="5126" grpId="0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786533" y="1360488"/>
            <a:ext cx="4375150" cy="5354637"/>
            <a:chOff x="6786533" y="1360488"/>
            <a:chExt cx="4375150" cy="5354637"/>
          </a:xfrm>
          <a:solidFill>
            <a:schemeClr val="tx2"/>
          </a:solidFill>
        </p:grpSpPr>
        <p:sp>
          <p:nvSpPr>
            <p:cNvPr id="12" name="MH_Other_1"/>
            <p:cNvSpPr>
              <a:spLocks/>
            </p:cNvSpPr>
            <p:nvPr>
              <p:custDataLst>
                <p:tags r:id="rId10"/>
              </p:custDataLst>
            </p:nvPr>
          </p:nvSpPr>
          <p:spPr bwMode="auto">
            <a:xfrm>
              <a:off x="6786533" y="1360488"/>
              <a:ext cx="4375150" cy="5354637"/>
            </a:xfrm>
            <a:custGeom>
              <a:avLst/>
              <a:gdLst>
                <a:gd name="T0" fmla="*/ 1412 w 1646"/>
                <a:gd name="T1" fmla="*/ 1674 h 2015"/>
                <a:gd name="T2" fmla="*/ 1372 w 1646"/>
                <a:gd name="T3" fmla="*/ 1163 h 2015"/>
                <a:gd name="T4" fmla="*/ 1439 w 1646"/>
                <a:gd name="T5" fmla="*/ 1075 h 2015"/>
                <a:gd name="T6" fmla="*/ 1536 w 1646"/>
                <a:gd name="T7" fmla="*/ 808 h 2015"/>
                <a:gd name="T8" fmla="*/ 1247 w 1646"/>
                <a:gd name="T9" fmla="*/ 156 h 2015"/>
                <a:gd name="T10" fmla="*/ 493 w 1646"/>
                <a:gd name="T11" fmla="*/ 100 h 2015"/>
                <a:gd name="T12" fmla="*/ 398 w 1646"/>
                <a:gd name="T13" fmla="*/ 157 h 2015"/>
                <a:gd name="T14" fmla="*/ 163 w 1646"/>
                <a:gd name="T15" fmla="*/ 524 h 2015"/>
                <a:gd name="T16" fmla="*/ 126 w 1646"/>
                <a:gd name="T17" fmla="*/ 617 h 2015"/>
                <a:gd name="T18" fmla="*/ 134 w 1646"/>
                <a:gd name="T19" fmla="*/ 682 h 2015"/>
                <a:gd name="T20" fmla="*/ 133 w 1646"/>
                <a:gd name="T21" fmla="*/ 749 h 2015"/>
                <a:gd name="T22" fmla="*/ 20 w 1646"/>
                <a:gd name="T23" fmla="*/ 977 h 2015"/>
                <a:gd name="T24" fmla="*/ 1 w 1646"/>
                <a:gd name="T25" fmla="*/ 1022 h 2015"/>
                <a:gd name="T26" fmla="*/ 35 w 1646"/>
                <a:gd name="T27" fmla="*/ 1079 h 2015"/>
                <a:gd name="T28" fmla="*/ 89 w 1646"/>
                <a:gd name="T29" fmla="*/ 1092 h 2015"/>
                <a:gd name="T30" fmla="*/ 103 w 1646"/>
                <a:gd name="T31" fmla="*/ 1178 h 2015"/>
                <a:gd name="T32" fmla="*/ 88 w 1646"/>
                <a:gd name="T33" fmla="*/ 1208 h 2015"/>
                <a:gd name="T34" fmla="*/ 113 w 1646"/>
                <a:gd name="T35" fmla="*/ 1250 h 2015"/>
                <a:gd name="T36" fmla="*/ 141 w 1646"/>
                <a:gd name="T37" fmla="*/ 1260 h 2015"/>
                <a:gd name="T38" fmla="*/ 118 w 1646"/>
                <a:gd name="T39" fmla="*/ 1278 h 2015"/>
                <a:gd name="T40" fmla="*/ 136 w 1646"/>
                <a:gd name="T41" fmla="*/ 1339 h 2015"/>
                <a:gd name="T42" fmla="*/ 151 w 1646"/>
                <a:gd name="T43" fmla="*/ 1373 h 2015"/>
                <a:gd name="T44" fmla="*/ 139 w 1646"/>
                <a:gd name="T45" fmla="*/ 1432 h 2015"/>
                <a:gd name="T46" fmla="*/ 215 w 1646"/>
                <a:gd name="T47" fmla="*/ 1540 h 2015"/>
                <a:gd name="T48" fmla="*/ 436 w 1646"/>
                <a:gd name="T49" fmla="*/ 1546 h 2015"/>
                <a:gd name="T50" fmla="*/ 541 w 1646"/>
                <a:gd name="T51" fmla="*/ 1617 h 2015"/>
                <a:gd name="T52" fmla="*/ 560 w 1646"/>
                <a:gd name="T53" fmla="*/ 1684 h 2015"/>
                <a:gd name="T54" fmla="*/ 644 w 1646"/>
                <a:gd name="T55" fmla="*/ 1879 h 2015"/>
                <a:gd name="T56" fmla="*/ 607 w 1646"/>
                <a:gd name="T57" fmla="*/ 2015 h 2015"/>
                <a:gd name="T58" fmla="*/ 1646 w 1646"/>
                <a:gd name="T59" fmla="*/ 2015 h 2015"/>
                <a:gd name="T60" fmla="*/ 1412 w 1646"/>
                <a:gd name="T61" fmla="*/ 1674 h 2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46" h="2015">
                  <a:moveTo>
                    <a:pt x="1412" y="1674"/>
                  </a:moveTo>
                  <a:cubicBezTo>
                    <a:pt x="1287" y="1534"/>
                    <a:pt x="1265" y="1326"/>
                    <a:pt x="1372" y="1163"/>
                  </a:cubicBezTo>
                  <a:cubicBezTo>
                    <a:pt x="1391" y="1135"/>
                    <a:pt x="1413" y="1106"/>
                    <a:pt x="1439" y="1075"/>
                  </a:cubicBezTo>
                  <a:cubicBezTo>
                    <a:pt x="1499" y="1000"/>
                    <a:pt x="1530" y="907"/>
                    <a:pt x="1536" y="808"/>
                  </a:cubicBezTo>
                  <a:cubicBezTo>
                    <a:pt x="1551" y="579"/>
                    <a:pt x="1439" y="291"/>
                    <a:pt x="1247" y="156"/>
                  </a:cubicBezTo>
                  <a:cubicBezTo>
                    <a:pt x="1032" y="18"/>
                    <a:pt x="744" y="0"/>
                    <a:pt x="493" y="100"/>
                  </a:cubicBezTo>
                  <a:cubicBezTo>
                    <a:pt x="460" y="116"/>
                    <a:pt x="429" y="135"/>
                    <a:pt x="398" y="157"/>
                  </a:cubicBezTo>
                  <a:cubicBezTo>
                    <a:pt x="258" y="258"/>
                    <a:pt x="224" y="369"/>
                    <a:pt x="163" y="524"/>
                  </a:cubicBezTo>
                  <a:cubicBezTo>
                    <a:pt x="151" y="554"/>
                    <a:pt x="133" y="585"/>
                    <a:pt x="126" y="617"/>
                  </a:cubicBezTo>
                  <a:cubicBezTo>
                    <a:pt x="119" y="652"/>
                    <a:pt x="127" y="664"/>
                    <a:pt x="134" y="682"/>
                  </a:cubicBezTo>
                  <a:cubicBezTo>
                    <a:pt x="145" y="707"/>
                    <a:pt x="144" y="723"/>
                    <a:pt x="133" y="749"/>
                  </a:cubicBezTo>
                  <a:cubicBezTo>
                    <a:pt x="97" y="826"/>
                    <a:pt x="65" y="904"/>
                    <a:pt x="20" y="977"/>
                  </a:cubicBezTo>
                  <a:cubicBezTo>
                    <a:pt x="12" y="989"/>
                    <a:pt x="2" y="1005"/>
                    <a:pt x="1" y="1022"/>
                  </a:cubicBezTo>
                  <a:cubicBezTo>
                    <a:pt x="0" y="1046"/>
                    <a:pt x="11" y="1070"/>
                    <a:pt x="35" y="1079"/>
                  </a:cubicBezTo>
                  <a:cubicBezTo>
                    <a:pt x="52" y="1085"/>
                    <a:pt x="71" y="1083"/>
                    <a:pt x="89" y="1092"/>
                  </a:cubicBezTo>
                  <a:cubicBezTo>
                    <a:pt x="130" y="1112"/>
                    <a:pt x="124" y="1148"/>
                    <a:pt x="103" y="1178"/>
                  </a:cubicBezTo>
                  <a:cubicBezTo>
                    <a:pt x="96" y="1189"/>
                    <a:pt x="89" y="1199"/>
                    <a:pt x="88" y="1208"/>
                  </a:cubicBezTo>
                  <a:cubicBezTo>
                    <a:pt x="85" y="1225"/>
                    <a:pt x="90" y="1240"/>
                    <a:pt x="113" y="1250"/>
                  </a:cubicBezTo>
                  <a:cubicBezTo>
                    <a:pt x="120" y="1254"/>
                    <a:pt x="130" y="1257"/>
                    <a:pt x="141" y="1260"/>
                  </a:cubicBezTo>
                  <a:cubicBezTo>
                    <a:pt x="131" y="1266"/>
                    <a:pt x="123" y="1272"/>
                    <a:pt x="118" y="1278"/>
                  </a:cubicBezTo>
                  <a:cubicBezTo>
                    <a:pt x="94" y="1302"/>
                    <a:pt x="114" y="1325"/>
                    <a:pt x="136" y="1339"/>
                  </a:cubicBezTo>
                  <a:cubicBezTo>
                    <a:pt x="150" y="1348"/>
                    <a:pt x="159" y="1356"/>
                    <a:pt x="151" y="1373"/>
                  </a:cubicBezTo>
                  <a:cubicBezTo>
                    <a:pt x="142" y="1393"/>
                    <a:pt x="139" y="1413"/>
                    <a:pt x="139" y="1432"/>
                  </a:cubicBezTo>
                  <a:cubicBezTo>
                    <a:pt x="140" y="1481"/>
                    <a:pt x="166" y="1527"/>
                    <a:pt x="215" y="1540"/>
                  </a:cubicBezTo>
                  <a:cubicBezTo>
                    <a:pt x="277" y="1556"/>
                    <a:pt x="371" y="1542"/>
                    <a:pt x="436" y="1546"/>
                  </a:cubicBezTo>
                  <a:cubicBezTo>
                    <a:pt x="483" y="1550"/>
                    <a:pt x="520" y="1567"/>
                    <a:pt x="541" y="1617"/>
                  </a:cubicBezTo>
                  <a:cubicBezTo>
                    <a:pt x="550" y="1639"/>
                    <a:pt x="555" y="1661"/>
                    <a:pt x="560" y="1684"/>
                  </a:cubicBezTo>
                  <a:cubicBezTo>
                    <a:pt x="577" y="1767"/>
                    <a:pt x="616" y="1806"/>
                    <a:pt x="644" y="1879"/>
                  </a:cubicBezTo>
                  <a:cubicBezTo>
                    <a:pt x="660" y="1920"/>
                    <a:pt x="660" y="1966"/>
                    <a:pt x="607" y="2015"/>
                  </a:cubicBezTo>
                  <a:cubicBezTo>
                    <a:pt x="1646" y="2015"/>
                    <a:pt x="1646" y="2015"/>
                    <a:pt x="1646" y="2015"/>
                  </a:cubicBezTo>
                  <a:cubicBezTo>
                    <a:pt x="1600" y="1886"/>
                    <a:pt x="1527" y="1803"/>
                    <a:pt x="1412" y="167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+mn-ea"/>
              </a:endParaRPr>
            </a:p>
          </p:txBody>
        </p:sp>
        <p:sp>
          <p:nvSpPr>
            <p:cNvPr id="28" name="MH_Other_12"/>
            <p:cNvSpPr>
              <a:spLocks noEditPoints="1"/>
            </p:cNvSpPr>
            <p:nvPr>
              <p:custDataLst>
                <p:tags r:id="rId11"/>
              </p:custDataLst>
            </p:nvPr>
          </p:nvSpPr>
          <p:spPr bwMode="auto">
            <a:xfrm>
              <a:off x="9120159" y="3917068"/>
              <a:ext cx="244475" cy="404813"/>
            </a:xfrm>
            <a:custGeom>
              <a:avLst/>
              <a:gdLst>
                <a:gd name="T0" fmla="*/ 2147483646 w 92"/>
                <a:gd name="T1" fmla="*/ 2147483646 h 153"/>
                <a:gd name="T2" fmla="*/ 2147483646 w 92"/>
                <a:gd name="T3" fmla="*/ 2147483646 h 153"/>
                <a:gd name="T4" fmla="*/ 2147483646 w 92"/>
                <a:gd name="T5" fmla="*/ 2147483646 h 153"/>
                <a:gd name="T6" fmla="*/ 2147483646 w 92"/>
                <a:gd name="T7" fmla="*/ 2147483646 h 153"/>
                <a:gd name="T8" fmla="*/ 2147483646 w 92"/>
                <a:gd name="T9" fmla="*/ 2147483646 h 153"/>
                <a:gd name="T10" fmla="*/ 2147483646 w 92"/>
                <a:gd name="T11" fmla="*/ 2147483646 h 153"/>
                <a:gd name="T12" fmla="*/ 2147483646 w 92"/>
                <a:gd name="T13" fmla="*/ 2147483646 h 153"/>
                <a:gd name="T14" fmla="*/ 2147483646 w 92"/>
                <a:gd name="T15" fmla="*/ 2147483646 h 153"/>
                <a:gd name="T16" fmla="*/ 2147483646 w 92"/>
                <a:gd name="T17" fmla="*/ 2147483646 h 153"/>
                <a:gd name="T18" fmla="*/ 2147483646 w 92"/>
                <a:gd name="T19" fmla="*/ 2147483646 h 153"/>
                <a:gd name="T20" fmla="*/ 2147483646 w 92"/>
                <a:gd name="T21" fmla="*/ 2147483646 h 153"/>
                <a:gd name="T22" fmla="*/ 2147483646 w 92"/>
                <a:gd name="T23" fmla="*/ 2147483646 h 153"/>
                <a:gd name="T24" fmla="*/ 2147483646 w 92"/>
                <a:gd name="T25" fmla="*/ 2147483646 h 153"/>
                <a:gd name="T26" fmla="*/ 2147483646 w 92"/>
                <a:gd name="T27" fmla="*/ 2147483646 h 153"/>
                <a:gd name="T28" fmla="*/ 2147483646 w 92"/>
                <a:gd name="T29" fmla="*/ 2147483646 h 153"/>
                <a:gd name="T30" fmla="*/ 2147483646 w 92"/>
                <a:gd name="T31" fmla="*/ 2147483646 h 153"/>
                <a:gd name="T32" fmla="*/ 2147483646 w 92"/>
                <a:gd name="T33" fmla="*/ 2147483646 h 153"/>
                <a:gd name="T34" fmla="*/ 2147483646 w 92"/>
                <a:gd name="T35" fmla="*/ 2147483646 h 153"/>
                <a:gd name="T36" fmla="*/ 2147483646 w 92"/>
                <a:gd name="T37" fmla="*/ 2147483646 h 153"/>
                <a:gd name="T38" fmla="*/ 2147483646 w 92"/>
                <a:gd name="T39" fmla="*/ 2147483646 h 153"/>
                <a:gd name="T40" fmla="*/ 2147483646 w 92"/>
                <a:gd name="T41" fmla="*/ 2147483646 h 153"/>
                <a:gd name="T42" fmla="*/ 2147483646 w 92"/>
                <a:gd name="T43" fmla="*/ 2147483646 h 153"/>
                <a:gd name="T44" fmla="*/ 2147483646 w 92"/>
                <a:gd name="T45" fmla="*/ 2147483646 h 153"/>
                <a:gd name="T46" fmla="*/ 0 w 92"/>
                <a:gd name="T47" fmla="*/ 0 h 153"/>
                <a:gd name="T48" fmla="*/ 2147483646 w 92"/>
                <a:gd name="T49" fmla="*/ 0 h 153"/>
                <a:gd name="T50" fmla="*/ 2147483646 w 92"/>
                <a:gd name="T51" fmla="*/ 2147483646 h 153"/>
                <a:gd name="T52" fmla="*/ 0 w 92"/>
                <a:gd name="T53" fmla="*/ 2147483646 h 153"/>
                <a:gd name="T54" fmla="*/ 0 w 92"/>
                <a:gd name="T55" fmla="*/ 0 h 153"/>
                <a:gd name="T56" fmla="*/ 2147483646 w 92"/>
                <a:gd name="T57" fmla="*/ 0 h 153"/>
                <a:gd name="T58" fmla="*/ 2147483646 w 92"/>
                <a:gd name="T59" fmla="*/ 0 h 153"/>
                <a:gd name="T60" fmla="*/ 2147483646 w 92"/>
                <a:gd name="T61" fmla="*/ 2147483646 h 153"/>
                <a:gd name="T62" fmla="*/ 2147483646 w 92"/>
                <a:gd name="T63" fmla="*/ 2147483646 h 153"/>
                <a:gd name="T64" fmla="*/ 2147483646 w 92"/>
                <a:gd name="T65" fmla="*/ 2147483646 h 153"/>
                <a:gd name="T66" fmla="*/ 2147483646 w 92"/>
                <a:gd name="T67" fmla="*/ 0 h 153"/>
                <a:gd name="T68" fmla="*/ 2147483646 w 92"/>
                <a:gd name="T69" fmla="*/ 0 h 153"/>
                <a:gd name="T70" fmla="*/ 2147483646 w 92"/>
                <a:gd name="T71" fmla="*/ 0 h 153"/>
                <a:gd name="T72" fmla="*/ 2147483646 w 92"/>
                <a:gd name="T73" fmla="*/ 2147483646 h 153"/>
                <a:gd name="T74" fmla="*/ 2147483646 w 92"/>
                <a:gd name="T75" fmla="*/ 2147483646 h 153"/>
                <a:gd name="T76" fmla="*/ 2147483646 w 92"/>
                <a:gd name="T77" fmla="*/ 0 h 15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2" h="153">
                  <a:moveTo>
                    <a:pt x="46" y="70"/>
                  </a:moveTo>
                  <a:cubicBezTo>
                    <a:pt x="69" y="70"/>
                    <a:pt x="88" y="88"/>
                    <a:pt x="88" y="111"/>
                  </a:cubicBezTo>
                  <a:cubicBezTo>
                    <a:pt x="88" y="134"/>
                    <a:pt x="69" y="153"/>
                    <a:pt x="46" y="153"/>
                  </a:cubicBezTo>
                  <a:cubicBezTo>
                    <a:pt x="23" y="153"/>
                    <a:pt x="4" y="134"/>
                    <a:pt x="4" y="111"/>
                  </a:cubicBezTo>
                  <a:cubicBezTo>
                    <a:pt x="4" y="88"/>
                    <a:pt x="23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lose/>
                  <a:moveTo>
                    <a:pt x="46" y="79"/>
                  </a:moveTo>
                  <a:cubicBezTo>
                    <a:pt x="64" y="79"/>
                    <a:pt x="78" y="94"/>
                    <a:pt x="78" y="111"/>
                  </a:cubicBezTo>
                  <a:cubicBezTo>
                    <a:pt x="78" y="129"/>
                    <a:pt x="64" y="143"/>
                    <a:pt x="46" y="143"/>
                  </a:cubicBezTo>
                  <a:cubicBezTo>
                    <a:pt x="29" y="143"/>
                    <a:pt x="14" y="129"/>
                    <a:pt x="14" y="111"/>
                  </a:cubicBezTo>
                  <a:cubicBezTo>
                    <a:pt x="14" y="94"/>
                    <a:pt x="29" y="79"/>
                    <a:pt x="46" y="79"/>
                  </a:cubicBezTo>
                  <a:cubicBezTo>
                    <a:pt x="46" y="79"/>
                    <a:pt x="46" y="79"/>
                    <a:pt x="46" y="79"/>
                  </a:cubicBezTo>
                  <a:close/>
                  <a:moveTo>
                    <a:pt x="46" y="81"/>
                  </a:moveTo>
                  <a:cubicBezTo>
                    <a:pt x="53" y="102"/>
                    <a:pt x="53" y="102"/>
                    <a:pt x="53" y="102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28" y="136"/>
                    <a:pt x="28" y="136"/>
                    <a:pt x="28" y="136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46" y="81"/>
                    <a:pt x="46" y="81"/>
                    <a:pt x="46" y="81"/>
                  </a:cubicBezTo>
                  <a:close/>
                  <a:moveTo>
                    <a:pt x="0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5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0"/>
                    <a:pt x="25" y="0"/>
                    <a:pt x="25" y="0"/>
                  </a:cubicBezTo>
                  <a:close/>
                  <a:moveTo>
                    <a:pt x="77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7" y="0"/>
                    <a:pt x="77" y="0"/>
                    <a:pt x="7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2" name="MH_SubTitle_4"/>
            <p:cNvSpPr txBox="1"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9538712" y="3819524"/>
              <a:ext cx="1108075" cy="63023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 smtClean="0">
                  <a:solidFill>
                    <a:srgbClr val="FFFFFF"/>
                  </a:solidFill>
                  <a:latin typeface="+mn-ea"/>
                  <a:ea typeface="+mn-ea"/>
                  <a:cs typeface="Arial Unicode MS" panose="020B0604020202020204" pitchFamily="34" charset="-122"/>
                </a:rPr>
                <a:t>标题</a:t>
              </a:r>
              <a:endParaRPr lang="zh-CN" altLang="en-US" sz="2000" b="1" dirty="0">
                <a:solidFill>
                  <a:srgbClr val="FFFFFF"/>
                </a:solidFill>
                <a:latin typeface="+mn-ea"/>
                <a:ea typeface="+mn-ea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21471" y="1360487"/>
            <a:ext cx="3987800" cy="2451101"/>
            <a:chOff x="6921471" y="1360487"/>
            <a:chExt cx="3987800" cy="2451101"/>
          </a:xfrm>
        </p:grpSpPr>
        <p:sp>
          <p:nvSpPr>
            <p:cNvPr id="19" name="MH_Other_3"/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6921471" y="1360487"/>
              <a:ext cx="3987800" cy="2451100"/>
            </a:xfrm>
            <a:custGeom>
              <a:avLst/>
              <a:gdLst>
                <a:gd name="T0" fmla="*/ 2147483646 w 1500"/>
                <a:gd name="T1" fmla="*/ 2147483646 h 922"/>
                <a:gd name="T2" fmla="*/ 2147483646 w 1500"/>
                <a:gd name="T3" fmla="*/ 2147483646 h 922"/>
                <a:gd name="T4" fmla="*/ 2147483646 w 1500"/>
                <a:gd name="T5" fmla="*/ 2147483646 h 922"/>
                <a:gd name="T6" fmla="*/ 2147483646 w 1500"/>
                <a:gd name="T7" fmla="*/ 2147483646 h 922"/>
                <a:gd name="T8" fmla="*/ 2147483646 w 1500"/>
                <a:gd name="T9" fmla="*/ 2147483646 h 922"/>
                <a:gd name="T10" fmla="*/ 2147483646 w 1500"/>
                <a:gd name="T11" fmla="*/ 2147483646 h 922"/>
                <a:gd name="T12" fmla="*/ 2147483646 w 1500"/>
                <a:gd name="T13" fmla="*/ 2147483646 h 922"/>
                <a:gd name="T14" fmla="*/ 2147483646 w 1500"/>
                <a:gd name="T15" fmla="*/ 2147483646 h 922"/>
                <a:gd name="T16" fmla="*/ 2147483646 w 1500"/>
                <a:gd name="T17" fmla="*/ 2147483646 h 922"/>
                <a:gd name="T18" fmla="*/ 0 w 1500"/>
                <a:gd name="T19" fmla="*/ 2147483646 h 922"/>
                <a:gd name="T20" fmla="*/ 2147483646 w 1500"/>
                <a:gd name="T21" fmla="*/ 2147483646 h 9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500" h="922">
                  <a:moveTo>
                    <a:pt x="1466" y="922"/>
                  </a:moveTo>
                  <a:cubicBezTo>
                    <a:pt x="1476" y="885"/>
                    <a:pt x="1483" y="847"/>
                    <a:pt x="1485" y="808"/>
                  </a:cubicBezTo>
                  <a:cubicBezTo>
                    <a:pt x="1500" y="579"/>
                    <a:pt x="1388" y="291"/>
                    <a:pt x="1196" y="156"/>
                  </a:cubicBezTo>
                  <a:cubicBezTo>
                    <a:pt x="981" y="18"/>
                    <a:pt x="693" y="0"/>
                    <a:pt x="442" y="100"/>
                  </a:cubicBezTo>
                  <a:cubicBezTo>
                    <a:pt x="409" y="116"/>
                    <a:pt x="378" y="135"/>
                    <a:pt x="347" y="157"/>
                  </a:cubicBezTo>
                  <a:cubicBezTo>
                    <a:pt x="207" y="258"/>
                    <a:pt x="173" y="369"/>
                    <a:pt x="112" y="524"/>
                  </a:cubicBezTo>
                  <a:cubicBezTo>
                    <a:pt x="100" y="554"/>
                    <a:pt x="82" y="585"/>
                    <a:pt x="75" y="617"/>
                  </a:cubicBezTo>
                  <a:cubicBezTo>
                    <a:pt x="68" y="652"/>
                    <a:pt x="76" y="664"/>
                    <a:pt x="83" y="682"/>
                  </a:cubicBezTo>
                  <a:cubicBezTo>
                    <a:pt x="94" y="707"/>
                    <a:pt x="93" y="723"/>
                    <a:pt x="82" y="749"/>
                  </a:cubicBezTo>
                  <a:cubicBezTo>
                    <a:pt x="55" y="807"/>
                    <a:pt x="30" y="866"/>
                    <a:pt x="0" y="922"/>
                  </a:cubicBezTo>
                  <a:cubicBezTo>
                    <a:pt x="1466" y="922"/>
                    <a:pt x="1466" y="922"/>
                    <a:pt x="1466" y="9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6" name="MH_Other_10"/>
            <p:cNvSpPr>
              <a:spLocks noEditPoints="1"/>
            </p:cNvSpPr>
            <p:nvPr>
              <p:custDataLst>
                <p:tags r:id="rId8"/>
              </p:custDataLst>
            </p:nvPr>
          </p:nvSpPr>
          <p:spPr bwMode="auto">
            <a:xfrm>
              <a:off x="9077297" y="3317715"/>
              <a:ext cx="331787" cy="260350"/>
            </a:xfrm>
            <a:custGeom>
              <a:avLst/>
              <a:gdLst>
                <a:gd name="T0" fmla="*/ 2147483646 w 125"/>
                <a:gd name="T1" fmla="*/ 2147483646 h 98"/>
                <a:gd name="T2" fmla="*/ 2147483646 w 125"/>
                <a:gd name="T3" fmla="*/ 2147483646 h 98"/>
                <a:gd name="T4" fmla="*/ 2147483646 w 125"/>
                <a:gd name="T5" fmla="*/ 2147483646 h 98"/>
                <a:gd name="T6" fmla="*/ 2147483646 w 125"/>
                <a:gd name="T7" fmla="*/ 2147483646 h 98"/>
                <a:gd name="T8" fmla="*/ 0 w 125"/>
                <a:gd name="T9" fmla="*/ 2147483646 h 98"/>
                <a:gd name="T10" fmla="*/ 0 w 125"/>
                <a:gd name="T11" fmla="*/ 2147483646 h 98"/>
                <a:gd name="T12" fmla="*/ 2147483646 w 125"/>
                <a:gd name="T13" fmla="*/ 2147483646 h 98"/>
                <a:gd name="T14" fmla="*/ 2147483646 w 125"/>
                <a:gd name="T15" fmla="*/ 2147483646 h 98"/>
                <a:gd name="T16" fmla="*/ 2147483646 w 125"/>
                <a:gd name="T17" fmla="*/ 2147483646 h 98"/>
                <a:gd name="T18" fmla="*/ 2147483646 w 125"/>
                <a:gd name="T19" fmla="*/ 2147483646 h 98"/>
                <a:gd name="T20" fmla="*/ 2147483646 w 125"/>
                <a:gd name="T21" fmla="*/ 2147483646 h 98"/>
                <a:gd name="T22" fmla="*/ 2147483646 w 125"/>
                <a:gd name="T23" fmla="*/ 2147483646 h 98"/>
                <a:gd name="T24" fmla="*/ 2147483646 w 125"/>
                <a:gd name="T25" fmla="*/ 2147483646 h 98"/>
                <a:gd name="T26" fmla="*/ 2147483646 w 125"/>
                <a:gd name="T27" fmla="*/ 2147483646 h 98"/>
                <a:gd name="T28" fmla="*/ 2147483646 w 125"/>
                <a:gd name="T29" fmla="*/ 2147483646 h 98"/>
                <a:gd name="T30" fmla="*/ 2147483646 w 125"/>
                <a:gd name="T31" fmla="*/ 2147483646 h 98"/>
                <a:gd name="T32" fmla="*/ 2147483646 w 125"/>
                <a:gd name="T33" fmla="*/ 2147483646 h 98"/>
                <a:gd name="T34" fmla="*/ 2147483646 w 125"/>
                <a:gd name="T35" fmla="*/ 2147483646 h 98"/>
                <a:gd name="T36" fmla="*/ 2147483646 w 125"/>
                <a:gd name="T37" fmla="*/ 2147483646 h 98"/>
                <a:gd name="T38" fmla="*/ 2147483646 w 125"/>
                <a:gd name="T39" fmla="*/ 2147483646 h 98"/>
                <a:gd name="T40" fmla="*/ 2147483646 w 125"/>
                <a:gd name="T41" fmla="*/ 2147483646 h 98"/>
                <a:gd name="T42" fmla="*/ 2147483646 w 125"/>
                <a:gd name="T43" fmla="*/ 2147483646 h 98"/>
                <a:gd name="T44" fmla="*/ 2147483646 w 125"/>
                <a:gd name="T45" fmla="*/ 2147483646 h 98"/>
                <a:gd name="T46" fmla="*/ 2147483646 w 125"/>
                <a:gd name="T47" fmla="*/ 0 h 98"/>
                <a:gd name="T48" fmla="*/ 2147483646 w 125"/>
                <a:gd name="T49" fmla="*/ 0 h 98"/>
                <a:gd name="T50" fmla="*/ 2147483646 w 125"/>
                <a:gd name="T51" fmla="*/ 2147483646 h 98"/>
                <a:gd name="T52" fmla="*/ 2147483646 w 125"/>
                <a:gd name="T53" fmla="*/ 2147483646 h 98"/>
                <a:gd name="T54" fmla="*/ 2147483646 w 125"/>
                <a:gd name="T55" fmla="*/ 2147483646 h 98"/>
                <a:gd name="T56" fmla="*/ 2147483646 w 125"/>
                <a:gd name="T57" fmla="*/ 2147483646 h 98"/>
                <a:gd name="T58" fmla="*/ 2147483646 w 125"/>
                <a:gd name="T59" fmla="*/ 2147483646 h 98"/>
                <a:gd name="T60" fmla="*/ 0 w 125"/>
                <a:gd name="T61" fmla="*/ 2147483646 h 98"/>
                <a:gd name="T62" fmla="*/ 0 w 125"/>
                <a:gd name="T63" fmla="*/ 2147483646 h 98"/>
                <a:gd name="T64" fmla="*/ 2147483646 w 125"/>
                <a:gd name="T65" fmla="*/ 2147483646 h 98"/>
                <a:gd name="T66" fmla="*/ 2147483646 w 125"/>
                <a:gd name="T67" fmla="*/ 2147483646 h 9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25" h="98">
                  <a:moveTo>
                    <a:pt x="125" y="54"/>
                  </a:moveTo>
                  <a:cubicBezTo>
                    <a:pt x="125" y="91"/>
                    <a:pt x="125" y="91"/>
                    <a:pt x="125" y="91"/>
                  </a:cubicBezTo>
                  <a:cubicBezTo>
                    <a:pt x="125" y="95"/>
                    <a:pt x="122" y="98"/>
                    <a:pt x="118" y="98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3" y="98"/>
                    <a:pt x="0" y="95"/>
                    <a:pt x="0" y="9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4"/>
                    <a:pt x="57" y="66"/>
                    <a:pt x="59" y="66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8" y="66"/>
                    <a:pt x="69" y="64"/>
                    <a:pt x="69" y="62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125" y="54"/>
                    <a:pt x="125" y="54"/>
                    <a:pt x="125" y="54"/>
                  </a:cubicBezTo>
                  <a:close/>
                  <a:moveTo>
                    <a:pt x="50" y="19"/>
                  </a:moveTo>
                  <a:cubicBezTo>
                    <a:pt x="75" y="19"/>
                    <a:pt x="75" y="19"/>
                    <a:pt x="75" y="19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5" y="9"/>
                    <a:pt x="73" y="8"/>
                    <a:pt x="72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1" y="8"/>
                    <a:pt x="50" y="9"/>
                    <a:pt x="50" y="11"/>
                  </a:cubicBezTo>
                  <a:cubicBezTo>
                    <a:pt x="50" y="19"/>
                    <a:pt x="50" y="19"/>
                    <a:pt x="50" y="19"/>
                  </a:cubicBezTo>
                  <a:close/>
                  <a:moveTo>
                    <a:pt x="6" y="19"/>
                  </a:moveTo>
                  <a:cubicBezTo>
                    <a:pt x="43" y="19"/>
                    <a:pt x="43" y="19"/>
                    <a:pt x="43" y="19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5"/>
                    <a:pt x="47" y="0"/>
                    <a:pt x="53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7" y="0"/>
                    <a:pt x="82" y="5"/>
                    <a:pt x="82" y="11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2" y="19"/>
                    <a:pt x="125" y="22"/>
                    <a:pt x="125" y="26"/>
                  </a:cubicBezTo>
                  <a:cubicBezTo>
                    <a:pt x="125" y="47"/>
                    <a:pt x="125" y="47"/>
                    <a:pt x="125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2"/>
                    <a:pt x="3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0" name="MH_SubTitle_2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9538712" y="3178175"/>
              <a:ext cx="1108075" cy="633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 smtClean="0">
                  <a:solidFill>
                    <a:srgbClr val="FFFFFF"/>
                  </a:solidFill>
                  <a:latin typeface="+mn-ea"/>
                  <a:ea typeface="+mn-ea"/>
                  <a:cs typeface="Arial Unicode MS" panose="020B0604020202020204" pitchFamily="34" charset="-122"/>
                </a:rPr>
                <a:t>标题</a:t>
              </a:r>
              <a:endParaRPr lang="zh-CN" altLang="en-US" sz="2000" b="1" dirty="0">
                <a:solidFill>
                  <a:srgbClr val="FFFFFF"/>
                </a:solidFill>
                <a:latin typeface="+mn-ea"/>
                <a:ea typeface="+mn-ea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786533" y="1458912"/>
            <a:ext cx="2159000" cy="5256212"/>
            <a:chOff x="6786533" y="1458912"/>
            <a:chExt cx="2159000" cy="5256212"/>
          </a:xfrm>
          <a:solidFill>
            <a:schemeClr val="bg2"/>
          </a:solidFill>
        </p:grpSpPr>
        <p:sp>
          <p:nvSpPr>
            <p:cNvPr id="18" name="MH_Other_2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6786533" y="1458912"/>
              <a:ext cx="2159000" cy="5256212"/>
            </a:xfrm>
            <a:custGeom>
              <a:avLst/>
              <a:gdLst>
                <a:gd name="T0" fmla="*/ 812 w 812"/>
                <a:gd name="T1" fmla="*/ 0 h 1978"/>
                <a:gd name="T2" fmla="*/ 493 w 812"/>
                <a:gd name="T3" fmla="*/ 63 h 1978"/>
                <a:gd name="T4" fmla="*/ 398 w 812"/>
                <a:gd name="T5" fmla="*/ 120 h 1978"/>
                <a:gd name="T6" fmla="*/ 163 w 812"/>
                <a:gd name="T7" fmla="*/ 487 h 1978"/>
                <a:gd name="T8" fmla="*/ 126 w 812"/>
                <a:gd name="T9" fmla="*/ 580 h 1978"/>
                <a:gd name="T10" fmla="*/ 134 w 812"/>
                <a:gd name="T11" fmla="*/ 645 h 1978"/>
                <a:gd name="T12" fmla="*/ 133 w 812"/>
                <a:gd name="T13" fmla="*/ 712 h 1978"/>
                <a:gd name="T14" fmla="*/ 20 w 812"/>
                <a:gd name="T15" fmla="*/ 940 h 1978"/>
                <a:gd name="T16" fmla="*/ 1 w 812"/>
                <a:gd name="T17" fmla="*/ 985 h 1978"/>
                <a:gd name="T18" fmla="*/ 35 w 812"/>
                <a:gd name="T19" fmla="*/ 1042 h 1978"/>
                <a:gd name="T20" fmla="*/ 89 w 812"/>
                <a:gd name="T21" fmla="*/ 1055 h 1978"/>
                <a:gd name="T22" fmla="*/ 103 w 812"/>
                <a:gd name="T23" fmla="*/ 1141 h 1978"/>
                <a:gd name="T24" fmla="*/ 88 w 812"/>
                <a:gd name="T25" fmla="*/ 1171 h 1978"/>
                <a:gd name="T26" fmla="*/ 113 w 812"/>
                <a:gd name="T27" fmla="*/ 1213 h 1978"/>
                <a:gd name="T28" fmla="*/ 141 w 812"/>
                <a:gd name="T29" fmla="*/ 1223 h 1978"/>
                <a:gd name="T30" fmla="*/ 118 w 812"/>
                <a:gd name="T31" fmla="*/ 1241 h 1978"/>
                <a:gd name="T32" fmla="*/ 136 w 812"/>
                <a:gd name="T33" fmla="*/ 1302 h 1978"/>
                <a:gd name="T34" fmla="*/ 151 w 812"/>
                <a:gd name="T35" fmla="*/ 1336 h 1978"/>
                <a:gd name="T36" fmla="*/ 139 w 812"/>
                <a:gd name="T37" fmla="*/ 1395 h 1978"/>
                <a:gd name="T38" fmla="*/ 215 w 812"/>
                <a:gd name="T39" fmla="*/ 1503 h 1978"/>
                <a:gd name="T40" fmla="*/ 436 w 812"/>
                <a:gd name="T41" fmla="*/ 1509 h 1978"/>
                <a:gd name="T42" fmla="*/ 541 w 812"/>
                <a:gd name="T43" fmla="*/ 1580 h 1978"/>
                <a:gd name="T44" fmla="*/ 560 w 812"/>
                <a:gd name="T45" fmla="*/ 1647 h 1978"/>
                <a:gd name="T46" fmla="*/ 644 w 812"/>
                <a:gd name="T47" fmla="*/ 1842 h 1978"/>
                <a:gd name="T48" fmla="*/ 607 w 812"/>
                <a:gd name="T49" fmla="*/ 1978 h 1978"/>
                <a:gd name="T50" fmla="*/ 812 w 812"/>
                <a:gd name="T51" fmla="*/ 1978 h 1978"/>
                <a:gd name="T52" fmla="*/ 812 w 812"/>
                <a:gd name="T53" fmla="*/ 0 h 1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12" h="1978">
                  <a:moveTo>
                    <a:pt x="812" y="0"/>
                  </a:moveTo>
                  <a:cubicBezTo>
                    <a:pt x="704" y="1"/>
                    <a:pt x="596" y="22"/>
                    <a:pt x="493" y="63"/>
                  </a:cubicBezTo>
                  <a:cubicBezTo>
                    <a:pt x="460" y="79"/>
                    <a:pt x="429" y="98"/>
                    <a:pt x="398" y="120"/>
                  </a:cubicBezTo>
                  <a:cubicBezTo>
                    <a:pt x="258" y="221"/>
                    <a:pt x="224" y="332"/>
                    <a:pt x="163" y="487"/>
                  </a:cubicBezTo>
                  <a:cubicBezTo>
                    <a:pt x="151" y="517"/>
                    <a:pt x="133" y="548"/>
                    <a:pt x="126" y="580"/>
                  </a:cubicBezTo>
                  <a:cubicBezTo>
                    <a:pt x="119" y="615"/>
                    <a:pt x="127" y="627"/>
                    <a:pt x="134" y="645"/>
                  </a:cubicBezTo>
                  <a:cubicBezTo>
                    <a:pt x="145" y="670"/>
                    <a:pt x="144" y="686"/>
                    <a:pt x="133" y="712"/>
                  </a:cubicBezTo>
                  <a:cubicBezTo>
                    <a:pt x="97" y="789"/>
                    <a:pt x="65" y="867"/>
                    <a:pt x="20" y="940"/>
                  </a:cubicBezTo>
                  <a:cubicBezTo>
                    <a:pt x="12" y="952"/>
                    <a:pt x="2" y="968"/>
                    <a:pt x="1" y="985"/>
                  </a:cubicBezTo>
                  <a:cubicBezTo>
                    <a:pt x="0" y="1009"/>
                    <a:pt x="11" y="1033"/>
                    <a:pt x="35" y="1042"/>
                  </a:cubicBezTo>
                  <a:cubicBezTo>
                    <a:pt x="52" y="1048"/>
                    <a:pt x="71" y="1046"/>
                    <a:pt x="89" y="1055"/>
                  </a:cubicBezTo>
                  <a:cubicBezTo>
                    <a:pt x="130" y="1075"/>
                    <a:pt x="124" y="1111"/>
                    <a:pt x="103" y="1141"/>
                  </a:cubicBezTo>
                  <a:cubicBezTo>
                    <a:pt x="96" y="1152"/>
                    <a:pt x="89" y="1162"/>
                    <a:pt x="88" y="1171"/>
                  </a:cubicBezTo>
                  <a:cubicBezTo>
                    <a:pt x="85" y="1188"/>
                    <a:pt x="90" y="1203"/>
                    <a:pt x="113" y="1213"/>
                  </a:cubicBezTo>
                  <a:cubicBezTo>
                    <a:pt x="120" y="1217"/>
                    <a:pt x="130" y="1220"/>
                    <a:pt x="141" y="1223"/>
                  </a:cubicBezTo>
                  <a:cubicBezTo>
                    <a:pt x="131" y="1229"/>
                    <a:pt x="123" y="1235"/>
                    <a:pt x="118" y="1241"/>
                  </a:cubicBezTo>
                  <a:cubicBezTo>
                    <a:pt x="94" y="1265"/>
                    <a:pt x="114" y="1288"/>
                    <a:pt x="136" y="1302"/>
                  </a:cubicBezTo>
                  <a:cubicBezTo>
                    <a:pt x="150" y="1311"/>
                    <a:pt x="159" y="1319"/>
                    <a:pt x="151" y="1336"/>
                  </a:cubicBezTo>
                  <a:cubicBezTo>
                    <a:pt x="142" y="1356"/>
                    <a:pt x="139" y="1376"/>
                    <a:pt x="139" y="1395"/>
                  </a:cubicBezTo>
                  <a:cubicBezTo>
                    <a:pt x="140" y="1444"/>
                    <a:pt x="166" y="1490"/>
                    <a:pt x="215" y="1503"/>
                  </a:cubicBezTo>
                  <a:cubicBezTo>
                    <a:pt x="277" y="1519"/>
                    <a:pt x="371" y="1505"/>
                    <a:pt x="436" y="1509"/>
                  </a:cubicBezTo>
                  <a:cubicBezTo>
                    <a:pt x="483" y="1513"/>
                    <a:pt x="520" y="1530"/>
                    <a:pt x="541" y="1580"/>
                  </a:cubicBezTo>
                  <a:cubicBezTo>
                    <a:pt x="550" y="1602"/>
                    <a:pt x="555" y="1624"/>
                    <a:pt x="560" y="1647"/>
                  </a:cubicBezTo>
                  <a:cubicBezTo>
                    <a:pt x="577" y="1730"/>
                    <a:pt x="616" y="1769"/>
                    <a:pt x="644" y="1842"/>
                  </a:cubicBezTo>
                  <a:cubicBezTo>
                    <a:pt x="660" y="1883"/>
                    <a:pt x="660" y="1929"/>
                    <a:pt x="607" y="1978"/>
                  </a:cubicBezTo>
                  <a:cubicBezTo>
                    <a:pt x="812" y="1978"/>
                    <a:pt x="812" y="1978"/>
                    <a:pt x="812" y="1978"/>
                  </a:cubicBezTo>
                  <a:cubicBezTo>
                    <a:pt x="812" y="0"/>
                    <a:pt x="812" y="0"/>
                    <a:pt x="812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+mn-ea"/>
              </a:endParaRPr>
            </a:p>
          </p:txBody>
        </p:sp>
        <p:sp>
          <p:nvSpPr>
            <p:cNvPr id="27" name="MH_Other_11"/>
            <p:cNvSpPr>
              <a:spLocks noEditPoints="1"/>
            </p:cNvSpPr>
            <p:nvPr>
              <p:custDataLst>
                <p:tags r:id="rId5"/>
              </p:custDataLst>
            </p:nvPr>
          </p:nvSpPr>
          <p:spPr bwMode="auto">
            <a:xfrm>
              <a:off x="8467696" y="3917067"/>
              <a:ext cx="381000" cy="382588"/>
            </a:xfrm>
            <a:custGeom>
              <a:avLst/>
              <a:gdLst>
                <a:gd name="T0" fmla="*/ 2147483646 w 143"/>
                <a:gd name="T1" fmla="*/ 2147483646 h 144"/>
                <a:gd name="T2" fmla="*/ 2147483646 w 143"/>
                <a:gd name="T3" fmla="*/ 2147483646 h 144"/>
                <a:gd name="T4" fmla="*/ 2147483646 w 143"/>
                <a:gd name="T5" fmla="*/ 2147483646 h 144"/>
                <a:gd name="T6" fmla="*/ 2147483646 w 143"/>
                <a:gd name="T7" fmla="*/ 2147483646 h 144"/>
                <a:gd name="T8" fmla="*/ 2147483646 w 143"/>
                <a:gd name="T9" fmla="*/ 2147483646 h 144"/>
                <a:gd name="T10" fmla="*/ 2147483646 w 143"/>
                <a:gd name="T11" fmla="*/ 2147483646 h 144"/>
                <a:gd name="T12" fmla="*/ 2147483646 w 143"/>
                <a:gd name="T13" fmla="*/ 2147483646 h 144"/>
                <a:gd name="T14" fmla="*/ 2147483646 w 143"/>
                <a:gd name="T15" fmla="*/ 2147483646 h 144"/>
                <a:gd name="T16" fmla="*/ 2147483646 w 143"/>
                <a:gd name="T17" fmla="*/ 2147483646 h 144"/>
                <a:gd name="T18" fmla="*/ 2147483646 w 143"/>
                <a:gd name="T19" fmla="*/ 2147483646 h 144"/>
                <a:gd name="T20" fmla="*/ 2147483646 w 143"/>
                <a:gd name="T21" fmla="*/ 2147483646 h 144"/>
                <a:gd name="T22" fmla="*/ 2147483646 w 143"/>
                <a:gd name="T23" fmla="*/ 2147483646 h 144"/>
                <a:gd name="T24" fmla="*/ 2147483646 w 143"/>
                <a:gd name="T25" fmla="*/ 2147483646 h 144"/>
                <a:gd name="T26" fmla="*/ 2147483646 w 143"/>
                <a:gd name="T27" fmla="*/ 2147483646 h 144"/>
                <a:gd name="T28" fmla="*/ 2147483646 w 143"/>
                <a:gd name="T29" fmla="*/ 2147483646 h 144"/>
                <a:gd name="T30" fmla="*/ 2147483646 w 143"/>
                <a:gd name="T31" fmla="*/ 2147483646 h 144"/>
                <a:gd name="T32" fmla="*/ 0 w 143"/>
                <a:gd name="T33" fmla="*/ 2147483646 h 144"/>
                <a:gd name="T34" fmla="*/ 2147483646 w 143"/>
                <a:gd name="T35" fmla="*/ 2147483646 h 144"/>
                <a:gd name="T36" fmla="*/ 2147483646 w 143"/>
                <a:gd name="T37" fmla="*/ 2147483646 h 144"/>
                <a:gd name="T38" fmla="*/ 2147483646 w 143"/>
                <a:gd name="T39" fmla="*/ 2147483646 h 144"/>
                <a:gd name="T40" fmla="*/ 2147483646 w 143"/>
                <a:gd name="T41" fmla="*/ 2147483646 h 144"/>
                <a:gd name="T42" fmla="*/ 2147483646 w 143"/>
                <a:gd name="T43" fmla="*/ 2147483646 h 144"/>
                <a:gd name="T44" fmla="*/ 2147483646 w 143"/>
                <a:gd name="T45" fmla="*/ 2147483646 h 144"/>
                <a:gd name="T46" fmla="*/ 2147483646 w 143"/>
                <a:gd name="T47" fmla="*/ 2147483646 h 144"/>
                <a:gd name="T48" fmla="*/ 2147483646 w 143"/>
                <a:gd name="T49" fmla="*/ 2147483646 h 144"/>
                <a:gd name="T50" fmla="*/ 2147483646 w 143"/>
                <a:gd name="T51" fmla="*/ 2147483646 h 144"/>
                <a:gd name="T52" fmla="*/ 2147483646 w 143"/>
                <a:gd name="T53" fmla="*/ 2147483646 h 144"/>
                <a:gd name="T54" fmla="*/ 2147483646 w 143"/>
                <a:gd name="T55" fmla="*/ 2147483646 h 144"/>
                <a:gd name="T56" fmla="*/ 2147483646 w 143"/>
                <a:gd name="T57" fmla="*/ 2147483646 h 144"/>
                <a:gd name="T58" fmla="*/ 2147483646 w 143"/>
                <a:gd name="T59" fmla="*/ 2147483646 h 144"/>
                <a:gd name="T60" fmla="*/ 2147483646 w 143"/>
                <a:gd name="T61" fmla="*/ 2147483646 h 144"/>
                <a:gd name="T62" fmla="*/ 2147483646 w 143"/>
                <a:gd name="T63" fmla="*/ 2147483646 h 144"/>
                <a:gd name="T64" fmla="*/ 2147483646 w 143"/>
                <a:gd name="T65" fmla="*/ 2147483646 h 144"/>
                <a:gd name="T66" fmla="*/ 2147483646 w 143"/>
                <a:gd name="T67" fmla="*/ 2147483646 h 144"/>
                <a:gd name="T68" fmla="*/ 2147483646 w 143"/>
                <a:gd name="T69" fmla="*/ 2147483646 h 144"/>
                <a:gd name="T70" fmla="*/ 2147483646 w 143"/>
                <a:gd name="T71" fmla="*/ 2147483646 h 144"/>
                <a:gd name="T72" fmla="*/ 2147483646 w 143"/>
                <a:gd name="T73" fmla="*/ 2147483646 h 1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43" h="144">
                  <a:moveTo>
                    <a:pt x="70" y="40"/>
                  </a:moveTo>
                  <a:cubicBezTo>
                    <a:pt x="75" y="41"/>
                    <a:pt x="80" y="42"/>
                    <a:pt x="84" y="45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6" y="49"/>
                    <a:pt x="73" y="48"/>
                    <a:pt x="70" y="47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2" y="62"/>
                    <a:pt x="74" y="63"/>
                    <a:pt x="75" y="64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1" y="70"/>
                    <a:pt x="82" y="72"/>
                    <a:pt x="82" y="74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96" y="70"/>
                    <a:pt x="95" y="67"/>
                    <a:pt x="94" y="65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101" y="64"/>
                    <a:pt x="103" y="69"/>
                    <a:pt x="103" y="74"/>
                  </a:cubicBezTo>
                  <a:cubicBezTo>
                    <a:pt x="117" y="74"/>
                    <a:pt x="117" y="74"/>
                    <a:pt x="117" y="74"/>
                  </a:cubicBezTo>
                  <a:cubicBezTo>
                    <a:pt x="116" y="65"/>
                    <a:pt x="114" y="56"/>
                    <a:pt x="109" y="49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20" y="53"/>
                    <a:pt x="123" y="63"/>
                    <a:pt x="124" y="74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124" y="81"/>
                    <a:pt x="124" y="81"/>
                    <a:pt x="124" y="81"/>
                  </a:cubicBezTo>
                  <a:cubicBezTo>
                    <a:pt x="122" y="110"/>
                    <a:pt x="99" y="133"/>
                    <a:pt x="70" y="135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135"/>
                    <a:pt x="63" y="135"/>
                    <a:pt x="63" y="135"/>
                  </a:cubicBezTo>
                  <a:cubicBezTo>
                    <a:pt x="34" y="133"/>
                    <a:pt x="11" y="110"/>
                    <a:pt x="9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1" y="45"/>
                    <a:pt x="34" y="21"/>
                    <a:pt x="63" y="2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81" y="20"/>
                    <a:pt x="91" y="24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87" y="30"/>
                    <a:pt x="79" y="27"/>
                    <a:pt x="70" y="27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82" y="81"/>
                  </a:moveTo>
                  <a:cubicBezTo>
                    <a:pt x="81" y="87"/>
                    <a:pt x="76" y="92"/>
                    <a:pt x="70" y="93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84" y="105"/>
                    <a:pt x="95" y="94"/>
                    <a:pt x="96" y="81"/>
                  </a:cubicBezTo>
                  <a:cubicBezTo>
                    <a:pt x="82" y="81"/>
                    <a:pt x="82" y="81"/>
                    <a:pt x="82" y="81"/>
                  </a:cubicBezTo>
                  <a:close/>
                  <a:moveTo>
                    <a:pt x="63" y="93"/>
                  </a:moveTo>
                  <a:cubicBezTo>
                    <a:pt x="57" y="92"/>
                    <a:pt x="52" y="87"/>
                    <a:pt x="51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8" y="94"/>
                    <a:pt x="49" y="105"/>
                    <a:pt x="63" y="107"/>
                  </a:cubicBezTo>
                  <a:cubicBezTo>
                    <a:pt x="63" y="93"/>
                    <a:pt x="63" y="93"/>
                    <a:pt x="63" y="93"/>
                  </a:cubicBezTo>
                  <a:close/>
                  <a:moveTo>
                    <a:pt x="51" y="74"/>
                  </a:moveTo>
                  <a:cubicBezTo>
                    <a:pt x="52" y="68"/>
                    <a:pt x="57" y="63"/>
                    <a:pt x="63" y="61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49" y="49"/>
                    <a:pt x="38" y="60"/>
                    <a:pt x="37" y="74"/>
                  </a:cubicBezTo>
                  <a:cubicBezTo>
                    <a:pt x="51" y="74"/>
                    <a:pt x="51" y="74"/>
                    <a:pt x="51" y="74"/>
                  </a:cubicBezTo>
                  <a:close/>
                  <a:moveTo>
                    <a:pt x="63" y="27"/>
                  </a:moveTo>
                  <a:cubicBezTo>
                    <a:pt x="38" y="28"/>
                    <a:pt x="18" y="49"/>
                    <a:pt x="16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1" y="56"/>
                    <a:pt x="45" y="42"/>
                    <a:pt x="63" y="40"/>
                  </a:cubicBezTo>
                  <a:cubicBezTo>
                    <a:pt x="63" y="27"/>
                    <a:pt x="63" y="27"/>
                    <a:pt x="63" y="27"/>
                  </a:cubicBezTo>
                  <a:close/>
                  <a:moveTo>
                    <a:pt x="63" y="128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45" y="112"/>
                    <a:pt x="31" y="98"/>
                    <a:pt x="30" y="8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8" y="106"/>
                    <a:pt x="38" y="126"/>
                    <a:pt x="63" y="128"/>
                  </a:cubicBezTo>
                  <a:close/>
                  <a:moveTo>
                    <a:pt x="70" y="114"/>
                  </a:moveTo>
                  <a:cubicBezTo>
                    <a:pt x="70" y="128"/>
                    <a:pt x="70" y="128"/>
                    <a:pt x="70" y="128"/>
                  </a:cubicBezTo>
                  <a:cubicBezTo>
                    <a:pt x="95" y="126"/>
                    <a:pt x="115" y="106"/>
                    <a:pt x="117" y="81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102" y="98"/>
                    <a:pt x="88" y="112"/>
                    <a:pt x="70" y="1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1" name="MH_SubTitle_3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7267392" y="3819524"/>
              <a:ext cx="1108075" cy="630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zh-CN" altLang="en-US" sz="2000" b="1" dirty="0" smtClean="0">
                  <a:solidFill>
                    <a:srgbClr val="FFFFFF"/>
                  </a:solidFill>
                  <a:latin typeface="+mn-ea"/>
                  <a:ea typeface="+mn-ea"/>
                  <a:cs typeface="Arial Unicode MS" panose="020B0604020202020204" pitchFamily="34" charset="-122"/>
                </a:rPr>
                <a:t>标题</a:t>
              </a:r>
              <a:endParaRPr lang="zh-CN" altLang="en-US" sz="2000" b="1" dirty="0">
                <a:solidFill>
                  <a:srgbClr val="FFFFFF"/>
                </a:solidFill>
                <a:latin typeface="+mn-ea"/>
                <a:ea typeface="+mn-ea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921471" y="1458913"/>
            <a:ext cx="2024062" cy="2352675"/>
            <a:chOff x="6921471" y="1458913"/>
            <a:chExt cx="2024062" cy="2352675"/>
          </a:xfrm>
        </p:grpSpPr>
        <p:sp>
          <p:nvSpPr>
            <p:cNvPr id="20" name="MH_Other_4"/>
            <p:cNvSpPr>
              <a:spLocks/>
            </p:cNvSpPr>
            <p:nvPr>
              <p:custDataLst>
                <p:tags r:id="rId1"/>
              </p:custDataLst>
            </p:nvPr>
          </p:nvSpPr>
          <p:spPr bwMode="auto">
            <a:xfrm>
              <a:off x="6921471" y="1458913"/>
              <a:ext cx="2024062" cy="2352675"/>
            </a:xfrm>
            <a:custGeom>
              <a:avLst/>
              <a:gdLst>
                <a:gd name="T0" fmla="*/ 2147483646 w 761"/>
                <a:gd name="T1" fmla="*/ 0 h 885"/>
                <a:gd name="T2" fmla="*/ 2147483646 w 761"/>
                <a:gd name="T3" fmla="*/ 2147483646 h 885"/>
                <a:gd name="T4" fmla="*/ 2147483646 w 761"/>
                <a:gd name="T5" fmla="*/ 2147483646 h 885"/>
                <a:gd name="T6" fmla="*/ 2147483646 w 761"/>
                <a:gd name="T7" fmla="*/ 2147483646 h 885"/>
                <a:gd name="T8" fmla="*/ 2147483646 w 761"/>
                <a:gd name="T9" fmla="*/ 2147483646 h 885"/>
                <a:gd name="T10" fmla="*/ 2147483646 w 761"/>
                <a:gd name="T11" fmla="*/ 2147483646 h 885"/>
                <a:gd name="T12" fmla="*/ 2147483646 w 761"/>
                <a:gd name="T13" fmla="*/ 2147483646 h 885"/>
                <a:gd name="T14" fmla="*/ 0 w 761"/>
                <a:gd name="T15" fmla="*/ 2147483646 h 885"/>
                <a:gd name="T16" fmla="*/ 2147483646 w 761"/>
                <a:gd name="T17" fmla="*/ 2147483646 h 885"/>
                <a:gd name="T18" fmla="*/ 2147483646 w 761"/>
                <a:gd name="T19" fmla="*/ 0 h 8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61" h="885">
                  <a:moveTo>
                    <a:pt x="761" y="0"/>
                  </a:moveTo>
                  <a:cubicBezTo>
                    <a:pt x="653" y="1"/>
                    <a:pt x="545" y="22"/>
                    <a:pt x="442" y="63"/>
                  </a:cubicBezTo>
                  <a:cubicBezTo>
                    <a:pt x="409" y="79"/>
                    <a:pt x="378" y="98"/>
                    <a:pt x="347" y="120"/>
                  </a:cubicBezTo>
                  <a:cubicBezTo>
                    <a:pt x="207" y="221"/>
                    <a:pt x="173" y="332"/>
                    <a:pt x="112" y="487"/>
                  </a:cubicBezTo>
                  <a:cubicBezTo>
                    <a:pt x="100" y="517"/>
                    <a:pt x="82" y="548"/>
                    <a:pt x="75" y="580"/>
                  </a:cubicBezTo>
                  <a:cubicBezTo>
                    <a:pt x="68" y="615"/>
                    <a:pt x="76" y="627"/>
                    <a:pt x="83" y="645"/>
                  </a:cubicBezTo>
                  <a:cubicBezTo>
                    <a:pt x="94" y="670"/>
                    <a:pt x="93" y="686"/>
                    <a:pt x="82" y="712"/>
                  </a:cubicBezTo>
                  <a:cubicBezTo>
                    <a:pt x="55" y="770"/>
                    <a:pt x="30" y="829"/>
                    <a:pt x="0" y="885"/>
                  </a:cubicBezTo>
                  <a:cubicBezTo>
                    <a:pt x="761" y="885"/>
                    <a:pt x="761" y="885"/>
                    <a:pt x="761" y="885"/>
                  </a:cubicBezTo>
                  <a:cubicBezTo>
                    <a:pt x="761" y="0"/>
                    <a:pt x="761" y="0"/>
                    <a:pt x="7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5" name="MH_Other_9"/>
            <p:cNvSpPr>
              <a:spLocks noEditPoints="1"/>
            </p:cNvSpPr>
            <p:nvPr>
              <p:custDataLst>
                <p:tags r:id="rId2"/>
              </p:custDataLst>
            </p:nvPr>
          </p:nvSpPr>
          <p:spPr bwMode="auto">
            <a:xfrm>
              <a:off x="8472459" y="3239928"/>
              <a:ext cx="347663" cy="400050"/>
            </a:xfrm>
            <a:custGeom>
              <a:avLst/>
              <a:gdLst>
                <a:gd name="T0" fmla="*/ 2147483646 w 131"/>
                <a:gd name="T1" fmla="*/ 2147483646 h 151"/>
                <a:gd name="T2" fmla="*/ 2147483646 w 131"/>
                <a:gd name="T3" fmla="*/ 2147483646 h 151"/>
                <a:gd name="T4" fmla="*/ 2147483646 w 131"/>
                <a:gd name="T5" fmla="*/ 2147483646 h 151"/>
                <a:gd name="T6" fmla="*/ 2147483646 w 131"/>
                <a:gd name="T7" fmla="*/ 2147483646 h 151"/>
                <a:gd name="T8" fmla="*/ 2147483646 w 131"/>
                <a:gd name="T9" fmla="*/ 2147483646 h 151"/>
                <a:gd name="T10" fmla="*/ 2147483646 w 131"/>
                <a:gd name="T11" fmla="*/ 2147483646 h 151"/>
                <a:gd name="T12" fmla="*/ 2147483646 w 131"/>
                <a:gd name="T13" fmla="*/ 2147483646 h 151"/>
                <a:gd name="T14" fmla="*/ 2147483646 w 131"/>
                <a:gd name="T15" fmla="*/ 2147483646 h 151"/>
                <a:gd name="T16" fmla="*/ 2147483646 w 131"/>
                <a:gd name="T17" fmla="*/ 2147483646 h 151"/>
                <a:gd name="T18" fmla="*/ 2147483646 w 131"/>
                <a:gd name="T19" fmla="*/ 2147483646 h 151"/>
                <a:gd name="T20" fmla="*/ 2147483646 w 131"/>
                <a:gd name="T21" fmla="*/ 2147483646 h 151"/>
                <a:gd name="T22" fmla="*/ 2147483646 w 131"/>
                <a:gd name="T23" fmla="*/ 2147483646 h 151"/>
                <a:gd name="T24" fmla="*/ 2147483646 w 131"/>
                <a:gd name="T25" fmla="*/ 2147483646 h 151"/>
                <a:gd name="T26" fmla="*/ 2147483646 w 131"/>
                <a:gd name="T27" fmla="*/ 2147483646 h 151"/>
                <a:gd name="T28" fmla="*/ 2147483646 w 131"/>
                <a:gd name="T29" fmla="*/ 2147483646 h 151"/>
                <a:gd name="T30" fmla="*/ 2147483646 w 131"/>
                <a:gd name="T31" fmla="*/ 2147483646 h 151"/>
                <a:gd name="T32" fmla="*/ 2147483646 w 131"/>
                <a:gd name="T33" fmla="*/ 2147483646 h 151"/>
                <a:gd name="T34" fmla="*/ 2147483646 w 131"/>
                <a:gd name="T35" fmla="*/ 2147483646 h 151"/>
                <a:gd name="T36" fmla="*/ 2147483646 w 131"/>
                <a:gd name="T37" fmla="*/ 2147483646 h 151"/>
                <a:gd name="T38" fmla="*/ 2147483646 w 131"/>
                <a:gd name="T39" fmla="*/ 2147483646 h 151"/>
                <a:gd name="T40" fmla="*/ 2147483646 w 131"/>
                <a:gd name="T41" fmla="*/ 2147483646 h 151"/>
                <a:gd name="T42" fmla="*/ 2147483646 w 131"/>
                <a:gd name="T43" fmla="*/ 2147483646 h 151"/>
                <a:gd name="T44" fmla="*/ 2147483646 w 131"/>
                <a:gd name="T45" fmla="*/ 2147483646 h 151"/>
                <a:gd name="T46" fmla="*/ 2147483646 w 131"/>
                <a:gd name="T47" fmla="*/ 0 h 151"/>
                <a:gd name="T48" fmla="*/ 2147483646 w 131"/>
                <a:gd name="T49" fmla="*/ 2147483646 h 151"/>
                <a:gd name="T50" fmla="*/ 2147483646 w 131"/>
                <a:gd name="T51" fmla="*/ 0 h 151"/>
                <a:gd name="T52" fmla="*/ 2147483646 w 131"/>
                <a:gd name="T53" fmla="*/ 2147483646 h 151"/>
                <a:gd name="T54" fmla="*/ 2147483646 w 131"/>
                <a:gd name="T55" fmla="*/ 2147483646 h 151"/>
                <a:gd name="T56" fmla="*/ 2147483646 w 131"/>
                <a:gd name="T57" fmla="*/ 2147483646 h 151"/>
                <a:gd name="T58" fmla="*/ 2147483646 w 131"/>
                <a:gd name="T59" fmla="*/ 2147483646 h 151"/>
                <a:gd name="T60" fmla="*/ 2147483646 w 131"/>
                <a:gd name="T61" fmla="*/ 2147483646 h 151"/>
                <a:gd name="T62" fmla="*/ 2147483646 w 131"/>
                <a:gd name="T63" fmla="*/ 2147483646 h 151"/>
                <a:gd name="T64" fmla="*/ 2147483646 w 131"/>
                <a:gd name="T65" fmla="*/ 2147483646 h 151"/>
                <a:gd name="T66" fmla="*/ 2147483646 w 131"/>
                <a:gd name="T67" fmla="*/ 2147483646 h 151"/>
                <a:gd name="T68" fmla="*/ 2147483646 w 131"/>
                <a:gd name="T69" fmla="*/ 2147483646 h 151"/>
                <a:gd name="T70" fmla="*/ 2147483646 w 131"/>
                <a:gd name="T71" fmla="*/ 2147483646 h 151"/>
                <a:gd name="T72" fmla="*/ 2147483646 w 131"/>
                <a:gd name="T73" fmla="*/ 2147483646 h 151"/>
                <a:gd name="T74" fmla="*/ 2147483646 w 131"/>
                <a:gd name="T75" fmla="*/ 2147483646 h 151"/>
                <a:gd name="T76" fmla="*/ 2147483646 w 131"/>
                <a:gd name="T77" fmla="*/ 2147483646 h 151"/>
                <a:gd name="T78" fmla="*/ 2147483646 w 131"/>
                <a:gd name="T79" fmla="*/ 2147483646 h 151"/>
                <a:gd name="T80" fmla="*/ 0 w 131"/>
                <a:gd name="T81" fmla="*/ 2147483646 h 151"/>
                <a:gd name="T82" fmla="*/ 2147483646 w 131"/>
                <a:gd name="T83" fmla="*/ 2147483646 h 151"/>
                <a:gd name="T84" fmla="*/ 2147483646 w 131"/>
                <a:gd name="T85" fmla="*/ 2147483646 h 15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1" h="151">
                  <a:moveTo>
                    <a:pt x="48" y="130"/>
                  </a:moveTo>
                  <a:cubicBezTo>
                    <a:pt x="83" y="130"/>
                    <a:pt x="83" y="130"/>
                    <a:pt x="83" y="130"/>
                  </a:cubicBezTo>
                  <a:cubicBezTo>
                    <a:pt x="84" y="130"/>
                    <a:pt x="86" y="131"/>
                    <a:pt x="86" y="132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86" y="137"/>
                    <a:pt x="84" y="138"/>
                    <a:pt x="83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6" y="138"/>
                    <a:pt x="45" y="137"/>
                    <a:pt x="45" y="136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5" y="131"/>
                    <a:pt x="46" y="130"/>
                    <a:pt x="48" y="130"/>
                  </a:cubicBezTo>
                  <a:cubicBezTo>
                    <a:pt x="48" y="130"/>
                    <a:pt x="48" y="130"/>
                    <a:pt x="48" y="130"/>
                  </a:cubicBezTo>
                  <a:close/>
                  <a:moveTo>
                    <a:pt x="78" y="143"/>
                  </a:moveTo>
                  <a:cubicBezTo>
                    <a:pt x="78" y="147"/>
                    <a:pt x="78" y="147"/>
                    <a:pt x="78" y="147"/>
                  </a:cubicBezTo>
                  <a:cubicBezTo>
                    <a:pt x="78" y="149"/>
                    <a:pt x="76" y="151"/>
                    <a:pt x="74" y="151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4" y="151"/>
                    <a:pt x="52" y="149"/>
                    <a:pt x="52" y="147"/>
                  </a:cubicBezTo>
                  <a:cubicBezTo>
                    <a:pt x="52" y="143"/>
                    <a:pt x="52" y="143"/>
                    <a:pt x="52" y="143"/>
                  </a:cubicBezTo>
                  <a:cubicBezTo>
                    <a:pt x="78" y="143"/>
                    <a:pt x="78" y="143"/>
                    <a:pt x="78" y="143"/>
                  </a:cubicBezTo>
                  <a:close/>
                  <a:moveTo>
                    <a:pt x="65" y="34"/>
                  </a:moveTo>
                  <a:cubicBezTo>
                    <a:pt x="84" y="34"/>
                    <a:pt x="99" y="49"/>
                    <a:pt x="99" y="68"/>
                  </a:cubicBezTo>
                  <a:cubicBezTo>
                    <a:pt x="99" y="89"/>
                    <a:pt x="82" y="94"/>
                    <a:pt x="82" y="125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9" y="94"/>
                    <a:pt x="31" y="89"/>
                    <a:pt x="31" y="68"/>
                  </a:cubicBezTo>
                  <a:cubicBezTo>
                    <a:pt x="31" y="49"/>
                    <a:pt x="47" y="34"/>
                    <a:pt x="65" y="34"/>
                  </a:cubicBezTo>
                  <a:cubicBezTo>
                    <a:pt x="65" y="34"/>
                    <a:pt x="65" y="34"/>
                    <a:pt x="65" y="34"/>
                  </a:cubicBezTo>
                  <a:close/>
                  <a:moveTo>
                    <a:pt x="70" y="40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6" y="42"/>
                    <a:pt x="80" y="44"/>
                    <a:pt x="83" y="46"/>
                  </a:cubicBezTo>
                  <a:cubicBezTo>
                    <a:pt x="82" y="46"/>
                    <a:pt x="80" y="45"/>
                    <a:pt x="79" y="45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4" y="44"/>
                    <a:pt x="73" y="44"/>
                    <a:pt x="71" y="43"/>
                  </a:cubicBezTo>
                  <a:cubicBezTo>
                    <a:pt x="69" y="44"/>
                    <a:pt x="66" y="44"/>
                    <a:pt x="64" y="45"/>
                  </a:cubicBezTo>
                  <a:cubicBezTo>
                    <a:pt x="59" y="46"/>
                    <a:pt x="54" y="49"/>
                    <a:pt x="50" y="53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5" y="59"/>
                    <a:pt x="43" y="63"/>
                    <a:pt x="42" y="68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0" y="75"/>
                    <a:pt x="40" y="78"/>
                    <a:pt x="40" y="81"/>
                  </a:cubicBezTo>
                  <a:cubicBezTo>
                    <a:pt x="40" y="80"/>
                    <a:pt x="39" y="78"/>
                    <a:pt x="38" y="77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7" y="70"/>
                    <a:pt x="37" y="66"/>
                    <a:pt x="38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40" y="56"/>
                    <a:pt x="42" y="53"/>
                    <a:pt x="45" y="49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50" y="44"/>
                    <a:pt x="54" y="42"/>
                    <a:pt x="58" y="41"/>
                  </a:cubicBezTo>
                  <a:cubicBezTo>
                    <a:pt x="61" y="40"/>
                    <a:pt x="63" y="40"/>
                    <a:pt x="65" y="40"/>
                  </a:cubicBezTo>
                  <a:cubicBezTo>
                    <a:pt x="67" y="40"/>
                    <a:pt x="68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62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8" y="23"/>
                    <a:pt x="67" y="23"/>
                    <a:pt x="66" y="23"/>
                  </a:cubicBezTo>
                  <a:cubicBezTo>
                    <a:pt x="64" y="23"/>
                    <a:pt x="63" y="23"/>
                    <a:pt x="62" y="23"/>
                  </a:cubicBezTo>
                  <a:cubicBezTo>
                    <a:pt x="62" y="0"/>
                    <a:pt x="62" y="0"/>
                    <a:pt x="62" y="0"/>
                  </a:cubicBezTo>
                  <a:close/>
                  <a:moveTo>
                    <a:pt x="109" y="16"/>
                  </a:moveTo>
                  <a:cubicBezTo>
                    <a:pt x="115" y="22"/>
                    <a:pt x="115" y="22"/>
                    <a:pt x="115" y="22"/>
                  </a:cubicBezTo>
                  <a:cubicBezTo>
                    <a:pt x="99" y="37"/>
                    <a:pt x="99" y="37"/>
                    <a:pt x="99" y="37"/>
                  </a:cubicBezTo>
                  <a:cubicBezTo>
                    <a:pt x="97" y="35"/>
                    <a:pt x="95" y="33"/>
                    <a:pt x="93" y="32"/>
                  </a:cubicBezTo>
                  <a:cubicBezTo>
                    <a:pt x="109" y="16"/>
                    <a:pt x="109" y="16"/>
                    <a:pt x="109" y="16"/>
                  </a:cubicBezTo>
                  <a:close/>
                  <a:moveTo>
                    <a:pt x="34" y="102"/>
                  </a:moveTo>
                  <a:cubicBezTo>
                    <a:pt x="22" y="114"/>
                    <a:pt x="22" y="114"/>
                    <a:pt x="22" y="114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31" y="98"/>
                    <a:pt x="32" y="100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lose/>
                  <a:moveTo>
                    <a:pt x="22" y="16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4" y="35"/>
                    <a:pt x="36" y="33"/>
                    <a:pt x="38" y="32"/>
                  </a:cubicBezTo>
                  <a:cubicBezTo>
                    <a:pt x="22" y="16"/>
                    <a:pt x="22" y="16"/>
                    <a:pt x="22" y="16"/>
                  </a:cubicBezTo>
                  <a:close/>
                  <a:moveTo>
                    <a:pt x="97" y="102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1" y="98"/>
                    <a:pt x="99" y="100"/>
                    <a:pt x="97" y="102"/>
                  </a:cubicBezTo>
                  <a:cubicBezTo>
                    <a:pt x="97" y="102"/>
                    <a:pt x="97" y="102"/>
                    <a:pt x="97" y="102"/>
                  </a:cubicBezTo>
                  <a:close/>
                  <a:moveTo>
                    <a:pt x="131" y="61"/>
                  </a:moveTo>
                  <a:cubicBezTo>
                    <a:pt x="131" y="69"/>
                    <a:pt x="131" y="69"/>
                    <a:pt x="131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9"/>
                    <a:pt x="112" y="68"/>
                    <a:pt x="112" y="68"/>
                  </a:cubicBezTo>
                  <a:cubicBezTo>
                    <a:pt x="112" y="66"/>
                    <a:pt x="111" y="63"/>
                    <a:pt x="111" y="61"/>
                  </a:cubicBezTo>
                  <a:cubicBezTo>
                    <a:pt x="131" y="61"/>
                    <a:pt x="131" y="61"/>
                    <a:pt x="131" y="61"/>
                  </a:cubicBezTo>
                  <a:close/>
                  <a:moveTo>
                    <a:pt x="20" y="69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0" y="63"/>
                    <a:pt x="20" y="66"/>
                    <a:pt x="20" y="68"/>
                  </a:cubicBezTo>
                  <a:cubicBezTo>
                    <a:pt x="20" y="68"/>
                    <a:pt x="20" y="69"/>
                    <a:pt x="20" y="69"/>
                  </a:cubicBezTo>
                  <a:cubicBezTo>
                    <a:pt x="20" y="69"/>
                    <a:pt x="20" y="69"/>
                    <a:pt x="20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9" name="MH_SubTitle_1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7267392" y="3178175"/>
              <a:ext cx="1108075" cy="633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zh-CN" altLang="en-US" sz="2000" b="1" dirty="0" smtClean="0">
                  <a:solidFill>
                    <a:srgbClr val="FFFFFF"/>
                  </a:solidFill>
                  <a:latin typeface="+mn-ea"/>
                  <a:ea typeface="+mn-ea"/>
                  <a:cs typeface="Arial Unicode MS" panose="020B0604020202020204" pitchFamily="34" charset="-122"/>
                </a:rPr>
                <a:t>标题</a:t>
              </a:r>
              <a:endParaRPr lang="zh-CN" altLang="en-US" sz="2000" b="1" dirty="0">
                <a:solidFill>
                  <a:srgbClr val="FFFFFF"/>
                </a:solidFill>
                <a:latin typeface="+mn-ea"/>
                <a:ea typeface="+mn-ea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6086593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选题背景</a:t>
            </a:r>
            <a:endParaRPr lang="zh-CN" altLang="en-US" sz="2800" b="1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35202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BACKGROUND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1034114" y="3031706"/>
            <a:ext cx="4831830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  <p:sp>
        <p:nvSpPr>
          <p:cNvPr id="34" name="矩形 33"/>
          <p:cNvSpPr/>
          <p:nvPr/>
        </p:nvSpPr>
        <p:spPr>
          <a:xfrm>
            <a:off x="1034114" y="2620418"/>
            <a:ext cx="19543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添加您的标题</a:t>
            </a:r>
            <a:endParaRPr lang="zh-CN" altLang="en-US" sz="2000" b="1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2886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4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4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4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 tmFilter="0,0; .5, 1; 1, 1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33" grpId="0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4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4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4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 tmFilter="0,0; .5, 1; 1, 1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33" grpId="0"/>
          <p:bldP spid="34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2" y="280461"/>
            <a:ext cx="5228248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研究意义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26821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SIGNIFICANCE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2275833" y="2222736"/>
            <a:ext cx="2461497" cy="2459587"/>
            <a:chOff x="2275833" y="2222736"/>
            <a:chExt cx="2461497" cy="2459587"/>
          </a:xfrm>
        </p:grpSpPr>
        <p:sp>
          <p:nvSpPr>
            <p:cNvPr id="12" name="MH_Other_1"/>
            <p:cNvSpPr/>
            <p:nvPr>
              <p:custDataLst>
                <p:tags r:id="rId5"/>
              </p:custDataLst>
            </p:nvPr>
          </p:nvSpPr>
          <p:spPr>
            <a:xfrm>
              <a:off x="2275833" y="2222736"/>
              <a:ext cx="2461497" cy="245958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HK" altLang="en-US">
                <a:solidFill>
                  <a:srgbClr val="FFFFFF"/>
                </a:solidFill>
                <a:ea typeface="PMingLiU" panose="02020500000000000000" pitchFamily="18" charset="-120"/>
              </a:endParaRPr>
            </a:p>
          </p:txBody>
        </p:sp>
        <p:sp>
          <p:nvSpPr>
            <p:cNvPr id="18" name="MH_Other_2"/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2747510" y="2682955"/>
              <a:ext cx="1638452" cy="1541061"/>
            </a:xfrm>
            <a:custGeom>
              <a:avLst/>
              <a:gdLst>
                <a:gd name="T0" fmla="*/ 373604 w 1361803"/>
                <a:gd name="T1" fmla="*/ 882437 h 1281345"/>
                <a:gd name="T2" fmla="*/ 476200 w 1361803"/>
                <a:gd name="T3" fmla="*/ 923828 h 1281345"/>
                <a:gd name="T4" fmla="*/ 554139 w 1361803"/>
                <a:gd name="T5" fmla="*/ 940808 h 1281345"/>
                <a:gd name="T6" fmla="*/ 528484 w 1361803"/>
                <a:gd name="T7" fmla="*/ 1017215 h 1281345"/>
                <a:gd name="T8" fmla="*/ 460417 w 1361803"/>
                <a:gd name="T9" fmla="*/ 1039501 h 1281345"/>
                <a:gd name="T10" fmla="*/ 352881 w 1361803"/>
                <a:gd name="T11" fmla="*/ 976886 h 1281345"/>
                <a:gd name="T12" fmla="*/ 286785 w 1361803"/>
                <a:gd name="T13" fmla="*/ 1049049 h 1281345"/>
                <a:gd name="T14" fmla="*/ 312434 w 1361803"/>
                <a:gd name="T15" fmla="*/ 885625 h 1281345"/>
                <a:gd name="T16" fmla="*/ 274750 w 1361803"/>
                <a:gd name="T17" fmla="*/ 686240 h 1281345"/>
                <a:gd name="T18" fmla="*/ 665920 w 1361803"/>
                <a:gd name="T19" fmla="*/ 686240 h 1281345"/>
                <a:gd name="T20" fmla="*/ 633318 w 1361803"/>
                <a:gd name="T21" fmla="*/ 771039 h 1281345"/>
                <a:gd name="T22" fmla="*/ 270797 w 1361803"/>
                <a:gd name="T23" fmla="*/ 776338 h 1281345"/>
                <a:gd name="T24" fmla="*/ 255979 w 1361803"/>
                <a:gd name="T25" fmla="*/ 705323 h 1281345"/>
                <a:gd name="T26" fmla="*/ 278558 w 1361803"/>
                <a:gd name="T27" fmla="*/ 503808 h 1281345"/>
                <a:gd name="T28" fmla="*/ 746925 w 1361803"/>
                <a:gd name="T29" fmla="*/ 503808 h 1281345"/>
                <a:gd name="T30" fmla="*/ 766688 w 1361803"/>
                <a:gd name="T31" fmla="*/ 555844 h 1281345"/>
                <a:gd name="T32" fmla="*/ 279544 w 1361803"/>
                <a:gd name="T33" fmla="*/ 593008 h 1281345"/>
                <a:gd name="T34" fmla="*/ 256813 w 1361803"/>
                <a:gd name="T35" fmla="*/ 527172 h 1281345"/>
                <a:gd name="T36" fmla="*/ 944591 w 1361803"/>
                <a:gd name="T37" fmla="*/ 452716 h 1281345"/>
                <a:gd name="T38" fmla="*/ 1023588 w 1361803"/>
                <a:gd name="T39" fmla="*/ 643756 h 1281345"/>
                <a:gd name="T40" fmla="*/ 636495 w 1361803"/>
                <a:gd name="T41" fmla="*/ 1040700 h 1281345"/>
                <a:gd name="T42" fmla="*/ 601932 w 1361803"/>
                <a:gd name="T43" fmla="*/ 1010980 h 1281345"/>
                <a:gd name="T44" fmla="*/ 940644 w 1361803"/>
                <a:gd name="T45" fmla="*/ 460140 h 1281345"/>
                <a:gd name="T46" fmla="*/ 1339566 w 1361803"/>
                <a:gd name="T47" fmla="*/ 322482 h 1281345"/>
                <a:gd name="T48" fmla="*/ 1356355 w 1361803"/>
                <a:gd name="T49" fmla="*/ 373372 h 1281345"/>
                <a:gd name="T50" fmla="*/ 1136163 w 1361803"/>
                <a:gd name="T51" fmla="*/ 663855 h 1281345"/>
                <a:gd name="T52" fmla="*/ 1082839 w 1361803"/>
                <a:gd name="T53" fmla="*/ 676580 h 1281345"/>
                <a:gd name="T54" fmla="*/ 1123322 w 1361803"/>
                <a:gd name="T55" fmla="*/ 596008 h 1281345"/>
                <a:gd name="T56" fmla="*/ 1312908 w 1361803"/>
                <a:gd name="T57" fmla="*/ 334145 h 1281345"/>
                <a:gd name="T58" fmla="*/ 526769 w 1361803"/>
                <a:gd name="T59" fmla="*/ 229043 h 1281345"/>
                <a:gd name="T60" fmla="*/ 766688 w 1361803"/>
                <a:gd name="T61" fmla="*/ 244970 h 1281345"/>
                <a:gd name="T62" fmla="*/ 749907 w 1361803"/>
                <a:gd name="T63" fmla="*/ 318243 h 1281345"/>
                <a:gd name="T64" fmla="*/ 529735 w 1361803"/>
                <a:gd name="T65" fmla="*/ 318243 h 1281345"/>
                <a:gd name="T66" fmla="*/ 511959 w 1361803"/>
                <a:gd name="T67" fmla="*/ 246034 h 1281345"/>
                <a:gd name="T68" fmla="*/ 1245419 w 1361803"/>
                <a:gd name="T69" fmla="*/ 137724 h 1281345"/>
                <a:gd name="T70" fmla="*/ 1309122 w 1361803"/>
                <a:gd name="T71" fmla="*/ 239622 h 1281345"/>
                <a:gd name="T72" fmla="*/ 1116528 w 1361803"/>
                <a:gd name="T73" fmla="*/ 531150 h 1281345"/>
                <a:gd name="T74" fmla="*/ 998003 w 1361803"/>
                <a:gd name="T75" fmla="*/ 384860 h 1281345"/>
                <a:gd name="T76" fmla="*/ 1207394 w 1361803"/>
                <a:gd name="T77" fmla="*/ 148457 h 1281345"/>
                <a:gd name="T78" fmla="*/ 327005 w 1361803"/>
                <a:gd name="T79" fmla="*/ 0 h 1281345"/>
                <a:gd name="T80" fmla="*/ 1023501 w 1361803"/>
                <a:gd name="T81" fmla="*/ 136834 h 1281345"/>
                <a:gd name="T82" fmla="*/ 1015602 w 1361803"/>
                <a:gd name="T83" fmla="*/ 237608 h 1281345"/>
                <a:gd name="T84" fmla="*/ 909891 w 1361803"/>
                <a:gd name="T85" fmla="*/ 379745 h 1281345"/>
                <a:gd name="T86" fmla="*/ 897047 w 1361803"/>
                <a:gd name="T87" fmla="*/ 313980 h 1281345"/>
                <a:gd name="T88" fmla="*/ 872348 w 1361803"/>
                <a:gd name="T89" fmla="*/ 135772 h 1281345"/>
                <a:gd name="T90" fmla="*/ 382329 w 1361803"/>
                <a:gd name="T91" fmla="*/ 135772 h 1281345"/>
                <a:gd name="T92" fmla="*/ 382329 w 1361803"/>
                <a:gd name="T93" fmla="*/ 313980 h 1281345"/>
                <a:gd name="T94" fmla="*/ 143255 w 1361803"/>
                <a:gd name="T95" fmla="*/ 409444 h 1281345"/>
                <a:gd name="T96" fmla="*/ 126454 w 1361803"/>
                <a:gd name="T97" fmla="*/ 428538 h 1281345"/>
                <a:gd name="T98" fmla="*/ 151153 w 1361803"/>
                <a:gd name="T99" fmla="*/ 1143476 h 1281345"/>
                <a:gd name="T100" fmla="*/ 897047 w 1361803"/>
                <a:gd name="T101" fmla="*/ 1115897 h 1281345"/>
                <a:gd name="T102" fmla="*/ 902973 w 1361803"/>
                <a:gd name="T103" fmla="*/ 902690 h 1281345"/>
                <a:gd name="T104" fmla="*/ 1022515 w 1361803"/>
                <a:gd name="T105" fmla="*/ 767972 h 1281345"/>
                <a:gd name="T106" fmla="*/ 1023501 w 1361803"/>
                <a:gd name="T107" fmla="*/ 1133931 h 1281345"/>
                <a:gd name="T108" fmla="*/ 131394 w 1361803"/>
                <a:gd name="T109" fmla="*/ 1279248 h 1281345"/>
                <a:gd name="T110" fmla="*/ 0 w 1361803"/>
                <a:gd name="T111" fmla="*/ 335193 h 1281345"/>
                <a:gd name="T112" fmla="*/ 261801 w 1361803"/>
                <a:gd name="T113" fmla="*/ 28642 h 128134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361803" h="1281345">
                  <a:moveTo>
                    <a:pt x="340187" y="867542"/>
                  </a:moveTo>
                  <a:cubicBezTo>
                    <a:pt x="351512" y="867144"/>
                    <a:pt x="363575" y="872724"/>
                    <a:pt x="372930" y="883885"/>
                  </a:cubicBezTo>
                  <a:cubicBezTo>
                    <a:pt x="394595" y="907270"/>
                    <a:pt x="415275" y="931718"/>
                    <a:pt x="436940" y="957229"/>
                  </a:cubicBezTo>
                  <a:cubicBezTo>
                    <a:pt x="449742" y="946599"/>
                    <a:pt x="462543" y="935970"/>
                    <a:pt x="475345" y="925340"/>
                  </a:cubicBezTo>
                  <a:cubicBezTo>
                    <a:pt x="492086" y="911522"/>
                    <a:pt x="506857" y="910459"/>
                    <a:pt x="525568" y="923214"/>
                  </a:cubicBezTo>
                  <a:cubicBezTo>
                    <a:pt x="535415" y="929592"/>
                    <a:pt x="544278" y="935970"/>
                    <a:pt x="553141" y="942347"/>
                  </a:cubicBezTo>
                  <a:cubicBezTo>
                    <a:pt x="545263" y="967858"/>
                    <a:pt x="538370" y="993369"/>
                    <a:pt x="530492" y="1018880"/>
                  </a:cubicBezTo>
                  <a:cubicBezTo>
                    <a:pt x="528522" y="1018880"/>
                    <a:pt x="528522" y="1018880"/>
                    <a:pt x="527537" y="1018880"/>
                  </a:cubicBezTo>
                  <a:cubicBezTo>
                    <a:pt x="509812" y="1000810"/>
                    <a:pt x="494056" y="1007187"/>
                    <a:pt x="479284" y="1024195"/>
                  </a:cubicBezTo>
                  <a:cubicBezTo>
                    <a:pt x="473376" y="1030572"/>
                    <a:pt x="466482" y="1035887"/>
                    <a:pt x="459589" y="1041202"/>
                  </a:cubicBezTo>
                  <a:cubicBezTo>
                    <a:pt x="438909" y="1058209"/>
                    <a:pt x="420199" y="1056083"/>
                    <a:pt x="402473" y="1035887"/>
                  </a:cubicBezTo>
                  <a:cubicBezTo>
                    <a:pt x="385732" y="1017817"/>
                    <a:pt x="369976" y="998684"/>
                    <a:pt x="352251" y="978488"/>
                  </a:cubicBezTo>
                  <a:cubicBezTo>
                    <a:pt x="343388" y="995495"/>
                    <a:pt x="335510" y="1012502"/>
                    <a:pt x="327632" y="1028446"/>
                  </a:cubicBezTo>
                  <a:cubicBezTo>
                    <a:pt x="318769" y="1046517"/>
                    <a:pt x="303013" y="1053957"/>
                    <a:pt x="286272" y="1050768"/>
                  </a:cubicBezTo>
                  <a:cubicBezTo>
                    <a:pt x="262638" y="1046517"/>
                    <a:pt x="248851" y="1019943"/>
                    <a:pt x="259683" y="995495"/>
                  </a:cubicBezTo>
                  <a:cubicBezTo>
                    <a:pt x="276424" y="959355"/>
                    <a:pt x="293165" y="922151"/>
                    <a:pt x="311876" y="887074"/>
                  </a:cubicBezTo>
                  <a:cubicBezTo>
                    <a:pt x="318276" y="874318"/>
                    <a:pt x="328863" y="867941"/>
                    <a:pt x="340187" y="867542"/>
                  </a:cubicBezTo>
                  <a:close/>
                  <a:moveTo>
                    <a:pt x="274255" y="687365"/>
                  </a:moveTo>
                  <a:cubicBezTo>
                    <a:pt x="330459" y="687365"/>
                    <a:pt x="386662" y="687365"/>
                    <a:pt x="442866" y="687365"/>
                  </a:cubicBezTo>
                  <a:cubicBezTo>
                    <a:pt x="516819" y="687365"/>
                    <a:pt x="590771" y="687365"/>
                    <a:pt x="664723" y="687365"/>
                  </a:cubicBezTo>
                  <a:cubicBezTo>
                    <a:pt x="670640" y="687365"/>
                    <a:pt x="675570" y="687365"/>
                    <a:pt x="684444" y="687365"/>
                  </a:cubicBezTo>
                  <a:cubicBezTo>
                    <a:pt x="666695" y="718154"/>
                    <a:pt x="649933" y="745757"/>
                    <a:pt x="632184" y="772299"/>
                  </a:cubicBezTo>
                  <a:cubicBezTo>
                    <a:pt x="630212" y="775484"/>
                    <a:pt x="625282" y="776545"/>
                    <a:pt x="621338" y="776545"/>
                  </a:cubicBezTo>
                  <a:cubicBezTo>
                    <a:pt x="504000" y="777607"/>
                    <a:pt x="387648" y="776545"/>
                    <a:pt x="270311" y="777607"/>
                  </a:cubicBezTo>
                  <a:cubicBezTo>
                    <a:pt x="259464" y="777607"/>
                    <a:pt x="255520" y="772299"/>
                    <a:pt x="256506" y="760620"/>
                  </a:cubicBezTo>
                  <a:cubicBezTo>
                    <a:pt x="256506" y="742572"/>
                    <a:pt x="256506" y="724524"/>
                    <a:pt x="255520" y="706475"/>
                  </a:cubicBezTo>
                  <a:cubicBezTo>
                    <a:pt x="255520" y="691612"/>
                    <a:pt x="261436" y="687365"/>
                    <a:pt x="274255" y="687365"/>
                  </a:cubicBezTo>
                  <a:close/>
                  <a:moveTo>
                    <a:pt x="278054" y="504636"/>
                  </a:moveTo>
                  <a:cubicBezTo>
                    <a:pt x="354989" y="504636"/>
                    <a:pt x="432911" y="504636"/>
                    <a:pt x="509846" y="504636"/>
                  </a:cubicBezTo>
                  <a:cubicBezTo>
                    <a:pt x="588754" y="504636"/>
                    <a:pt x="666676" y="504636"/>
                    <a:pt x="745584" y="504636"/>
                  </a:cubicBezTo>
                  <a:cubicBezTo>
                    <a:pt x="764325" y="504636"/>
                    <a:pt x="765311" y="505700"/>
                    <a:pt x="765311" y="524845"/>
                  </a:cubicBezTo>
                  <a:cubicBezTo>
                    <a:pt x="765311" y="535481"/>
                    <a:pt x="765311" y="546117"/>
                    <a:pt x="765311" y="556753"/>
                  </a:cubicBezTo>
                  <a:cubicBezTo>
                    <a:pt x="765311" y="580153"/>
                    <a:pt x="752489" y="593980"/>
                    <a:pt x="730789" y="593980"/>
                  </a:cubicBezTo>
                  <a:cubicBezTo>
                    <a:pt x="580863" y="593980"/>
                    <a:pt x="429952" y="593980"/>
                    <a:pt x="279040" y="593980"/>
                  </a:cubicBezTo>
                  <a:cubicBezTo>
                    <a:pt x="256354" y="593980"/>
                    <a:pt x="256354" y="592917"/>
                    <a:pt x="256354" y="569517"/>
                  </a:cubicBezTo>
                  <a:cubicBezTo>
                    <a:pt x="256354" y="555690"/>
                    <a:pt x="256354" y="541863"/>
                    <a:pt x="256354" y="528036"/>
                  </a:cubicBezTo>
                  <a:cubicBezTo>
                    <a:pt x="256354" y="504636"/>
                    <a:pt x="256354" y="504636"/>
                    <a:pt x="278054" y="504636"/>
                  </a:cubicBezTo>
                  <a:close/>
                  <a:moveTo>
                    <a:pt x="942895" y="453454"/>
                  </a:moveTo>
                  <a:cubicBezTo>
                    <a:pt x="989224" y="494914"/>
                    <a:pt x="1033581" y="534249"/>
                    <a:pt x="1077938" y="574646"/>
                  </a:cubicBezTo>
                  <a:cubicBezTo>
                    <a:pt x="1059210" y="599097"/>
                    <a:pt x="1040481" y="622484"/>
                    <a:pt x="1021752" y="644809"/>
                  </a:cubicBezTo>
                  <a:cubicBezTo>
                    <a:pt x="928109" y="760685"/>
                    <a:pt x="831509" y="874435"/>
                    <a:pt x="722095" y="974365"/>
                  </a:cubicBezTo>
                  <a:cubicBezTo>
                    <a:pt x="695481" y="999879"/>
                    <a:pt x="664923" y="1021141"/>
                    <a:pt x="635352" y="1042403"/>
                  </a:cubicBezTo>
                  <a:cubicBezTo>
                    <a:pt x="626481" y="1048781"/>
                    <a:pt x="613666" y="1046655"/>
                    <a:pt x="601838" y="1048781"/>
                  </a:cubicBezTo>
                  <a:cubicBezTo>
                    <a:pt x="601838" y="1037087"/>
                    <a:pt x="596909" y="1023267"/>
                    <a:pt x="600852" y="1012636"/>
                  </a:cubicBezTo>
                  <a:cubicBezTo>
                    <a:pt x="619581" y="969050"/>
                    <a:pt x="637323" y="924400"/>
                    <a:pt x="659995" y="882940"/>
                  </a:cubicBezTo>
                  <a:cubicBezTo>
                    <a:pt x="741809" y="734108"/>
                    <a:pt x="838409" y="595907"/>
                    <a:pt x="938952" y="460896"/>
                  </a:cubicBezTo>
                  <a:cubicBezTo>
                    <a:pt x="939938" y="458770"/>
                    <a:pt x="940924" y="456643"/>
                    <a:pt x="942895" y="453454"/>
                  </a:cubicBezTo>
                  <a:close/>
                  <a:moveTo>
                    <a:pt x="1337162" y="323013"/>
                  </a:moveTo>
                  <a:cubicBezTo>
                    <a:pt x="1348990" y="326198"/>
                    <a:pt x="1361803" y="343189"/>
                    <a:pt x="1361803" y="358055"/>
                  </a:cubicBezTo>
                  <a:cubicBezTo>
                    <a:pt x="1359832" y="361241"/>
                    <a:pt x="1357861" y="367612"/>
                    <a:pt x="1353918" y="373984"/>
                  </a:cubicBezTo>
                  <a:cubicBezTo>
                    <a:pt x="1300693" y="447255"/>
                    <a:pt x="1247469" y="521588"/>
                    <a:pt x="1194244" y="594859"/>
                  </a:cubicBezTo>
                  <a:cubicBezTo>
                    <a:pt x="1175517" y="619282"/>
                    <a:pt x="1154818" y="642644"/>
                    <a:pt x="1134120" y="664944"/>
                  </a:cubicBezTo>
                  <a:cubicBezTo>
                    <a:pt x="1125249" y="673439"/>
                    <a:pt x="1113421" y="678749"/>
                    <a:pt x="1101594" y="682996"/>
                  </a:cubicBezTo>
                  <a:cubicBezTo>
                    <a:pt x="1095680" y="685120"/>
                    <a:pt x="1083852" y="682996"/>
                    <a:pt x="1080895" y="677687"/>
                  </a:cubicBezTo>
                  <a:cubicBezTo>
                    <a:pt x="1077938" y="671315"/>
                    <a:pt x="1077938" y="658573"/>
                    <a:pt x="1080895" y="652201"/>
                  </a:cubicBezTo>
                  <a:cubicBezTo>
                    <a:pt x="1092723" y="633087"/>
                    <a:pt x="1107507" y="615035"/>
                    <a:pt x="1121306" y="596983"/>
                  </a:cubicBezTo>
                  <a:cubicBezTo>
                    <a:pt x="1175517" y="522650"/>
                    <a:pt x="1229727" y="449379"/>
                    <a:pt x="1284923" y="375046"/>
                  </a:cubicBezTo>
                  <a:cubicBezTo>
                    <a:pt x="1293794" y="362303"/>
                    <a:pt x="1302665" y="348498"/>
                    <a:pt x="1310550" y="334694"/>
                  </a:cubicBezTo>
                  <a:cubicBezTo>
                    <a:pt x="1317449" y="324075"/>
                    <a:pt x="1325334" y="318765"/>
                    <a:pt x="1337162" y="323013"/>
                  </a:cubicBezTo>
                  <a:close/>
                  <a:moveTo>
                    <a:pt x="525824" y="229421"/>
                  </a:moveTo>
                  <a:cubicBezTo>
                    <a:pt x="600725" y="229421"/>
                    <a:pt x="675627" y="229421"/>
                    <a:pt x="750528" y="229421"/>
                  </a:cubicBezTo>
                  <a:cubicBezTo>
                    <a:pt x="761369" y="229421"/>
                    <a:pt x="765311" y="233676"/>
                    <a:pt x="765311" y="245375"/>
                  </a:cubicBezTo>
                  <a:cubicBezTo>
                    <a:pt x="764326" y="264521"/>
                    <a:pt x="764326" y="282602"/>
                    <a:pt x="765311" y="301747"/>
                  </a:cubicBezTo>
                  <a:cubicBezTo>
                    <a:pt x="765311" y="314511"/>
                    <a:pt x="760383" y="318765"/>
                    <a:pt x="748557" y="318765"/>
                  </a:cubicBezTo>
                  <a:cubicBezTo>
                    <a:pt x="711106" y="318765"/>
                    <a:pt x="674641" y="318765"/>
                    <a:pt x="638176" y="318765"/>
                  </a:cubicBezTo>
                  <a:cubicBezTo>
                    <a:pt x="601711" y="318765"/>
                    <a:pt x="565246" y="317702"/>
                    <a:pt x="528781" y="318765"/>
                  </a:cubicBezTo>
                  <a:cubicBezTo>
                    <a:pt x="515969" y="318765"/>
                    <a:pt x="511041" y="313447"/>
                    <a:pt x="511041" y="299620"/>
                  </a:cubicBezTo>
                  <a:cubicBezTo>
                    <a:pt x="512027" y="282602"/>
                    <a:pt x="512027" y="264521"/>
                    <a:pt x="511041" y="246439"/>
                  </a:cubicBezTo>
                  <a:cubicBezTo>
                    <a:pt x="511041" y="234739"/>
                    <a:pt x="514983" y="229421"/>
                    <a:pt x="525824" y="229421"/>
                  </a:cubicBezTo>
                  <a:close/>
                  <a:moveTo>
                    <a:pt x="1243182" y="137949"/>
                  </a:moveTo>
                  <a:cubicBezTo>
                    <a:pt x="1255260" y="139675"/>
                    <a:pt x="1267337" y="146577"/>
                    <a:pt x="1281140" y="158257"/>
                  </a:cubicBezTo>
                  <a:cubicBezTo>
                    <a:pt x="1308745" y="183741"/>
                    <a:pt x="1317618" y="208163"/>
                    <a:pt x="1306773" y="240018"/>
                  </a:cubicBezTo>
                  <a:cubicBezTo>
                    <a:pt x="1300858" y="257008"/>
                    <a:pt x="1294942" y="275059"/>
                    <a:pt x="1285083" y="289925"/>
                  </a:cubicBezTo>
                  <a:cubicBezTo>
                    <a:pt x="1228886" y="370624"/>
                    <a:pt x="1171704" y="450262"/>
                    <a:pt x="1114521" y="532023"/>
                  </a:cubicBezTo>
                  <a:cubicBezTo>
                    <a:pt x="1066212" y="489550"/>
                    <a:pt x="1022832" y="450262"/>
                    <a:pt x="977480" y="410974"/>
                  </a:cubicBezTo>
                  <a:cubicBezTo>
                    <a:pt x="984381" y="401417"/>
                    <a:pt x="990297" y="392923"/>
                    <a:pt x="996212" y="385490"/>
                  </a:cubicBezTo>
                  <a:cubicBezTo>
                    <a:pt x="1050437" y="319656"/>
                    <a:pt x="1103676" y="252760"/>
                    <a:pt x="1157901" y="187988"/>
                  </a:cubicBezTo>
                  <a:cubicBezTo>
                    <a:pt x="1170718" y="172061"/>
                    <a:pt x="1188464" y="159319"/>
                    <a:pt x="1205225" y="148700"/>
                  </a:cubicBezTo>
                  <a:cubicBezTo>
                    <a:pt x="1219027" y="139675"/>
                    <a:pt x="1231105" y="136224"/>
                    <a:pt x="1243182" y="137949"/>
                  </a:cubicBezTo>
                  <a:close/>
                  <a:moveTo>
                    <a:pt x="326420" y="0"/>
                  </a:moveTo>
                  <a:cubicBezTo>
                    <a:pt x="513791" y="0"/>
                    <a:pt x="702148" y="0"/>
                    <a:pt x="889519" y="0"/>
                  </a:cubicBezTo>
                  <a:cubicBezTo>
                    <a:pt x="964468" y="1063"/>
                    <a:pt x="1018707" y="56311"/>
                    <a:pt x="1021665" y="137059"/>
                  </a:cubicBezTo>
                  <a:cubicBezTo>
                    <a:pt x="1021665" y="164684"/>
                    <a:pt x="1021665" y="191246"/>
                    <a:pt x="1020679" y="218870"/>
                  </a:cubicBezTo>
                  <a:cubicBezTo>
                    <a:pt x="1020679" y="225245"/>
                    <a:pt x="1017721" y="232682"/>
                    <a:pt x="1013776" y="237995"/>
                  </a:cubicBezTo>
                  <a:cubicBezTo>
                    <a:pt x="985177" y="275181"/>
                    <a:pt x="956578" y="311305"/>
                    <a:pt x="928966" y="348492"/>
                  </a:cubicBezTo>
                  <a:cubicBezTo>
                    <a:pt x="921077" y="358054"/>
                    <a:pt x="915160" y="369741"/>
                    <a:pt x="908256" y="380366"/>
                  </a:cubicBezTo>
                  <a:cubicBezTo>
                    <a:pt x="905298" y="384616"/>
                    <a:pt x="901353" y="387804"/>
                    <a:pt x="895436" y="395241"/>
                  </a:cubicBezTo>
                  <a:cubicBezTo>
                    <a:pt x="895436" y="365492"/>
                    <a:pt x="895436" y="339992"/>
                    <a:pt x="895436" y="314493"/>
                  </a:cubicBezTo>
                  <a:cubicBezTo>
                    <a:pt x="895436" y="263494"/>
                    <a:pt x="895436" y="212495"/>
                    <a:pt x="895436" y="161496"/>
                  </a:cubicBezTo>
                  <a:cubicBezTo>
                    <a:pt x="895436" y="139184"/>
                    <a:pt x="892478" y="135997"/>
                    <a:pt x="870782" y="135997"/>
                  </a:cubicBezTo>
                  <a:cubicBezTo>
                    <a:pt x="713982" y="135997"/>
                    <a:pt x="557182" y="135997"/>
                    <a:pt x="399396" y="135997"/>
                  </a:cubicBezTo>
                  <a:cubicBezTo>
                    <a:pt x="394465" y="135997"/>
                    <a:pt x="388548" y="135997"/>
                    <a:pt x="381645" y="135997"/>
                  </a:cubicBezTo>
                  <a:cubicBezTo>
                    <a:pt x="381645" y="145559"/>
                    <a:pt x="381645" y="152997"/>
                    <a:pt x="381645" y="159371"/>
                  </a:cubicBezTo>
                  <a:cubicBezTo>
                    <a:pt x="381645" y="211433"/>
                    <a:pt x="381645" y="262431"/>
                    <a:pt x="381645" y="314493"/>
                  </a:cubicBezTo>
                  <a:cubicBezTo>
                    <a:pt x="380659" y="373991"/>
                    <a:pt x="346143" y="410116"/>
                    <a:pt x="290918" y="410116"/>
                  </a:cubicBezTo>
                  <a:cubicBezTo>
                    <a:pt x="241610" y="410116"/>
                    <a:pt x="192302" y="410116"/>
                    <a:pt x="142994" y="410116"/>
                  </a:cubicBezTo>
                  <a:cubicBezTo>
                    <a:pt x="138063" y="410116"/>
                    <a:pt x="133132" y="410116"/>
                    <a:pt x="126229" y="410116"/>
                  </a:cubicBezTo>
                  <a:cubicBezTo>
                    <a:pt x="126229" y="418615"/>
                    <a:pt x="126229" y="423928"/>
                    <a:pt x="126229" y="429240"/>
                  </a:cubicBezTo>
                  <a:cubicBezTo>
                    <a:pt x="126229" y="658735"/>
                    <a:pt x="126229" y="888229"/>
                    <a:pt x="126229" y="1117724"/>
                  </a:cubicBezTo>
                  <a:cubicBezTo>
                    <a:pt x="126229" y="1143223"/>
                    <a:pt x="128201" y="1145348"/>
                    <a:pt x="150883" y="1145348"/>
                  </a:cubicBezTo>
                  <a:cubicBezTo>
                    <a:pt x="390521" y="1145348"/>
                    <a:pt x="630158" y="1145348"/>
                    <a:pt x="869796" y="1145348"/>
                  </a:cubicBezTo>
                  <a:cubicBezTo>
                    <a:pt x="893464" y="1145348"/>
                    <a:pt x="895436" y="1143223"/>
                    <a:pt x="895436" y="1117724"/>
                  </a:cubicBezTo>
                  <a:cubicBezTo>
                    <a:pt x="895436" y="1052913"/>
                    <a:pt x="895436" y="988102"/>
                    <a:pt x="895436" y="923291"/>
                  </a:cubicBezTo>
                  <a:cubicBezTo>
                    <a:pt x="895436" y="916916"/>
                    <a:pt x="897409" y="908416"/>
                    <a:pt x="901353" y="904166"/>
                  </a:cubicBezTo>
                  <a:cubicBezTo>
                    <a:pt x="938827" y="860605"/>
                    <a:pt x="976302" y="818106"/>
                    <a:pt x="1013776" y="774545"/>
                  </a:cubicBezTo>
                  <a:cubicBezTo>
                    <a:pt x="1015748" y="773482"/>
                    <a:pt x="1016734" y="772420"/>
                    <a:pt x="1020679" y="769232"/>
                  </a:cubicBezTo>
                  <a:cubicBezTo>
                    <a:pt x="1020679" y="775607"/>
                    <a:pt x="1021665" y="779857"/>
                    <a:pt x="1021665" y="784107"/>
                  </a:cubicBezTo>
                  <a:cubicBezTo>
                    <a:pt x="1021665" y="902042"/>
                    <a:pt x="1021665" y="1018914"/>
                    <a:pt x="1021665" y="1135786"/>
                  </a:cubicBezTo>
                  <a:cubicBezTo>
                    <a:pt x="1020679" y="1222909"/>
                    <a:pt x="967426" y="1281345"/>
                    <a:pt x="886561" y="1281345"/>
                  </a:cubicBezTo>
                  <a:cubicBezTo>
                    <a:pt x="634103" y="1281345"/>
                    <a:pt x="382631" y="1281345"/>
                    <a:pt x="131160" y="1281345"/>
                  </a:cubicBezTo>
                  <a:cubicBezTo>
                    <a:pt x="55225" y="1281345"/>
                    <a:pt x="0" y="1221847"/>
                    <a:pt x="0" y="1140036"/>
                  </a:cubicBezTo>
                  <a:cubicBezTo>
                    <a:pt x="0" y="872292"/>
                    <a:pt x="0" y="603486"/>
                    <a:pt x="0" y="335742"/>
                  </a:cubicBezTo>
                  <a:cubicBezTo>
                    <a:pt x="0" y="315555"/>
                    <a:pt x="5917" y="298556"/>
                    <a:pt x="18737" y="283681"/>
                  </a:cubicBezTo>
                  <a:cubicBezTo>
                    <a:pt x="99603" y="198683"/>
                    <a:pt x="180468" y="113685"/>
                    <a:pt x="261333" y="28687"/>
                  </a:cubicBezTo>
                  <a:cubicBezTo>
                    <a:pt x="279084" y="9562"/>
                    <a:pt x="300780" y="0"/>
                    <a:pt x="3264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19" name="MH_Other_3"/>
          <p:cNvCxnSpPr/>
          <p:nvPr>
            <p:custDataLst>
              <p:tags r:id="rId1"/>
            </p:custDataLst>
          </p:nvPr>
        </p:nvCxnSpPr>
        <p:spPr>
          <a:xfrm>
            <a:off x="5884233" y="1506911"/>
            <a:ext cx="0" cy="4460866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MH_Other_4"/>
          <p:cNvSpPr/>
          <p:nvPr>
            <p:custDataLst>
              <p:tags r:id="rId2"/>
            </p:custDataLst>
          </p:nvPr>
        </p:nvSpPr>
        <p:spPr>
          <a:xfrm>
            <a:off x="5752470" y="4883116"/>
            <a:ext cx="265437" cy="2654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HK" altLang="en-US">
              <a:solidFill>
                <a:srgbClr val="FFFFFF"/>
              </a:solidFill>
              <a:ea typeface="PMingLiU" panose="02020500000000000000" pitchFamily="18" charset="-120"/>
            </a:endParaRPr>
          </a:p>
        </p:txBody>
      </p:sp>
      <p:sp>
        <p:nvSpPr>
          <p:cNvPr id="21" name="MH_Other_5"/>
          <p:cNvSpPr/>
          <p:nvPr>
            <p:custDataLst>
              <p:tags r:id="rId3"/>
            </p:custDataLst>
          </p:nvPr>
        </p:nvSpPr>
        <p:spPr>
          <a:xfrm>
            <a:off x="5752470" y="3460450"/>
            <a:ext cx="265437" cy="26543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HK" altLang="en-US">
              <a:solidFill>
                <a:srgbClr val="FFFFFF"/>
              </a:solidFill>
              <a:ea typeface="PMingLiU" panose="02020500000000000000" pitchFamily="18" charset="-120"/>
            </a:endParaRPr>
          </a:p>
        </p:txBody>
      </p:sp>
      <p:sp>
        <p:nvSpPr>
          <p:cNvPr id="22" name="MH_Other_6"/>
          <p:cNvSpPr/>
          <p:nvPr>
            <p:custDataLst>
              <p:tags r:id="rId4"/>
            </p:custDataLst>
          </p:nvPr>
        </p:nvSpPr>
        <p:spPr>
          <a:xfrm>
            <a:off x="5752470" y="2037785"/>
            <a:ext cx="265437" cy="2673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HK" altLang="en-US">
              <a:solidFill>
                <a:srgbClr val="FFFFFF"/>
              </a:solidFill>
              <a:ea typeface="PMingLiU" panose="02020500000000000000" pitchFamily="18" charset="-12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491493" y="2329486"/>
            <a:ext cx="4267018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ea typeface="黑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491493" y="1884406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添加标题</a:t>
            </a:r>
          </a:p>
        </p:txBody>
      </p:sp>
      <p:sp>
        <p:nvSpPr>
          <p:cNvPr id="27" name="矩形 26"/>
          <p:cNvSpPr/>
          <p:nvPr/>
        </p:nvSpPr>
        <p:spPr>
          <a:xfrm>
            <a:off x="6491493" y="3814120"/>
            <a:ext cx="4267018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ea typeface="黑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491493" y="3369040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添加标题</a:t>
            </a:r>
          </a:p>
        </p:txBody>
      </p:sp>
      <p:sp>
        <p:nvSpPr>
          <p:cNvPr id="30" name="矩形 29"/>
          <p:cNvSpPr/>
          <p:nvPr/>
        </p:nvSpPr>
        <p:spPr>
          <a:xfrm>
            <a:off x="6491493" y="5230401"/>
            <a:ext cx="4267018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ea typeface="黑体" panose="0201060906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491493" y="4785321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添加标题</a:t>
            </a:r>
          </a:p>
        </p:txBody>
      </p:sp>
      <p:sp>
        <p:nvSpPr>
          <p:cNvPr id="33" name="矩形 32"/>
          <p:cNvSpPr/>
          <p:nvPr/>
        </p:nvSpPr>
        <p:spPr>
          <a:xfrm>
            <a:off x="1433489" y="5228346"/>
            <a:ext cx="4144810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ea typeface="黑体" panose="0201060906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721064" y="4768276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730016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21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5" dur="500"/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1" presetClass="entr" presetSubtype="0" fill="hold" grpId="0" nodeType="withEffect">
                                      <p:stCondLst>
                                        <p:cond delay="31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 tmFilter="0,0; .5, 1; 1, 1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1" presetClass="entr" presetSubtype="0" fill="hold" grpId="0" nodeType="withEffect">
                                      <p:stCondLst>
                                        <p:cond delay="36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 tmFilter="0,0; .5, 1; 1, 1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38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1" presetClass="entr" presetSubtype="0" fill="hold" grpId="0" nodeType="withEffect">
                                      <p:stCondLst>
                                        <p:cond delay="41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 tmFilter="0,0; .5, 1; 1, 1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43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20" grpId="0" animBg="1"/>
          <p:bldP spid="21" grpId="0" animBg="1"/>
          <p:bldP spid="22" grpId="0" animBg="1"/>
          <p:bldP spid="24" grpId="0"/>
          <p:bldP spid="25" grpId="0"/>
          <p:bldP spid="27" grpId="0"/>
          <p:bldP spid="28" grpId="0"/>
          <p:bldP spid="30" grpId="0"/>
          <p:bldP spid="31" grpId="0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21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5" dur="500"/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1" presetClass="entr" presetSubtype="0" fill="hold" grpId="0" nodeType="withEffect">
                                      <p:stCondLst>
                                        <p:cond delay="31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 tmFilter="0,0; .5, 1; 1, 1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1" presetClass="entr" presetSubtype="0" fill="hold" grpId="0" nodeType="withEffect">
                                      <p:stCondLst>
                                        <p:cond delay="36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 tmFilter="0,0; .5, 1; 1, 1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38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1" presetClass="entr" presetSubtype="0" fill="hold" grpId="0" nodeType="withEffect">
                                      <p:stCondLst>
                                        <p:cond delay="41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 tmFilter="0,0; .5, 1; 1, 1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43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20" grpId="0" animBg="1"/>
          <p:bldP spid="21" grpId="0" animBg="1"/>
          <p:bldP spid="22" grpId="0" animBg="1"/>
          <p:bldP spid="24" grpId="0"/>
          <p:bldP spid="25" grpId="0"/>
          <p:bldP spid="27" grpId="0"/>
          <p:bldP spid="28" grpId="0"/>
          <p:bldP spid="30" grpId="0"/>
          <p:bldP spid="31" grpId="0"/>
          <p:bldP spid="3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4734763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研究综述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21217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REVIEW OF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898306" y="2710121"/>
            <a:ext cx="1082446" cy="1764807"/>
            <a:chOff x="1898306" y="2710121"/>
            <a:chExt cx="1082446" cy="1764807"/>
          </a:xfrm>
        </p:grpSpPr>
        <p:sp>
          <p:nvSpPr>
            <p:cNvPr id="18" name="MH_SubTitle_1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1898306" y="3392483"/>
              <a:ext cx="1082446" cy="108244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 spc="300" dirty="0" smtClean="0">
                  <a:solidFill>
                    <a:srgbClr val="FFFFFF"/>
                  </a:solidFill>
                  <a:latin typeface="+mn-lt"/>
                  <a:ea typeface="+mn-ea"/>
                </a:rPr>
                <a:t>标题</a:t>
              </a:r>
              <a:endParaRPr lang="zh-CN" altLang="en-US" sz="2400" b="1" spc="300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cxnSp>
          <p:nvCxnSpPr>
            <p:cNvPr id="19" name="MH_Other_2"/>
            <p:cNvCxnSpPr>
              <a:cxnSpLocks noChangeShapeType="1"/>
            </p:cNvCxnSpPr>
            <p:nvPr>
              <p:custDataLst>
                <p:tags r:id="rId16"/>
              </p:custDataLst>
            </p:nvPr>
          </p:nvCxnSpPr>
          <p:spPr bwMode="auto">
            <a:xfrm flipH="1" flipV="1">
              <a:off x="2436196" y="2710121"/>
              <a:ext cx="2222" cy="673473"/>
            </a:xfrm>
            <a:prstGeom prst="line">
              <a:avLst/>
            </a:prstGeom>
            <a:noFill/>
            <a:ln w="19050" cmpd="sng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" name="组合 1"/>
          <p:cNvGrpSpPr/>
          <p:nvPr/>
        </p:nvGrpSpPr>
        <p:grpSpPr>
          <a:xfrm>
            <a:off x="1307072" y="2443398"/>
            <a:ext cx="2398274" cy="266722"/>
            <a:chOff x="1307072" y="2443398"/>
            <a:chExt cx="2398274" cy="266722"/>
          </a:xfrm>
        </p:grpSpPr>
        <p:sp>
          <p:nvSpPr>
            <p:cNvPr id="12" name="MH_Other_1"/>
            <p:cNvSpPr>
              <a:spLocks/>
            </p:cNvSpPr>
            <p:nvPr>
              <p:custDataLst>
                <p:tags r:id="rId13"/>
              </p:custDataLst>
            </p:nvPr>
          </p:nvSpPr>
          <p:spPr bwMode="auto">
            <a:xfrm>
              <a:off x="1307072" y="2443398"/>
              <a:ext cx="2398274" cy="266722"/>
            </a:xfrm>
            <a:custGeom>
              <a:avLst/>
              <a:gdLst>
                <a:gd name="T0" fmla="*/ 0 w 1524075"/>
                <a:gd name="T1" fmla="*/ 0 h 169416"/>
                <a:gd name="T2" fmla="*/ 1427460 w 1524075"/>
                <a:gd name="T3" fmla="*/ 0 h 169416"/>
                <a:gd name="T4" fmla="*/ 1524075 w 1524075"/>
                <a:gd name="T5" fmla="*/ 84708 h 169416"/>
                <a:gd name="T6" fmla="*/ 1427460 w 1524075"/>
                <a:gd name="T7" fmla="*/ 169416 h 169416"/>
                <a:gd name="T8" fmla="*/ 0 w 1524075"/>
                <a:gd name="T9" fmla="*/ 169416 h 169416"/>
                <a:gd name="T10" fmla="*/ 96615 w 1524075"/>
                <a:gd name="T11" fmla="*/ 84708 h 169416"/>
                <a:gd name="T12" fmla="*/ 0 w 1524075"/>
                <a:gd name="T13" fmla="*/ 0 h 169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4075" h="169416">
                  <a:moveTo>
                    <a:pt x="0" y="0"/>
                  </a:moveTo>
                  <a:lnTo>
                    <a:pt x="1427460" y="0"/>
                  </a:lnTo>
                  <a:lnTo>
                    <a:pt x="1524075" y="84708"/>
                  </a:lnTo>
                  <a:lnTo>
                    <a:pt x="1427460" y="169416"/>
                  </a:lnTo>
                  <a:lnTo>
                    <a:pt x="0" y="169416"/>
                  </a:lnTo>
                  <a:lnTo>
                    <a:pt x="96615" y="847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" name="MH_Other_3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 flipV="1">
              <a:off x="2385074" y="2525639"/>
              <a:ext cx="102243" cy="1022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298803" y="2710121"/>
            <a:ext cx="1082446" cy="1764807"/>
            <a:chOff x="4298803" y="2710121"/>
            <a:chExt cx="1082446" cy="1764807"/>
          </a:xfrm>
        </p:grpSpPr>
        <p:sp>
          <p:nvSpPr>
            <p:cNvPr id="22" name="MH_SubTitle_2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4298803" y="3392483"/>
              <a:ext cx="1082446" cy="108244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 spc="300" dirty="0" smtClean="0">
                  <a:solidFill>
                    <a:srgbClr val="FFFFFF"/>
                  </a:solidFill>
                  <a:latin typeface="+mn-lt"/>
                  <a:ea typeface="+mn-ea"/>
                </a:rPr>
                <a:t>标题</a:t>
              </a:r>
              <a:endParaRPr lang="zh-CN" altLang="en-US" sz="2400" b="1" spc="300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cxnSp>
          <p:nvCxnSpPr>
            <p:cNvPr id="23" name="MH_Other_5"/>
            <p:cNvCxnSpPr>
              <a:cxnSpLocks noChangeShapeType="1"/>
            </p:cNvCxnSpPr>
            <p:nvPr>
              <p:custDataLst>
                <p:tags r:id="rId12"/>
              </p:custDataLst>
            </p:nvPr>
          </p:nvCxnSpPr>
          <p:spPr bwMode="auto">
            <a:xfrm flipH="1" flipV="1">
              <a:off x="4834469" y="2710121"/>
              <a:ext cx="2223" cy="673473"/>
            </a:xfrm>
            <a:prstGeom prst="line">
              <a:avLst/>
            </a:prstGeom>
            <a:noFill/>
            <a:ln w="190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组合 2"/>
          <p:cNvGrpSpPr/>
          <p:nvPr/>
        </p:nvGrpSpPr>
        <p:grpSpPr>
          <a:xfrm>
            <a:off x="3705347" y="2443398"/>
            <a:ext cx="2398275" cy="266722"/>
            <a:chOff x="3705347" y="2443398"/>
            <a:chExt cx="2398275" cy="266722"/>
          </a:xfrm>
        </p:grpSpPr>
        <p:sp>
          <p:nvSpPr>
            <p:cNvPr id="21" name="MH_Other_4"/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3705347" y="2443398"/>
              <a:ext cx="2398275" cy="266722"/>
            </a:xfrm>
            <a:custGeom>
              <a:avLst/>
              <a:gdLst>
                <a:gd name="T0" fmla="*/ 0 w 1524075"/>
                <a:gd name="T1" fmla="*/ 0 h 169416"/>
                <a:gd name="T2" fmla="*/ 1427460 w 1524075"/>
                <a:gd name="T3" fmla="*/ 0 h 169416"/>
                <a:gd name="T4" fmla="*/ 1524075 w 1524075"/>
                <a:gd name="T5" fmla="*/ 84708 h 169416"/>
                <a:gd name="T6" fmla="*/ 1427460 w 1524075"/>
                <a:gd name="T7" fmla="*/ 169416 h 169416"/>
                <a:gd name="T8" fmla="*/ 0 w 1524075"/>
                <a:gd name="T9" fmla="*/ 169416 h 169416"/>
                <a:gd name="T10" fmla="*/ 96615 w 1524075"/>
                <a:gd name="T11" fmla="*/ 84708 h 169416"/>
                <a:gd name="T12" fmla="*/ 0 w 1524075"/>
                <a:gd name="T13" fmla="*/ 0 h 169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4075" h="169416">
                  <a:moveTo>
                    <a:pt x="0" y="0"/>
                  </a:moveTo>
                  <a:lnTo>
                    <a:pt x="1427460" y="0"/>
                  </a:lnTo>
                  <a:lnTo>
                    <a:pt x="1524075" y="84708"/>
                  </a:lnTo>
                  <a:lnTo>
                    <a:pt x="1427460" y="169416"/>
                  </a:lnTo>
                  <a:lnTo>
                    <a:pt x="0" y="169416"/>
                  </a:lnTo>
                  <a:lnTo>
                    <a:pt x="96615" y="847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" name="MH_Other_6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 flipV="1">
              <a:off x="4785571" y="2525639"/>
              <a:ext cx="102243" cy="1022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697078" y="2710121"/>
            <a:ext cx="1082447" cy="1764807"/>
            <a:chOff x="6697078" y="2710121"/>
            <a:chExt cx="1082447" cy="1764807"/>
          </a:xfrm>
        </p:grpSpPr>
        <p:sp>
          <p:nvSpPr>
            <p:cNvPr id="26" name="MH_SubTitle_3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6697078" y="3392483"/>
              <a:ext cx="1082447" cy="108244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 spc="300" dirty="0" smtClean="0">
                  <a:solidFill>
                    <a:srgbClr val="FFFFFF"/>
                  </a:solidFill>
                  <a:latin typeface="+mn-lt"/>
                  <a:ea typeface="+mn-ea"/>
                </a:rPr>
                <a:t>标题</a:t>
              </a:r>
              <a:endParaRPr lang="zh-CN" altLang="en-US" sz="2400" b="1" spc="300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cxnSp>
          <p:nvCxnSpPr>
            <p:cNvPr id="27" name="MH_Other_8"/>
            <p:cNvCxnSpPr>
              <a:cxnSpLocks noChangeShapeType="1"/>
            </p:cNvCxnSpPr>
            <p:nvPr>
              <p:custDataLst>
                <p:tags r:id="rId8"/>
              </p:custDataLst>
            </p:nvPr>
          </p:nvCxnSpPr>
          <p:spPr bwMode="auto">
            <a:xfrm flipH="1" flipV="1">
              <a:off x="7234966" y="2710121"/>
              <a:ext cx="0" cy="673473"/>
            </a:xfrm>
            <a:prstGeom prst="line">
              <a:avLst/>
            </a:prstGeom>
            <a:noFill/>
            <a:ln w="19050" cmpd="sng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" name="组合 3"/>
          <p:cNvGrpSpPr/>
          <p:nvPr/>
        </p:nvGrpSpPr>
        <p:grpSpPr>
          <a:xfrm>
            <a:off x="6103621" y="2443398"/>
            <a:ext cx="2400497" cy="266722"/>
            <a:chOff x="6103621" y="2443398"/>
            <a:chExt cx="2400497" cy="266722"/>
          </a:xfrm>
        </p:grpSpPr>
        <p:sp>
          <p:nvSpPr>
            <p:cNvPr id="25" name="MH_Other_7"/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6103621" y="2443398"/>
              <a:ext cx="2400497" cy="266722"/>
            </a:xfrm>
            <a:custGeom>
              <a:avLst/>
              <a:gdLst>
                <a:gd name="T0" fmla="*/ 0 w 1524075"/>
                <a:gd name="T1" fmla="*/ 0 h 169416"/>
                <a:gd name="T2" fmla="*/ 1427460 w 1524075"/>
                <a:gd name="T3" fmla="*/ 0 h 169416"/>
                <a:gd name="T4" fmla="*/ 1524075 w 1524075"/>
                <a:gd name="T5" fmla="*/ 84708 h 169416"/>
                <a:gd name="T6" fmla="*/ 1427460 w 1524075"/>
                <a:gd name="T7" fmla="*/ 169416 h 169416"/>
                <a:gd name="T8" fmla="*/ 0 w 1524075"/>
                <a:gd name="T9" fmla="*/ 169416 h 169416"/>
                <a:gd name="T10" fmla="*/ 96615 w 1524075"/>
                <a:gd name="T11" fmla="*/ 84708 h 169416"/>
                <a:gd name="T12" fmla="*/ 0 w 1524075"/>
                <a:gd name="T13" fmla="*/ 0 h 169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4075" h="169416">
                  <a:moveTo>
                    <a:pt x="0" y="0"/>
                  </a:moveTo>
                  <a:lnTo>
                    <a:pt x="1427460" y="0"/>
                  </a:lnTo>
                  <a:lnTo>
                    <a:pt x="1524075" y="84708"/>
                  </a:lnTo>
                  <a:lnTo>
                    <a:pt x="1427460" y="169416"/>
                  </a:lnTo>
                  <a:lnTo>
                    <a:pt x="0" y="169416"/>
                  </a:lnTo>
                  <a:lnTo>
                    <a:pt x="96615" y="847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" name="MH_Other_9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 flipV="1">
              <a:off x="7183846" y="2525639"/>
              <a:ext cx="102243" cy="1022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9095352" y="2710121"/>
            <a:ext cx="1082446" cy="1764807"/>
            <a:chOff x="9095352" y="2710121"/>
            <a:chExt cx="1082446" cy="1764807"/>
          </a:xfrm>
        </p:grpSpPr>
        <p:sp>
          <p:nvSpPr>
            <p:cNvPr id="30" name="MH_SubTitle_4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9095352" y="3392483"/>
              <a:ext cx="1082446" cy="108244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 spc="300" dirty="0" smtClean="0">
                  <a:solidFill>
                    <a:srgbClr val="FFFFFF"/>
                  </a:solidFill>
                  <a:latin typeface="+mn-lt"/>
                  <a:ea typeface="+mn-ea"/>
                </a:rPr>
                <a:t>标题</a:t>
              </a:r>
              <a:endParaRPr lang="zh-CN" altLang="en-US" sz="2400" b="1" spc="300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cxnSp>
          <p:nvCxnSpPr>
            <p:cNvPr id="31" name="MH_Other_11"/>
            <p:cNvCxnSpPr>
              <a:cxnSpLocks noChangeShapeType="1"/>
            </p:cNvCxnSpPr>
            <p:nvPr>
              <p:custDataLst>
                <p:tags r:id="rId4"/>
              </p:custDataLst>
            </p:nvPr>
          </p:nvCxnSpPr>
          <p:spPr bwMode="auto">
            <a:xfrm flipH="1" flipV="1">
              <a:off x="9633242" y="2710121"/>
              <a:ext cx="2222" cy="673473"/>
            </a:xfrm>
            <a:prstGeom prst="line">
              <a:avLst/>
            </a:prstGeom>
            <a:noFill/>
            <a:ln w="190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" name="组合 4"/>
          <p:cNvGrpSpPr/>
          <p:nvPr/>
        </p:nvGrpSpPr>
        <p:grpSpPr>
          <a:xfrm>
            <a:off x="8504118" y="2443398"/>
            <a:ext cx="2398274" cy="266722"/>
            <a:chOff x="8504118" y="2443398"/>
            <a:chExt cx="2398274" cy="266722"/>
          </a:xfrm>
        </p:grpSpPr>
        <p:sp>
          <p:nvSpPr>
            <p:cNvPr id="29" name="MH_Other_10"/>
            <p:cNvSpPr>
              <a:spLocks/>
            </p:cNvSpPr>
            <p:nvPr>
              <p:custDataLst>
                <p:tags r:id="rId1"/>
              </p:custDataLst>
            </p:nvPr>
          </p:nvSpPr>
          <p:spPr bwMode="auto">
            <a:xfrm>
              <a:off x="8504118" y="2443398"/>
              <a:ext cx="2398274" cy="266722"/>
            </a:xfrm>
            <a:custGeom>
              <a:avLst/>
              <a:gdLst>
                <a:gd name="T0" fmla="*/ 0 w 1524075"/>
                <a:gd name="T1" fmla="*/ 0 h 169416"/>
                <a:gd name="T2" fmla="*/ 1427460 w 1524075"/>
                <a:gd name="T3" fmla="*/ 0 h 169416"/>
                <a:gd name="T4" fmla="*/ 1524075 w 1524075"/>
                <a:gd name="T5" fmla="*/ 84708 h 169416"/>
                <a:gd name="T6" fmla="*/ 1427460 w 1524075"/>
                <a:gd name="T7" fmla="*/ 169416 h 169416"/>
                <a:gd name="T8" fmla="*/ 0 w 1524075"/>
                <a:gd name="T9" fmla="*/ 169416 h 169416"/>
                <a:gd name="T10" fmla="*/ 96615 w 1524075"/>
                <a:gd name="T11" fmla="*/ 84708 h 169416"/>
                <a:gd name="T12" fmla="*/ 0 w 1524075"/>
                <a:gd name="T13" fmla="*/ 0 h 169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4075" h="169416">
                  <a:moveTo>
                    <a:pt x="0" y="0"/>
                  </a:moveTo>
                  <a:lnTo>
                    <a:pt x="1427460" y="0"/>
                  </a:lnTo>
                  <a:lnTo>
                    <a:pt x="1524075" y="84708"/>
                  </a:lnTo>
                  <a:lnTo>
                    <a:pt x="1427460" y="169416"/>
                  </a:lnTo>
                  <a:lnTo>
                    <a:pt x="0" y="169416"/>
                  </a:lnTo>
                  <a:lnTo>
                    <a:pt x="96615" y="847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2" name="MH_Other_12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 flipV="1">
              <a:off x="9582120" y="2525639"/>
              <a:ext cx="102243" cy="1022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478199" y="4715200"/>
            <a:ext cx="1974635" cy="1612750"/>
            <a:chOff x="1292979" y="3797658"/>
            <a:chExt cx="1974635" cy="1612750"/>
          </a:xfrm>
        </p:grpSpPr>
        <p:sp>
          <p:nvSpPr>
            <p:cNvPr id="34" name="矩形 33"/>
            <p:cNvSpPr/>
            <p:nvPr/>
          </p:nvSpPr>
          <p:spPr>
            <a:xfrm>
              <a:off x="1292979" y="4197768"/>
              <a:ext cx="1974635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</a:t>
              </a:r>
              <a:r>
                <a:rPr lang="zh-CN" altLang="en-US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598058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876049" y="4715200"/>
            <a:ext cx="1974635" cy="1612750"/>
            <a:chOff x="1292979" y="3797658"/>
            <a:chExt cx="1974635" cy="1612750"/>
          </a:xfrm>
        </p:grpSpPr>
        <p:sp>
          <p:nvSpPr>
            <p:cNvPr id="37" name="矩形 36"/>
            <p:cNvSpPr/>
            <p:nvPr/>
          </p:nvSpPr>
          <p:spPr>
            <a:xfrm>
              <a:off x="1292979" y="4197768"/>
              <a:ext cx="1974635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</a:t>
              </a:r>
              <a:r>
                <a:rPr lang="zh-CN" altLang="en-US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598058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256488" y="4715200"/>
            <a:ext cx="1974635" cy="1612750"/>
            <a:chOff x="1292979" y="3797658"/>
            <a:chExt cx="1974635" cy="1612750"/>
          </a:xfrm>
        </p:grpSpPr>
        <p:sp>
          <p:nvSpPr>
            <p:cNvPr id="40" name="矩形 39"/>
            <p:cNvSpPr/>
            <p:nvPr/>
          </p:nvSpPr>
          <p:spPr>
            <a:xfrm>
              <a:off x="1292979" y="4197768"/>
              <a:ext cx="1974635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</a:t>
              </a:r>
              <a:r>
                <a:rPr lang="zh-CN" altLang="en-US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1598058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645923" y="4715200"/>
            <a:ext cx="1974635" cy="1612750"/>
            <a:chOff x="1292979" y="3797658"/>
            <a:chExt cx="1974635" cy="1612750"/>
          </a:xfrm>
        </p:grpSpPr>
        <p:sp>
          <p:nvSpPr>
            <p:cNvPr id="43" name="矩形 42"/>
            <p:cNvSpPr/>
            <p:nvPr/>
          </p:nvSpPr>
          <p:spPr>
            <a:xfrm>
              <a:off x="1292979" y="4197768"/>
              <a:ext cx="1974635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</a:t>
              </a:r>
              <a:r>
                <a:rPr lang="zh-CN" altLang="en-US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598058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sp>
        <p:nvSpPr>
          <p:cNvPr id="45" name="矩形 44"/>
          <p:cNvSpPr/>
          <p:nvPr/>
        </p:nvSpPr>
        <p:spPr>
          <a:xfrm>
            <a:off x="1019600" y="1416839"/>
            <a:ext cx="10152800" cy="62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</a:t>
            </a:r>
          </a:p>
        </p:txBody>
      </p:sp>
    </p:spTree>
    <p:extLst>
      <p:ext uri="{BB962C8B-B14F-4D97-AF65-F5344CB8AC3E}">
        <p14:creationId xmlns:p14="http://schemas.microsoft.com/office/powerpoint/2010/main" val="9991851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1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1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4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1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1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45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6229735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理论基础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36831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THEORETICAL BASIS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MH_SubTitle_4"/>
          <p:cNvSpPr/>
          <p:nvPr>
            <p:custDataLst>
              <p:tags r:id="rId1"/>
            </p:custDataLst>
          </p:nvPr>
        </p:nvSpPr>
        <p:spPr>
          <a:xfrm>
            <a:off x="7864944" y="2243473"/>
            <a:ext cx="3271368" cy="1538841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r">
              <a:defRPr/>
            </a:pPr>
            <a:r>
              <a:rPr lang="zh-CN" altLang="en-US" sz="2400" b="1" spc="300" dirty="0" smtClean="0">
                <a:solidFill>
                  <a:srgbClr val="FFFFFF"/>
                </a:solidFill>
              </a:rPr>
              <a:t>添加标题</a:t>
            </a:r>
            <a:endParaRPr lang="zh-CN" altLang="en-US" sz="2400" b="1" spc="300" dirty="0">
              <a:solidFill>
                <a:srgbClr val="FFFFFF"/>
              </a:solidFill>
            </a:endParaRPr>
          </a:p>
        </p:txBody>
      </p:sp>
      <p:sp>
        <p:nvSpPr>
          <p:cNvPr id="18" name="MH_SubTitle_3"/>
          <p:cNvSpPr/>
          <p:nvPr>
            <p:custDataLst>
              <p:tags r:id="rId2"/>
            </p:custDataLst>
          </p:nvPr>
        </p:nvSpPr>
        <p:spPr>
          <a:xfrm>
            <a:off x="5670293" y="1821368"/>
            <a:ext cx="3271368" cy="1538841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r">
              <a:defRPr/>
            </a:pPr>
            <a:r>
              <a:rPr lang="zh-CN" altLang="en-US" sz="2400" b="1" spc="300" dirty="0" smtClean="0">
                <a:solidFill>
                  <a:srgbClr val="FFFFFF"/>
                </a:solidFill>
              </a:rPr>
              <a:t>添加标题</a:t>
            </a:r>
            <a:endParaRPr lang="zh-CN" altLang="en-US" sz="2400" b="1" spc="300" dirty="0">
              <a:solidFill>
                <a:srgbClr val="FFFFFF"/>
              </a:solidFill>
            </a:endParaRPr>
          </a:p>
        </p:txBody>
      </p:sp>
      <p:sp>
        <p:nvSpPr>
          <p:cNvPr id="19" name="MH_SubTitle_2"/>
          <p:cNvSpPr/>
          <p:nvPr>
            <p:custDataLst>
              <p:tags r:id="rId3"/>
            </p:custDataLst>
          </p:nvPr>
        </p:nvSpPr>
        <p:spPr>
          <a:xfrm>
            <a:off x="3478220" y="2243473"/>
            <a:ext cx="3271368" cy="1538841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r">
              <a:defRPr/>
            </a:pPr>
            <a:r>
              <a:rPr lang="zh-CN" altLang="en-US" sz="2400" b="1" spc="300" dirty="0" smtClean="0">
                <a:solidFill>
                  <a:srgbClr val="FFFFFF"/>
                </a:solidFill>
              </a:rPr>
              <a:t>添加标题</a:t>
            </a:r>
            <a:endParaRPr lang="zh-CN" altLang="en-US" sz="2400" b="1" spc="300" dirty="0">
              <a:solidFill>
                <a:srgbClr val="FFFFFF"/>
              </a:solidFill>
            </a:endParaRPr>
          </a:p>
        </p:txBody>
      </p:sp>
      <p:sp>
        <p:nvSpPr>
          <p:cNvPr id="20" name="MH_SubTitle_1"/>
          <p:cNvSpPr/>
          <p:nvPr>
            <p:custDataLst>
              <p:tags r:id="rId4"/>
            </p:custDataLst>
          </p:nvPr>
        </p:nvSpPr>
        <p:spPr>
          <a:xfrm>
            <a:off x="1286144" y="1821368"/>
            <a:ext cx="3271368" cy="1538841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r">
              <a:defRPr/>
            </a:pPr>
            <a:r>
              <a:rPr lang="zh-CN" altLang="en-US" sz="2400" b="1" spc="300" dirty="0" smtClean="0">
                <a:solidFill>
                  <a:srgbClr val="FFFFFF"/>
                </a:solidFill>
              </a:rPr>
              <a:t>添加标题</a:t>
            </a:r>
            <a:endParaRPr lang="zh-CN" altLang="en-US" sz="2400" b="1" spc="300" dirty="0">
              <a:solidFill>
                <a:srgbClr val="FFFFFF"/>
              </a:solidFill>
            </a:endParaRPr>
          </a:p>
        </p:txBody>
      </p:sp>
      <p:sp>
        <p:nvSpPr>
          <p:cNvPr id="21" name="MH_Desc_1"/>
          <p:cNvSpPr/>
          <p:nvPr>
            <p:custDataLst>
              <p:tags r:id="rId5"/>
            </p:custDataLst>
          </p:nvPr>
        </p:nvSpPr>
        <p:spPr>
          <a:xfrm>
            <a:off x="1170916" y="4351792"/>
            <a:ext cx="9850168" cy="1713010"/>
          </a:xfrm>
          <a:custGeom>
            <a:avLst/>
            <a:gdLst>
              <a:gd name="connsiteX0" fmla="*/ 1971696 w 2115712"/>
              <a:gd name="connsiteY0" fmla="*/ 1800200 h 1800200"/>
              <a:gd name="connsiteX1" fmla="*/ 2115712 w 2115712"/>
              <a:gd name="connsiteY1" fmla="*/ 0 h 1800200"/>
              <a:gd name="connsiteX2" fmla="*/ 2115712 w 2115712"/>
              <a:gd name="connsiteY2" fmla="*/ 1800200 h 1800200"/>
              <a:gd name="connsiteX3" fmla="*/ 1971696 w 2115712"/>
              <a:gd name="connsiteY3" fmla="*/ 1800200 h 1800200"/>
              <a:gd name="connsiteX4" fmla="*/ 0 w 2115712"/>
              <a:gd name="connsiteY4" fmla="*/ 0 h 1800200"/>
              <a:gd name="connsiteX5" fmla="*/ 144016 w 2115712"/>
              <a:gd name="connsiteY5" fmla="*/ 0 h 1800200"/>
              <a:gd name="connsiteX6" fmla="*/ 144016 w 2115712"/>
              <a:gd name="connsiteY6" fmla="*/ 1800200 h 1800200"/>
              <a:gd name="connsiteX7" fmla="*/ 0 w 2115712"/>
              <a:gd name="connsiteY7" fmla="*/ 1800200 h 1800200"/>
              <a:gd name="connsiteX8" fmla="*/ 0 w 2115712"/>
              <a:gd name="connsiteY8" fmla="*/ 0 h 1800200"/>
              <a:gd name="connsiteX0" fmla="*/ 2115712 w 2115712"/>
              <a:gd name="connsiteY0" fmla="*/ 1800200 h 1800200"/>
              <a:gd name="connsiteX1" fmla="*/ 2115712 w 2115712"/>
              <a:gd name="connsiteY1" fmla="*/ 0 h 1800200"/>
              <a:gd name="connsiteX2" fmla="*/ 2115712 w 2115712"/>
              <a:gd name="connsiteY2" fmla="*/ 1800200 h 1800200"/>
              <a:gd name="connsiteX3" fmla="*/ 0 w 2115712"/>
              <a:gd name="connsiteY3" fmla="*/ 0 h 1800200"/>
              <a:gd name="connsiteX4" fmla="*/ 144016 w 2115712"/>
              <a:gd name="connsiteY4" fmla="*/ 0 h 1800200"/>
              <a:gd name="connsiteX5" fmla="*/ 144016 w 2115712"/>
              <a:gd name="connsiteY5" fmla="*/ 1800200 h 1800200"/>
              <a:gd name="connsiteX6" fmla="*/ 0 w 2115712"/>
              <a:gd name="connsiteY6" fmla="*/ 1800200 h 1800200"/>
              <a:gd name="connsiteX7" fmla="*/ 0 w 2115712"/>
              <a:gd name="connsiteY7" fmla="*/ 0 h 1800200"/>
              <a:gd name="connsiteX0" fmla="*/ 2115712 w 2115712"/>
              <a:gd name="connsiteY0" fmla="*/ 1800200 h 1800200"/>
              <a:gd name="connsiteX1" fmla="*/ 2115712 w 2115712"/>
              <a:gd name="connsiteY1" fmla="*/ 0 h 1800200"/>
              <a:gd name="connsiteX2" fmla="*/ 2115712 w 2115712"/>
              <a:gd name="connsiteY2" fmla="*/ 1800200 h 1800200"/>
              <a:gd name="connsiteX3" fmla="*/ 0 w 2115712"/>
              <a:gd name="connsiteY3" fmla="*/ 0 h 1800200"/>
              <a:gd name="connsiteX4" fmla="*/ 144016 w 2115712"/>
              <a:gd name="connsiteY4" fmla="*/ 1800200 h 1800200"/>
              <a:gd name="connsiteX5" fmla="*/ 0 w 2115712"/>
              <a:gd name="connsiteY5" fmla="*/ 1800200 h 1800200"/>
              <a:gd name="connsiteX6" fmla="*/ 0 w 2115712"/>
              <a:gd name="connsiteY6" fmla="*/ 0 h 1800200"/>
              <a:gd name="connsiteX0" fmla="*/ 2115712 w 2115712"/>
              <a:gd name="connsiteY0" fmla="*/ 1800200 h 1800200"/>
              <a:gd name="connsiteX1" fmla="*/ 2115712 w 2115712"/>
              <a:gd name="connsiteY1" fmla="*/ 0 h 1800200"/>
              <a:gd name="connsiteX2" fmla="*/ 2115712 w 2115712"/>
              <a:gd name="connsiteY2" fmla="*/ 1800200 h 1800200"/>
              <a:gd name="connsiteX3" fmla="*/ 0 w 2115712"/>
              <a:gd name="connsiteY3" fmla="*/ 0 h 1800200"/>
              <a:gd name="connsiteX4" fmla="*/ 0 w 2115712"/>
              <a:gd name="connsiteY4" fmla="*/ 1800200 h 1800200"/>
              <a:gd name="connsiteX5" fmla="*/ 0 w 2115712"/>
              <a:gd name="connsiteY5" fmla="*/ 0 h 1800200"/>
              <a:gd name="connsiteX0" fmla="*/ 0 w 0"/>
              <a:gd name="connsiteY0" fmla="*/ 0 h 1800200"/>
              <a:gd name="connsiteX1" fmla="*/ 0 w 0"/>
              <a:gd name="connsiteY1" fmla="*/ 1800200 h 1800200"/>
              <a:gd name="connsiteX2" fmla="*/ 0 w 0"/>
              <a:gd name="connsiteY2" fmla="*/ 0 h 18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h="1800200">
                <a:moveTo>
                  <a:pt x="0" y="0"/>
                </a:moveTo>
                <a:lnTo>
                  <a:pt x="0" y="1800200"/>
                </a:lnTo>
                <a:lnTo>
                  <a:pt x="0" y="0"/>
                </a:lnTo>
                <a:close/>
              </a:path>
            </a:pathLst>
          </a:custGeom>
          <a:noFill/>
          <a:ln w="63500" cap="sq" cmpd="thickThin">
            <a:solidFill>
              <a:schemeClr val="tx1">
                <a:lumMod val="50000"/>
                <a:lumOff val="50000"/>
              </a:schemeClr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0" rIns="72000" bIns="0"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</p:spTree>
    <p:extLst>
      <p:ext uri="{BB962C8B-B14F-4D97-AF65-F5344CB8AC3E}">
        <p14:creationId xmlns:p14="http://schemas.microsoft.com/office/powerpoint/2010/main" val="34956441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4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4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 p14:presetBounceEnd="4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 p14:presetBounceEnd="40000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7" presetClass="entr" presetSubtype="8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19" grpId="0" animBg="1"/>
          <p:bldP spid="20" grpId="0" animBg="1"/>
          <p:bldP spid="2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7" presetClass="entr" presetSubtype="8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19" grpId="0" animBg="1"/>
          <p:bldP spid="20" grpId="0" animBg="1"/>
          <p:bldP spid="21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5"/>
          <p:cNvSpPr txBox="1">
            <a:spLocks noChangeArrowheads="1"/>
          </p:cNvSpPr>
          <p:nvPr/>
        </p:nvSpPr>
        <p:spPr bwMode="auto">
          <a:xfrm>
            <a:off x="5765913" y="2948947"/>
            <a:ext cx="6378759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r>
              <a:rPr lang="zh-CN" altLang="en-US" sz="4800" b="1" dirty="0">
                <a:latin typeface="微软雅黑"/>
                <a:ea typeface="微软雅黑"/>
              </a:rPr>
              <a:t>研究思路与研究方法</a:t>
            </a:r>
          </a:p>
        </p:txBody>
      </p:sp>
      <p:cxnSp>
        <p:nvCxnSpPr>
          <p:cNvPr id="28" name="直接连接符 7"/>
          <p:cNvCxnSpPr>
            <a:cxnSpLocks noChangeShapeType="1"/>
          </p:cNvCxnSpPr>
          <p:nvPr/>
        </p:nvCxnSpPr>
        <p:spPr bwMode="auto">
          <a:xfrm>
            <a:off x="3824933" y="2704008"/>
            <a:ext cx="7551655" cy="0"/>
          </a:xfrm>
          <a:prstGeom prst="line">
            <a:avLst/>
          </a:prstGeom>
          <a:noFill/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直接连接符 8"/>
          <p:cNvCxnSpPr>
            <a:cxnSpLocks noChangeShapeType="1"/>
          </p:cNvCxnSpPr>
          <p:nvPr/>
        </p:nvCxnSpPr>
        <p:spPr bwMode="auto">
          <a:xfrm>
            <a:off x="3824933" y="4289921"/>
            <a:ext cx="7551655" cy="0"/>
          </a:xfrm>
          <a:prstGeom prst="line">
            <a:avLst/>
          </a:prstGeom>
          <a:noFill/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文本框 9"/>
          <p:cNvSpPr txBox="1">
            <a:spLocks noChangeArrowheads="1"/>
          </p:cNvSpPr>
          <p:nvPr/>
        </p:nvSpPr>
        <p:spPr bwMode="auto">
          <a:xfrm>
            <a:off x="5765913" y="3764459"/>
            <a:ext cx="6426087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r>
              <a:rPr lang="en-US" altLang="zh-CN" sz="2400" dirty="0">
                <a:solidFill>
                  <a:srgbClr val="979797"/>
                </a:solidFill>
                <a:latin typeface="微软雅黑" pitchFamily="34" charset="-122"/>
              </a:rPr>
              <a:t>Research ideas and research methods</a:t>
            </a:r>
          </a:p>
        </p:txBody>
      </p:sp>
      <p:sp>
        <p:nvSpPr>
          <p:cNvPr id="31" name="任意多边形 15"/>
          <p:cNvSpPr>
            <a:spLocks/>
          </p:cNvSpPr>
          <p:nvPr/>
        </p:nvSpPr>
        <p:spPr bwMode="auto">
          <a:xfrm>
            <a:off x="3824933" y="2811957"/>
            <a:ext cx="1536700" cy="1390651"/>
          </a:xfrm>
          <a:custGeom>
            <a:avLst/>
            <a:gdLst>
              <a:gd name="T0" fmla="*/ 0 w 1153318"/>
              <a:gd name="T1" fmla="*/ 0 h 1389644"/>
              <a:gd name="T2" fmla="*/ 1153318 w 1153318"/>
              <a:gd name="T3" fmla="*/ 1389644 h 1389644"/>
            </a:gdLst>
            <a:ahLst/>
            <a:cxnLst/>
            <a:rect l="T0" t="T1" r="T2" b="T3"/>
            <a:pathLst>
              <a:path w="1153318" h="1389644">
                <a:moveTo>
                  <a:pt x="0" y="239717"/>
                </a:moveTo>
                <a:lnTo>
                  <a:pt x="2381" y="239717"/>
                </a:lnTo>
                <a:lnTo>
                  <a:pt x="2381" y="371475"/>
                </a:lnTo>
                <a:cubicBezTo>
                  <a:pt x="43156" y="371475"/>
                  <a:pt x="83931" y="371475"/>
                  <a:pt x="124801" y="371475"/>
                </a:cubicBezTo>
                <a:lnTo>
                  <a:pt x="124801" y="239717"/>
                </a:lnTo>
                <a:lnTo>
                  <a:pt x="278499" y="239717"/>
                </a:lnTo>
                <a:lnTo>
                  <a:pt x="256367" y="371475"/>
                </a:lnTo>
                <a:cubicBezTo>
                  <a:pt x="298475" y="371475"/>
                  <a:pt x="340679" y="371475"/>
                  <a:pt x="382788" y="371475"/>
                </a:cubicBezTo>
                <a:cubicBezTo>
                  <a:pt x="385265" y="349246"/>
                  <a:pt x="387742" y="327017"/>
                  <a:pt x="390219" y="304788"/>
                </a:cubicBezTo>
                <a:cubicBezTo>
                  <a:pt x="404795" y="304788"/>
                  <a:pt x="419371" y="304788"/>
                  <a:pt x="433947" y="304788"/>
                </a:cubicBezTo>
                <a:cubicBezTo>
                  <a:pt x="436138" y="327017"/>
                  <a:pt x="438329" y="349246"/>
                  <a:pt x="440520" y="371475"/>
                </a:cubicBezTo>
                <a:cubicBezTo>
                  <a:pt x="482153" y="371475"/>
                  <a:pt x="523880" y="371475"/>
                  <a:pt x="565512" y="371475"/>
                </a:cubicBezTo>
                <a:lnTo>
                  <a:pt x="540710" y="239717"/>
                </a:lnTo>
                <a:lnTo>
                  <a:pt x="585614" y="239717"/>
                </a:lnTo>
                <a:lnTo>
                  <a:pt x="585614" y="371475"/>
                </a:lnTo>
                <a:cubicBezTo>
                  <a:pt x="626389" y="371475"/>
                  <a:pt x="667164" y="371475"/>
                  <a:pt x="707939" y="371475"/>
                </a:cubicBezTo>
                <a:lnTo>
                  <a:pt x="707939" y="239717"/>
                </a:lnTo>
                <a:lnTo>
                  <a:pt x="744579" y="239717"/>
                </a:lnTo>
                <a:lnTo>
                  <a:pt x="745093" y="248065"/>
                </a:lnTo>
                <a:cubicBezTo>
                  <a:pt x="745093" y="289170"/>
                  <a:pt x="745093" y="330370"/>
                  <a:pt x="745093" y="371475"/>
                </a:cubicBezTo>
                <a:cubicBezTo>
                  <a:pt x="783010" y="371475"/>
                  <a:pt x="820832" y="371475"/>
                  <a:pt x="858748" y="371475"/>
                </a:cubicBezTo>
                <a:cubicBezTo>
                  <a:pt x="858748" y="338898"/>
                  <a:pt x="858748" y="306225"/>
                  <a:pt x="858748" y="273552"/>
                </a:cubicBezTo>
                <a:lnTo>
                  <a:pt x="858025" y="239717"/>
                </a:lnTo>
                <a:lnTo>
                  <a:pt x="958399" y="239717"/>
                </a:lnTo>
                <a:lnTo>
                  <a:pt x="958399" y="371475"/>
                </a:lnTo>
                <a:cubicBezTo>
                  <a:pt x="999174" y="371475"/>
                  <a:pt x="1039949" y="371475"/>
                  <a:pt x="1080724" y="371475"/>
                </a:cubicBezTo>
                <a:lnTo>
                  <a:pt x="1080724" y="239717"/>
                </a:lnTo>
                <a:lnTo>
                  <a:pt x="1149927" y="239717"/>
                </a:lnTo>
                <a:lnTo>
                  <a:pt x="1149927" y="1389644"/>
                </a:lnTo>
                <a:lnTo>
                  <a:pt x="0" y="1389644"/>
                </a:lnTo>
                <a:lnTo>
                  <a:pt x="0" y="239717"/>
                </a:lnTo>
                <a:close/>
                <a:moveTo>
                  <a:pt x="412130" y="82880"/>
                </a:moveTo>
                <a:cubicBezTo>
                  <a:pt x="399650" y="153975"/>
                  <a:pt x="391838" y="206003"/>
                  <a:pt x="388599" y="238867"/>
                </a:cubicBezTo>
                <a:cubicBezTo>
                  <a:pt x="402603" y="238867"/>
                  <a:pt x="416703" y="238867"/>
                  <a:pt x="430708" y="238867"/>
                </a:cubicBezTo>
                <a:cubicBezTo>
                  <a:pt x="424515" y="196804"/>
                  <a:pt x="418323" y="144777"/>
                  <a:pt x="412130" y="82880"/>
                </a:cubicBezTo>
                <a:close/>
                <a:moveTo>
                  <a:pt x="707939" y="63526"/>
                </a:moveTo>
                <a:cubicBezTo>
                  <a:pt x="707939" y="91120"/>
                  <a:pt x="707939" y="118619"/>
                  <a:pt x="707939" y="146214"/>
                </a:cubicBezTo>
                <a:cubicBezTo>
                  <a:pt x="721657" y="146214"/>
                  <a:pt x="731279" y="144681"/>
                  <a:pt x="736805" y="141711"/>
                </a:cubicBezTo>
                <a:cubicBezTo>
                  <a:pt x="742330" y="138740"/>
                  <a:pt x="745093" y="129063"/>
                  <a:pt x="745093" y="112679"/>
                </a:cubicBezTo>
                <a:cubicBezTo>
                  <a:pt x="745093" y="105876"/>
                  <a:pt x="745093" y="99073"/>
                  <a:pt x="745093" y="92270"/>
                </a:cubicBezTo>
                <a:cubicBezTo>
                  <a:pt x="745093" y="80485"/>
                  <a:pt x="742426" y="72724"/>
                  <a:pt x="737091" y="69083"/>
                </a:cubicBezTo>
                <a:cubicBezTo>
                  <a:pt x="731851" y="65442"/>
                  <a:pt x="722038" y="63526"/>
                  <a:pt x="707939" y="63526"/>
                </a:cubicBezTo>
                <a:close/>
                <a:moveTo>
                  <a:pt x="124801" y="63526"/>
                </a:moveTo>
                <a:cubicBezTo>
                  <a:pt x="124801" y="95049"/>
                  <a:pt x="124801" y="126572"/>
                  <a:pt x="124801" y="158095"/>
                </a:cubicBezTo>
                <a:cubicBezTo>
                  <a:pt x="128231" y="158287"/>
                  <a:pt x="131279" y="158382"/>
                  <a:pt x="133756" y="158382"/>
                </a:cubicBezTo>
                <a:cubicBezTo>
                  <a:pt x="144998" y="158382"/>
                  <a:pt x="152810" y="156179"/>
                  <a:pt x="157192" y="151771"/>
                </a:cubicBezTo>
                <a:cubicBezTo>
                  <a:pt x="161479" y="147460"/>
                  <a:pt x="163670" y="138357"/>
                  <a:pt x="163670" y="124560"/>
                </a:cubicBezTo>
                <a:cubicBezTo>
                  <a:pt x="163670" y="114403"/>
                  <a:pt x="163670" y="104247"/>
                  <a:pt x="163670" y="94091"/>
                </a:cubicBezTo>
                <a:cubicBezTo>
                  <a:pt x="163670" y="81347"/>
                  <a:pt x="161193" y="73107"/>
                  <a:pt x="156144" y="69274"/>
                </a:cubicBezTo>
                <a:cubicBezTo>
                  <a:pt x="151095" y="65442"/>
                  <a:pt x="140615" y="63526"/>
                  <a:pt x="124801" y="63526"/>
                </a:cubicBezTo>
                <a:close/>
                <a:moveTo>
                  <a:pt x="885995" y="0"/>
                </a:moveTo>
                <a:cubicBezTo>
                  <a:pt x="975166" y="0"/>
                  <a:pt x="1064242" y="0"/>
                  <a:pt x="1153318" y="0"/>
                </a:cubicBezTo>
                <a:cubicBezTo>
                  <a:pt x="1153318" y="24816"/>
                  <a:pt x="1153318" y="49537"/>
                  <a:pt x="1153318" y="74353"/>
                </a:cubicBezTo>
                <a:cubicBezTo>
                  <a:pt x="1129120" y="74353"/>
                  <a:pt x="1104922" y="74353"/>
                  <a:pt x="1080724" y="74353"/>
                </a:cubicBezTo>
                <a:lnTo>
                  <a:pt x="1080724" y="239717"/>
                </a:lnTo>
                <a:lnTo>
                  <a:pt x="958399" y="239717"/>
                </a:lnTo>
                <a:lnTo>
                  <a:pt x="958399" y="74353"/>
                </a:lnTo>
                <a:cubicBezTo>
                  <a:pt x="934296" y="74353"/>
                  <a:pt x="910098" y="74353"/>
                  <a:pt x="885995" y="74353"/>
                </a:cubicBezTo>
                <a:cubicBezTo>
                  <a:pt x="885995" y="49537"/>
                  <a:pt x="885995" y="24816"/>
                  <a:pt x="885995" y="0"/>
                </a:cubicBezTo>
                <a:close/>
                <a:moveTo>
                  <a:pt x="585614" y="0"/>
                </a:moveTo>
                <a:cubicBezTo>
                  <a:pt x="614480" y="0"/>
                  <a:pt x="643347" y="0"/>
                  <a:pt x="672213" y="0"/>
                </a:cubicBezTo>
                <a:cubicBezTo>
                  <a:pt x="729946" y="0"/>
                  <a:pt x="769006" y="1725"/>
                  <a:pt x="789393" y="5270"/>
                </a:cubicBezTo>
                <a:cubicBezTo>
                  <a:pt x="809876" y="8815"/>
                  <a:pt x="826548" y="17822"/>
                  <a:pt x="839409" y="32194"/>
                </a:cubicBezTo>
                <a:cubicBezTo>
                  <a:pt x="852270" y="46662"/>
                  <a:pt x="858748" y="69753"/>
                  <a:pt x="858748" y="101468"/>
                </a:cubicBezTo>
                <a:cubicBezTo>
                  <a:pt x="858748" y="130309"/>
                  <a:pt x="854176" y="149759"/>
                  <a:pt x="845125" y="159724"/>
                </a:cubicBezTo>
                <a:cubicBezTo>
                  <a:pt x="835979" y="169689"/>
                  <a:pt x="818069" y="175629"/>
                  <a:pt x="791298" y="177641"/>
                </a:cubicBezTo>
                <a:cubicBezTo>
                  <a:pt x="815497" y="182336"/>
                  <a:pt x="831787" y="188660"/>
                  <a:pt x="840171" y="196708"/>
                </a:cubicBezTo>
                <a:cubicBezTo>
                  <a:pt x="848459" y="204661"/>
                  <a:pt x="853604" y="211943"/>
                  <a:pt x="855700" y="218554"/>
                </a:cubicBezTo>
                <a:cubicBezTo>
                  <a:pt x="856700" y="221908"/>
                  <a:pt x="857462" y="228160"/>
                  <a:pt x="857974" y="237322"/>
                </a:cubicBezTo>
                <a:lnTo>
                  <a:pt x="858025" y="239717"/>
                </a:lnTo>
                <a:lnTo>
                  <a:pt x="744579" y="239717"/>
                </a:lnTo>
                <a:lnTo>
                  <a:pt x="743605" y="223896"/>
                </a:lnTo>
                <a:cubicBezTo>
                  <a:pt x="742616" y="217740"/>
                  <a:pt x="741140" y="213476"/>
                  <a:pt x="739187" y="211081"/>
                </a:cubicBezTo>
                <a:cubicBezTo>
                  <a:pt x="735185" y="206386"/>
                  <a:pt x="724801" y="203990"/>
                  <a:pt x="707939" y="203990"/>
                </a:cubicBezTo>
                <a:lnTo>
                  <a:pt x="707939" y="239717"/>
                </a:lnTo>
                <a:lnTo>
                  <a:pt x="585614" y="239717"/>
                </a:lnTo>
                <a:lnTo>
                  <a:pt x="585614" y="0"/>
                </a:lnTo>
                <a:close/>
                <a:moveTo>
                  <a:pt x="318767" y="0"/>
                </a:moveTo>
                <a:cubicBezTo>
                  <a:pt x="377643" y="0"/>
                  <a:pt x="436614" y="0"/>
                  <a:pt x="495585" y="0"/>
                </a:cubicBezTo>
                <a:lnTo>
                  <a:pt x="540710" y="239717"/>
                </a:lnTo>
                <a:lnTo>
                  <a:pt x="278499" y="239717"/>
                </a:lnTo>
                <a:lnTo>
                  <a:pt x="318767" y="0"/>
                </a:lnTo>
                <a:close/>
                <a:moveTo>
                  <a:pt x="2381" y="0"/>
                </a:moveTo>
                <a:cubicBezTo>
                  <a:pt x="43537" y="0"/>
                  <a:pt x="84598" y="0"/>
                  <a:pt x="125658" y="0"/>
                </a:cubicBezTo>
                <a:cubicBezTo>
                  <a:pt x="158907" y="0"/>
                  <a:pt x="184534" y="2108"/>
                  <a:pt x="202445" y="6228"/>
                </a:cubicBezTo>
                <a:cubicBezTo>
                  <a:pt x="220355" y="10348"/>
                  <a:pt x="233883" y="16289"/>
                  <a:pt x="242838" y="24050"/>
                </a:cubicBezTo>
                <a:cubicBezTo>
                  <a:pt x="251889" y="31907"/>
                  <a:pt x="257986" y="41296"/>
                  <a:pt x="261130" y="52411"/>
                </a:cubicBezTo>
                <a:cubicBezTo>
                  <a:pt x="264369" y="63526"/>
                  <a:pt x="265989" y="80676"/>
                  <a:pt x="265989" y="103959"/>
                </a:cubicBezTo>
                <a:cubicBezTo>
                  <a:pt x="265989" y="114691"/>
                  <a:pt x="265989" y="125518"/>
                  <a:pt x="265989" y="136345"/>
                </a:cubicBezTo>
                <a:cubicBezTo>
                  <a:pt x="265989" y="160011"/>
                  <a:pt x="262845" y="177354"/>
                  <a:pt x="256652" y="188181"/>
                </a:cubicBezTo>
                <a:cubicBezTo>
                  <a:pt x="250460" y="199008"/>
                  <a:pt x="239123" y="207344"/>
                  <a:pt x="222546" y="213189"/>
                </a:cubicBezTo>
                <a:cubicBezTo>
                  <a:pt x="205970" y="219033"/>
                  <a:pt x="184344" y="221908"/>
                  <a:pt x="157573" y="221908"/>
                </a:cubicBezTo>
                <a:cubicBezTo>
                  <a:pt x="146617" y="221908"/>
                  <a:pt x="135661" y="221908"/>
                  <a:pt x="124801" y="221908"/>
                </a:cubicBezTo>
                <a:lnTo>
                  <a:pt x="124801" y="239717"/>
                </a:lnTo>
                <a:lnTo>
                  <a:pt x="2381" y="239717"/>
                </a:lnTo>
                <a:lnTo>
                  <a:pt x="238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tIns="528000" bIns="0" anchor="ctr"/>
          <a:lstStyle/>
          <a:p>
            <a:pPr algn="ctr" eaLnBrk="1" hangingPunct="1"/>
            <a:r>
              <a:rPr lang="en-US" altLang="zh-CN" sz="9600" dirty="0">
                <a:solidFill>
                  <a:schemeClr val="bg1"/>
                </a:solidFill>
                <a:latin typeface="Impact" pitchFamily="34" charset="0"/>
              </a:rPr>
              <a:t>02</a:t>
            </a:r>
            <a:endParaRPr lang="zh-CN" altLang="en-US" sz="9600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2" name="Freeform 8"/>
          <p:cNvSpPr>
            <a:spLocks/>
          </p:cNvSpPr>
          <p:nvPr/>
        </p:nvSpPr>
        <p:spPr bwMode="auto">
          <a:xfrm>
            <a:off x="1990594" y="1729549"/>
            <a:ext cx="1181100" cy="510116"/>
          </a:xfrm>
          <a:custGeom>
            <a:avLst/>
            <a:gdLst>
              <a:gd name="T0" fmla="*/ 0 w 1644"/>
              <a:gd name="T1" fmla="*/ 0 h 704"/>
              <a:gd name="T2" fmla="*/ 1644 w 1644"/>
              <a:gd name="T3" fmla="*/ 704 h 7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44" h="704">
                <a:moveTo>
                  <a:pt x="0" y="0"/>
                </a:moveTo>
                <a:cubicBezTo>
                  <a:pt x="644" y="0"/>
                  <a:pt x="1226" y="270"/>
                  <a:pt x="1644" y="704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33" name="Freeform 9"/>
          <p:cNvSpPr>
            <a:spLocks/>
          </p:cNvSpPr>
          <p:nvPr/>
        </p:nvSpPr>
        <p:spPr bwMode="auto">
          <a:xfrm>
            <a:off x="809494" y="1729548"/>
            <a:ext cx="1181100" cy="508000"/>
          </a:xfrm>
          <a:custGeom>
            <a:avLst/>
            <a:gdLst>
              <a:gd name="T0" fmla="*/ 0 w 1642"/>
              <a:gd name="T1" fmla="*/ 702 h 702"/>
              <a:gd name="T2" fmla="*/ 1642 w 1642"/>
              <a:gd name="T3" fmla="*/ 0 h 70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42" h="702">
                <a:moveTo>
                  <a:pt x="0" y="702"/>
                </a:moveTo>
                <a:cubicBezTo>
                  <a:pt x="418" y="269"/>
                  <a:pt x="999" y="0"/>
                  <a:pt x="1642" y="0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34" name="Freeform 10"/>
          <p:cNvSpPr>
            <a:spLocks/>
          </p:cNvSpPr>
          <p:nvPr/>
        </p:nvSpPr>
        <p:spPr bwMode="auto">
          <a:xfrm>
            <a:off x="335360" y="2237549"/>
            <a:ext cx="474133" cy="1189567"/>
          </a:xfrm>
          <a:custGeom>
            <a:avLst/>
            <a:gdLst>
              <a:gd name="T0" fmla="*/ 0 w 660"/>
              <a:gd name="T1" fmla="*/ 1643 h 1643"/>
              <a:gd name="T2" fmla="*/ 660 w 660"/>
              <a:gd name="T3" fmla="*/ 0 h 164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60" h="1643">
                <a:moveTo>
                  <a:pt x="0" y="1643"/>
                </a:moveTo>
                <a:cubicBezTo>
                  <a:pt x="0" y="1003"/>
                  <a:pt x="252" y="423"/>
                  <a:pt x="660" y="0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35" name="Freeform 11"/>
          <p:cNvSpPr>
            <a:spLocks/>
          </p:cNvSpPr>
          <p:nvPr/>
        </p:nvSpPr>
        <p:spPr bwMode="auto">
          <a:xfrm>
            <a:off x="335360" y="3427116"/>
            <a:ext cx="474133" cy="1187449"/>
          </a:xfrm>
          <a:custGeom>
            <a:avLst/>
            <a:gdLst>
              <a:gd name="T0" fmla="*/ 660 w 660"/>
              <a:gd name="T1" fmla="*/ 1644 h 1644"/>
              <a:gd name="T2" fmla="*/ 0 w 660"/>
              <a:gd name="T3" fmla="*/ 0 h 16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60" h="1644">
                <a:moveTo>
                  <a:pt x="660" y="1644"/>
                </a:moveTo>
                <a:cubicBezTo>
                  <a:pt x="252" y="1220"/>
                  <a:pt x="0" y="640"/>
                  <a:pt x="0" y="0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36" name="Freeform 12"/>
          <p:cNvSpPr>
            <a:spLocks/>
          </p:cNvSpPr>
          <p:nvPr/>
        </p:nvSpPr>
        <p:spPr bwMode="auto">
          <a:xfrm>
            <a:off x="809494" y="4614565"/>
            <a:ext cx="1181100" cy="508000"/>
          </a:xfrm>
          <a:custGeom>
            <a:avLst/>
            <a:gdLst>
              <a:gd name="T0" fmla="*/ 1642 w 1642"/>
              <a:gd name="T1" fmla="*/ 701 h 701"/>
              <a:gd name="T2" fmla="*/ 0 w 1642"/>
              <a:gd name="T3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42" h="701">
                <a:moveTo>
                  <a:pt x="1642" y="701"/>
                </a:moveTo>
                <a:cubicBezTo>
                  <a:pt x="999" y="701"/>
                  <a:pt x="418" y="433"/>
                  <a:pt x="0" y="0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37" name="Freeform 13"/>
          <p:cNvSpPr>
            <a:spLocks/>
          </p:cNvSpPr>
          <p:nvPr/>
        </p:nvSpPr>
        <p:spPr bwMode="auto">
          <a:xfrm>
            <a:off x="1990594" y="4614565"/>
            <a:ext cx="1181100" cy="508000"/>
          </a:xfrm>
          <a:custGeom>
            <a:avLst/>
            <a:gdLst>
              <a:gd name="T0" fmla="*/ 1643 w 1643"/>
              <a:gd name="T1" fmla="*/ 0 h 703"/>
              <a:gd name="T2" fmla="*/ 0 w 1643"/>
              <a:gd name="T3" fmla="*/ 703 h 70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43" h="703">
                <a:moveTo>
                  <a:pt x="1643" y="0"/>
                </a:moveTo>
                <a:cubicBezTo>
                  <a:pt x="1226" y="434"/>
                  <a:pt x="644" y="703"/>
                  <a:pt x="0" y="703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38" name="Freeform 14"/>
          <p:cNvSpPr>
            <a:spLocks/>
          </p:cNvSpPr>
          <p:nvPr/>
        </p:nvSpPr>
        <p:spPr bwMode="auto">
          <a:xfrm>
            <a:off x="3171693" y="3427116"/>
            <a:ext cx="472016" cy="1187449"/>
          </a:xfrm>
          <a:custGeom>
            <a:avLst/>
            <a:gdLst>
              <a:gd name="T0" fmla="*/ 659 w 659"/>
              <a:gd name="T1" fmla="*/ 0 h 1642"/>
              <a:gd name="T2" fmla="*/ 0 w 659"/>
              <a:gd name="T3" fmla="*/ 1642 h 164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59" h="1642">
                <a:moveTo>
                  <a:pt x="659" y="0"/>
                </a:moveTo>
                <a:cubicBezTo>
                  <a:pt x="659" y="639"/>
                  <a:pt x="408" y="1219"/>
                  <a:pt x="0" y="1642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39" name="Freeform 15"/>
          <p:cNvSpPr>
            <a:spLocks/>
          </p:cNvSpPr>
          <p:nvPr/>
        </p:nvSpPr>
        <p:spPr bwMode="auto">
          <a:xfrm>
            <a:off x="3171693" y="2239666"/>
            <a:ext cx="472016" cy="1187449"/>
          </a:xfrm>
          <a:custGeom>
            <a:avLst/>
            <a:gdLst>
              <a:gd name="T0" fmla="*/ 0 w 658"/>
              <a:gd name="T1" fmla="*/ 0 h 1641"/>
              <a:gd name="T2" fmla="*/ 658 w 658"/>
              <a:gd name="T3" fmla="*/ 1641 h 164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58" h="1641">
                <a:moveTo>
                  <a:pt x="0" y="0"/>
                </a:moveTo>
                <a:cubicBezTo>
                  <a:pt x="407" y="423"/>
                  <a:pt x="658" y="1002"/>
                  <a:pt x="658" y="1641"/>
                </a:cubicBezTo>
              </a:path>
            </a:pathLst>
          </a:custGeom>
          <a:noFill/>
          <a:ln w="7" cap="flat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40" name="Oval 6"/>
          <p:cNvSpPr>
            <a:spLocks noChangeArrowheads="1"/>
          </p:cNvSpPr>
          <p:nvPr/>
        </p:nvSpPr>
        <p:spPr bwMode="auto">
          <a:xfrm>
            <a:off x="413678" y="1809981"/>
            <a:ext cx="3153833" cy="3234267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  <p:sp>
        <p:nvSpPr>
          <p:cNvPr id="42" name="Freeform 6"/>
          <p:cNvSpPr>
            <a:spLocks noEditPoints="1"/>
          </p:cNvSpPr>
          <p:nvPr/>
        </p:nvSpPr>
        <p:spPr bwMode="auto">
          <a:xfrm>
            <a:off x="955489" y="2358418"/>
            <a:ext cx="2070209" cy="2046245"/>
          </a:xfrm>
          <a:custGeom>
            <a:avLst/>
            <a:gdLst>
              <a:gd name="T0" fmla="*/ 675 w 1848"/>
              <a:gd name="T1" fmla="*/ 126 h 1848"/>
              <a:gd name="T2" fmla="*/ 286 w 1848"/>
              <a:gd name="T3" fmla="*/ 287 h 1848"/>
              <a:gd name="T4" fmla="*/ 126 w 1848"/>
              <a:gd name="T5" fmla="*/ 675 h 1848"/>
              <a:gd name="T6" fmla="*/ 286 w 1848"/>
              <a:gd name="T7" fmla="*/ 1064 h 1848"/>
              <a:gd name="T8" fmla="*/ 675 w 1848"/>
              <a:gd name="T9" fmla="*/ 1225 h 1848"/>
              <a:gd name="T10" fmla="*/ 1063 w 1848"/>
              <a:gd name="T11" fmla="*/ 1064 h 1848"/>
              <a:gd name="T12" fmla="*/ 1063 w 1848"/>
              <a:gd name="T13" fmla="*/ 287 h 1848"/>
              <a:gd name="T14" fmla="*/ 675 w 1848"/>
              <a:gd name="T15" fmla="*/ 126 h 1848"/>
              <a:gd name="T16" fmla="*/ 675 w 1848"/>
              <a:gd name="T17" fmla="*/ 1350 h 1848"/>
              <a:gd name="T18" fmla="*/ 198 w 1848"/>
              <a:gd name="T19" fmla="*/ 1153 h 1848"/>
              <a:gd name="T20" fmla="*/ 0 w 1848"/>
              <a:gd name="T21" fmla="*/ 675 h 1848"/>
              <a:gd name="T22" fmla="*/ 198 w 1848"/>
              <a:gd name="T23" fmla="*/ 198 h 1848"/>
              <a:gd name="T24" fmla="*/ 675 w 1848"/>
              <a:gd name="T25" fmla="*/ 0 h 1848"/>
              <a:gd name="T26" fmla="*/ 1152 w 1848"/>
              <a:gd name="T27" fmla="*/ 198 h 1848"/>
              <a:gd name="T28" fmla="*/ 1152 w 1848"/>
              <a:gd name="T29" fmla="*/ 1153 h 1848"/>
              <a:gd name="T30" fmla="*/ 675 w 1848"/>
              <a:gd name="T31" fmla="*/ 1350 h 1848"/>
              <a:gd name="T32" fmla="*/ 1261 w 1848"/>
              <a:gd name="T33" fmla="*/ 1068 h 1848"/>
              <a:gd name="T34" fmla="*/ 1261 w 1848"/>
              <a:gd name="T35" fmla="*/ 1153 h 1848"/>
              <a:gd name="T36" fmla="*/ 1153 w 1848"/>
              <a:gd name="T37" fmla="*/ 1261 h 1848"/>
              <a:gd name="T38" fmla="*/ 1067 w 1848"/>
              <a:gd name="T39" fmla="*/ 1261 h 1848"/>
              <a:gd name="T40" fmla="*/ 1063 w 1848"/>
              <a:gd name="T41" fmla="*/ 1257 h 1848"/>
              <a:gd name="T42" fmla="*/ 1063 w 1848"/>
              <a:gd name="T43" fmla="*/ 1172 h 1848"/>
              <a:gd name="T44" fmla="*/ 1171 w 1848"/>
              <a:gd name="T45" fmla="*/ 1064 h 1848"/>
              <a:gd name="T46" fmla="*/ 1257 w 1848"/>
              <a:gd name="T47" fmla="*/ 1064 h 1848"/>
              <a:gd name="T48" fmla="*/ 1261 w 1848"/>
              <a:gd name="T49" fmla="*/ 1068 h 1848"/>
              <a:gd name="T50" fmla="*/ 1401 w 1848"/>
              <a:gd name="T51" fmla="*/ 1250 h 1848"/>
              <a:gd name="T52" fmla="*/ 1401 w 1848"/>
              <a:gd name="T53" fmla="*/ 1401 h 1848"/>
              <a:gd name="T54" fmla="*/ 1250 w 1848"/>
              <a:gd name="T55" fmla="*/ 1401 h 1848"/>
              <a:gd name="T56" fmla="*/ 1250 w 1848"/>
              <a:gd name="T57" fmla="*/ 1250 h 1848"/>
              <a:gd name="T58" fmla="*/ 1401 w 1848"/>
              <a:gd name="T59" fmla="*/ 1250 h 1848"/>
              <a:gd name="T60" fmla="*/ 1827 w 1848"/>
              <a:gd name="T61" fmla="*/ 1655 h 1848"/>
              <a:gd name="T62" fmla="*/ 1823 w 1848"/>
              <a:gd name="T63" fmla="*/ 1736 h 1848"/>
              <a:gd name="T64" fmla="*/ 1736 w 1848"/>
              <a:gd name="T65" fmla="*/ 1823 h 1848"/>
              <a:gd name="T66" fmla="*/ 1654 w 1848"/>
              <a:gd name="T67" fmla="*/ 1827 h 1848"/>
              <a:gd name="T68" fmla="*/ 1396 w 1848"/>
              <a:gd name="T69" fmla="*/ 1569 h 1848"/>
              <a:gd name="T70" fmla="*/ 1400 w 1848"/>
              <a:gd name="T71" fmla="*/ 1487 h 1848"/>
              <a:gd name="T72" fmla="*/ 1487 w 1848"/>
              <a:gd name="T73" fmla="*/ 1400 h 1848"/>
              <a:gd name="T74" fmla="*/ 1568 w 1848"/>
              <a:gd name="T75" fmla="*/ 1396 h 1848"/>
              <a:gd name="T76" fmla="*/ 1827 w 1848"/>
              <a:gd name="T77" fmla="*/ 1655 h 1848"/>
              <a:gd name="T78" fmla="*/ 675 w 1848"/>
              <a:gd name="T79" fmla="*/ 270 h 1848"/>
              <a:gd name="T80" fmla="*/ 389 w 1848"/>
              <a:gd name="T81" fmla="*/ 389 h 1848"/>
              <a:gd name="T82" fmla="*/ 270 w 1848"/>
              <a:gd name="T83" fmla="*/ 675 h 1848"/>
              <a:gd name="T84" fmla="*/ 389 w 1848"/>
              <a:gd name="T85" fmla="*/ 962 h 1848"/>
              <a:gd name="T86" fmla="*/ 675 w 1848"/>
              <a:gd name="T87" fmla="*/ 1080 h 1848"/>
              <a:gd name="T88" fmla="*/ 961 w 1848"/>
              <a:gd name="T89" fmla="*/ 962 h 1848"/>
              <a:gd name="T90" fmla="*/ 961 w 1848"/>
              <a:gd name="T91" fmla="*/ 389 h 1848"/>
              <a:gd name="T92" fmla="*/ 675 w 1848"/>
              <a:gd name="T93" fmla="*/ 270 h 1848"/>
              <a:gd name="T94" fmla="*/ 675 w 1848"/>
              <a:gd name="T95" fmla="*/ 1164 h 1848"/>
              <a:gd name="T96" fmla="*/ 329 w 1848"/>
              <a:gd name="T97" fmla="*/ 1021 h 1848"/>
              <a:gd name="T98" fmla="*/ 186 w 1848"/>
              <a:gd name="T99" fmla="*/ 675 h 1848"/>
              <a:gd name="T100" fmla="*/ 329 w 1848"/>
              <a:gd name="T101" fmla="*/ 330 h 1848"/>
              <a:gd name="T102" fmla="*/ 675 w 1848"/>
              <a:gd name="T103" fmla="*/ 187 h 1848"/>
              <a:gd name="T104" fmla="*/ 1021 w 1848"/>
              <a:gd name="T105" fmla="*/ 330 h 1848"/>
              <a:gd name="T106" fmla="*/ 1021 w 1848"/>
              <a:gd name="T107" fmla="*/ 1021 h 1848"/>
              <a:gd name="T108" fmla="*/ 675 w 1848"/>
              <a:gd name="T109" fmla="*/ 1164 h 1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48" h="1848">
                <a:moveTo>
                  <a:pt x="675" y="126"/>
                </a:moveTo>
                <a:cubicBezTo>
                  <a:pt x="528" y="126"/>
                  <a:pt x="390" y="183"/>
                  <a:pt x="286" y="287"/>
                </a:cubicBezTo>
                <a:cubicBezTo>
                  <a:pt x="183" y="391"/>
                  <a:pt x="126" y="529"/>
                  <a:pt x="126" y="675"/>
                </a:cubicBezTo>
                <a:cubicBezTo>
                  <a:pt x="126" y="822"/>
                  <a:pt x="183" y="960"/>
                  <a:pt x="286" y="1064"/>
                </a:cubicBezTo>
                <a:cubicBezTo>
                  <a:pt x="390" y="1168"/>
                  <a:pt x="528" y="1225"/>
                  <a:pt x="675" y="1225"/>
                </a:cubicBezTo>
                <a:cubicBezTo>
                  <a:pt x="822" y="1225"/>
                  <a:pt x="960" y="1168"/>
                  <a:pt x="1063" y="1064"/>
                </a:cubicBezTo>
                <a:cubicBezTo>
                  <a:pt x="1278" y="850"/>
                  <a:pt x="1278" y="501"/>
                  <a:pt x="1063" y="287"/>
                </a:cubicBezTo>
                <a:cubicBezTo>
                  <a:pt x="960" y="183"/>
                  <a:pt x="822" y="126"/>
                  <a:pt x="675" y="126"/>
                </a:cubicBezTo>
                <a:close/>
                <a:moveTo>
                  <a:pt x="675" y="1350"/>
                </a:moveTo>
                <a:cubicBezTo>
                  <a:pt x="495" y="1350"/>
                  <a:pt x="325" y="1280"/>
                  <a:pt x="198" y="1153"/>
                </a:cubicBezTo>
                <a:cubicBezTo>
                  <a:pt x="70" y="1025"/>
                  <a:pt x="0" y="856"/>
                  <a:pt x="0" y="675"/>
                </a:cubicBezTo>
                <a:cubicBezTo>
                  <a:pt x="0" y="495"/>
                  <a:pt x="70" y="326"/>
                  <a:pt x="198" y="198"/>
                </a:cubicBezTo>
                <a:cubicBezTo>
                  <a:pt x="325" y="71"/>
                  <a:pt x="495" y="0"/>
                  <a:pt x="675" y="0"/>
                </a:cubicBezTo>
                <a:cubicBezTo>
                  <a:pt x="855" y="0"/>
                  <a:pt x="1025" y="71"/>
                  <a:pt x="1152" y="198"/>
                </a:cubicBezTo>
                <a:cubicBezTo>
                  <a:pt x="1415" y="461"/>
                  <a:pt x="1415" y="889"/>
                  <a:pt x="1152" y="1153"/>
                </a:cubicBezTo>
                <a:cubicBezTo>
                  <a:pt x="1025" y="1280"/>
                  <a:pt x="855" y="1350"/>
                  <a:pt x="675" y="1350"/>
                </a:cubicBezTo>
                <a:close/>
                <a:moveTo>
                  <a:pt x="1261" y="1068"/>
                </a:moveTo>
                <a:cubicBezTo>
                  <a:pt x="1284" y="1091"/>
                  <a:pt x="1284" y="1130"/>
                  <a:pt x="1261" y="1153"/>
                </a:cubicBezTo>
                <a:lnTo>
                  <a:pt x="1153" y="1261"/>
                </a:lnTo>
                <a:cubicBezTo>
                  <a:pt x="1129" y="1285"/>
                  <a:pt x="1091" y="1285"/>
                  <a:pt x="1067" y="1261"/>
                </a:cubicBezTo>
                <a:lnTo>
                  <a:pt x="1063" y="1257"/>
                </a:lnTo>
                <a:cubicBezTo>
                  <a:pt x="1040" y="1234"/>
                  <a:pt x="1040" y="1195"/>
                  <a:pt x="1063" y="1172"/>
                </a:cubicBezTo>
                <a:lnTo>
                  <a:pt x="1171" y="1064"/>
                </a:lnTo>
                <a:cubicBezTo>
                  <a:pt x="1195" y="1040"/>
                  <a:pt x="1233" y="1040"/>
                  <a:pt x="1257" y="1064"/>
                </a:cubicBezTo>
                <a:lnTo>
                  <a:pt x="1261" y="1068"/>
                </a:lnTo>
                <a:close/>
                <a:moveTo>
                  <a:pt x="1401" y="1250"/>
                </a:moveTo>
                <a:cubicBezTo>
                  <a:pt x="1442" y="1292"/>
                  <a:pt x="1442" y="1359"/>
                  <a:pt x="1401" y="1401"/>
                </a:cubicBezTo>
                <a:cubicBezTo>
                  <a:pt x="1359" y="1443"/>
                  <a:pt x="1291" y="1443"/>
                  <a:pt x="1250" y="1401"/>
                </a:cubicBezTo>
                <a:cubicBezTo>
                  <a:pt x="1208" y="1359"/>
                  <a:pt x="1208" y="1292"/>
                  <a:pt x="1250" y="1250"/>
                </a:cubicBezTo>
                <a:cubicBezTo>
                  <a:pt x="1291" y="1208"/>
                  <a:pt x="1359" y="1208"/>
                  <a:pt x="1401" y="1250"/>
                </a:cubicBezTo>
                <a:close/>
                <a:moveTo>
                  <a:pt x="1827" y="1655"/>
                </a:moveTo>
                <a:cubicBezTo>
                  <a:pt x="1848" y="1676"/>
                  <a:pt x="1846" y="1713"/>
                  <a:pt x="1823" y="1736"/>
                </a:cubicBezTo>
                <a:lnTo>
                  <a:pt x="1736" y="1823"/>
                </a:lnTo>
                <a:cubicBezTo>
                  <a:pt x="1713" y="1847"/>
                  <a:pt x="1676" y="1848"/>
                  <a:pt x="1654" y="1827"/>
                </a:cubicBezTo>
                <a:lnTo>
                  <a:pt x="1396" y="1569"/>
                </a:lnTo>
                <a:cubicBezTo>
                  <a:pt x="1375" y="1547"/>
                  <a:pt x="1376" y="1511"/>
                  <a:pt x="1400" y="1487"/>
                </a:cubicBezTo>
                <a:lnTo>
                  <a:pt x="1487" y="1400"/>
                </a:lnTo>
                <a:cubicBezTo>
                  <a:pt x="1510" y="1377"/>
                  <a:pt x="1547" y="1375"/>
                  <a:pt x="1568" y="1396"/>
                </a:cubicBezTo>
                <a:lnTo>
                  <a:pt x="1827" y="1655"/>
                </a:lnTo>
                <a:close/>
                <a:moveTo>
                  <a:pt x="675" y="270"/>
                </a:moveTo>
                <a:cubicBezTo>
                  <a:pt x="567" y="270"/>
                  <a:pt x="465" y="312"/>
                  <a:pt x="389" y="389"/>
                </a:cubicBezTo>
                <a:cubicBezTo>
                  <a:pt x="312" y="465"/>
                  <a:pt x="270" y="567"/>
                  <a:pt x="270" y="675"/>
                </a:cubicBezTo>
                <a:cubicBezTo>
                  <a:pt x="270" y="783"/>
                  <a:pt x="312" y="885"/>
                  <a:pt x="389" y="962"/>
                </a:cubicBezTo>
                <a:cubicBezTo>
                  <a:pt x="465" y="1038"/>
                  <a:pt x="567" y="1080"/>
                  <a:pt x="675" y="1080"/>
                </a:cubicBezTo>
                <a:cubicBezTo>
                  <a:pt x="783" y="1080"/>
                  <a:pt x="885" y="1038"/>
                  <a:pt x="961" y="962"/>
                </a:cubicBezTo>
                <a:cubicBezTo>
                  <a:pt x="1119" y="804"/>
                  <a:pt x="1119" y="547"/>
                  <a:pt x="961" y="389"/>
                </a:cubicBezTo>
                <a:cubicBezTo>
                  <a:pt x="885" y="312"/>
                  <a:pt x="783" y="270"/>
                  <a:pt x="675" y="270"/>
                </a:cubicBezTo>
                <a:close/>
                <a:moveTo>
                  <a:pt x="675" y="1164"/>
                </a:moveTo>
                <a:cubicBezTo>
                  <a:pt x="544" y="1164"/>
                  <a:pt x="422" y="1113"/>
                  <a:pt x="329" y="1021"/>
                </a:cubicBezTo>
                <a:cubicBezTo>
                  <a:pt x="237" y="929"/>
                  <a:pt x="186" y="806"/>
                  <a:pt x="186" y="675"/>
                </a:cubicBezTo>
                <a:cubicBezTo>
                  <a:pt x="186" y="545"/>
                  <a:pt x="237" y="422"/>
                  <a:pt x="329" y="330"/>
                </a:cubicBezTo>
                <a:cubicBezTo>
                  <a:pt x="422" y="237"/>
                  <a:pt x="544" y="187"/>
                  <a:pt x="675" y="187"/>
                </a:cubicBezTo>
                <a:cubicBezTo>
                  <a:pt x="806" y="187"/>
                  <a:pt x="928" y="237"/>
                  <a:pt x="1021" y="330"/>
                </a:cubicBezTo>
                <a:cubicBezTo>
                  <a:pt x="1211" y="520"/>
                  <a:pt x="1211" y="830"/>
                  <a:pt x="1021" y="1021"/>
                </a:cubicBezTo>
                <a:cubicBezTo>
                  <a:pt x="928" y="1113"/>
                  <a:pt x="806" y="1164"/>
                  <a:pt x="675" y="11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21A3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933042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0" dur="1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1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1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4" dur="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1" dur="1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5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"/>
                            </p:stCondLst>
                            <p:childTnLst>
                              <p:par>
                                <p:cTn id="58" presetID="2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9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900"/>
                            </p:stCondLst>
                            <p:childTnLst>
                              <p:par>
                                <p:cTn id="7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15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65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0" grpId="0"/>
      <p:bldP spid="31" grpId="0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05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7419906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主要贡献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48331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MAIN CONTRIBUTION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MH_Other_1"/>
          <p:cNvSpPr/>
          <p:nvPr>
            <p:custDataLst>
              <p:tags r:id="rId1"/>
            </p:custDataLst>
          </p:nvPr>
        </p:nvSpPr>
        <p:spPr>
          <a:xfrm rot="2700000">
            <a:off x="1812403" y="1708879"/>
            <a:ext cx="418408" cy="418409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 b="1" spc="300">
              <a:solidFill>
                <a:srgbClr val="FFFFFF"/>
              </a:solidFill>
            </a:endParaRPr>
          </a:p>
        </p:txBody>
      </p:sp>
      <p:sp>
        <p:nvSpPr>
          <p:cNvPr id="18" name="MH_Other_2"/>
          <p:cNvSpPr/>
          <p:nvPr>
            <p:custDataLst>
              <p:tags r:id="rId2"/>
            </p:custDataLst>
          </p:nvPr>
        </p:nvSpPr>
        <p:spPr>
          <a:xfrm rot="2700000">
            <a:off x="9954404" y="1708879"/>
            <a:ext cx="418408" cy="418409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 b="1" spc="300">
              <a:solidFill>
                <a:srgbClr val="FFFFFF"/>
              </a:solidFill>
            </a:endParaRPr>
          </a:p>
        </p:txBody>
      </p:sp>
      <p:sp>
        <p:nvSpPr>
          <p:cNvPr id="19" name="MH_Other_3"/>
          <p:cNvSpPr/>
          <p:nvPr>
            <p:custDataLst>
              <p:tags r:id="rId3"/>
            </p:custDataLst>
          </p:nvPr>
        </p:nvSpPr>
        <p:spPr>
          <a:xfrm rot="2700000">
            <a:off x="4646271" y="4610598"/>
            <a:ext cx="418409" cy="418408"/>
          </a:xfrm>
          <a:prstGeom prst="rect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 b="1" spc="300">
              <a:solidFill>
                <a:srgbClr val="FFFFFF"/>
              </a:solidFill>
            </a:endParaRPr>
          </a:p>
        </p:txBody>
      </p:sp>
      <p:sp>
        <p:nvSpPr>
          <p:cNvPr id="20" name="MH_SubTitle_1"/>
          <p:cNvSpPr/>
          <p:nvPr>
            <p:custDataLst>
              <p:tags r:id="rId4"/>
            </p:custDataLst>
          </p:nvPr>
        </p:nvSpPr>
        <p:spPr>
          <a:xfrm>
            <a:off x="1176874" y="1971232"/>
            <a:ext cx="2413198" cy="2413198"/>
          </a:xfrm>
          <a:custGeom>
            <a:avLst/>
            <a:gdLst>
              <a:gd name="connsiteX0" fmla="*/ 882816 w 1765632"/>
              <a:gd name="connsiteY0" fmla="*/ 0 h 1765632"/>
              <a:gd name="connsiteX1" fmla="*/ 1765632 w 1765632"/>
              <a:gd name="connsiteY1" fmla="*/ 882816 h 1765632"/>
              <a:gd name="connsiteX2" fmla="*/ 882816 w 1765632"/>
              <a:gd name="connsiteY2" fmla="*/ 1765632 h 1765632"/>
              <a:gd name="connsiteX3" fmla="*/ 0 w 1765632"/>
              <a:gd name="connsiteY3" fmla="*/ 882816 h 1765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632" h="1765632">
                <a:moveTo>
                  <a:pt x="882816" y="0"/>
                </a:moveTo>
                <a:lnTo>
                  <a:pt x="1765632" y="882816"/>
                </a:lnTo>
                <a:lnTo>
                  <a:pt x="882816" y="1765632"/>
                </a:lnTo>
                <a:lnTo>
                  <a:pt x="0" y="88281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spc="300" dirty="0" smtClean="0">
                <a:solidFill>
                  <a:srgbClr val="FFFFFF"/>
                </a:solidFill>
              </a:rPr>
              <a:t>添加标题</a:t>
            </a:r>
            <a:endParaRPr lang="zh-CN" altLang="en-US" sz="2400" b="1" spc="300" dirty="0">
              <a:solidFill>
                <a:srgbClr val="FFFFFF"/>
              </a:solidFill>
            </a:endParaRPr>
          </a:p>
        </p:txBody>
      </p:sp>
      <p:sp>
        <p:nvSpPr>
          <p:cNvPr id="21" name="MH_SubTitle_3"/>
          <p:cNvSpPr/>
          <p:nvPr>
            <p:custDataLst>
              <p:tags r:id="rId5"/>
            </p:custDataLst>
          </p:nvPr>
        </p:nvSpPr>
        <p:spPr>
          <a:xfrm>
            <a:off x="3651137" y="1971232"/>
            <a:ext cx="2413198" cy="2413198"/>
          </a:xfrm>
          <a:custGeom>
            <a:avLst/>
            <a:gdLst>
              <a:gd name="connsiteX0" fmla="*/ 882816 w 1765632"/>
              <a:gd name="connsiteY0" fmla="*/ 0 h 1765632"/>
              <a:gd name="connsiteX1" fmla="*/ 1765632 w 1765632"/>
              <a:gd name="connsiteY1" fmla="*/ 882816 h 1765632"/>
              <a:gd name="connsiteX2" fmla="*/ 882816 w 1765632"/>
              <a:gd name="connsiteY2" fmla="*/ 1765632 h 1765632"/>
              <a:gd name="connsiteX3" fmla="*/ 0 w 1765632"/>
              <a:gd name="connsiteY3" fmla="*/ 882816 h 1765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632" h="1765632">
                <a:moveTo>
                  <a:pt x="882816" y="0"/>
                </a:moveTo>
                <a:lnTo>
                  <a:pt x="1765632" y="882816"/>
                </a:lnTo>
                <a:lnTo>
                  <a:pt x="882816" y="1765632"/>
                </a:lnTo>
                <a:lnTo>
                  <a:pt x="0" y="88281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2" name="MH_SubTitle_5"/>
          <p:cNvSpPr/>
          <p:nvPr>
            <p:custDataLst>
              <p:tags r:id="rId6"/>
            </p:custDataLst>
          </p:nvPr>
        </p:nvSpPr>
        <p:spPr>
          <a:xfrm>
            <a:off x="6127663" y="1971232"/>
            <a:ext cx="2413199" cy="2413198"/>
          </a:xfrm>
          <a:custGeom>
            <a:avLst/>
            <a:gdLst>
              <a:gd name="connsiteX0" fmla="*/ 882816 w 1765632"/>
              <a:gd name="connsiteY0" fmla="*/ 0 h 1765632"/>
              <a:gd name="connsiteX1" fmla="*/ 1765632 w 1765632"/>
              <a:gd name="connsiteY1" fmla="*/ 882816 h 1765632"/>
              <a:gd name="connsiteX2" fmla="*/ 882816 w 1765632"/>
              <a:gd name="connsiteY2" fmla="*/ 1765632 h 1765632"/>
              <a:gd name="connsiteX3" fmla="*/ 0 w 1765632"/>
              <a:gd name="connsiteY3" fmla="*/ 882816 h 1765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632" h="1765632">
                <a:moveTo>
                  <a:pt x="882816" y="0"/>
                </a:moveTo>
                <a:lnTo>
                  <a:pt x="1765632" y="882816"/>
                </a:lnTo>
                <a:lnTo>
                  <a:pt x="882816" y="1765632"/>
                </a:lnTo>
                <a:lnTo>
                  <a:pt x="0" y="88281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3" name="MH_SubTitle_7"/>
          <p:cNvSpPr/>
          <p:nvPr>
            <p:custDataLst>
              <p:tags r:id="rId7"/>
            </p:custDataLst>
          </p:nvPr>
        </p:nvSpPr>
        <p:spPr>
          <a:xfrm>
            <a:off x="8601927" y="1971232"/>
            <a:ext cx="2413199" cy="2413198"/>
          </a:xfrm>
          <a:custGeom>
            <a:avLst/>
            <a:gdLst>
              <a:gd name="connsiteX0" fmla="*/ 882816 w 1765632"/>
              <a:gd name="connsiteY0" fmla="*/ 0 h 1765632"/>
              <a:gd name="connsiteX1" fmla="*/ 1765632 w 1765632"/>
              <a:gd name="connsiteY1" fmla="*/ 882816 h 1765632"/>
              <a:gd name="connsiteX2" fmla="*/ 882816 w 1765632"/>
              <a:gd name="connsiteY2" fmla="*/ 1765632 h 1765632"/>
              <a:gd name="connsiteX3" fmla="*/ 0 w 1765632"/>
              <a:gd name="connsiteY3" fmla="*/ 882816 h 1765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632" h="1765632">
                <a:moveTo>
                  <a:pt x="882816" y="0"/>
                </a:moveTo>
                <a:lnTo>
                  <a:pt x="1765632" y="882816"/>
                </a:lnTo>
                <a:lnTo>
                  <a:pt x="882816" y="1765632"/>
                </a:lnTo>
                <a:lnTo>
                  <a:pt x="0" y="88281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4" name="MH_SubTitle_2"/>
          <p:cNvSpPr/>
          <p:nvPr>
            <p:custDataLst>
              <p:tags r:id="rId8"/>
            </p:custDataLst>
          </p:nvPr>
        </p:nvSpPr>
        <p:spPr>
          <a:xfrm>
            <a:off x="2414006" y="3246814"/>
            <a:ext cx="2413199" cy="2410937"/>
          </a:xfrm>
          <a:custGeom>
            <a:avLst/>
            <a:gdLst>
              <a:gd name="connsiteX0" fmla="*/ 882816 w 1765632"/>
              <a:gd name="connsiteY0" fmla="*/ 0 h 1765631"/>
              <a:gd name="connsiteX1" fmla="*/ 1765632 w 1765632"/>
              <a:gd name="connsiteY1" fmla="*/ 882816 h 1765631"/>
              <a:gd name="connsiteX2" fmla="*/ 882816 w 1765632"/>
              <a:gd name="connsiteY2" fmla="*/ 1765631 h 1765631"/>
              <a:gd name="connsiteX3" fmla="*/ 0 w 1765632"/>
              <a:gd name="connsiteY3" fmla="*/ 882816 h 1765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632" h="1765631">
                <a:moveTo>
                  <a:pt x="882816" y="0"/>
                </a:moveTo>
                <a:lnTo>
                  <a:pt x="1765632" y="882816"/>
                </a:lnTo>
                <a:lnTo>
                  <a:pt x="882816" y="1765631"/>
                </a:lnTo>
                <a:lnTo>
                  <a:pt x="0" y="882816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5" name="MH_SubTitle_4"/>
          <p:cNvSpPr/>
          <p:nvPr>
            <p:custDataLst>
              <p:tags r:id="rId9"/>
            </p:custDataLst>
          </p:nvPr>
        </p:nvSpPr>
        <p:spPr>
          <a:xfrm>
            <a:off x="4890532" y="3246814"/>
            <a:ext cx="2410937" cy="2410937"/>
          </a:xfrm>
          <a:custGeom>
            <a:avLst/>
            <a:gdLst>
              <a:gd name="connsiteX0" fmla="*/ 882816 w 1765632"/>
              <a:gd name="connsiteY0" fmla="*/ 0 h 1765631"/>
              <a:gd name="connsiteX1" fmla="*/ 1765632 w 1765632"/>
              <a:gd name="connsiteY1" fmla="*/ 882816 h 1765631"/>
              <a:gd name="connsiteX2" fmla="*/ 882816 w 1765632"/>
              <a:gd name="connsiteY2" fmla="*/ 1765631 h 1765631"/>
              <a:gd name="connsiteX3" fmla="*/ 0 w 1765632"/>
              <a:gd name="connsiteY3" fmla="*/ 882816 h 1765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632" h="1765631">
                <a:moveTo>
                  <a:pt x="882816" y="0"/>
                </a:moveTo>
                <a:lnTo>
                  <a:pt x="1765632" y="882816"/>
                </a:lnTo>
                <a:lnTo>
                  <a:pt x="882816" y="1765631"/>
                </a:lnTo>
                <a:lnTo>
                  <a:pt x="0" y="882816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6" name="MH_SubTitle_6"/>
          <p:cNvSpPr/>
          <p:nvPr>
            <p:custDataLst>
              <p:tags r:id="rId10"/>
            </p:custDataLst>
          </p:nvPr>
        </p:nvSpPr>
        <p:spPr>
          <a:xfrm>
            <a:off x="7364794" y="3246814"/>
            <a:ext cx="2413198" cy="2410937"/>
          </a:xfrm>
          <a:custGeom>
            <a:avLst/>
            <a:gdLst>
              <a:gd name="connsiteX0" fmla="*/ 882816 w 1765632"/>
              <a:gd name="connsiteY0" fmla="*/ 0 h 1765631"/>
              <a:gd name="connsiteX1" fmla="*/ 1765632 w 1765632"/>
              <a:gd name="connsiteY1" fmla="*/ 882816 h 1765631"/>
              <a:gd name="connsiteX2" fmla="*/ 882816 w 1765632"/>
              <a:gd name="connsiteY2" fmla="*/ 1765631 h 1765631"/>
              <a:gd name="connsiteX3" fmla="*/ 0 w 1765632"/>
              <a:gd name="connsiteY3" fmla="*/ 882816 h 1765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632" h="1765631">
                <a:moveTo>
                  <a:pt x="882816" y="0"/>
                </a:moveTo>
                <a:lnTo>
                  <a:pt x="1765632" y="882816"/>
                </a:lnTo>
                <a:lnTo>
                  <a:pt x="882816" y="1765631"/>
                </a:lnTo>
                <a:lnTo>
                  <a:pt x="0" y="882816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7" name="MH_Other_4"/>
          <p:cNvSpPr/>
          <p:nvPr>
            <p:custDataLst>
              <p:tags r:id="rId11"/>
            </p:custDataLst>
          </p:nvPr>
        </p:nvSpPr>
        <p:spPr>
          <a:xfrm rot="2700000">
            <a:off x="7127319" y="4610597"/>
            <a:ext cx="418409" cy="418409"/>
          </a:xfrm>
          <a:prstGeom prst="rect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 b="1" spc="3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8901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SubTitle"/>
  <p:tag name="MH_ORDER" val="2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4350"/>
  <p:tag name="MH_LIBRARY" val="GRAPHIC"/>
  <p:tag name="MH_TYPE" val="SubTitle"/>
  <p:tag name="MH_ORDER" val="3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4350"/>
  <p:tag name="MH_LIBRARY" val="GRAPHIC"/>
  <p:tag name="MH_TYPE" val="SubTitle"/>
  <p:tag name="MH_ORDER" val="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4350"/>
  <p:tag name="MH_LIBRARY" val="GRAPHIC"/>
  <p:tag name="MH_TYPE" val="SubTitle"/>
  <p:tag name="MH_ORDER" val="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4350"/>
  <p:tag name="MH_LIBRARY" val="GRAPHIC"/>
  <p:tag name="MH_TYPE" val="SubTitle"/>
  <p:tag name="MH_ORDER" val="3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2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3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4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1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Other"/>
  <p:tag name="MH_ORDER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SubTitle"/>
  <p:tag name="MH_ORDER" val="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Text"/>
  <p:tag name="MH_ORDER" val="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9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1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SubTitle"/>
  <p:tag name="MH_ORDER" val="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Text"/>
  <p:tag name="MH_ORDER" val="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7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8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SubTitle"/>
  <p:tag name="MH_ORDER" val="4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Text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Other"/>
  <p:tag name="MH_ORDER" val="12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5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6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SubTitle"/>
  <p:tag name="MH_ORDER" val="3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Text"/>
  <p:tag name="MH_ORDER" val="3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558"/>
  <p:tag name="MH_LIBRARY" val="GRAPHIC"/>
  <p:tag name="MH_TYPE" val="Text"/>
  <p:tag name="MH_ORDER" val="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558"/>
  <p:tag name="MH_LIBRARY" val="GRAPHIC"/>
  <p:tag name="MH_TYPE" val="SubTitle"/>
  <p:tag name="MH_ORDER" val="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558"/>
  <p:tag name="MH_LIBRARY" val="GRAPHIC"/>
  <p:tag name="MH_TYPE" val="SubTitle"/>
  <p:tag name="MH_ORDER" val="3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558"/>
  <p:tag name="MH_LIBRARY" val="GRAPHIC"/>
  <p:tag name="MH_TYPE" val="SubTitle"/>
  <p:tag name="MH_ORDER" val="4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558"/>
  <p:tag name="MH_LIBRARY" val="GRAPHIC"/>
  <p:tag name="MH_TYPE" val="SubTitle"/>
  <p:tag name="MH_ORDER" val="2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558"/>
  <p:tag name="MH_LIBRARY" val="GRAPHIC"/>
  <p:tag name="MH_TYPE" val="SubTitle"/>
  <p:tag name="MH_ORDER" val="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SubTitle"/>
  <p:tag name="MH_ORDER" val="4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558"/>
  <p:tag name="MH_LIBRARY" val="GRAPHIC"/>
  <p:tag name="MH_TYPE" val="Title"/>
  <p:tag name="MH_ORDER" val="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250"/>
  <p:tag name="MH_LIBRARY" val="GRAPHIC"/>
  <p:tag name="MH_TYPE" val="SubTitle"/>
  <p:tag name="MH_ORDER" val="2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250"/>
  <p:tag name="MH_LIBRARY" val="GRAPHIC"/>
  <p:tag name="MH_TYPE" val="SubTitle"/>
  <p:tag name="MH_ORDER" val="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250"/>
  <p:tag name="MH_LIBRARY" val="GRAPHIC"/>
  <p:tag name="MH_TYPE" val="Title"/>
  <p:tag name="MH_ORDER" val="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Text"/>
  <p:tag name="MH_ORDER" val="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Text"/>
  <p:tag name="MH_ORDER" val="2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Text"/>
  <p:tag name="MH_ORDER" val="3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SubTitle"/>
  <p:tag name="MH_ORDER" val="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SubTitle"/>
  <p:tag name="MH_ORDER" val="2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SubTitle"/>
  <p:tag name="MH_ORDER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453"/>
  <p:tag name="MH_LIBRARY" val="GRAPHIC"/>
  <p:tag name="MH_TYPE" val="Other"/>
  <p:tag name="MH_ORDER" val="3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Other"/>
  <p:tag name="MH_ORDER" val="5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Other"/>
  <p:tag name="MH_ORDER" val="6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Other"/>
  <p:tag name="MH_ORDER" val="3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Other"/>
  <p:tag name="MH_ORDER" val="4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Other"/>
  <p:tag name="MH_ORDER" val="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Other"/>
  <p:tag name="MH_ORDER" val="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218"/>
  <p:tag name="MH_LIBRARY" val="GRAPHIC"/>
  <p:tag name="MH_TYPE" val="Text"/>
  <p:tag name="MH_ORDER" val="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728"/>
  <p:tag name="MH_LIBRARY" val="GRAPHIC"/>
  <p:tag name="MH_TYPE" val="Title"/>
  <p:tag name="MH_ORDER" val="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728"/>
  <p:tag name="MH_LIBRARY" val="GRAPHIC"/>
  <p:tag name="MH_TYPE" val="SubTitle"/>
  <p:tag name="MH_ORDER" val="3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728"/>
  <p:tag name="MH_LIBRARY" val="GRAPHIC"/>
  <p:tag name="MH_TYPE" val="SubTitle"/>
  <p:tag name="MH_ORDER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453"/>
  <p:tag name="MH_LIBRARY" val="GRAPHIC"/>
  <p:tag name="MH_TYPE" val="Other"/>
  <p:tag name="MH_ORDER" val="4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728"/>
  <p:tag name="MH_LIBRARY" val="GRAPHIC"/>
  <p:tag name="MH_TYPE" val="SubTitle"/>
  <p:tag name="MH_ORDER" val="4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728"/>
  <p:tag name="MH_LIBRARY" val="GRAPHIC"/>
  <p:tag name="MH_TYPE" val="SubTitle"/>
  <p:tag name="MH_ORDER" val="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3824"/>
  <p:tag name="MH_LIBRARY" val="GRAPHIC"/>
  <p:tag name="MH_TYPE" val="Desc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453"/>
  <p:tag name="MH_LIBRARY" val="GRAPHIC"/>
  <p:tag name="MH_TYPE" val="Other"/>
  <p:tag name="MH_ORDER" val="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453"/>
  <p:tag name="MH_LIBRARY" val="GRAPHIC"/>
  <p:tag name="MH_TYPE" val="Other"/>
  <p:tag name="MH_ORDER" val="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453"/>
  <p:tag name="MH_LIBRARY" val="GRAPHIC"/>
  <p:tag name="MH_TYPE" val="Other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453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Other"/>
  <p:tag name="MH_ORDER" val="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1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1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SubTitle"/>
  <p:tag name="MH_ORDER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1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SubTitle"/>
  <p:tag name="MH_ORDER" val="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Other"/>
  <p:tag name="MH_ORDER" val="9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SubTitle"/>
  <p:tag name="MH_ORDER" val="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SubTitle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254"/>
  <p:tag name="MH_LIBRARY" val="GRAPHIC"/>
  <p:tag name="MH_TYPE" val="SubTitle"/>
  <p:tag name="MH_ORDER" val="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254"/>
  <p:tag name="MH_LIBRARY" val="GRAPHIC"/>
  <p:tag name="MH_TYPE" val="SubTitle"/>
  <p:tag name="MH_ORDER" val="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254"/>
  <p:tag name="MH_LIBRARY" val="GRAPHIC"/>
  <p:tag name="MH_TYPE" val="SubTitle"/>
  <p:tag name="MH_ORDER" val="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254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SubTitle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254"/>
  <p:tag name="MH_LIBRARY" val="GRAPHIC"/>
  <p:tag name="MH_TYPE" val="Desc"/>
  <p:tag name="MH_ORDER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Other"/>
  <p:tag name="MH_ORDER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Other"/>
  <p:tag name="MH_ORDER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Other"/>
  <p:tag name="MH_ORDER" val="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SubTitle"/>
  <p:tag name="MH_OR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SubTitle"/>
  <p:tag name="MH_ORDER" val="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SubTitle"/>
  <p:tag name="MH_ORDER" val="5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SubTitle"/>
  <p:tag name="MH_ORDER" val="7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SubTitle"/>
  <p:tag name="MH_ORDER" val="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SubTitle"/>
  <p:tag name="MH_ORDER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Other"/>
  <p:tag name="MH_ORDER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SubTitle"/>
  <p:tag name="MH_ORDER" val="6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Other"/>
  <p:tag name="MH_ORDER" val="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Desc"/>
  <p:tag name="MH_ORDER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3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4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5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6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Other"/>
  <p:tag name="MH_ORDER" val="1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8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9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1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1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SubTitle"/>
  <p:tag name="MH_ORDER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SubTitle"/>
  <p:tag name="MH_ORDER" val="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SubTitle"/>
  <p:tag name="MH_ORDER" val="3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SubTitle"/>
  <p:tag name="MH_ORDER" val="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SubTitle"/>
  <p:tag name="MH_ORDER" val="5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SubTitle"/>
  <p:tag name="MH_ORDER" val="3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9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1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1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SubTitle"/>
  <p:tag name="MH_ORDER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SubTitle"/>
  <p:tag name="MH_ORDER" val="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SubTitle"/>
  <p:tag name="MH_ORDER" val="3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SubTitle"/>
  <p:tag name="MH_ORDER" val="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Other"/>
  <p:tag name="MH_ORDER" val="3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5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6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7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Other"/>
  <p:tag name="MH_ORDER" val="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Other"/>
  <p:tag name="MH_ORDER" val="6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SubTitle"/>
  <p:tag name="MH_ORDER" val="5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Other"/>
  <p:tag name="MH_ORDER" val="5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SubTitle"/>
  <p:tag name="MH_ORDER" val="4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Other"/>
  <p:tag name="MH_ORDER" val="1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SubTitle"/>
  <p:tag name="MH_ORDER" val="3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Other"/>
  <p:tag name="MH_ORDER" val="3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SubTitle"/>
  <p:tag name="MH_ORDER" val="2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Other"/>
  <p:tag name="MH_ORDER" val="2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SubTitle"/>
  <p:tag name="MH_ORDER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939"/>
  <p:tag name="MH_LIBRARY" val="GRAPHIC"/>
  <p:tag name="MH_TYPE" val="Text"/>
  <p:tag name="MH_ORDER" val="2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939"/>
  <p:tag name="MH_LIBRARY" val="GRAPHIC"/>
  <p:tag name="MH_TYPE" val="Text"/>
  <p:tag name="MH_ORDER" val="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939"/>
  <p:tag name="MH_LIBRARY" val="GRAPHIC"/>
  <p:tag name="MH_TYPE" val="Title"/>
  <p:tag name="MH_ORDER" val="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939"/>
  <p:tag name="MH_LIBRARY" val="GRAPHIC"/>
  <p:tag name="MH_TYPE" val="SubTitle"/>
  <p:tag name="MH_ORDER" val="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939"/>
  <p:tag name="MH_LIBRARY" val="GRAPHIC"/>
  <p:tag name="MH_TYPE" val="SubTitle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时尚商务">
      <a:dk1>
        <a:sysClr val="windowText" lastClr="000000"/>
      </a:dk1>
      <a:lt1>
        <a:sysClr val="window" lastClr="FFFFFF"/>
      </a:lt1>
      <a:dk2>
        <a:srgbClr val="44546A"/>
      </a:dk2>
      <a:lt2>
        <a:srgbClr val="C15B43"/>
      </a:lt2>
      <a:accent1>
        <a:srgbClr val="743443"/>
      </a:accent1>
      <a:accent2>
        <a:srgbClr val="F2A66F"/>
      </a:accent2>
      <a:accent3>
        <a:srgbClr val="94C375"/>
      </a:accent3>
      <a:accent4>
        <a:srgbClr val="935DBB"/>
      </a:accent4>
      <a:accent5>
        <a:srgbClr val="FFD965"/>
      </a:accent5>
      <a:accent6>
        <a:srgbClr val="F25237"/>
      </a:accent6>
      <a:hlink>
        <a:srgbClr val="0563C1"/>
      </a:hlink>
      <a:folHlink>
        <a:srgbClr val="954F72"/>
      </a:folHlink>
    </a:clrScheme>
    <a:fontScheme name="自定义 2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3977</Words>
  <Application>Microsoft Office PowerPoint</Application>
  <PresentationFormat>自定义</PresentationFormat>
  <Paragraphs>274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</dc:title>
  <dc:creator>第一PPT</dc:creator>
  <cp:keywords>www.1ppt.com</cp:keywords>
  <cp:lastModifiedBy>Windows User</cp:lastModifiedBy>
  <cp:revision>53</cp:revision>
  <dcterms:created xsi:type="dcterms:W3CDTF">2016-05-12T23:35:58Z</dcterms:created>
  <dcterms:modified xsi:type="dcterms:W3CDTF">2019-06-09T13:55:13Z</dcterms:modified>
</cp:coreProperties>
</file>