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3.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4.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7" r:id="rId4"/>
    <p:sldId id="258" r:id="rId5"/>
    <p:sldId id="259" r:id="rId6"/>
    <p:sldId id="261" r:id="rId7"/>
    <p:sldId id="262" r:id="rId8"/>
    <p:sldId id="260"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FB4A4781-6461-4764-9C30-CE4689D316CF}" type="datetimeFigureOut">
              <a:rPr lang="zh-CN" altLang="en-US" smtClean="0"/>
              <a:t>2019/6/9</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860925"/>
            <a:ext cx="5683250" cy="4605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86C1CA99-3220-4883-A4D8-F90A14545E86}" type="slidenum">
              <a:rPr lang="zh-CN" altLang="en-US" smtClean="0"/>
              <a:t>‹#›</a:t>
            </a:fld>
            <a:endParaRPr lang="zh-CN" altLang="en-US"/>
          </a:p>
        </p:txBody>
      </p:sp>
    </p:spTree>
    <p:extLst>
      <p:ext uri="{BB962C8B-B14F-4D97-AF65-F5344CB8AC3E}">
        <p14:creationId xmlns:p14="http://schemas.microsoft.com/office/powerpoint/2010/main" val="1296166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26</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6C1CA99-3220-4883-A4D8-F90A14545E86}"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2019/6/9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77196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35655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09498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5244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0046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28403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000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67521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9612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88603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640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pPr/>
              <a:t>2019/6/9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pPr/>
              <a:t>‹#›</a:t>
            </a:fld>
            <a:endParaRPr lang="zh-CN" altLang="en-US"/>
          </a:p>
        </p:txBody>
      </p:sp>
      <p:sp>
        <p:nvSpPr>
          <p:cNvPr id="11" name="矩形 10"/>
          <p:cNvSpPr/>
          <p:nvPr userDrawn="1"/>
        </p:nvSpPr>
        <p:spPr>
          <a:xfrm>
            <a:off x="7550092" y="54786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pPr/>
              <a:t>2019/6/9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pPr/>
              <a:t>2019/6/9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pPr/>
              <a:t>2019/6/9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pPr/>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pPr/>
              <a:t>2019/6/9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635918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notesSlide" Target="../notesSlides/notesSlide21.xml"/><Relationship Id="rId7" Type="http://schemas.openxmlformats.org/officeDocument/2006/relationships/image" Target="../media/image18.jpeg"/><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17.jpeg"/><Relationship Id="rId5" Type="http://schemas.openxmlformats.org/officeDocument/2006/relationships/image" Target="../media/image14.jpeg"/><Relationship Id="rId4" Type="http://schemas.openxmlformats.org/officeDocument/2006/relationships/image" Target="../media/image5.png"/><Relationship Id="rId9" Type="http://schemas.openxmlformats.org/officeDocument/2006/relationships/image" Target="../media/image20.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21.png"/><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7.jpe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4"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4" name="图片 3" descr="53235577a323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31745" y="1024255"/>
            <a:ext cx="7512050" cy="3507105"/>
          </a:xfrm>
          <a:prstGeom prst="rect">
            <a:avLst/>
          </a:prstGeom>
        </p:spPr>
      </p:pic>
      <p:sp>
        <p:nvSpPr>
          <p:cNvPr id="5" name="TextBox 84"/>
          <p:cNvSpPr txBox="1"/>
          <p:nvPr/>
        </p:nvSpPr>
        <p:spPr>
          <a:xfrm>
            <a:off x="4227513" y="4260850"/>
            <a:ext cx="4211955" cy="384810"/>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适用于雷锋日雷锋月学习雷锋精神等</a:t>
            </a:r>
          </a:p>
        </p:txBody>
      </p:sp>
      <p:sp>
        <p:nvSpPr>
          <p:cNvPr id="6" name="PA_文本框 45"/>
          <p:cNvSpPr txBox="1"/>
          <p:nvPr/>
        </p:nvSpPr>
        <p:spPr>
          <a:xfrm>
            <a:off x="3898650" y="4578281"/>
            <a:ext cx="4869682" cy="4267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altLang="zh-CN" sz="1100" dirty="0">
                <a:solidFill>
                  <a:srgbClr val="C00000"/>
                </a:solidFill>
                <a:latin typeface="黑体" panose="02010600030101010101" charset="-122"/>
                <a:ea typeface="黑体" panose="02010600030101010101" charset="-122"/>
              </a:rPr>
              <a:t>Talents come from diligence, </a:t>
            </a:r>
            <a:endParaRPr lang="en-US" altLang="zh-CN" sz="1100" dirty="0" smtClean="0">
              <a:solidFill>
                <a:srgbClr val="C00000"/>
              </a:solidFill>
              <a:latin typeface="黑体" panose="02010600030101010101" charset="-122"/>
              <a:ea typeface="黑体" panose="02010600030101010101" charset="-122"/>
            </a:endParaRPr>
          </a:p>
          <a:p>
            <a:pPr algn="ctr">
              <a:lnSpc>
                <a:spcPct val="100000"/>
              </a:lnSpc>
            </a:pPr>
            <a:r>
              <a:rPr lang="en-US" altLang="zh-CN" sz="1100" dirty="0" smtClean="0">
                <a:solidFill>
                  <a:srgbClr val="C00000"/>
                </a:solidFill>
                <a:latin typeface="黑体" panose="02010600030101010101" charset="-122"/>
                <a:ea typeface="黑体" panose="02010600030101010101" charset="-122"/>
              </a:rPr>
              <a:t>and </a:t>
            </a:r>
            <a:r>
              <a:rPr lang="en-US" altLang="zh-CN" sz="1100" dirty="0">
                <a:solidFill>
                  <a:srgbClr val="C00000"/>
                </a:solidFill>
                <a:latin typeface="黑体" panose="02010600030101010101" charset="-122"/>
                <a:ea typeface="黑体" panose="02010600030101010101" charset="-122"/>
              </a:rPr>
              <a:t>knowledge is gained by accumulation.</a:t>
            </a:r>
            <a:endParaRPr lang="en-US" altLang="zh-CN" sz="1100" b="1" dirty="0">
              <a:solidFill>
                <a:srgbClr val="C00000"/>
              </a:solidFill>
              <a:latin typeface="黑体" panose="02010600030101010101" charset="-122"/>
              <a:ea typeface="黑体" panose="02010600030101010101" charset="-122"/>
              <a:cs typeface="+mn-ea"/>
              <a:sym typeface="Arial" panose="020B0604020202020204" pitchFamily="34" charset="0"/>
            </a:endParaRPr>
          </a:p>
        </p:txBody>
      </p:sp>
    </p:spTree>
    <p:custDataLst>
      <p:tags r:id="rId1"/>
    </p:custDataLst>
  </p:cSld>
  <p:clrMapOvr>
    <a:masterClrMapping/>
  </p:clrMapOvr>
  <p:transition advTm="2838">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23" name="Group 22"/>
          <p:cNvGrpSpPr/>
          <p:nvPr/>
        </p:nvGrpSpPr>
        <p:grpSpPr>
          <a:xfrm>
            <a:off x="3861362" y="1299210"/>
            <a:ext cx="4469276" cy="4685160"/>
            <a:chOff x="7070680" y="1485705"/>
            <a:chExt cx="4469276" cy="4685160"/>
          </a:xfrm>
          <a:gradFill>
            <a:gsLst>
              <a:gs pos="0">
                <a:srgbClr val="E30000"/>
              </a:gs>
              <a:gs pos="100000">
                <a:srgbClr val="760303"/>
              </a:gs>
            </a:gsLst>
            <a:lin ang="10800000" scaled="0"/>
          </a:gradFill>
        </p:grpSpPr>
        <p:grpSp>
          <p:nvGrpSpPr>
            <p:cNvPr id="4" name="Group 3"/>
            <p:cNvGrpSpPr/>
            <p:nvPr/>
          </p:nvGrpSpPr>
          <p:grpSpPr>
            <a:xfrm>
              <a:off x="7070680" y="1485705"/>
              <a:ext cx="4469276" cy="4020315"/>
              <a:chOff x="3472716" y="1692370"/>
              <a:chExt cx="5246568" cy="4719524"/>
            </a:xfrm>
            <a:grpFill/>
          </p:grpSpPr>
          <p:sp>
            <p:nvSpPr>
              <p:cNvPr id="5" name="Freeform 4"/>
              <p:cNvSpPr/>
              <p:nvPr/>
            </p:nvSpPr>
            <p:spPr bwMode="auto">
              <a:xfrm flipH="1">
                <a:off x="5395367" y="4167630"/>
                <a:ext cx="1397174" cy="2244264"/>
              </a:xfrm>
              <a:custGeom>
                <a:avLst/>
                <a:gdLst>
                  <a:gd name="connsiteX0" fmla="*/ 759198 w 1653886"/>
                  <a:gd name="connsiteY0" fmla="*/ 850 h 2656618"/>
                  <a:gd name="connsiteX1" fmla="*/ 763881 w 1653886"/>
                  <a:gd name="connsiteY1" fmla="*/ 488839 h 2656618"/>
                  <a:gd name="connsiteX2" fmla="*/ 459348 w 1653886"/>
                  <a:gd name="connsiteY2" fmla="*/ 298375 h 2656618"/>
                  <a:gd name="connsiteX3" fmla="*/ 233486 w 1653886"/>
                  <a:gd name="connsiteY3" fmla="*/ 125688 h 2656618"/>
                  <a:gd name="connsiteX4" fmla="*/ 502490 w 1653886"/>
                  <a:gd name="connsiteY4" fmla="*/ 735172 h 2656618"/>
                  <a:gd name="connsiteX5" fmla="*/ 55842 w 1653886"/>
                  <a:gd name="connsiteY5" fmla="*/ 326310 h 2656618"/>
                  <a:gd name="connsiteX6" fmla="*/ 48228 w 1653886"/>
                  <a:gd name="connsiteY6" fmla="*/ 514234 h 2656618"/>
                  <a:gd name="connsiteX7" fmla="*/ 411130 w 1653886"/>
                  <a:gd name="connsiteY7" fmla="*/ 930715 h 2656618"/>
                  <a:gd name="connsiteX8" fmla="*/ 65993 w 1653886"/>
                  <a:gd name="connsiteY8" fmla="*/ 750409 h 2656618"/>
                  <a:gd name="connsiteX9" fmla="*/ 170042 w 1653886"/>
                  <a:gd name="connsiteY9" fmla="*/ 981505 h 2656618"/>
                  <a:gd name="connsiteX10" fmla="*/ 723277 w 1653886"/>
                  <a:gd name="connsiteY10" fmla="*/ 1641780 h 2656618"/>
                  <a:gd name="connsiteX11" fmla="*/ 671256 w 1653886"/>
                  <a:gd name="connsiteY11" fmla="*/ 2645894 h 2656618"/>
                  <a:gd name="connsiteX12" fmla="*/ 670238 w 1653886"/>
                  <a:gd name="connsiteY12" fmla="*/ 2656618 h 2656618"/>
                  <a:gd name="connsiteX13" fmla="*/ 1288826 w 1653886"/>
                  <a:gd name="connsiteY13" fmla="*/ 2656618 h 2656618"/>
                  <a:gd name="connsiteX14" fmla="*/ 1277268 w 1653886"/>
                  <a:gd name="connsiteY14" fmla="*/ 2583272 h 2656618"/>
                  <a:gd name="connsiteX15" fmla="*/ 1266361 w 1653886"/>
                  <a:gd name="connsiteY15" fmla="*/ 1331959 h 2656618"/>
                  <a:gd name="connsiteX16" fmla="*/ 1652103 w 1653886"/>
                  <a:gd name="connsiteY16" fmla="*/ 430430 h 2656618"/>
                  <a:gd name="connsiteX17" fmla="*/ 1459232 w 1653886"/>
                  <a:gd name="connsiteY17" fmla="*/ 471062 h 2656618"/>
                  <a:gd name="connsiteX18" fmla="*/ 1098868 w 1653886"/>
                  <a:gd name="connsiteY18" fmla="*/ 732633 h 2656618"/>
                  <a:gd name="connsiteX19" fmla="*/ 794335 w 1653886"/>
                  <a:gd name="connsiteY19" fmla="*/ 8870 h 2656618"/>
                  <a:gd name="connsiteX20" fmla="*/ 759198 w 1653886"/>
                  <a:gd name="connsiteY20" fmla="*/ 850 h 265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53886" h="2656618">
                    <a:moveTo>
                      <a:pt x="759198" y="850"/>
                    </a:moveTo>
                    <a:cubicBezTo>
                      <a:pt x="692269" y="17203"/>
                      <a:pt x="726132" y="266631"/>
                      <a:pt x="763881" y="488839"/>
                    </a:cubicBezTo>
                    <a:cubicBezTo>
                      <a:pt x="807024" y="740251"/>
                      <a:pt x="593850" y="600578"/>
                      <a:pt x="459348" y="298375"/>
                    </a:cubicBezTo>
                    <a:cubicBezTo>
                      <a:pt x="324846" y="-3827"/>
                      <a:pt x="246175" y="82516"/>
                      <a:pt x="233486" y="125688"/>
                    </a:cubicBezTo>
                    <a:cubicBezTo>
                      <a:pt x="218259" y="168860"/>
                      <a:pt x="525330" y="707237"/>
                      <a:pt x="502490" y="735172"/>
                    </a:cubicBezTo>
                    <a:cubicBezTo>
                      <a:pt x="482188" y="760567"/>
                      <a:pt x="93908" y="313612"/>
                      <a:pt x="55842" y="326310"/>
                    </a:cubicBezTo>
                    <a:cubicBezTo>
                      <a:pt x="20313" y="339007"/>
                      <a:pt x="-45669" y="374561"/>
                      <a:pt x="48228" y="514234"/>
                    </a:cubicBezTo>
                    <a:cubicBezTo>
                      <a:pt x="139588" y="656447"/>
                      <a:pt x="428895" y="892622"/>
                      <a:pt x="411130" y="930715"/>
                    </a:cubicBezTo>
                    <a:cubicBezTo>
                      <a:pt x="393366" y="971347"/>
                      <a:pt x="152277" y="755488"/>
                      <a:pt x="65993" y="750409"/>
                    </a:cubicBezTo>
                    <a:cubicBezTo>
                      <a:pt x="-22829" y="745330"/>
                      <a:pt x="12700" y="869767"/>
                      <a:pt x="170042" y="981505"/>
                    </a:cubicBezTo>
                    <a:cubicBezTo>
                      <a:pt x="327384" y="1093244"/>
                      <a:pt x="710588" y="1217680"/>
                      <a:pt x="723277" y="1641780"/>
                    </a:cubicBezTo>
                    <a:cubicBezTo>
                      <a:pt x="732001" y="1933348"/>
                      <a:pt x="695144" y="2389360"/>
                      <a:pt x="671256" y="2645894"/>
                    </a:cubicBezTo>
                    <a:lnTo>
                      <a:pt x="670238" y="2656618"/>
                    </a:lnTo>
                    <a:lnTo>
                      <a:pt x="1288826" y="2656618"/>
                    </a:lnTo>
                    <a:lnTo>
                      <a:pt x="1277268" y="2583272"/>
                    </a:lnTo>
                    <a:cubicBezTo>
                      <a:pt x="1221841" y="2210562"/>
                      <a:pt x="1177856" y="1703363"/>
                      <a:pt x="1266361" y="1331959"/>
                    </a:cubicBezTo>
                    <a:cubicBezTo>
                      <a:pt x="1426241" y="669145"/>
                      <a:pt x="1677481" y="532011"/>
                      <a:pt x="1652103" y="430430"/>
                    </a:cubicBezTo>
                    <a:cubicBezTo>
                      <a:pt x="1629263" y="328849"/>
                      <a:pt x="1499836" y="377100"/>
                      <a:pt x="1459232" y="471062"/>
                    </a:cubicBezTo>
                    <a:cubicBezTo>
                      <a:pt x="1418628" y="562485"/>
                      <a:pt x="1253672" y="765646"/>
                      <a:pt x="1098868" y="732633"/>
                    </a:cubicBezTo>
                    <a:cubicBezTo>
                      <a:pt x="946601" y="699619"/>
                      <a:pt x="905997" y="69819"/>
                      <a:pt x="794335" y="8870"/>
                    </a:cubicBezTo>
                    <a:cubicBezTo>
                      <a:pt x="780377" y="934"/>
                      <a:pt x="768759" y="-1486"/>
                      <a:pt x="759198" y="850"/>
                    </a:cubicBezTo>
                    <a:close/>
                  </a:path>
                </a:pathLst>
              </a:custGeom>
              <a:grpFill/>
              <a:ln>
                <a:noFill/>
              </a:ln>
            </p:spPr>
            <p:txBody>
              <a:bodyPr vert="horz" wrap="square" lIns="91440" tIns="45720" rIns="91440" bIns="45720" numCol="1" anchor="t" anchorCtr="0" compatLnSpc="1">
                <a:noAutofit/>
              </a:bodyPr>
              <a:lstStyle/>
              <a:p>
                <a:endParaRPr lang="id-ID"/>
              </a:p>
            </p:txBody>
          </p:sp>
          <p:sp>
            <p:nvSpPr>
              <p:cNvPr id="6" name="Freeform 67"/>
              <p:cNvSpPr/>
              <p:nvPr/>
            </p:nvSpPr>
            <p:spPr bwMode="auto">
              <a:xfrm rot="1883109">
                <a:off x="3472716" y="3077532"/>
                <a:ext cx="1975673" cy="19695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p:spPr>
            <p:txBody>
              <a:bodyPr vert="horz" wrap="square" lIns="91440" tIns="45720" rIns="91440" bIns="45720" numCol="1" anchor="t" anchorCtr="0" compatLnSpc="1"/>
              <a:lstStyle/>
              <a:p>
                <a:endParaRPr lang="en-US"/>
              </a:p>
            </p:txBody>
          </p:sp>
          <p:sp>
            <p:nvSpPr>
              <p:cNvPr id="7" name="Freeform 67"/>
              <p:cNvSpPr/>
              <p:nvPr/>
            </p:nvSpPr>
            <p:spPr bwMode="auto">
              <a:xfrm rot="4961872">
                <a:off x="4339838" y="2042516"/>
                <a:ext cx="2397282" cy="23898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p:spPr>
            <p:txBody>
              <a:bodyPr vert="horz" wrap="square" lIns="91440" tIns="45720" rIns="91440" bIns="45720" numCol="1" anchor="t" anchorCtr="0" compatLnSpc="1"/>
              <a:lstStyle/>
              <a:p>
                <a:endParaRPr lang="en-US"/>
              </a:p>
            </p:txBody>
          </p:sp>
          <p:sp>
            <p:nvSpPr>
              <p:cNvPr id="8" name="Freeform 67"/>
              <p:cNvSpPr/>
              <p:nvPr/>
            </p:nvSpPr>
            <p:spPr bwMode="auto">
              <a:xfrm rot="7696778">
                <a:off x="5819972" y="2184633"/>
                <a:ext cx="2112165" cy="2105606"/>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p:spPr>
            <p:txBody>
              <a:bodyPr vert="horz" wrap="square" lIns="91440" tIns="45720" rIns="91440" bIns="45720" numCol="1" anchor="t" anchorCtr="0" compatLnSpc="1"/>
              <a:lstStyle/>
              <a:p>
                <a:endParaRPr lang="en-US"/>
              </a:p>
            </p:txBody>
          </p:sp>
          <p:sp>
            <p:nvSpPr>
              <p:cNvPr id="9" name="Freeform 67"/>
              <p:cNvSpPr/>
              <p:nvPr/>
            </p:nvSpPr>
            <p:spPr bwMode="auto">
              <a:xfrm rot="10345882">
                <a:off x="6798191" y="3266787"/>
                <a:ext cx="1921093" cy="191512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p:spPr>
            <p:txBody>
              <a:bodyPr vert="horz" wrap="square" lIns="91440" tIns="45720" rIns="91440" bIns="45720" numCol="1" anchor="t" anchorCtr="0" compatLnSpc="1"/>
              <a:lstStyle/>
              <a:p>
                <a:endParaRPr lang="en-US"/>
              </a:p>
            </p:txBody>
          </p:sp>
          <p:sp>
            <p:nvSpPr>
              <p:cNvPr id="10" name="Freeform 67"/>
              <p:cNvSpPr/>
              <p:nvPr/>
            </p:nvSpPr>
            <p:spPr bwMode="auto">
              <a:xfrm rot="12440007">
                <a:off x="6858380" y="4596385"/>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p:spPr>
            <p:txBody>
              <a:bodyPr vert="horz" wrap="square" lIns="91440" tIns="45720" rIns="91440" bIns="45720" numCol="1" anchor="t" anchorCtr="0" compatLnSpc="1"/>
              <a:lstStyle/>
              <a:p>
                <a:endParaRPr lang="en-US"/>
              </a:p>
            </p:txBody>
          </p:sp>
          <p:sp>
            <p:nvSpPr>
              <p:cNvPr id="11" name="Freeform 67"/>
              <p:cNvSpPr/>
              <p:nvPr/>
            </p:nvSpPr>
            <p:spPr bwMode="auto">
              <a:xfrm rot="20954305">
                <a:off x="3963464" y="4429907"/>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p:spPr>
            <p:txBody>
              <a:bodyPr vert="horz" wrap="square" lIns="91440" tIns="45720" rIns="91440" bIns="45720" numCol="1" anchor="t" anchorCtr="0" compatLnSpc="1"/>
              <a:lstStyle/>
              <a:p>
                <a:endParaRPr lang="en-US"/>
              </a:p>
            </p:txBody>
          </p:sp>
          <p:sp>
            <p:nvSpPr>
              <p:cNvPr id="12" name="Freeform 67"/>
              <p:cNvSpPr/>
              <p:nvPr/>
            </p:nvSpPr>
            <p:spPr bwMode="auto">
              <a:xfrm rot="2241606">
                <a:off x="3489891" y="2406325"/>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p:spPr>
            <p:txBody>
              <a:bodyPr vert="horz" wrap="square" lIns="91440" tIns="45720" rIns="91440" bIns="45720" numCol="1" anchor="t" anchorCtr="0" compatLnSpc="1"/>
              <a:lstStyle/>
              <a:p>
                <a:endParaRPr lang="en-US"/>
              </a:p>
            </p:txBody>
          </p:sp>
          <p:sp>
            <p:nvSpPr>
              <p:cNvPr id="13" name="Freeform 67"/>
              <p:cNvSpPr/>
              <p:nvPr/>
            </p:nvSpPr>
            <p:spPr bwMode="auto">
              <a:xfrm rot="6355571">
                <a:off x="5654693" y="1694215"/>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p:spPr>
            <p:txBody>
              <a:bodyPr vert="horz" wrap="square" lIns="91440" tIns="45720" rIns="91440" bIns="45720" numCol="1" anchor="t" anchorCtr="0" compatLnSpc="1"/>
              <a:lstStyle/>
              <a:p>
                <a:endParaRPr lang="en-US"/>
              </a:p>
            </p:txBody>
          </p:sp>
          <p:sp>
            <p:nvSpPr>
              <p:cNvPr id="14" name="Freeform 67"/>
              <p:cNvSpPr/>
              <p:nvPr/>
            </p:nvSpPr>
            <p:spPr bwMode="auto">
              <a:xfrm rot="9774375">
                <a:off x="7378684" y="2652032"/>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p:spPr>
            <p:txBody>
              <a:bodyPr vert="horz" wrap="square" lIns="91440" tIns="45720" rIns="91440" bIns="45720" numCol="1" anchor="t" anchorCtr="0" compatLnSpc="1"/>
              <a:lstStyle/>
              <a:p>
                <a:endParaRPr lang="en-US"/>
              </a:p>
            </p:txBody>
          </p:sp>
        </p:grpSp>
        <p:sp>
          <p:nvSpPr>
            <p:cNvPr id="21" name="Freeform 20"/>
            <p:cNvSpPr/>
            <p:nvPr/>
          </p:nvSpPr>
          <p:spPr>
            <a:xfrm>
              <a:off x="7135090" y="5449748"/>
              <a:ext cx="4139963" cy="721117"/>
            </a:xfrm>
            <a:custGeom>
              <a:avLst/>
              <a:gdLst>
                <a:gd name="connsiteX0" fmla="*/ 2069981 w 4139963"/>
                <a:gd name="connsiteY0" fmla="*/ 0 h 721117"/>
                <a:gd name="connsiteX1" fmla="*/ 4041693 w 4139963"/>
                <a:gd name="connsiteY1" fmla="*/ 631822 h 721117"/>
                <a:gd name="connsiteX2" fmla="*/ 4139963 w 4139963"/>
                <a:gd name="connsiteY2" fmla="*/ 721117 h 721117"/>
                <a:gd name="connsiteX3" fmla="*/ 4029024 w 4139963"/>
                <a:gd name="connsiteY3" fmla="*/ 677936 h 721117"/>
                <a:gd name="connsiteX4" fmla="*/ 2069980 w 4139963"/>
                <a:gd name="connsiteY4" fmla="*/ 366464 h 721117"/>
                <a:gd name="connsiteX5" fmla="*/ 110936 w 4139963"/>
                <a:gd name="connsiteY5" fmla="*/ 677936 h 721117"/>
                <a:gd name="connsiteX6" fmla="*/ 0 w 4139963"/>
                <a:gd name="connsiteY6" fmla="*/ 721115 h 721117"/>
                <a:gd name="connsiteX7" fmla="*/ 98269 w 4139963"/>
                <a:gd name="connsiteY7" fmla="*/ 631822 h 721117"/>
                <a:gd name="connsiteX8" fmla="*/ 2069981 w 4139963"/>
                <a:gd name="connsiteY8" fmla="*/ 0 h 721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9963" h="721117">
                  <a:moveTo>
                    <a:pt x="2069981" y="0"/>
                  </a:moveTo>
                  <a:cubicBezTo>
                    <a:pt x="2863778" y="0"/>
                    <a:pt x="3573033" y="245952"/>
                    <a:pt x="4041693" y="631822"/>
                  </a:cubicBezTo>
                  <a:lnTo>
                    <a:pt x="4139963" y="721117"/>
                  </a:lnTo>
                  <a:lnTo>
                    <a:pt x="4029024" y="677936"/>
                  </a:lnTo>
                  <a:cubicBezTo>
                    <a:pt x="3469804" y="481289"/>
                    <a:pt x="2795654" y="366464"/>
                    <a:pt x="2069980" y="366464"/>
                  </a:cubicBezTo>
                  <a:cubicBezTo>
                    <a:pt x="1344306" y="366464"/>
                    <a:pt x="670157" y="481289"/>
                    <a:pt x="110936" y="677936"/>
                  </a:cubicBezTo>
                  <a:lnTo>
                    <a:pt x="0" y="721115"/>
                  </a:lnTo>
                  <a:lnTo>
                    <a:pt x="98269" y="631822"/>
                  </a:lnTo>
                  <a:cubicBezTo>
                    <a:pt x="566929" y="245952"/>
                    <a:pt x="1276184" y="0"/>
                    <a:pt x="20699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p:cNvGrpSpPr/>
          <p:nvPr/>
        </p:nvGrpSpPr>
        <p:grpSpPr>
          <a:xfrm>
            <a:off x="786306" y="1945340"/>
            <a:ext cx="2462751" cy="1285803"/>
            <a:chOff x="786306" y="2525730"/>
            <a:chExt cx="2462751" cy="1285803"/>
          </a:xfrm>
        </p:grpSpPr>
        <p:sp>
          <p:nvSpPr>
            <p:cNvPr id="25" name="Rectangle 24"/>
            <p:cNvSpPr/>
            <p:nvPr/>
          </p:nvSpPr>
          <p:spPr>
            <a:xfrm>
              <a:off x="786306" y="2805693"/>
              <a:ext cx="2462751" cy="1005840"/>
            </a:xfrm>
            <a:prstGeom prst="rect">
              <a:avLst/>
            </a:prstGeom>
          </p:spPr>
          <p:txBody>
            <a:bodyPr wrap="square">
              <a:spAutoFit/>
            </a:bodyPr>
            <a:lstStyle/>
            <a:p>
              <a:pPr algn="r"/>
              <a:r>
                <a:rPr lang="en-GB" sz="1200">
                  <a:solidFill>
                    <a:schemeClr val="tx1"/>
                  </a:solidFill>
                </a:rPr>
                <a:t>您的内容打在这里，或者通过复制您的文本后，在此框中选择粘贴，并选择只保留文字。您的内容打在这里，或者通过复制您的文本后，在此框中</a:t>
              </a:r>
            </a:p>
          </p:txBody>
        </p:sp>
        <p:sp>
          <p:nvSpPr>
            <p:cNvPr id="26" name="TextBox 25"/>
            <p:cNvSpPr txBox="1"/>
            <p:nvPr/>
          </p:nvSpPr>
          <p:spPr>
            <a:xfrm>
              <a:off x="1183992" y="2525730"/>
              <a:ext cx="2021840" cy="365760"/>
            </a:xfrm>
            <a:prstGeom prst="rect">
              <a:avLst/>
            </a:prstGeom>
            <a:noFill/>
          </p:spPr>
          <p:txBody>
            <a:bodyPr wrap="none" rtlCol="0">
              <a:spAutoFit/>
            </a:bodyPr>
            <a:lstStyle/>
            <a:p>
              <a:pPr algn="r"/>
              <a:r>
                <a:rPr lang="en-US" b="1" smtClean="0">
                  <a:solidFill>
                    <a:schemeClr val="tx1"/>
                  </a:solidFill>
                </a:rPr>
                <a:t>单击此处添加标题</a:t>
              </a:r>
            </a:p>
          </p:txBody>
        </p:sp>
      </p:grpSp>
      <p:grpSp>
        <p:nvGrpSpPr>
          <p:cNvPr id="18" name="Group 17"/>
          <p:cNvGrpSpPr/>
          <p:nvPr/>
        </p:nvGrpSpPr>
        <p:grpSpPr>
          <a:xfrm>
            <a:off x="842229" y="3991433"/>
            <a:ext cx="2462751" cy="1285803"/>
            <a:chOff x="842229" y="4571823"/>
            <a:chExt cx="2462751" cy="1285803"/>
          </a:xfrm>
        </p:grpSpPr>
        <p:sp>
          <p:nvSpPr>
            <p:cNvPr id="27" name="Rectangle 26"/>
            <p:cNvSpPr/>
            <p:nvPr/>
          </p:nvSpPr>
          <p:spPr>
            <a:xfrm>
              <a:off x="842229" y="4851786"/>
              <a:ext cx="2462751" cy="1005840"/>
            </a:xfrm>
            <a:prstGeom prst="rect">
              <a:avLst/>
            </a:prstGeom>
          </p:spPr>
          <p:txBody>
            <a:bodyPr wrap="square">
              <a:spAutoFit/>
            </a:bodyPr>
            <a:lstStyle/>
            <a:p>
              <a:pPr algn="r"/>
              <a:r>
                <a:rPr lang="en-GB" sz="1200">
                  <a:solidFill>
                    <a:schemeClr val="tx1"/>
                  </a:solidFill>
                </a:rPr>
                <a:t>您的内容打在这里，或者通过复制您的文本后，在此框中选择粘贴，并选择只保留文字。您的内容打在这里，或者通过复制您的文本后，在此框中</a:t>
              </a:r>
            </a:p>
          </p:txBody>
        </p:sp>
        <p:sp>
          <p:nvSpPr>
            <p:cNvPr id="28" name="TextBox 27"/>
            <p:cNvSpPr txBox="1"/>
            <p:nvPr/>
          </p:nvSpPr>
          <p:spPr>
            <a:xfrm>
              <a:off x="1239915" y="4571823"/>
              <a:ext cx="2021840" cy="365760"/>
            </a:xfrm>
            <a:prstGeom prst="rect">
              <a:avLst/>
            </a:prstGeom>
            <a:noFill/>
          </p:spPr>
          <p:txBody>
            <a:bodyPr wrap="none" rtlCol="0">
              <a:spAutoFit/>
            </a:bodyPr>
            <a:lstStyle/>
            <a:p>
              <a:pPr algn="r"/>
              <a:r>
                <a:rPr lang="en-US" b="1" smtClean="0">
                  <a:solidFill>
                    <a:schemeClr val="tx1"/>
                  </a:solidFill>
                </a:rPr>
                <a:t>单击此处添加标题</a:t>
              </a:r>
            </a:p>
          </p:txBody>
        </p:sp>
      </p:grpSp>
      <p:grpSp>
        <p:nvGrpSpPr>
          <p:cNvPr id="16" name="Group 15"/>
          <p:cNvGrpSpPr/>
          <p:nvPr/>
        </p:nvGrpSpPr>
        <p:grpSpPr>
          <a:xfrm>
            <a:off x="8887019" y="1945340"/>
            <a:ext cx="2462751" cy="1285803"/>
            <a:chOff x="8887019" y="2525730"/>
            <a:chExt cx="2462751" cy="1285803"/>
          </a:xfrm>
        </p:grpSpPr>
        <p:sp>
          <p:nvSpPr>
            <p:cNvPr id="29" name="Rectangle 28"/>
            <p:cNvSpPr/>
            <p:nvPr/>
          </p:nvSpPr>
          <p:spPr>
            <a:xfrm flipH="1">
              <a:off x="8887019" y="2805693"/>
              <a:ext cx="2462751" cy="1005840"/>
            </a:xfrm>
            <a:prstGeom prst="rect">
              <a:avLst/>
            </a:prstGeom>
          </p:spPr>
          <p:txBody>
            <a:bodyPr wrap="square">
              <a:spAutoFit/>
            </a:bodyPr>
            <a:lstStyle/>
            <a:p>
              <a:r>
                <a:rPr lang="en-GB" sz="1200">
                  <a:solidFill>
                    <a:schemeClr val="tx1"/>
                  </a:solidFill>
                </a:rPr>
                <a:t>您的内容打在这里，或者通过复制您的文本后，在此框中选择粘贴，并选择只保留文字。您的内容打在这里，或者通过复制您的文本后，在此框中</a:t>
              </a:r>
            </a:p>
          </p:txBody>
        </p:sp>
        <p:sp>
          <p:nvSpPr>
            <p:cNvPr id="30" name="TextBox 29"/>
            <p:cNvSpPr txBox="1"/>
            <p:nvPr/>
          </p:nvSpPr>
          <p:spPr>
            <a:xfrm flipH="1">
              <a:off x="8887019" y="2525730"/>
              <a:ext cx="2021840" cy="365760"/>
            </a:xfrm>
            <a:prstGeom prst="rect">
              <a:avLst/>
            </a:prstGeom>
            <a:noFill/>
          </p:spPr>
          <p:txBody>
            <a:bodyPr wrap="none" rtlCol="0">
              <a:spAutoFit/>
            </a:bodyPr>
            <a:lstStyle/>
            <a:p>
              <a:pPr algn="l"/>
              <a:r>
                <a:rPr lang="en-US" b="1" smtClean="0">
                  <a:solidFill>
                    <a:schemeClr val="tx1"/>
                  </a:solidFill>
                </a:rPr>
                <a:t>单击此处添加标题</a:t>
              </a:r>
            </a:p>
          </p:txBody>
        </p:sp>
      </p:grpSp>
      <p:grpSp>
        <p:nvGrpSpPr>
          <p:cNvPr id="17" name="Group 16"/>
          <p:cNvGrpSpPr/>
          <p:nvPr/>
        </p:nvGrpSpPr>
        <p:grpSpPr>
          <a:xfrm>
            <a:off x="8942942" y="3991433"/>
            <a:ext cx="2462751" cy="1285803"/>
            <a:chOff x="8942942" y="4571823"/>
            <a:chExt cx="2462751" cy="1285803"/>
          </a:xfrm>
        </p:grpSpPr>
        <p:sp>
          <p:nvSpPr>
            <p:cNvPr id="31" name="Rectangle 30"/>
            <p:cNvSpPr/>
            <p:nvPr/>
          </p:nvSpPr>
          <p:spPr>
            <a:xfrm flipH="1">
              <a:off x="8942942" y="4851786"/>
              <a:ext cx="2462751" cy="1005840"/>
            </a:xfrm>
            <a:prstGeom prst="rect">
              <a:avLst/>
            </a:prstGeom>
          </p:spPr>
          <p:txBody>
            <a:bodyPr wrap="square">
              <a:spAutoFit/>
            </a:bodyPr>
            <a:lstStyle/>
            <a:p>
              <a:r>
                <a:rPr lang="en-GB" sz="1200">
                  <a:solidFill>
                    <a:schemeClr val="tx1"/>
                  </a:solidFill>
                </a:rPr>
                <a:t>您的内容打在这里，或者通过复制您的文本后，在此框中选择粘贴，并选择只保留文字。您的内容打在这里，或者通过复制您的文本后，在此框中</a:t>
              </a:r>
            </a:p>
          </p:txBody>
        </p:sp>
        <p:sp>
          <p:nvSpPr>
            <p:cNvPr id="32" name="TextBox 31"/>
            <p:cNvSpPr txBox="1"/>
            <p:nvPr/>
          </p:nvSpPr>
          <p:spPr>
            <a:xfrm flipH="1">
              <a:off x="8942942" y="4571823"/>
              <a:ext cx="2021840" cy="365760"/>
            </a:xfrm>
            <a:prstGeom prst="rect">
              <a:avLst/>
            </a:prstGeom>
            <a:noFill/>
          </p:spPr>
          <p:txBody>
            <a:bodyPr wrap="none" rtlCol="0">
              <a:spAutoFit/>
            </a:bodyPr>
            <a:lstStyle/>
            <a:p>
              <a:pPr algn="l"/>
              <a:r>
                <a:rPr lang="en-US" b="1" smtClean="0">
                  <a:solidFill>
                    <a:schemeClr val="tx1"/>
                  </a:solidFill>
                </a:rPr>
                <a:t>单击此处添加标题</a:t>
              </a:r>
            </a:p>
          </p:txBody>
        </p:sp>
      </p:grpSp>
    </p:spTree>
  </p:cSld>
  <p:clrMapOvr>
    <a:masterClrMapping/>
  </p:clrMapOvr>
  <p:transition advTm="2667">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1+#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3" name="Group 4"/>
          <p:cNvGrpSpPr/>
          <p:nvPr/>
        </p:nvGrpSpPr>
        <p:grpSpPr>
          <a:xfrm>
            <a:off x="4200186" y="1995774"/>
            <a:ext cx="3791627" cy="3651116"/>
            <a:chOff x="4200186" y="2320894"/>
            <a:chExt cx="3791627" cy="3651116"/>
          </a:xfrm>
        </p:grpSpPr>
        <p:sp>
          <p:nvSpPr>
            <p:cNvPr id="19" name="Rounded Rectangle 6"/>
            <p:cNvSpPr/>
            <p:nvPr/>
          </p:nvSpPr>
          <p:spPr>
            <a:xfrm flipH="1">
              <a:off x="4214254" y="4850056"/>
              <a:ext cx="3777559" cy="914400"/>
            </a:xfrm>
            <a:prstGeom prst="roundRect">
              <a:avLst>
                <a:gd name="adj" fmla="val 50000"/>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ounded Rectangle 5"/>
            <p:cNvSpPr/>
            <p:nvPr/>
          </p:nvSpPr>
          <p:spPr>
            <a:xfrm rot="3492391" flipH="1">
              <a:off x="4991307" y="3689252"/>
              <a:ext cx="3651116" cy="914400"/>
            </a:xfrm>
            <a:prstGeom prst="roundRect">
              <a:avLst>
                <a:gd name="adj" fmla="val 50000"/>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ounded Rectangle 3"/>
            <p:cNvSpPr/>
            <p:nvPr/>
          </p:nvSpPr>
          <p:spPr>
            <a:xfrm rot="18107609">
              <a:off x="3556490" y="3689252"/>
              <a:ext cx="3651116" cy="914400"/>
            </a:xfrm>
            <a:prstGeom prst="roundRect">
              <a:avLst>
                <a:gd name="adj" fmla="val 50000"/>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ounded Rectangle 9"/>
            <p:cNvSpPr/>
            <p:nvPr/>
          </p:nvSpPr>
          <p:spPr>
            <a:xfrm flipH="1">
              <a:off x="4200186" y="4850056"/>
              <a:ext cx="1948760" cy="914400"/>
            </a:xfrm>
            <a:prstGeom prst="roundRect">
              <a:avLst>
                <a:gd name="adj" fmla="val 50000"/>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13"/>
            <p:cNvSpPr/>
            <p:nvPr/>
          </p:nvSpPr>
          <p:spPr>
            <a:xfrm>
              <a:off x="5725181" y="2613073"/>
              <a:ext cx="755703" cy="7557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14"/>
            <p:cNvSpPr/>
            <p:nvPr/>
          </p:nvSpPr>
          <p:spPr>
            <a:xfrm>
              <a:off x="4297730" y="4929404"/>
              <a:ext cx="755703" cy="7557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15"/>
            <p:cNvSpPr/>
            <p:nvPr/>
          </p:nvSpPr>
          <p:spPr>
            <a:xfrm>
              <a:off x="7164059" y="4930934"/>
              <a:ext cx="755703" cy="7557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7"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8"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39" name="Group 23"/>
          <p:cNvGrpSpPr/>
          <p:nvPr/>
        </p:nvGrpSpPr>
        <p:grpSpPr>
          <a:xfrm>
            <a:off x="8208484" y="4414636"/>
            <a:ext cx="3256083" cy="1126961"/>
            <a:chOff x="8512415" y="2327889"/>
            <a:chExt cx="3256083" cy="1126961"/>
          </a:xfrm>
        </p:grpSpPr>
        <p:sp>
          <p:nvSpPr>
            <p:cNvPr id="40" name="TextBox 24"/>
            <p:cNvSpPr txBox="1"/>
            <p:nvPr/>
          </p:nvSpPr>
          <p:spPr>
            <a:xfrm>
              <a:off x="8512415" y="2327889"/>
              <a:ext cx="2021840" cy="365760"/>
            </a:xfrm>
            <a:prstGeom prst="rect">
              <a:avLst/>
            </a:prstGeom>
            <a:noFill/>
          </p:spPr>
          <p:txBody>
            <a:bodyPr wrap="none" rtlCol="0">
              <a:spAutoFit/>
            </a:bodyPr>
            <a:lstStyle/>
            <a:p>
              <a:pPr algn="l"/>
              <a:r>
                <a:rPr lang="en-US" b="1" smtClean="0">
                  <a:solidFill>
                    <a:srgbClr val="C00000"/>
                  </a:solidFill>
                </a:rPr>
                <a:t>单击此处添加标题</a:t>
              </a:r>
            </a:p>
          </p:txBody>
        </p:sp>
        <p:sp>
          <p:nvSpPr>
            <p:cNvPr id="41" name="Rectangle 25"/>
            <p:cNvSpPr/>
            <p:nvPr/>
          </p:nvSpPr>
          <p:spPr>
            <a:xfrm>
              <a:off x="8512415" y="2631890"/>
              <a:ext cx="3256083" cy="82296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grpSp>
      <p:grpSp>
        <p:nvGrpSpPr>
          <p:cNvPr id="42" name="Group 26"/>
          <p:cNvGrpSpPr/>
          <p:nvPr/>
        </p:nvGrpSpPr>
        <p:grpSpPr>
          <a:xfrm flipH="1">
            <a:off x="1584271" y="2028814"/>
            <a:ext cx="3256083" cy="1126961"/>
            <a:chOff x="8512415" y="2327889"/>
            <a:chExt cx="3256083" cy="1126961"/>
          </a:xfrm>
        </p:grpSpPr>
        <p:sp>
          <p:nvSpPr>
            <p:cNvPr id="43" name="TextBox 27"/>
            <p:cNvSpPr txBox="1"/>
            <p:nvPr/>
          </p:nvSpPr>
          <p:spPr>
            <a:xfrm>
              <a:off x="8512415" y="2327889"/>
              <a:ext cx="2021840" cy="365760"/>
            </a:xfrm>
            <a:prstGeom prst="rect">
              <a:avLst/>
            </a:prstGeom>
            <a:noFill/>
          </p:spPr>
          <p:txBody>
            <a:bodyPr wrap="none" rtlCol="0">
              <a:spAutoFit/>
            </a:bodyPr>
            <a:lstStyle/>
            <a:p>
              <a:pPr algn="r"/>
              <a:r>
                <a:rPr lang="en-US" b="1" smtClean="0">
                  <a:solidFill>
                    <a:srgbClr val="C00000"/>
                  </a:solidFill>
                </a:rPr>
                <a:t>单击此处添加标题</a:t>
              </a:r>
            </a:p>
          </p:txBody>
        </p:sp>
        <p:sp>
          <p:nvSpPr>
            <p:cNvPr id="44" name="Rectangle 28"/>
            <p:cNvSpPr/>
            <p:nvPr/>
          </p:nvSpPr>
          <p:spPr>
            <a:xfrm>
              <a:off x="8512415" y="2631890"/>
              <a:ext cx="3256083" cy="82296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grpSp>
      <p:grpSp>
        <p:nvGrpSpPr>
          <p:cNvPr id="45" name="Group 30"/>
          <p:cNvGrpSpPr/>
          <p:nvPr/>
        </p:nvGrpSpPr>
        <p:grpSpPr>
          <a:xfrm flipH="1">
            <a:off x="781026" y="4573794"/>
            <a:ext cx="3256083" cy="1126961"/>
            <a:chOff x="8512415" y="2327889"/>
            <a:chExt cx="3256083" cy="1126961"/>
          </a:xfrm>
        </p:grpSpPr>
        <p:sp>
          <p:nvSpPr>
            <p:cNvPr id="46" name="TextBox 31"/>
            <p:cNvSpPr txBox="1"/>
            <p:nvPr/>
          </p:nvSpPr>
          <p:spPr>
            <a:xfrm>
              <a:off x="8512415" y="2327889"/>
              <a:ext cx="2021840" cy="365760"/>
            </a:xfrm>
            <a:prstGeom prst="rect">
              <a:avLst/>
            </a:prstGeom>
            <a:noFill/>
          </p:spPr>
          <p:txBody>
            <a:bodyPr wrap="none" rtlCol="0">
              <a:spAutoFit/>
            </a:bodyPr>
            <a:lstStyle/>
            <a:p>
              <a:pPr algn="r"/>
              <a:r>
                <a:rPr lang="en-US" b="1" smtClean="0">
                  <a:solidFill>
                    <a:srgbClr val="C00000"/>
                  </a:solidFill>
                </a:rPr>
                <a:t>单击此处添加标题</a:t>
              </a:r>
            </a:p>
          </p:txBody>
        </p:sp>
        <p:sp>
          <p:nvSpPr>
            <p:cNvPr id="47" name="Rectangle 32"/>
            <p:cNvSpPr/>
            <p:nvPr/>
          </p:nvSpPr>
          <p:spPr>
            <a:xfrm>
              <a:off x="8512415" y="2631890"/>
              <a:ext cx="3256083" cy="82296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grpSp>
      <p:grpSp>
        <p:nvGrpSpPr>
          <p:cNvPr id="48" name="Group 7"/>
          <p:cNvGrpSpPr/>
          <p:nvPr/>
        </p:nvGrpSpPr>
        <p:grpSpPr>
          <a:xfrm>
            <a:off x="7845714" y="1411764"/>
            <a:ext cx="3501814" cy="1942035"/>
            <a:chOff x="7845714" y="1736884"/>
            <a:chExt cx="3501814" cy="1942035"/>
          </a:xfrm>
        </p:grpSpPr>
        <p:grpSp>
          <p:nvGrpSpPr>
            <p:cNvPr id="49" name="Group 35"/>
            <p:cNvGrpSpPr/>
            <p:nvPr/>
          </p:nvGrpSpPr>
          <p:grpSpPr>
            <a:xfrm>
              <a:off x="7845714" y="1736884"/>
              <a:ext cx="3501814" cy="1942035"/>
              <a:chOff x="7541909" y="1631854"/>
              <a:chExt cx="4046955" cy="1942035"/>
            </a:xfrm>
          </p:grpSpPr>
          <p:sp>
            <p:nvSpPr>
              <p:cNvPr id="50" name="Rectangle 29"/>
              <p:cNvSpPr/>
              <p:nvPr/>
            </p:nvSpPr>
            <p:spPr>
              <a:xfrm>
                <a:off x="7541909" y="1631854"/>
                <a:ext cx="4046955" cy="194203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33"/>
              <p:cNvSpPr/>
              <p:nvPr/>
            </p:nvSpPr>
            <p:spPr>
              <a:xfrm>
                <a:off x="7541909" y="1631854"/>
                <a:ext cx="4046955" cy="435299"/>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单击此处添加标题</a:t>
                </a:r>
              </a:p>
            </p:txBody>
          </p:sp>
        </p:grpSp>
        <p:sp>
          <p:nvSpPr>
            <p:cNvPr id="52" name="Rectangle 34"/>
            <p:cNvSpPr/>
            <p:nvPr/>
          </p:nvSpPr>
          <p:spPr>
            <a:xfrm>
              <a:off x="8039406" y="2321933"/>
              <a:ext cx="3133230" cy="1264920"/>
            </a:xfrm>
            <a:prstGeom prst="rect">
              <a:avLst/>
            </a:prstGeom>
          </p:spPr>
          <p:txBody>
            <a:bodyPr wrap="square">
              <a:spAutoFit/>
            </a:bodyPr>
            <a:lstStyle/>
            <a:p>
              <a:pPr marL="171450" indent="-171450">
                <a:buFont typeface="Arial" panose="020B0604020202020204" pitchFamily="34" charset="0"/>
                <a:buChar char="•"/>
              </a:pPr>
              <a:r>
                <a:rPr lang="en-GB" sz="1100"/>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spTree>
  </p:cSld>
  <p:clrMapOvr>
    <a:masterClrMapping/>
  </p:clrMapOvr>
  <p:transition advTm="4352">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1000"/>
                                        <p:tgtEl>
                                          <p:spTgt spid="48"/>
                                        </p:tgtEl>
                                      </p:cBhvr>
                                    </p:animEffect>
                                    <p:anim calcmode="lin" valueType="num">
                                      <p:cBhvr>
                                        <p:cTn id="26" dur="1000" fill="hold"/>
                                        <p:tgtEl>
                                          <p:spTgt spid="48"/>
                                        </p:tgtEl>
                                        <p:attrNameLst>
                                          <p:attrName>ppt_x</p:attrName>
                                        </p:attrNameLst>
                                      </p:cBhvr>
                                      <p:tavLst>
                                        <p:tav tm="0">
                                          <p:val>
                                            <p:strVal val="#ppt_x"/>
                                          </p:val>
                                        </p:tav>
                                        <p:tav tm="100000">
                                          <p:val>
                                            <p:strVal val="#ppt_x"/>
                                          </p:val>
                                        </p:tav>
                                      </p:tavLst>
                                    </p:anim>
                                    <p:anim calcmode="lin" valueType="num">
                                      <p:cBhvr>
                                        <p:cTn id="27"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54" name="Group 53"/>
          <p:cNvGrpSpPr/>
          <p:nvPr/>
        </p:nvGrpSpPr>
        <p:grpSpPr>
          <a:xfrm>
            <a:off x="3870484" y="5068338"/>
            <a:ext cx="2756416" cy="1106425"/>
            <a:chOff x="1979461" y="5237441"/>
            <a:chExt cx="2756416" cy="1106425"/>
          </a:xfrm>
        </p:grpSpPr>
        <p:sp>
          <p:nvSpPr>
            <p:cNvPr id="3" name="Freeform 9"/>
            <p:cNvSpPr/>
            <p:nvPr/>
          </p:nvSpPr>
          <p:spPr>
            <a:xfrm flipH="1">
              <a:off x="1979461" y="5237441"/>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Freeform 94"/>
            <p:cNvSpPr/>
            <p:nvPr/>
          </p:nvSpPr>
          <p:spPr bwMode="auto">
            <a:xfrm>
              <a:off x="3934197" y="5564286"/>
              <a:ext cx="557245" cy="452735"/>
            </a:xfrm>
            <a:custGeom>
              <a:avLst/>
              <a:gdLst>
                <a:gd name="T0" fmla="*/ 506 w 564"/>
                <a:gd name="T1" fmla="*/ 115 h 458"/>
                <a:gd name="T2" fmla="*/ 507 w 564"/>
                <a:gd name="T3" fmla="*/ 129 h 458"/>
                <a:gd name="T4" fmla="*/ 178 w 564"/>
                <a:gd name="T5" fmla="*/ 458 h 458"/>
                <a:gd name="T6" fmla="*/ 0 w 564"/>
                <a:gd name="T7" fmla="*/ 406 h 458"/>
                <a:gd name="T8" fmla="*/ 28 w 564"/>
                <a:gd name="T9" fmla="*/ 408 h 458"/>
                <a:gd name="T10" fmla="*/ 172 w 564"/>
                <a:gd name="T11" fmla="*/ 359 h 458"/>
                <a:gd name="T12" fmla="*/ 64 w 564"/>
                <a:gd name="T13" fmla="*/ 278 h 458"/>
                <a:gd name="T14" fmla="*/ 85 w 564"/>
                <a:gd name="T15" fmla="*/ 280 h 458"/>
                <a:gd name="T16" fmla="*/ 116 w 564"/>
                <a:gd name="T17" fmla="*/ 276 h 458"/>
                <a:gd name="T18" fmla="*/ 23 w 564"/>
                <a:gd name="T19" fmla="*/ 163 h 458"/>
                <a:gd name="T20" fmla="*/ 23 w 564"/>
                <a:gd name="T21" fmla="*/ 162 h 458"/>
                <a:gd name="T22" fmla="*/ 76 w 564"/>
                <a:gd name="T23" fmla="*/ 176 h 458"/>
                <a:gd name="T24" fmla="*/ 24 w 564"/>
                <a:gd name="T25" fmla="*/ 80 h 458"/>
                <a:gd name="T26" fmla="*/ 40 w 564"/>
                <a:gd name="T27" fmla="*/ 22 h 458"/>
                <a:gd name="T28" fmla="*/ 278 w 564"/>
                <a:gd name="T29" fmla="*/ 142 h 458"/>
                <a:gd name="T30" fmla="*/ 275 w 564"/>
                <a:gd name="T31" fmla="*/ 116 h 458"/>
                <a:gd name="T32" fmla="*/ 391 w 564"/>
                <a:gd name="T33" fmla="*/ 0 h 458"/>
                <a:gd name="T34" fmla="*/ 475 w 564"/>
                <a:gd name="T35" fmla="*/ 37 h 458"/>
                <a:gd name="T36" fmla="*/ 548 w 564"/>
                <a:gd name="T37" fmla="*/ 9 h 458"/>
                <a:gd name="T38" fmla="*/ 498 w 564"/>
                <a:gd name="T39" fmla="*/ 73 h 458"/>
                <a:gd name="T40" fmla="*/ 564 w 564"/>
                <a:gd name="T41" fmla="*/ 55 h 458"/>
                <a:gd name="T42" fmla="*/ 506 w 564"/>
                <a:gd name="T43" fmla="*/ 115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4" h="458">
                  <a:moveTo>
                    <a:pt x="506" y="115"/>
                  </a:moveTo>
                  <a:cubicBezTo>
                    <a:pt x="506" y="120"/>
                    <a:pt x="507" y="124"/>
                    <a:pt x="507" y="129"/>
                  </a:cubicBezTo>
                  <a:cubicBezTo>
                    <a:pt x="507" y="282"/>
                    <a:pt x="390" y="458"/>
                    <a:pt x="178" y="458"/>
                  </a:cubicBezTo>
                  <a:cubicBezTo>
                    <a:pt x="112" y="458"/>
                    <a:pt x="52" y="439"/>
                    <a:pt x="0" y="406"/>
                  </a:cubicBezTo>
                  <a:cubicBezTo>
                    <a:pt x="10" y="408"/>
                    <a:pt x="19" y="408"/>
                    <a:pt x="28" y="408"/>
                  </a:cubicBezTo>
                  <a:cubicBezTo>
                    <a:pt x="82" y="408"/>
                    <a:pt x="132" y="390"/>
                    <a:pt x="172" y="359"/>
                  </a:cubicBezTo>
                  <a:cubicBezTo>
                    <a:pt x="121" y="358"/>
                    <a:pt x="78" y="324"/>
                    <a:pt x="64" y="278"/>
                  </a:cubicBezTo>
                  <a:cubicBezTo>
                    <a:pt x="71" y="280"/>
                    <a:pt x="78" y="280"/>
                    <a:pt x="85" y="280"/>
                  </a:cubicBezTo>
                  <a:cubicBezTo>
                    <a:pt x="96" y="280"/>
                    <a:pt x="106" y="279"/>
                    <a:pt x="116" y="276"/>
                  </a:cubicBezTo>
                  <a:cubicBezTo>
                    <a:pt x="63" y="266"/>
                    <a:pt x="23" y="219"/>
                    <a:pt x="23" y="163"/>
                  </a:cubicBezTo>
                  <a:cubicBezTo>
                    <a:pt x="23" y="162"/>
                    <a:pt x="23" y="162"/>
                    <a:pt x="23" y="162"/>
                  </a:cubicBezTo>
                  <a:cubicBezTo>
                    <a:pt x="39" y="170"/>
                    <a:pt x="57" y="175"/>
                    <a:pt x="76" y="176"/>
                  </a:cubicBezTo>
                  <a:cubicBezTo>
                    <a:pt x="44" y="155"/>
                    <a:pt x="24" y="120"/>
                    <a:pt x="24" y="80"/>
                  </a:cubicBezTo>
                  <a:cubicBezTo>
                    <a:pt x="24" y="59"/>
                    <a:pt x="30" y="39"/>
                    <a:pt x="40" y="22"/>
                  </a:cubicBezTo>
                  <a:cubicBezTo>
                    <a:pt x="97" y="92"/>
                    <a:pt x="182" y="138"/>
                    <a:pt x="278" y="142"/>
                  </a:cubicBezTo>
                  <a:cubicBezTo>
                    <a:pt x="276" y="134"/>
                    <a:pt x="275" y="125"/>
                    <a:pt x="275" y="116"/>
                  </a:cubicBezTo>
                  <a:cubicBezTo>
                    <a:pt x="275" y="52"/>
                    <a:pt x="327" y="0"/>
                    <a:pt x="391" y="0"/>
                  </a:cubicBezTo>
                  <a:cubicBezTo>
                    <a:pt x="424" y="0"/>
                    <a:pt x="454" y="15"/>
                    <a:pt x="475" y="37"/>
                  </a:cubicBezTo>
                  <a:cubicBezTo>
                    <a:pt x="501" y="32"/>
                    <a:pt x="526" y="22"/>
                    <a:pt x="548" y="9"/>
                  </a:cubicBezTo>
                  <a:cubicBezTo>
                    <a:pt x="540" y="36"/>
                    <a:pt x="521" y="59"/>
                    <a:pt x="498" y="73"/>
                  </a:cubicBezTo>
                  <a:cubicBezTo>
                    <a:pt x="521" y="70"/>
                    <a:pt x="543" y="64"/>
                    <a:pt x="564" y="55"/>
                  </a:cubicBezTo>
                  <a:cubicBezTo>
                    <a:pt x="548" y="78"/>
                    <a:pt x="529" y="98"/>
                    <a:pt x="506" y="115"/>
                  </a:cubicBezTo>
                  <a:close/>
                </a:path>
              </a:pathLst>
            </a:custGeom>
            <a:solidFill>
              <a:schemeClr val="bg2"/>
            </a:solidFill>
            <a:ln>
              <a:noFill/>
            </a:ln>
          </p:spPr>
          <p:txBody>
            <a:bodyPr vert="horz" wrap="square" lIns="91440" tIns="45720" rIns="91440" bIns="45720" numCol="1" anchor="t" anchorCtr="0" compatLnSpc="1"/>
            <a:lstStyle/>
            <a:p>
              <a:endParaRPr lang="en-GB"/>
            </a:p>
          </p:txBody>
        </p:sp>
        <p:sp>
          <p:nvSpPr>
            <p:cNvPr id="50" name="TextBox 49"/>
            <p:cNvSpPr txBox="1"/>
            <p:nvPr/>
          </p:nvSpPr>
          <p:spPr>
            <a:xfrm>
              <a:off x="2405650" y="5605987"/>
              <a:ext cx="1102360" cy="365760"/>
            </a:xfrm>
            <a:prstGeom prst="rect">
              <a:avLst/>
            </a:prstGeom>
            <a:noFill/>
          </p:spPr>
          <p:txBody>
            <a:bodyPr wrap="none" rtlCol="0">
              <a:spAutoFit/>
            </a:bodyPr>
            <a:lstStyle/>
            <a:p>
              <a:pPr algn="ctr"/>
              <a:r>
                <a:rPr lang="en-US" b="1" smtClean="0">
                  <a:solidFill>
                    <a:schemeClr val="bg2"/>
                  </a:solidFill>
                </a:rPr>
                <a:t>添加标题</a:t>
              </a:r>
            </a:p>
          </p:txBody>
        </p:sp>
      </p:grpSp>
      <p:grpSp>
        <p:nvGrpSpPr>
          <p:cNvPr id="55" name="Group 54"/>
          <p:cNvGrpSpPr/>
          <p:nvPr/>
        </p:nvGrpSpPr>
        <p:grpSpPr>
          <a:xfrm>
            <a:off x="5565100" y="3798490"/>
            <a:ext cx="2756416" cy="1106425"/>
            <a:chOff x="4461401" y="4131016"/>
            <a:chExt cx="2756416" cy="1106425"/>
          </a:xfrm>
        </p:grpSpPr>
        <p:sp>
          <p:nvSpPr>
            <p:cNvPr id="45" name="Freeform 14"/>
            <p:cNvSpPr/>
            <p:nvPr/>
          </p:nvSpPr>
          <p:spPr>
            <a:xfrm>
              <a:off x="4461401" y="4131016"/>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6" name="Group 41"/>
            <p:cNvGrpSpPr/>
            <p:nvPr/>
          </p:nvGrpSpPr>
          <p:grpSpPr>
            <a:xfrm>
              <a:off x="4598469" y="4522646"/>
              <a:ext cx="782812" cy="323163"/>
              <a:chOff x="1187275" y="2452546"/>
              <a:chExt cx="861093" cy="355479"/>
            </a:xfrm>
            <a:solidFill>
              <a:schemeClr val="bg2"/>
            </a:solidFill>
          </p:grpSpPr>
          <p:sp>
            <p:nvSpPr>
              <p:cNvPr id="47" name="Freeform 102"/>
              <p:cNvSpPr/>
              <p:nvPr/>
            </p:nvSpPr>
            <p:spPr bwMode="auto">
              <a:xfrm>
                <a:off x="1838312" y="2595950"/>
                <a:ext cx="30296" cy="119166"/>
              </a:xfrm>
              <a:custGeom>
                <a:avLst/>
                <a:gdLst>
                  <a:gd name="T0" fmla="*/ 10 w 19"/>
                  <a:gd name="T1" fmla="*/ 0 h 75"/>
                  <a:gd name="T2" fmla="*/ 0 w 19"/>
                  <a:gd name="T3" fmla="*/ 5 h 75"/>
                  <a:gd name="T4" fmla="*/ 0 w 19"/>
                  <a:gd name="T5" fmla="*/ 70 h 75"/>
                  <a:gd name="T6" fmla="*/ 10 w 19"/>
                  <a:gd name="T7" fmla="*/ 75 h 75"/>
                  <a:gd name="T8" fmla="*/ 19 w 19"/>
                  <a:gd name="T9" fmla="*/ 60 h 75"/>
                  <a:gd name="T10" fmla="*/ 19 w 19"/>
                  <a:gd name="T11" fmla="*/ 15 h 75"/>
                  <a:gd name="T12" fmla="*/ 10 w 19"/>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9" h="75">
                    <a:moveTo>
                      <a:pt x="10" y="0"/>
                    </a:moveTo>
                    <a:cubicBezTo>
                      <a:pt x="7" y="0"/>
                      <a:pt x="6" y="2"/>
                      <a:pt x="0" y="5"/>
                    </a:cubicBezTo>
                    <a:cubicBezTo>
                      <a:pt x="0" y="70"/>
                      <a:pt x="0" y="70"/>
                      <a:pt x="0" y="70"/>
                    </a:cubicBezTo>
                    <a:cubicBezTo>
                      <a:pt x="6" y="73"/>
                      <a:pt x="7" y="75"/>
                      <a:pt x="10" y="75"/>
                    </a:cubicBezTo>
                    <a:cubicBezTo>
                      <a:pt x="15" y="75"/>
                      <a:pt x="19" y="70"/>
                      <a:pt x="19" y="60"/>
                    </a:cubicBezTo>
                    <a:cubicBezTo>
                      <a:pt x="19" y="15"/>
                      <a:pt x="19" y="15"/>
                      <a:pt x="19" y="15"/>
                    </a:cubicBezTo>
                    <a:cubicBezTo>
                      <a:pt x="19" y="5"/>
                      <a:pt x="15"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48" name="Freeform 103"/>
              <p:cNvSpPr/>
              <p:nvPr/>
            </p:nvSpPr>
            <p:spPr bwMode="auto">
              <a:xfrm>
                <a:off x="1426280" y="2569019"/>
                <a:ext cx="92236" cy="175046"/>
              </a:xfrm>
              <a:custGeom>
                <a:avLst/>
                <a:gdLst>
                  <a:gd name="T0" fmla="*/ 39 w 58"/>
                  <a:gd name="T1" fmla="*/ 82 h 110"/>
                  <a:gd name="T2" fmla="*/ 24 w 58"/>
                  <a:gd name="T3" fmla="*/ 91 h 110"/>
                  <a:gd name="T4" fmla="*/ 20 w 58"/>
                  <a:gd name="T5" fmla="*/ 87 h 110"/>
                  <a:gd name="T6" fmla="*/ 19 w 58"/>
                  <a:gd name="T7" fmla="*/ 79 h 110"/>
                  <a:gd name="T8" fmla="*/ 19 w 58"/>
                  <a:gd name="T9" fmla="*/ 0 h 110"/>
                  <a:gd name="T10" fmla="*/ 0 w 58"/>
                  <a:gd name="T11" fmla="*/ 0 h 110"/>
                  <a:gd name="T12" fmla="*/ 0 w 58"/>
                  <a:gd name="T13" fmla="*/ 85 h 110"/>
                  <a:gd name="T14" fmla="*/ 1 w 58"/>
                  <a:gd name="T15" fmla="*/ 101 h 110"/>
                  <a:gd name="T16" fmla="*/ 15 w 58"/>
                  <a:gd name="T17" fmla="*/ 109 h 110"/>
                  <a:gd name="T18" fmla="*/ 39 w 58"/>
                  <a:gd name="T19" fmla="*/ 96 h 110"/>
                  <a:gd name="T20" fmla="*/ 39 w 58"/>
                  <a:gd name="T21" fmla="*/ 110 h 110"/>
                  <a:gd name="T22" fmla="*/ 58 w 58"/>
                  <a:gd name="T23" fmla="*/ 110 h 110"/>
                  <a:gd name="T24" fmla="*/ 58 w 58"/>
                  <a:gd name="T25" fmla="*/ 0 h 110"/>
                  <a:gd name="T26" fmla="*/ 39 w 58"/>
                  <a:gd name="T27" fmla="*/ 0 h 110"/>
                  <a:gd name="T28" fmla="*/ 39 w 58"/>
                  <a:gd name="T29" fmla="*/ 8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110">
                    <a:moveTo>
                      <a:pt x="39" y="82"/>
                    </a:moveTo>
                    <a:cubicBezTo>
                      <a:pt x="32" y="88"/>
                      <a:pt x="28" y="91"/>
                      <a:pt x="24" y="91"/>
                    </a:cubicBezTo>
                    <a:cubicBezTo>
                      <a:pt x="22" y="91"/>
                      <a:pt x="20" y="90"/>
                      <a:pt x="20" y="87"/>
                    </a:cubicBezTo>
                    <a:cubicBezTo>
                      <a:pt x="19" y="86"/>
                      <a:pt x="19" y="84"/>
                      <a:pt x="19" y="79"/>
                    </a:cubicBezTo>
                    <a:cubicBezTo>
                      <a:pt x="19" y="0"/>
                      <a:pt x="19" y="0"/>
                      <a:pt x="19" y="0"/>
                    </a:cubicBezTo>
                    <a:cubicBezTo>
                      <a:pt x="0" y="0"/>
                      <a:pt x="0" y="0"/>
                      <a:pt x="0" y="0"/>
                    </a:cubicBezTo>
                    <a:cubicBezTo>
                      <a:pt x="0" y="85"/>
                      <a:pt x="0" y="85"/>
                      <a:pt x="0" y="85"/>
                    </a:cubicBezTo>
                    <a:cubicBezTo>
                      <a:pt x="0" y="93"/>
                      <a:pt x="0" y="98"/>
                      <a:pt x="1" y="101"/>
                    </a:cubicBezTo>
                    <a:cubicBezTo>
                      <a:pt x="3" y="107"/>
                      <a:pt x="9" y="109"/>
                      <a:pt x="15" y="109"/>
                    </a:cubicBezTo>
                    <a:cubicBezTo>
                      <a:pt x="22" y="109"/>
                      <a:pt x="32" y="105"/>
                      <a:pt x="39" y="96"/>
                    </a:cubicBezTo>
                    <a:cubicBezTo>
                      <a:pt x="39" y="110"/>
                      <a:pt x="39" y="110"/>
                      <a:pt x="39" y="110"/>
                    </a:cubicBezTo>
                    <a:cubicBezTo>
                      <a:pt x="58" y="110"/>
                      <a:pt x="58" y="110"/>
                      <a:pt x="58" y="110"/>
                    </a:cubicBezTo>
                    <a:cubicBezTo>
                      <a:pt x="58" y="0"/>
                      <a:pt x="58" y="0"/>
                      <a:pt x="58" y="0"/>
                    </a:cubicBezTo>
                    <a:cubicBezTo>
                      <a:pt x="39" y="0"/>
                      <a:pt x="39" y="0"/>
                      <a:pt x="39" y="0"/>
                    </a:cubicBezTo>
                    <a:lnTo>
                      <a:pt x="39"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49" name="Freeform 104"/>
              <p:cNvSpPr>
                <a:spLocks noEditPoints="1"/>
              </p:cNvSpPr>
              <p:nvPr/>
            </p:nvSpPr>
            <p:spPr bwMode="auto">
              <a:xfrm>
                <a:off x="1313173" y="2567673"/>
                <a:ext cx="92236" cy="175046"/>
              </a:xfrm>
              <a:custGeom>
                <a:avLst/>
                <a:gdLst>
                  <a:gd name="T0" fmla="*/ 24 w 58"/>
                  <a:gd name="T1" fmla="*/ 0 h 110"/>
                  <a:gd name="T2" fmla="*/ 4 w 58"/>
                  <a:gd name="T3" fmla="*/ 11 h 110"/>
                  <a:gd name="T4" fmla="*/ 0 w 58"/>
                  <a:gd name="T5" fmla="*/ 36 h 110"/>
                  <a:gd name="T6" fmla="*/ 0 w 58"/>
                  <a:gd name="T7" fmla="*/ 74 h 110"/>
                  <a:gd name="T8" fmla="*/ 4 w 58"/>
                  <a:gd name="T9" fmla="*/ 99 h 110"/>
                  <a:gd name="T10" fmla="*/ 25 w 58"/>
                  <a:gd name="T11" fmla="*/ 110 h 110"/>
                  <a:gd name="T12" fmla="*/ 50 w 58"/>
                  <a:gd name="T13" fmla="*/ 99 h 110"/>
                  <a:gd name="T14" fmla="*/ 58 w 58"/>
                  <a:gd name="T15" fmla="*/ 74 h 110"/>
                  <a:gd name="T16" fmla="*/ 58 w 58"/>
                  <a:gd name="T17" fmla="*/ 36 h 110"/>
                  <a:gd name="T18" fmla="*/ 49 w 58"/>
                  <a:gd name="T19" fmla="*/ 11 h 110"/>
                  <a:gd name="T20" fmla="*/ 24 w 58"/>
                  <a:gd name="T21" fmla="*/ 0 h 110"/>
                  <a:gd name="T22" fmla="*/ 38 w 58"/>
                  <a:gd name="T23" fmla="*/ 77 h 110"/>
                  <a:gd name="T24" fmla="*/ 29 w 58"/>
                  <a:gd name="T25" fmla="*/ 92 h 110"/>
                  <a:gd name="T26" fmla="*/ 19 w 58"/>
                  <a:gd name="T27" fmla="*/ 77 h 110"/>
                  <a:gd name="T28" fmla="*/ 19 w 58"/>
                  <a:gd name="T29" fmla="*/ 32 h 110"/>
                  <a:gd name="T30" fmla="*/ 29 w 58"/>
                  <a:gd name="T31" fmla="*/ 17 h 110"/>
                  <a:gd name="T32" fmla="*/ 38 w 58"/>
                  <a:gd name="T33" fmla="*/ 32 h 110"/>
                  <a:gd name="T34" fmla="*/ 38 w 58"/>
                  <a:gd name="T35" fmla="*/ 7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10">
                    <a:moveTo>
                      <a:pt x="24" y="0"/>
                    </a:moveTo>
                    <a:cubicBezTo>
                      <a:pt x="15" y="0"/>
                      <a:pt x="9" y="3"/>
                      <a:pt x="4" y="11"/>
                    </a:cubicBezTo>
                    <a:cubicBezTo>
                      <a:pt x="0" y="16"/>
                      <a:pt x="0" y="25"/>
                      <a:pt x="0" y="36"/>
                    </a:cubicBezTo>
                    <a:cubicBezTo>
                      <a:pt x="0" y="74"/>
                      <a:pt x="0" y="74"/>
                      <a:pt x="0" y="74"/>
                    </a:cubicBezTo>
                    <a:cubicBezTo>
                      <a:pt x="0" y="85"/>
                      <a:pt x="0" y="94"/>
                      <a:pt x="4" y="99"/>
                    </a:cubicBezTo>
                    <a:cubicBezTo>
                      <a:pt x="9" y="106"/>
                      <a:pt x="16" y="110"/>
                      <a:pt x="25" y="110"/>
                    </a:cubicBezTo>
                    <a:cubicBezTo>
                      <a:pt x="35" y="110"/>
                      <a:pt x="45" y="106"/>
                      <a:pt x="50" y="99"/>
                    </a:cubicBezTo>
                    <a:cubicBezTo>
                      <a:pt x="54" y="94"/>
                      <a:pt x="58" y="85"/>
                      <a:pt x="58" y="74"/>
                    </a:cubicBezTo>
                    <a:cubicBezTo>
                      <a:pt x="58" y="36"/>
                      <a:pt x="58" y="36"/>
                      <a:pt x="58" y="36"/>
                    </a:cubicBezTo>
                    <a:cubicBezTo>
                      <a:pt x="58" y="25"/>
                      <a:pt x="54" y="16"/>
                      <a:pt x="49" y="11"/>
                    </a:cubicBezTo>
                    <a:cubicBezTo>
                      <a:pt x="44" y="3"/>
                      <a:pt x="34" y="0"/>
                      <a:pt x="24" y="0"/>
                    </a:cubicBezTo>
                    <a:close/>
                    <a:moveTo>
                      <a:pt x="38" y="77"/>
                    </a:moveTo>
                    <a:cubicBezTo>
                      <a:pt x="38" y="87"/>
                      <a:pt x="35" y="92"/>
                      <a:pt x="29" y="92"/>
                    </a:cubicBezTo>
                    <a:cubicBezTo>
                      <a:pt x="22" y="92"/>
                      <a:pt x="19" y="87"/>
                      <a:pt x="19" y="77"/>
                    </a:cubicBezTo>
                    <a:cubicBezTo>
                      <a:pt x="19" y="32"/>
                      <a:pt x="19" y="32"/>
                      <a:pt x="19" y="32"/>
                    </a:cubicBezTo>
                    <a:cubicBezTo>
                      <a:pt x="19" y="22"/>
                      <a:pt x="22" y="17"/>
                      <a:pt x="29" y="17"/>
                    </a:cubicBezTo>
                    <a:cubicBezTo>
                      <a:pt x="35" y="17"/>
                      <a:pt x="38" y="22"/>
                      <a:pt x="38" y="32"/>
                    </a:cubicBezTo>
                    <a:lnTo>
                      <a:pt x="38"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51" name="Freeform 105"/>
              <p:cNvSpPr/>
              <p:nvPr/>
            </p:nvSpPr>
            <p:spPr bwMode="auto">
              <a:xfrm>
                <a:off x="1951419" y="2595950"/>
                <a:ext cx="30296" cy="44435"/>
              </a:xfrm>
              <a:custGeom>
                <a:avLst/>
                <a:gdLst>
                  <a:gd name="T0" fmla="*/ 9 w 19"/>
                  <a:gd name="T1" fmla="*/ 0 h 28"/>
                  <a:gd name="T2" fmla="*/ 0 w 19"/>
                  <a:gd name="T3" fmla="*/ 15 h 28"/>
                  <a:gd name="T4" fmla="*/ 0 w 19"/>
                  <a:gd name="T5" fmla="*/ 28 h 28"/>
                  <a:gd name="T6" fmla="*/ 19 w 19"/>
                  <a:gd name="T7" fmla="*/ 28 h 28"/>
                  <a:gd name="T8" fmla="*/ 19 w 19"/>
                  <a:gd name="T9" fmla="*/ 15 h 28"/>
                  <a:gd name="T10" fmla="*/ 9 w 19"/>
                  <a:gd name="T11" fmla="*/ 0 h 28"/>
                </a:gdLst>
                <a:ahLst/>
                <a:cxnLst>
                  <a:cxn ang="0">
                    <a:pos x="T0" y="T1"/>
                  </a:cxn>
                  <a:cxn ang="0">
                    <a:pos x="T2" y="T3"/>
                  </a:cxn>
                  <a:cxn ang="0">
                    <a:pos x="T4" y="T5"/>
                  </a:cxn>
                  <a:cxn ang="0">
                    <a:pos x="T6" y="T7"/>
                  </a:cxn>
                  <a:cxn ang="0">
                    <a:pos x="T8" y="T9"/>
                  </a:cxn>
                  <a:cxn ang="0">
                    <a:pos x="T10" y="T11"/>
                  </a:cxn>
                </a:cxnLst>
                <a:rect l="0" t="0" r="r" b="b"/>
                <a:pathLst>
                  <a:path w="19" h="28">
                    <a:moveTo>
                      <a:pt x="9" y="0"/>
                    </a:moveTo>
                    <a:cubicBezTo>
                      <a:pt x="3" y="0"/>
                      <a:pt x="0" y="5"/>
                      <a:pt x="0" y="15"/>
                    </a:cubicBezTo>
                    <a:cubicBezTo>
                      <a:pt x="0" y="28"/>
                      <a:pt x="0" y="28"/>
                      <a:pt x="0" y="28"/>
                    </a:cubicBezTo>
                    <a:cubicBezTo>
                      <a:pt x="19" y="28"/>
                      <a:pt x="19" y="28"/>
                      <a:pt x="19" y="28"/>
                    </a:cubicBezTo>
                    <a:cubicBezTo>
                      <a:pt x="19" y="15"/>
                      <a:pt x="19" y="15"/>
                      <a:pt x="19" y="15"/>
                    </a:cubicBezTo>
                    <a:cubicBezTo>
                      <a:pt x="19" y="5"/>
                      <a:pt x="16"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52" name="Freeform 106"/>
              <p:cNvSpPr>
                <a:spLocks noEditPoints="1"/>
              </p:cNvSpPr>
              <p:nvPr/>
            </p:nvSpPr>
            <p:spPr bwMode="auto">
              <a:xfrm>
                <a:off x="1539387" y="2452546"/>
                <a:ext cx="508981" cy="355479"/>
              </a:xfrm>
              <a:custGeom>
                <a:avLst/>
                <a:gdLst>
                  <a:gd name="T0" fmla="*/ 160 w 320"/>
                  <a:gd name="T1" fmla="*/ 0 h 223"/>
                  <a:gd name="T2" fmla="*/ 6 w 320"/>
                  <a:gd name="T3" fmla="*/ 36 h 223"/>
                  <a:gd name="T4" fmla="*/ 6 w 320"/>
                  <a:gd name="T5" fmla="*/ 187 h 223"/>
                  <a:gd name="T6" fmla="*/ 160 w 320"/>
                  <a:gd name="T7" fmla="*/ 223 h 223"/>
                  <a:gd name="T8" fmla="*/ 314 w 320"/>
                  <a:gd name="T9" fmla="*/ 187 h 223"/>
                  <a:gd name="T10" fmla="*/ 314 w 320"/>
                  <a:gd name="T11" fmla="*/ 36 h 223"/>
                  <a:gd name="T12" fmla="*/ 97 w 320"/>
                  <a:gd name="T13" fmla="*/ 60 h 223"/>
                  <a:gd name="T14" fmla="*/ 71 w 320"/>
                  <a:gd name="T15" fmla="*/ 183 h 223"/>
                  <a:gd name="T16" fmla="*/ 52 w 320"/>
                  <a:gd name="T17" fmla="*/ 60 h 223"/>
                  <a:gd name="T18" fmla="*/ 26 w 320"/>
                  <a:gd name="T19" fmla="*/ 40 h 223"/>
                  <a:gd name="T20" fmla="*/ 97 w 320"/>
                  <a:gd name="T21" fmla="*/ 60 h 223"/>
                  <a:gd name="T22" fmla="*/ 136 w 320"/>
                  <a:gd name="T23" fmla="*/ 183 h 223"/>
                  <a:gd name="T24" fmla="*/ 111 w 320"/>
                  <a:gd name="T25" fmla="*/ 182 h 223"/>
                  <a:gd name="T26" fmla="*/ 97 w 320"/>
                  <a:gd name="T27" fmla="*/ 158 h 223"/>
                  <a:gd name="T28" fmla="*/ 116 w 320"/>
                  <a:gd name="T29" fmla="*/ 73 h 223"/>
                  <a:gd name="T30" fmla="*/ 115 w 320"/>
                  <a:gd name="T31" fmla="*/ 160 h 223"/>
                  <a:gd name="T32" fmla="*/ 136 w 320"/>
                  <a:gd name="T33" fmla="*/ 156 h 223"/>
                  <a:gd name="T34" fmla="*/ 155 w 320"/>
                  <a:gd name="T35" fmla="*/ 73 h 223"/>
                  <a:gd name="T36" fmla="*/ 226 w 320"/>
                  <a:gd name="T37" fmla="*/ 149 h 223"/>
                  <a:gd name="T38" fmla="*/ 207 w 320"/>
                  <a:gd name="T39" fmla="*/ 182 h 223"/>
                  <a:gd name="T40" fmla="*/ 188 w 320"/>
                  <a:gd name="T41" fmla="*/ 183 h 223"/>
                  <a:gd name="T42" fmla="*/ 168 w 320"/>
                  <a:gd name="T43" fmla="*/ 40 h 223"/>
                  <a:gd name="T44" fmla="*/ 188 w 320"/>
                  <a:gd name="T45" fmla="*/ 84 h 223"/>
                  <a:gd name="T46" fmla="*/ 223 w 320"/>
                  <a:gd name="T47" fmla="*/ 85 h 223"/>
                  <a:gd name="T48" fmla="*/ 226 w 320"/>
                  <a:gd name="T49" fmla="*/ 149 h 223"/>
                  <a:gd name="T50" fmla="*/ 259 w 320"/>
                  <a:gd name="T51" fmla="*/ 131 h 223"/>
                  <a:gd name="T52" fmla="*/ 268 w 320"/>
                  <a:gd name="T53" fmla="*/ 165 h 223"/>
                  <a:gd name="T54" fmla="*/ 276 w 320"/>
                  <a:gd name="T55" fmla="*/ 144 h 223"/>
                  <a:gd name="T56" fmla="*/ 298 w 320"/>
                  <a:gd name="T57" fmla="*/ 147 h 223"/>
                  <a:gd name="T58" fmla="*/ 291 w 320"/>
                  <a:gd name="T59" fmla="*/ 171 h 223"/>
                  <a:gd name="T60" fmla="*/ 245 w 320"/>
                  <a:gd name="T61" fmla="*/ 171 h 223"/>
                  <a:gd name="T62" fmla="*/ 239 w 320"/>
                  <a:gd name="T63" fmla="*/ 109 h 223"/>
                  <a:gd name="T64" fmla="*/ 267 w 320"/>
                  <a:gd name="T65" fmla="*/ 73 h 223"/>
                  <a:gd name="T66" fmla="*/ 298 w 320"/>
                  <a:gd name="T67" fmla="*/ 10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20" h="223">
                    <a:moveTo>
                      <a:pt x="280" y="5"/>
                    </a:moveTo>
                    <a:cubicBezTo>
                      <a:pt x="240" y="0"/>
                      <a:pt x="200" y="0"/>
                      <a:pt x="160" y="0"/>
                    </a:cubicBezTo>
                    <a:cubicBezTo>
                      <a:pt x="120" y="0"/>
                      <a:pt x="80" y="0"/>
                      <a:pt x="41" y="5"/>
                    </a:cubicBezTo>
                    <a:cubicBezTo>
                      <a:pt x="24" y="7"/>
                      <a:pt x="10" y="19"/>
                      <a:pt x="6" y="36"/>
                    </a:cubicBezTo>
                    <a:cubicBezTo>
                      <a:pt x="1" y="60"/>
                      <a:pt x="0" y="87"/>
                      <a:pt x="0" y="112"/>
                    </a:cubicBezTo>
                    <a:cubicBezTo>
                      <a:pt x="0" y="136"/>
                      <a:pt x="0" y="163"/>
                      <a:pt x="6" y="187"/>
                    </a:cubicBezTo>
                    <a:cubicBezTo>
                      <a:pt x="10" y="204"/>
                      <a:pt x="24" y="217"/>
                      <a:pt x="41" y="218"/>
                    </a:cubicBezTo>
                    <a:cubicBezTo>
                      <a:pt x="80" y="223"/>
                      <a:pt x="120" y="223"/>
                      <a:pt x="160" y="223"/>
                    </a:cubicBezTo>
                    <a:cubicBezTo>
                      <a:pt x="200" y="223"/>
                      <a:pt x="240" y="223"/>
                      <a:pt x="280" y="218"/>
                    </a:cubicBezTo>
                    <a:cubicBezTo>
                      <a:pt x="296" y="217"/>
                      <a:pt x="310" y="204"/>
                      <a:pt x="314" y="187"/>
                    </a:cubicBezTo>
                    <a:cubicBezTo>
                      <a:pt x="320" y="163"/>
                      <a:pt x="320" y="136"/>
                      <a:pt x="320" y="112"/>
                    </a:cubicBezTo>
                    <a:cubicBezTo>
                      <a:pt x="320" y="87"/>
                      <a:pt x="320" y="60"/>
                      <a:pt x="314" y="36"/>
                    </a:cubicBezTo>
                    <a:cubicBezTo>
                      <a:pt x="310" y="19"/>
                      <a:pt x="296" y="7"/>
                      <a:pt x="280" y="5"/>
                    </a:cubicBezTo>
                    <a:close/>
                    <a:moveTo>
                      <a:pt x="97" y="60"/>
                    </a:moveTo>
                    <a:cubicBezTo>
                      <a:pt x="71" y="60"/>
                      <a:pt x="71" y="60"/>
                      <a:pt x="71" y="60"/>
                    </a:cubicBezTo>
                    <a:cubicBezTo>
                      <a:pt x="71" y="183"/>
                      <a:pt x="71" y="183"/>
                      <a:pt x="71" y="183"/>
                    </a:cubicBezTo>
                    <a:cubicBezTo>
                      <a:pt x="52" y="183"/>
                      <a:pt x="52" y="183"/>
                      <a:pt x="52" y="183"/>
                    </a:cubicBezTo>
                    <a:cubicBezTo>
                      <a:pt x="52" y="60"/>
                      <a:pt x="52" y="60"/>
                      <a:pt x="52" y="60"/>
                    </a:cubicBezTo>
                    <a:cubicBezTo>
                      <a:pt x="26" y="60"/>
                      <a:pt x="26" y="60"/>
                      <a:pt x="26" y="60"/>
                    </a:cubicBezTo>
                    <a:cubicBezTo>
                      <a:pt x="26" y="40"/>
                      <a:pt x="26" y="40"/>
                      <a:pt x="26" y="40"/>
                    </a:cubicBezTo>
                    <a:cubicBezTo>
                      <a:pt x="97" y="40"/>
                      <a:pt x="97" y="40"/>
                      <a:pt x="97" y="40"/>
                    </a:cubicBezTo>
                    <a:lnTo>
                      <a:pt x="97" y="60"/>
                    </a:lnTo>
                    <a:close/>
                    <a:moveTo>
                      <a:pt x="155" y="183"/>
                    </a:moveTo>
                    <a:cubicBezTo>
                      <a:pt x="136" y="183"/>
                      <a:pt x="136" y="183"/>
                      <a:pt x="136" y="183"/>
                    </a:cubicBezTo>
                    <a:cubicBezTo>
                      <a:pt x="136" y="169"/>
                      <a:pt x="136" y="169"/>
                      <a:pt x="136" y="169"/>
                    </a:cubicBezTo>
                    <a:cubicBezTo>
                      <a:pt x="123" y="178"/>
                      <a:pt x="118" y="182"/>
                      <a:pt x="111" y="182"/>
                    </a:cubicBezTo>
                    <a:cubicBezTo>
                      <a:pt x="105" y="182"/>
                      <a:pt x="101" y="180"/>
                      <a:pt x="99" y="174"/>
                    </a:cubicBezTo>
                    <a:cubicBezTo>
                      <a:pt x="98" y="171"/>
                      <a:pt x="97" y="166"/>
                      <a:pt x="97" y="158"/>
                    </a:cubicBezTo>
                    <a:cubicBezTo>
                      <a:pt x="97" y="73"/>
                      <a:pt x="97" y="73"/>
                      <a:pt x="97" y="73"/>
                    </a:cubicBezTo>
                    <a:cubicBezTo>
                      <a:pt x="116" y="73"/>
                      <a:pt x="116" y="73"/>
                      <a:pt x="116" y="73"/>
                    </a:cubicBezTo>
                    <a:cubicBezTo>
                      <a:pt x="116" y="153"/>
                      <a:pt x="116" y="153"/>
                      <a:pt x="116" y="153"/>
                    </a:cubicBezTo>
                    <a:cubicBezTo>
                      <a:pt x="116" y="157"/>
                      <a:pt x="115" y="159"/>
                      <a:pt x="115" y="160"/>
                    </a:cubicBezTo>
                    <a:cubicBezTo>
                      <a:pt x="116" y="163"/>
                      <a:pt x="119" y="165"/>
                      <a:pt x="122" y="165"/>
                    </a:cubicBezTo>
                    <a:cubicBezTo>
                      <a:pt x="126" y="165"/>
                      <a:pt x="129" y="162"/>
                      <a:pt x="136" y="156"/>
                    </a:cubicBezTo>
                    <a:cubicBezTo>
                      <a:pt x="136" y="73"/>
                      <a:pt x="136" y="73"/>
                      <a:pt x="136" y="73"/>
                    </a:cubicBezTo>
                    <a:cubicBezTo>
                      <a:pt x="155" y="73"/>
                      <a:pt x="155" y="73"/>
                      <a:pt x="155" y="73"/>
                    </a:cubicBezTo>
                    <a:lnTo>
                      <a:pt x="155" y="183"/>
                    </a:lnTo>
                    <a:close/>
                    <a:moveTo>
                      <a:pt x="226" y="149"/>
                    </a:moveTo>
                    <a:cubicBezTo>
                      <a:pt x="226" y="159"/>
                      <a:pt x="224" y="166"/>
                      <a:pt x="223" y="170"/>
                    </a:cubicBezTo>
                    <a:cubicBezTo>
                      <a:pt x="220" y="178"/>
                      <a:pt x="215" y="182"/>
                      <a:pt x="207" y="182"/>
                    </a:cubicBezTo>
                    <a:cubicBezTo>
                      <a:pt x="201" y="182"/>
                      <a:pt x="194" y="178"/>
                      <a:pt x="188" y="170"/>
                    </a:cubicBezTo>
                    <a:cubicBezTo>
                      <a:pt x="188" y="183"/>
                      <a:pt x="188" y="183"/>
                      <a:pt x="188" y="183"/>
                    </a:cubicBezTo>
                    <a:cubicBezTo>
                      <a:pt x="168" y="183"/>
                      <a:pt x="168" y="183"/>
                      <a:pt x="168" y="183"/>
                    </a:cubicBezTo>
                    <a:cubicBezTo>
                      <a:pt x="168" y="40"/>
                      <a:pt x="168" y="40"/>
                      <a:pt x="168" y="40"/>
                    </a:cubicBezTo>
                    <a:cubicBezTo>
                      <a:pt x="188" y="40"/>
                      <a:pt x="188" y="40"/>
                      <a:pt x="188" y="40"/>
                    </a:cubicBezTo>
                    <a:cubicBezTo>
                      <a:pt x="188" y="84"/>
                      <a:pt x="188" y="84"/>
                      <a:pt x="188" y="84"/>
                    </a:cubicBezTo>
                    <a:cubicBezTo>
                      <a:pt x="194" y="77"/>
                      <a:pt x="200" y="73"/>
                      <a:pt x="207" y="73"/>
                    </a:cubicBezTo>
                    <a:cubicBezTo>
                      <a:pt x="214" y="73"/>
                      <a:pt x="221" y="77"/>
                      <a:pt x="223" y="85"/>
                    </a:cubicBezTo>
                    <a:cubicBezTo>
                      <a:pt x="225" y="89"/>
                      <a:pt x="226" y="96"/>
                      <a:pt x="226" y="106"/>
                    </a:cubicBezTo>
                    <a:lnTo>
                      <a:pt x="226" y="149"/>
                    </a:lnTo>
                    <a:close/>
                    <a:moveTo>
                      <a:pt x="298" y="131"/>
                    </a:moveTo>
                    <a:cubicBezTo>
                      <a:pt x="259" y="131"/>
                      <a:pt x="259" y="131"/>
                      <a:pt x="259" y="131"/>
                    </a:cubicBezTo>
                    <a:cubicBezTo>
                      <a:pt x="259" y="150"/>
                      <a:pt x="259" y="150"/>
                      <a:pt x="259" y="150"/>
                    </a:cubicBezTo>
                    <a:cubicBezTo>
                      <a:pt x="259" y="160"/>
                      <a:pt x="261" y="165"/>
                      <a:pt x="268" y="165"/>
                    </a:cubicBezTo>
                    <a:cubicBezTo>
                      <a:pt x="273" y="165"/>
                      <a:pt x="275" y="162"/>
                      <a:pt x="276" y="157"/>
                    </a:cubicBezTo>
                    <a:cubicBezTo>
                      <a:pt x="276" y="156"/>
                      <a:pt x="276" y="150"/>
                      <a:pt x="276" y="144"/>
                    </a:cubicBezTo>
                    <a:cubicBezTo>
                      <a:pt x="298" y="144"/>
                      <a:pt x="298" y="144"/>
                      <a:pt x="298" y="144"/>
                    </a:cubicBezTo>
                    <a:cubicBezTo>
                      <a:pt x="298" y="147"/>
                      <a:pt x="298" y="147"/>
                      <a:pt x="298" y="147"/>
                    </a:cubicBezTo>
                    <a:cubicBezTo>
                      <a:pt x="298" y="153"/>
                      <a:pt x="296" y="157"/>
                      <a:pt x="296" y="159"/>
                    </a:cubicBezTo>
                    <a:cubicBezTo>
                      <a:pt x="296" y="163"/>
                      <a:pt x="294" y="167"/>
                      <a:pt x="291" y="171"/>
                    </a:cubicBezTo>
                    <a:cubicBezTo>
                      <a:pt x="286" y="178"/>
                      <a:pt x="278" y="182"/>
                      <a:pt x="268" y="182"/>
                    </a:cubicBezTo>
                    <a:cubicBezTo>
                      <a:pt x="258" y="182"/>
                      <a:pt x="251" y="178"/>
                      <a:pt x="245" y="171"/>
                    </a:cubicBezTo>
                    <a:cubicBezTo>
                      <a:pt x="241" y="166"/>
                      <a:pt x="239" y="157"/>
                      <a:pt x="239" y="146"/>
                    </a:cubicBezTo>
                    <a:cubicBezTo>
                      <a:pt x="239" y="109"/>
                      <a:pt x="239" y="109"/>
                      <a:pt x="239" y="109"/>
                    </a:cubicBezTo>
                    <a:cubicBezTo>
                      <a:pt x="239" y="98"/>
                      <a:pt x="241" y="89"/>
                      <a:pt x="245" y="84"/>
                    </a:cubicBezTo>
                    <a:cubicBezTo>
                      <a:pt x="250" y="77"/>
                      <a:pt x="258" y="73"/>
                      <a:pt x="267" y="73"/>
                    </a:cubicBezTo>
                    <a:cubicBezTo>
                      <a:pt x="277" y="73"/>
                      <a:pt x="285" y="77"/>
                      <a:pt x="291" y="84"/>
                    </a:cubicBezTo>
                    <a:cubicBezTo>
                      <a:pt x="295" y="89"/>
                      <a:pt x="298" y="98"/>
                      <a:pt x="298" y="109"/>
                    </a:cubicBezTo>
                    <a:lnTo>
                      <a:pt x="298"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53" name="Freeform 107"/>
              <p:cNvSpPr/>
              <p:nvPr/>
            </p:nvSpPr>
            <p:spPr bwMode="auto">
              <a:xfrm>
                <a:off x="1187275" y="2507080"/>
                <a:ext cx="119839" cy="236986"/>
              </a:xfrm>
              <a:custGeom>
                <a:avLst/>
                <a:gdLst>
                  <a:gd name="T0" fmla="*/ 38 w 75"/>
                  <a:gd name="T1" fmla="*/ 57 h 149"/>
                  <a:gd name="T2" fmla="*/ 23 w 75"/>
                  <a:gd name="T3" fmla="*/ 0 h 149"/>
                  <a:gd name="T4" fmla="*/ 0 w 75"/>
                  <a:gd name="T5" fmla="*/ 0 h 149"/>
                  <a:gd name="T6" fmla="*/ 14 w 75"/>
                  <a:gd name="T7" fmla="*/ 41 h 149"/>
                  <a:gd name="T8" fmla="*/ 27 w 75"/>
                  <a:gd name="T9" fmla="*/ 88 h 149"/>
                  <a:gd name="T10" fmla="*/ 27 w 75"/>
                  <a:gd name="T11" fmla="*/ 149 h 149"/>
                  <a:gd name="T12" fmla="*/ 53 w 75"/>
                  <a:gd name="T13" fmla="*/ 149 h 149"/>
                  <a:gd name="T14" fmla="*/ 53 w 75"/>
                  <a:gd name="T15" fmla="*/ 88 h 149"/>
                  <a:gd name="T16" fmla="*/ 75 w 75"/>
                  <a:gd name="T17" fmla="*/ 0 h 149"/>
                  <a:gd name="T18" fmla="*/ 53 w 75"/>
                  <a:gd name="T19" fmla="*/ 0 h 149"/>
                  <a:gd name="T20" fmla="*/ 38 w 75"/>
                  <a:gd name="T21" fmla="*/ 5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149">
                    <a:moveTo>
                      <a:pt x="38" y="57"/>
                    </a:moveTo>
                    <a:cubicBezTo>
                      <a:pt x="23" y="0"/>
                      <a:pt x="23" y="0"/>
                      <a:pt x="23" y="0"/>
                    </a:cubicBezTo>
                    <a:cubicBezTo>
                      <a:pt x="0" y="0"/>
                      <a:pt x="0" y="0"/>
                      <a:pt x="0" y="0"/>
                    </a:cubicBezTo>
                    <a:cubicBezTo>
                      <a:pt x="4" y="13"/>
                      <a:pt x="9" y="28"/>
                      <a:pt x="14" y="41"/>
                    </a:cubicBezTo>
                    <a:cubicBezTo>
                      <a:pt x="21" y="61"/>
                      <a:pt x="27" y="78"/>
                      <a:pt x="27" y="88"/>
                    </a:cubicBezTo>
                    <a:cubicBezTo>
                      <a:pt x="27" y="149"/>
                      <a:pt x="27" y="149"/>
                      <a:pt x="27" y="149"/>
                    </a:cubicBezTo>
                    <a:cubicBezTo>
                      <a:pt x="53" y="149"/>
                      <a:pt x="53" y="149"/>
                      <a:pt x="53" y="149"/>
                    </a:cubicBezTo>
                    <a:cubicBezTo>
                      <a:pt x="53" y="88"/>
                      <a:pt x="53" y="88"/>
                      <a:pt x="53" y="88"/>
                    </a:cubicBezTo>
                    <a:cubicBezTo>
                      <a:pt x="75" y="0"/>
                      <a:pt x="75" y="0"/>
                      <a:pt x="75" y="0"/>
                    </a:cubicBezTo>
                    <a:cubicBezTo>
                      <a:pt x="53" y="0"/>
                      <a:pt x="53" y="0"/>
                      <a:pt x="53" y="0"/>
                    </a:cubicBezTo>
                    <a:lnTo>
                      <a:pt x="3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grpSp>
        <p:sp>
          <p:nvSpPr>
            <p:cNvPr id="56" name="TextBox 50"/>
            <p:cNvSpPr txBox="1"/>
            <p:nvPr/>
          </p:nvSpPr>
          <p:spPr>
            <a:xfrm>
              <a:off x="5608202" y="4488544"/>
              <a:ext cx="1102360" cy="365760"/>
            </a:xfrm>
            <a:prstGeom prst="rect">
              <a:avLst/>
            </a:prstGeom>
            <a:noFill/>
          </p:spPr>
          <p:txBody>
            <a:bodyPr wrap="none" rtlCol="0">
              <a:spAutoFit/>
            </a:bodyPr>
            <a:lstStyle/>
            <a:p>
              <a:pPr algn="ctr"/>
              <a:r>
                <a:rPr lang="en-US" b="1" smtClean="0">
                  <a:solidFill>
                    <a:schemeClr val="bg2"/>
                  </a:solidFill>
                </a:rPr>
                <a:t>添加标题</a:t>
              </a:r>
            </a:p>
          </p:txBody>
        </p:sp>
      </p:grpSp>
      <p:grpSp>
        <p:nvGrpSpPr>
          <p:cNvPr id="57" name="Group 55"/>
          <p:cNvGrpSpPr/>
          <p:nvPr/>
        </p:nvGrpSpPr>
        <p:grpSpPr>
          <a:xfrm>
            <a:off x="5565100" y="1253256"/>
            <a:ext cx="2756416" cy="1106425"/>
            <a:chOff x="6556634" y="3024592"/>
            <a:chExt cx="2756416" cy="1106425"/>
          </a:xfrm>
        </p:grpSpPr>
        <p:sp>
          <p:nvSpPr>
            <p:cNvPr id="58" name="Freeform 15"/>
            <p:cNvSpPr/>
            <p:nvPr/>
          </p:nvSpPr>
          <p:spPr>
            <a:xfrm>
              <a:off x="6556634" y="3024592"/>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Freeform 109"/>
            <p:cNvSpPr>
              <a:spLocks noEditPoints="1"/>
            </p:cNvSpPr>
            <p:nvPr/>
          </p:nvSpPr>
          <p:spPr bwMode="auto">
            <a:xfrm>
              <a:off x="6836922" y="3316535"/>
              <a:ext cx="534565" cy="542644"/>
            </a:xfrm>
            <a:custGeom>
              <a:avLst/>
              <a:gdLst>
                <a:gd name="T0" fmla="*/ 326 w 336"/>
                <a:gd name="T1" fmla="*/ 207 h 341"/>
                <a:gd name="T2" fmla="*/ 330 w 336"/>
                <a:gd name="T3" fmla="*/ 173 h 341"/>
                <a:gd name="T4" fmla="*/ 170 w 336"/>
                <a:gd name="T5" fmla="*/ 12 h 341"/>
                <a:gd name="T6" fmla="*/ 142 w 336"/>
                <a:gd name="T7" fmla="*/ 15 h 341"/>
                <a:gd name="T8" fmla="*/ 93 w 336"/>
                <a:gd name="T9" fmla="*/ 0 h 341"/>
                <a:gd name="T10" fmla="*/ 0 w 336"/>
                <a:gd name="T11" fmla="*/ 93 h 341"/>
                <a:gd name="T12" fmla="*/ 13 w 336"/>
                <a:gd name="T13" fmla="*/ 140 h 341"/>
                <a:gd name="T14" fmla="*/ 10 w 336"/>
                <a:gd name="T15" fmla="*/ 173 h 341"/>
                <a:gd name="T16" fmla="*/ 170 w 336"/>
                <a:gd name="T17" fmla="*/ 333 h 341"/>
                <a:gd name="T18" fmla="*/ 199 w 336"/>
                <a:gd name="T19" fmla="*/ 330 h 341"/>
                <a:gd name="T20" fmla="*/ 243 w 336"/>
                <a:gd name="T21" fmla="*/ 341 h 341"/>
                <a:gd name="T22" fmla="*/ 336 w 336"/>
                <a:gd name="T23" fmla="*/ 248 h 341"/>
                <a:gd name="T24" fmla="*/ 326 w 336"/>
                <a:gd name="T25" fmla="*/ 207 h 341"/>
                <a:gd name="T26" fmla="*/ 252 w 336"/>
                <a:gd name="T27" fmla="*/ 249 h 341"/>
                <a:gd name="T28" fmla="*/ 220 w 336"/>
                <a:gd name="T29" fmla="*/ 274 h 341"/>
                <a:gd name="T30" fmla="*/ 169 w 336"/>
                <a:gd name="T31" fmla="*/ 283 h 341"/>
                <a:gd name="T32" fmla="*/ 112 w 336"/>
                <a:gd name="T33" fmla="*/ 271 h 341"/>
                <a:gd name="T34" fmla="*/ 86 w 336"/>
                <a:gd name="T35" fmla="*/ 247 h 341"/>
                <a:gd name="T36" fmla="*/ 75 w 336"/>
                <a:gd name="T37" fmla="*/ 218 h 341"/>
                <a:gd name="T38" fmla="*/ 82 w 336"/>
                <a:gd name="T39" fmla="*/ 203 h 341"/>
                <a:gd name="T40" fmla="*/ 99 w 336"/>
                <a:gd name="T41" fmla="*/ 197 h 341"/>
                <a:gd name="T42" fmla="*/ 113 w 336"/>
                <a:gd name="T43" fmla="*/ 202 h 341"/>
                <a:gd name="T44" fmla="*/ 122 w 336"/>
                <a:gd name="T45" fmla="*/ 215 h 341"/>
                <a:gd name="T46" fmla="*/ 131 w 336"/>
                <a:gd name="T47" fmla="*/ 232 h 341"/>
                <a:gd name="T48" fmla="*/ 145 w 336"/>
                <a:gd name="T49" fmla="*/ 242 h 341"/>
                <a:gd name="T50" fmla="*/ 168 w 336"/>
                <a:gd name="T51" fmla="*/ 246 h 341"/>
                <a:gd name="T52" fmla="*/ 201 w 336"/>
                <a:gd name="T53" fmla="*/ 238 h 341"/>
                <a:gd name="T54" fmla="*/ 212 w 336"/>
                <a:gd name="T55" fmla="*/ 218 h 341"/>
                <a:gd name="T56" fmla="*/ 206 w 336"/>
                <a:gd name="T57" fmla="*/ 203 h 341"/>
                <a:gd name="T58" fmla="*/ 189 w 336"/>
                <a:gd name="T59" fmla="*/ 193 h 341"/>
                <a:gd name="T60" fmla="*/ 160 w 336"/>
                <a:gd name="T61" fmla="*/ 186 h 341"/>
                <a:gd name="T62" fmla="*/ 118 w 336"/>
                <a:gd name="T63" fmla="*/ 173 h 341"/>
                <a:gd name="T64" fmla="*/ 90 w 336"/>
                <a:gd name="T65" fmla="*/ 153 h 341"/>
                <a:gd name="T66" fmla="*/ 80 w 336"/>
                <a:gd name="T67" fmla="*/ 121 h 341"/>
                <a:gd name="T68" fmla="*/ 91 w 336"/>
                <a:gd name="T69" fmla="*/ 89 h 341"/>
                <a:gd name="T70" fmla="*/ 122 w 336"/>
                <a:gd name="T71" fmla="*/ 67 h 341"/>
                <a:gd name="T72" fmla="*/ 169 w 336"/>
                <a:gd name="T73" fmla="*/ 60 h 341"/>
                <a:gd name="T74" fmla="*/ 206 w 336"/>
                <a:gd name="T75" fmla="*/ 65 h 341"/>
                <a:gd name="T76" fmla="*/ 233 w 336"/>
                <a:gd name="T77" fmla="*/ 78 h 341"/>
                <a:gd name="T78" fmla="*/ 248 w 336"/>
                <a:gd name="T79" fmla="*/ 95 h 341"/>
                <a:gd name="T80" fmla="*/ 253 w 336"/>
                <a:gd name="T81" fmla="*/ 114 h 341"/>
                <a:gd name="T82" fmla="*/ 247 w 336"/>
                <a:gd name="T83" fmla="*/ 129 h 341"/>
                <a:gd name="T84" fmla="*/ 230 w 336"/>
                <a:gd name="T85" fmla="*/ 136 h 341"/>
                <a:gd name="T86" fmla="*/ 216 w 336"/>
                <a:gd name="T87" fmla="*/ 132 h 341"/>
                <a:gd name="T88" fmla="*/ 207 w 336"/>
                <a:gd name="T89" fmla="*/ 119 h 341"/>
                <a:gd name="T90" fmla="*/ 192 w 336"/>
                <a:gd name="T91" fmla="*/ 101 h 341"/>
                <a:gd name="T92" fmla="*/ 166 w 336"/>
                <a:gd name="T93" fmla="*/ 95 h 341"/>
                <a:gd name="T94" fmla="*/ 138 w 336"/>
                <a:gd name="T95" fmla="*/ 102 h 341"/>
                <a:gd name="T96" fmla="*/ 128 w 336"/>
                <a:gd name="T97" fmla="*/ 117 h 341"/>
                <a:gd name="T98" fmla="*/ 131 w 336"/>
                <a:gd name="T99" fmla="*/ 127 h 341"/>
                <a:gd name="T100" fmla="*/ 141 w 336"/>
                <a:gd name="T101" fmla="*/ 134 h 341"/>
                <a:gd name="T102" fmla="*/ 154 w 336"/>
                <a:gd name="T103" fmla="*/ 139 h 341"/>
                <a:gd name="T104" fmla="*/ 176 w 336"/>
                <a:gd name="T105" fmla="*/ 144 h 341"/>
                <a:gd name="T106" fmla="*/ 211 w 336"/>
                <a:gd name="T107" fmla="*/ 154 h 341"/>
                <a:gd name="T108" fmla="*/ 239 w 336"/>
                <a:gd name="T109" fmla="*/ 166 h 341"/>
                <a:gd name="T110" fmla="*/ 257 w 336"/>
                <a:gd name="T111" fmla="*/ 185 h 341"/>
                <a:gd name="T112" fmla="*/ 263 w 336"/>
                <a:gd name="T113" fmla="*/ 213 h 341"/>
                <a:gd name="T114" fmla="*/ 252 w 336"/>
                <a:gd name="T115" fmla="*/ 249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6" h="341">
                  <a:moveTo>
                    <a:pt x="326" y="207"/>
                  </a:moveTo>
                  <a:cubicBezTo>
                    <a:pt x="329" y="196"/>
                    <a:pt x="330" y="184"/>
                    <a:pt x="330" y="173"/>
                  </a:cubicBezTo>
                  <a:cubicBezTo>
                    <a:pt x="330" y="84"/>
                    <a:pt x="258" y="12"/>
                    <a:pt x="170" y="12"/>
                  </a:cubicBezTo>
                  <a:cubicBezTo>
                    <a:pt x="161" y="12"/>
                    <a:pt x="151" y="13"/>
                    <a:pt x="142" y="15"/>
                  </a:cubicBezTo>
                  <a:cubicBezTo>
                    <a:pt x="128" y="6"/>
                    <a:pt x="111" y="0"/>
                    <a:pt x="93" y="0"/>
                  </a:cubicBezTo>
                  <a:cubicBezTo>
                    <a:pt x="42" y="0"/>
                    <a:pt x="0" y="42"/>
                    <a:pt x="0" y="93"/>
                  </a:cubicBezTo>
                  <a:cubicBezTo>
                    <a:pt x="0" y="110"/>
                    <a:pt x="5" y="126"/>
                    <a:pt x="13" y="140"/>
                  </a:cubicBezTo>
                  <a:cubicBezTo>
                    <a:pt x="11" y="151"/>
                    <a:pt x="10" y="161"/>
                    <a:pt x="10" y="173"/>
                  </a:cubicBezTo>
                  <a:cubicBezTo>
                    <a:pt x="10" y="261"/>
                    <a:pt x="81" y="333"/>
                    <a:pt x="170" y="333"/>
                  </a:cubicBezTo>
                  <a:cubicBezTo>
                    <a:pt x="180" y="333"/>
                    <a:pt x="190" y="332"/>
                    <a:pt x="199" y="330"/>
                  </a:cubicBezTo>
                  <a:cubicBezTo>
                    <a:pt x="212" y="337"/>
                    <a:pt x="227" y="341"/>
                    <a:pt x="243" y="341"/>
                  </a:cubicBezTo>
                  <a:cubicBezTo>
                    <a:pt x="295" y="341"/>
                    <a:pt x="336" y="300"/>
                    <a:pt x="336" y="248"/>
                  </a:cubicBezTo>
                  <a:cubicBezTo>
                    <a:pt x="336" y="233"/>
                    <a:pt x="333" y="219"/>
                    <a:pt x="326" y="207"/>
                  </a:cubicBezTo>
                  <a:close/>
                  <a:moveTo>
                    <a:pt x="252" y="249"/>
                  </a:moveTo>
                  <a:cubicBezTo>
                    <a:pt x="245" y="260"/>
                    <a:pt x="234" y="268"/>
                    <a:pt x="220" y="274"/>
                  </a:cubicBezTo>
                  <a:cubicBezTo>
                    <a:pt x="205" y="280"/>
                    <a:pt x="189" y="283"/>
                    <a:pt x="169" y="283"/>
                  </a:cubicBezTo>
                  <a:cubicBezTo>
                    <a:pt x="146" y="283"/>
                    <a:pt x="127" y="279"/>
                    <a:pt x="112" y="271"/>
                  </a:cubicBezTo>
                  <a:cubicBezTo>
                    <a:pt x="101" y="265"/>
                    <a:pt x="92" y="257"/>
                    <a:pt x="86" y="247"/>
                  </a:cubicBezTo>
                  <a:cubicBezTo>
                    <a:pt x="79" y="237"/>
                    <a:pt x="75" y="228"/>
                    <a:pt x="75" y="218"/>
                  </a:cubicBezTo>
                  <a:cubicBezTo>
                    <a:pt x="75" y="212"/>
                    <a:pt x="78" y="207"/>
                    <a:pt x="82" y="203"/>
                  </a:cubicBezTo>
                  <a:cubicBezTo>
                    <a:pt x="86" y="199"/>
                    <a:pt x="92" y="197"/>
                    <a:pt x="99" y="197"/>
                  </a:cubicBezTo>
                  <a:cubicBezTo>
                    <a:pt x="104" y="197"/>
                    <a:pt x="109" y="198"/>
                    <a:pt x="113" y="202"/>
                  </a:cubicBezTo>
                  <a:cubicBezTo>
                    <a:pt x="117" y="205"/>
                    <a:pt x="120" y="210"/>
                    <a:pt x="122" y="215"/>
                  </a:cubicBezTo>
                  <a:cubicBezTo>
                    <a:pt x="125" y="222"/>
                    <a:pt x="128" y="227"/>
                    <a:pt x="131" y="232"/>
                  </a:cubicBezTo>
                  <a:cubicBezTo>
                    <a:pt x="135" y="236"/>
                    <a:pt x="139" y="239"/>
                    <a:pt x="145" y="242"/>
                  </a:cubicBezTo>
                  <a:cubicBezTo>
                    <a:pt x="151" y="245"/>
                    <a:pt x="159" y="246"/>
                    <a:pt x="168" y="246"/>
                  </a:cubicBezTo>
                  <a:cubicBezTo>
                    <a:pt x="181" y="246"/>
                    <a:pt x="192" y="244"/>
                    <a:pt x="201" y="238"/>
                  </a:cubicBezTo>
                  <a:cubicBezTo>
                    <a:pt x="209" y="232"/>
                    <a:pt x="212" y="226"/>
                    <a:pt x="212" y="218"/>
                  </a:cubicBezTo>
                  <a:cubicBezTo>
                    <a:pt x="212" y="212"/>
                    <a:pt x="210" y="207"/>
                    <a:pt x="206" y="203"/>
                  </a:cubicBezTo>
                  <a:cubicBezTo>
                    <a:pt x="202" y="199"/>
                    <a:pt x="196" y="196"/>
                    <a:pt x="189" y="193"/>
                  </a:cubicBezTo>
                  <a:cubicBezTo>
                    <a:pt x="182" y="191"/>
                    <a:pt x="172" y="189"/>
                    <a:pt x="160" y="186"/>
                  </a:cubicBezTo>
                  <a:cubicBezTo>
                    <a:pt x="143" y="182"/>
                    <a:pt x="129" y="178"/>
                    <a:pt x="118" y="173"/>
                  </a:cubicBezTo>
                  <a:cubicBezTo>
                    <a:pt x="106" y="169"/>
                    <a:pt x="97" y="162"/>
                    <a:pt x="90" y="153"/>
                  </a:cubicBezTo>
                  <a:cubicBezTo>
                    <a:pt x="83" y="145"/>
                    <a:pt x="80" y="134"/>
                    <a:pt x="80" y="121"/>
                  </a:cubicBezTo>
                  <a:cubicBezTo>
                    <a:pt x="80" y="109"/>
                    <a:pt x="83" y="98"/>
                    <a:pt x="91" y="89"/>
                  </a:cubicBezTo>
                  <a:cubicBezTo>
                    <a:pt x="98" y="79"/>
                    <a:pt x="108" y="72"/>
                    <a:pt x="122" y="67"/>
                  </a:cubicBezTo>
                  <a:cubicBezTo>
                    <a:pt x="135" y="62"/>
                    <a:pt x="151" y="60"/>
                    <a:pt x="169" y="60"/>
                  </a:cubicBezTo>
                  <a:cubicBezTo>
                    <a:pt x="183" y="60"/>
                    <a:pt x="196" y="61"/>
                    <a:pt x="206" y="65"/>
                  </a:cubicBezTo>
                  <a:cubicBezTo>
                    <a:pt x="217" y="68"/>
                    <a:pt x="226" y="72"/>
                    <a:pt x="233" y="78"/>
                  </a:cubicBezTo>
                  <a:cubicBezTo>
                    <a:pt x="240" y="83"/>
                    <a:pt x="245" y="89"/>
                    <a:pt x="248" y="95"/>
                  </a:cubicBezTo>
                  <a:cubicBezTo>
                    <a:pt x="252" y="102"/>
                    <a:pt x="253" y="108"/>
                    <a:pt x="253" y="114"/>
                  </a:cubicBezTo>
                  <a:cubicBezTo>
                    <a:pt x="253" y="119"/>
                    <a:pt x="251" y="125"/>
                    <a:pt x="247" y="129"/>
                  </a:cubicBezTo>
                  <a:cubicBezTo>
                    <a:pt x="242" y="134"/>
                    <a:pt x="237" y="136"/>
                    <a:pt x="230" y="136"/>
                  </a:cubicBezTo>
                  <a:cubicBezTo>
                    <a:pt x="224" y="136"/>
                    <a:pt x="220" y="135"/>
                    <a:pt x="216" y="132"/>
                  </a:cubicBezTo>
                  <a:cubicBezTo>
                    <a:pt x="213" y="129"/>
                    <a:pt x="210" y="125"/>
                    <a:pt x="207" y="119"/>
                  </a:cubicBezTo>
                  <a:cubicBezTo>
                    <a:pt x="203" y="111"/>
                    <a:pt x="198" y="105"/>
                    <a:pt x="192" y="101"/>
                  </a:cubicBezTo>
                  <a:cubicBezTo>
                    <a:pt x="187" y="97"/>
                    <a:pt x="178" y="95"/>
                    <a:pt x="166" y="95"/>
                  </a:cubicBezTo>
                  <a:cubicBezTo>
                    <a:pt x="154" y="95"/>
                    <a:pt x="145" y="97"/>
                    <a:pt x="138" y="102"/>
                  </a:cubicBezTo>
                  <a:cubicBezTo>
                    <a:pt x="131" y="106"/>
                    <a:pt x="128" y="111"/>
                    <a:pt x="128" y="117"/>
                  </a:cubicBezTo>
                  <a:cubicBezTo>
                    <a:pt x="128" y="121"/>
                    <a:pt x="129" y="124"/>
                    <a:pt x="131" y="127"/>
                  </a:cubicBezTo>
                  <a:cubicBezTo>
                    <a:pt x="133" y="129"/>
                    <a:pt x="137" y="132"/>
                    <a:pt x="141" y="134"/>
                  </a:cubicBezTo>
                  <a:cubicBezTo>
                    <a:pt x="145" y="136"/>
                    <a:pt x="149" y="138"/>
                    <a:pt x="154" y="139"/>
                  </a:cubicBezTo>
                  <a:cubicBezTo>
                    <a:pt x="158" y="140"/>
                    <a:pt x="166" y="142"/>
                    <a:pt x="176" y="144"/>
                  </a:cubicBezTo>
                  <a:cubicBezTo>
                    <a:pt x="189" y="147"/>
                    <a:pt x="201" y="150"/>
                    <a:pt x="211" y="154"/>
                  </a:cubicBezTo>
                  <a:cubicBezTo>
                    <a:pt x="222" y="157"/>
                    <a:pt x="231" y="161"/>
                    <a:pt x="239" y="166"/>
                  </a:cubicBezTo>
                  <a:cubicBezTo>
                    <a:pt x="246" y="171"/>
                    <a:pt x="252" y="177"/>
                    <a:pt x="257" y="185"/>
                  </a:cubicBezTo>
                  <a:cubicBezTo>
                    <a:pt x="261" y="193"/>
                    <a:pt x="263" y="202"/>
                    <a:pt x="263" y="213"/>
                  </a:cubicBezTo>
                  <a:cubicBezTo>
                    <a:pt x="263" y="227"/>
                    <a:pt x="260" y="239"/>
                    <a:pt x="252" y="249"/>
                  </a:cubicBezTo>
                  <a:close/>
                </a:path>
              </a:pathLst>
            </a:custGeom>
            <a:solidFill>
              <a:schemeClr val="bg2"/>
            </a:solidFill>
            <a:ln>
              <a:noFill/>
            </a:ln>
          </p:spPr>
          <p:txBody>
            <a:bodyPr vert="horz" wrap="square" lIns="91440" tIns="45720" rIns="91440" bIns="45720" numCol="1" anchor="t" anchorCtr="0" compatLnSpc="1"/>
            <a:lstStyle/>
            <a:p>
              <a:endParaRPr lang="en-GB"/>
            </a:p>
          </p:txBody>
        </p:sp>
        <p:sp>
          <p:nvSpPr>
            <p:cNvPr id="60" name="TextBox 51"/>
            <p:cNvSpPr txBox="1"/>
            <p:nvPr/>
          </p:nvSpPr>
          <p:spPr>
            <a:xfrm>
              <a:off x="7712867" y="3387587"/>
              <a:ext cx="1102360" cy="365760"/>
            </a:xfrm>
            <a:prstGeom prst="rect">
              <a:avLst/>
            </a:prstGeom>
            <a:noFill/>
          </p:spPr>
          <p:txBody>
            <a:bodyPr wrap="none" rtlCol="0">
              <a:spAutoFit/>
            </a:bodyPr>
            <a:lstStyle/>
            <a:p>
              <a:pPr algn="ctr"/>
              <a:r>
                <a:rPr lang="en-US" b="1" smtClean="0">
                  <a:solidFill>
                    <a:schemeClr val="bg2"/>
                  </a:solidFill>
                </a:rPr>
                <a:t>添加标题</a:t>
              </a:r>
            </a:p>
          </p:txBody>
        </p:sp>
      </p:grpSp>
      <p:grpSp>
        <p:nvGrpSpPr>
          <p:cNvPr id="61" name="Group 56"/>
          <p:cNvGrpSpPr/>
          <p:nvPr/>
        </p:nvGrpSpPr>
        <p:grpSpPr>
          <a:xfrm>
            <a:off x="3874446" y="2526078"/>
            <a:ext cx="2756416" cy="1106425"/>
            <a:chOff x="8794640" y="1918167"/>
            <a:chExt cx="2756416" cy="1106425"/>
          </a:xfrm>
        </p:grpSpPr>
        <p:sp>
          <p:nvSpPr>
            <p:cNvPr id="62" name="Freeform 13"/>
            <p:cNvSpPr/>
            <p:nvPr/>
          </p:nvSpPr>
          <p:spPr>
            <a:xfrm flipH="1">
              <a:off x="8794640" y="1918167"/>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reeform 95"/>
            <p:cNvSpPr/>
            <p:nvPr/>
          </p:nvSpPr>
          <p:spPr bwMode="auto">
            <a:xfrm>
              <a:off x="10892501" y="2234309"/>
              <a:ext cx="221562" cy="478011"/>
            </a:xfrm>
            <a:custGeom>
              <a:avLst/>
              <a:gdLst>
                <a:gd name="T0" fmla="*/ 147 w 153"/>
                <a:gd name="T1" fmla="*/ 165 h 330"/>
                <a:gd name="T2" fmla="*/ 102 w 153"/>
                <a:gd name="T3" fmla="*/ 165 h 330"/>
                <a:gd name="T4" fmla="*/ 102 w 153"/>
                <a:gd name="T5" fmla="*/ 330 h 330"/>
                <a:gd name="T6" fmla="*/ 34 w 153"/>
                <a:gd name="T7" fmla="*/ 330 h 330"/>
                <a:gd name="T8" fmla="*/ 34 w 153"/>
                <a:gd name="T9" fmla="*/ 165 h 330"/>
                <a:gd name="T10" fmla="*/ 0 w 153"/>
                <a:gd name="T11" fmla="*/ 165 h 330"/>
                <a:gd name="T12" fmla="*/ 0 w 153"/>
                <a:gd name="T13" fmla="*/ 108 h 330"/>
                <a:gd name="T14" fmla="*/ 34 w 153"/>
                <a:gd name="T15" fmla="*/ 108 h 330"/>
                <a:gd name="T16" fmla="*/ 34 w 153"/>
                <a:gd name="T17" fmla="*/ 74 h 330"/>
                <a:gd name="T18" fmla="*/ 107 w 153"/>
                <a:gd name="T19" fmla="*/ 0 h 330"/>
                <a:gd name="T20" fmla="*/ 153 w 153"/>
                <a:gd name="T21" fmla="*/ 0 h 330"/>
                <a:gd name="T22" fmla="*/ 153 w 153"/>
                <a:gd name="T23" fmla="*/ 57 h 330"/>
                <a:gd name="T24" fmla="*/ 124 w 153"/>
                <a:gd name="T25" fmla="*/ 57 h 330"/>
                <a:gd name="T26" fmla="*/ 102 w 153"/>
                <a:gd name="T27" fmla="*/ 80 h 330"/>
                <a:gd name="T28" fmla="*/ 102 w 153"/>
                <a:gd name="T29" fmla="*/ 108 h 330"/>
                <a:gd name="T30" fmla="*/ 153 w 153"/>
                <a:gd name="T31" fmla="*/ 108 h 330"/>
                <a:gd name="T32" fmla="*/ 147 w 153"/>
                <a:gd name="T33" fmla="*/ 1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330">
                  <a:moveTo>
                    <a:pt x="147" y="165"/>
                  </a:moveTo>
                  <a:cubicBezTo>
                    <a:pt x="102" y="165"/>
                    <a:pt x="102" y="165"/>
                    <a:pt x="102" y="165"/>
                  </a:cubicBezTo>
                  <a:cubicBezTo>
                    <a:pt x="102" y="330"/>
                    <a:pt x="102" y="330"/>
                    <a:pt x="102" y="330"/>
                  </a:cubicBezTo>
                  <a:cubicBezTo>
                    <a:pt x="34" y="330"/>
                    <a:pt x="34" y="330"/>
                    <a:pt x="34" y="330"/>
                  </a:cubicBezTo>
                  <a:cubicBezTo>
                    <a:pt x="34" y="165"/>
                    <a:pt x="34" y="165"/>
                    <a:pt x="34" y="165"/>
                  </a:cubicBezTo>
                  <a:cubicBezTo>
                    <a:pt x="0" y="165"/>
                    <a:pt x="0" y="165"/>
                    <a:pt x="0" y="165"/>
                  </a:cubicBezTo>
                  <a:cubicBezTo>
                    <a:pt x="0" y="108"/>
                    <a:pt x="0" y="108"/>
                    <a:pt x="0" y="108"/>
                  </a:cubicBezTo>
                  <a:cubicBezTo>
                    <a:pt x="34" y="108"/>
                    <a:pt x="34" y="108"/>
                    <a:pt x="34" y="108"/>
                  </a:cubicBezTo>
                  <a:cubicBezTo>
                    <a:pt x="34" y="74"/>
                    <a:pt x="34" y="74"/>
                    <a:pt x="34" y="74"/>
                  </a:cubicBezTo>
                  <a:cubicBezTo>
                    <a:pt x="34" y="28"/>
                    <a:pt x="53" y="0"/>
                    <a:pt x="107" y="0"/>
                  </a:cubicBezTo>
                  <a:cubicBezTo>
                    <a:pt x="153" y="0"/>
                    <a:pt x="153" y="0"/>
                    <a:pt x="153" y="0"/>
                  </a:cubicBezTo>
                  <a:cubicBezTo>
                    <a:pt x="153" y="57"/>
                    <a:pt x="153" y="57"/>
                    <a:pt x="153" y="57"/>
                  </a:cubicBezTo>
                  <a:cubicBezTo>
                    <a:pt x="124" y="57"/>
                    <a:pt x="124" y="57"/>
                    <a:pt x="124" y="57"/>
                  </a:cubicBezTo>
                  <a:cubicBezTo>
                    <a:pt x="103" y="57"/>
                    <a:pt x="102" y="65"/>
                    <a:pt x="102" y="80"/>
                  </a:cubicBezTo>
                  <a:cubicBezTo>
                    <a:pt x="102" y="108"/>
                    <a:pt x="102" y="108"/>
                    <a:pt x="102" y="108"/>
                  </a:cubicBezTo>
                  <a:cubicBezTo>
                    <a:pt x="153" y="108"/>
                    <a:pt x="153" y="108"/>
                    <a:pt x="153" y="108"/>
                  </a:cubicBezTo>
                  <a:lnTo>
                    <a:pt x="147" y="165"/>
                  </a:lnTo>
                  <a:close/>
                </a:path>
              </a:pathLst>
            </a:custGeom>
            <a:solidFill>
              <a:schemeClr val="bg2"/>
            </a:solidFill>
            <a:ln>
              <a:noFill/>
            </a:ln>
          </p:spPr>
          <p:txBody>
            <a:bodyPr vert="horz" wrap="square" lIns="91440" tIns="45720" rIns="91440" bIns="45720" numCol="1" anchor="t" anchorCtr="0" compatLnSpc="1"/>
            <a:lstStyle/>
            <a:p>
              <a:endParaRPr lang="en-GB"/>
            </a:p>
          </p:txBody>
        </p:sp>
        <p:sp>
          <p:nvSpPr>
            <p:cNvPr id="64" name="TextBox 52"/>
            <p:cNvSpPr txBox="1"/>
            <p:nvPr/>
          </p:nvSpPr>
          <p:spPr>
            <a:xfrm>
              <a:off x="9334961" y="2288648"/>
              <a:ext cx="1102360" cy="365760"/>
            </a:xfrm>
            <a:prstGeom prst="rect">
              <a:avLst/>
            </a:prstGeom>
            <a:noFill/>
          </p:spPr>
          <p:txBody>
            <a:bodyPr wrap="none" rtlCol="0">
              <a:spAutoFit/>
            </a:bodyPr>
            <a:lstStyle/>
            <a:p>
              <a:pPr algn="ctr"/>
              <a:r>
                <a:rPr lang="en-US" b="1" smtClean="0">
                  <a:solidFill>
                    <a:schemeClr val="bg2"/>
                  </a:solidFill>
                </a:rPr>
                <a:t>添加标题</a:t>
              </a:r>
            </a:p>
          </p:txBody>
        </p:sp>
      </p:grpSp>
      <p:sp>
        <p:nvSpPr>
          <p:cNvPr id="65" name="TextBox 58"/>
          <p:cNvSpPr txBox="1"/>
          <p:nvPr/>
        </p:nvSpPr>
        <p:spPr>
          <a:xfrm>
            <a:off x="6907188" y="2725347"/>
            <a:ext cx="1203960" cy="701040"/>
          </a:xfrm>
          <a:prstGeom prst="rect">
            <a:avLst/>
          </a:prstGeom>
          <a:noFill/>
        </p:spPr>
        <p:txBody>
          <a:bodyPr wrap="none" rtlCol="0">
            <a:spAutoFit/>
          </a:bodyPr>
          <a:lstStyle/>
          <a:p>
            <a:pPr algn="l"/>
            <a:r>
              <a:rPr lang="en-US" sz="4000" b="1"/>
              <a:t>标题</a:t>
            </a:r>
          </a:p>
        </p:txBody>
      </p:sp>
      <p:sp>
        <p:nvSpPr>
          <p:cNvPr id="66" name="TextBox 59"/>
          <p:cNvSpPr txBox="1"/>
          <p:nvPr/>
        </p:nvSpPr>
        <p:spPr>
          <a:xfrm>
            <a:off x="6907188" y="5267607"/>
            <a:ext cx="1203960" cy="701040"/>
          </a:xfrm>
          <a:prstGeom prst="rect">
            <a:avLst/>
          </a:prstGeom>
          <a:noFill/>
        </p:spPr>
        <p:txBody>
          <a:bodyPr wrap="none" rtlCol="0">
            <a:spAutoFit/>
          </a:bodyPr>
          <a:lstStyle/>
          <a:p>
            <a:pPr algn="l"/>
            <a:r>
              <a:rPr lang="en-US" sz="4000" b="1" smtClean="0"/>
              <a:t>标题</a:t>
            </a:r>
          </a:p>
        </p:txBody>
      </p:sp>
      <p:sp>
        <p:nvSpPr>
          <p:cNvPr id="67" name="TextBox 60"/>
          <p:cNvSpPr txBox="1"/>
          <p:nvPr/>
        </p:nvSpPr>
        <p:spPr>
          <a:xfrm>
            <a:off x="4131537" y="4002984"/>
            <a:ext cx="1203960" cy="701040"/>
          </a:xfrm>
          <a:prstGeom prst="rect">
            <a:avLst/>
          </a:prstGeom>
          <a:noFill/>
        </p:spPr>
        <p:txBody>
          <a:bodyPr wrap="none" rtlCol="0">
            <a:spAutoFit/>
          </a:bodyPr>
          <a:lstStyle/>
          <a:p>
            <a:pPr algn="r"/>
            <a:r>
              <a:rPr lang="en-US" sz="4000" b="1" smtClean="0"/>
              <a:t>标题</a:t>
            </a:r>
          </a:p>
        </p:txBody>
      </p:sp>
      <p:sp>
        <p:nvSpPr>
          <p:cNvPr id="68" name="TextBox 61"/>
          <p:cNvSpPr txBox="1"/>
          <p:nvPr/>
        </p:nvSpPr>
        <p:spPr>
          <a:xfrm>
            <a:off x="4131537" y="1446974"/>
            <a:ext cx="1203960" cy="701040"/>
          </a:xfrm>
          <a:prstGeom prst="rect">
            <a:avLst/>
          </a:prstGeom>
          <a:noFill/>
        </p:spPr>
        <p:txBody>
          <a:bodyPr wrap="none" rtlCol="0">
            <a:spAutoFit/>
          </a:bodyPr>
          <a:lstStyle/>
          <a:p>
            <a:pPr algn="r"/>
            <a:r>
              <a:rPr lang="en-US" sz="4000" b="1" smtClean="0"/>
              <a:t>标题</a:t>
            </a:r>
          </a:p>
        </p:txBody>
      </p:sp>
      <p:sp>
        <p:nvSpPr>
          <p:cNvPr id="69" name="Rectangle 62"/>
          <p:cNvSpPr/>
          <p:nvPr/>
        </p:nvSpPr>
        <p:spPr>
          <a:xfrm>
            <a:off x="8551119" y="1477751"/>
            <a:ext cx="2717103" cy="82296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70" name="Rectangle 63"/>
          <p:cNvSpPr/>
          <p:nvPr/>
        </p:nvSpPr>
        <p:spPr>
          <a:xfrm>
            <a:off x="8551119" y="4024251"/>
            <a:ext cx="2717103" cy="82296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71" name="Rectangle 65"/>
          <p:cNvSpPr/>
          <p:nvPr/>
        </p:nvSpPr>
        <p:spPr>
          <a:xfrm>
            <a:off x="717453" y="2756124"/>
            <a:ext cx="2945320" cy="82296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sp>
        <p:nvSpPr>
          <p:cNvPr id="72" name="Rectangle 66"/>
          <p:cNvSpPr/>
          <p:nvPr/>
        </p:nvSpPr>
        <p:spPr>
          <a:xfrm>
            <a:off x="829995" y="5298384"/>
            <a:ext cx="2832778" cy="82296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spTree>
  </p:cSld>
  <p:clrMapOvr>
    <a:masterClrMapping/>
  </p:clrMapOvr>
  <p:transition advTm="6599">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fade">
                                      <p:cBhvr>
                                        <p:cTn id="12" dur="500"/>
                                        <p:tgtEl>
                                          <p:spTgt spid="68"/>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69"/>
                                        </p:tgtEl>
                                        <p:attrNameLst>
                                          <p:attrName>style.visibility</p:attrName>
                                        </p:attrNameLst>
                                      </p:cBhvr>
                                      <p:to>
                                        <p:strVal val="visible"/>
                                      </p:to>
                                    </p:set>
                                    <p:anim calcmode="lin" valueType="num">
                                      <p:cBhvr additive="base">
                                        <p:cTn id="16" dur="500"/>
                                        <p:tgtEl>
                                          <p:spTgt spid="69"/>
                                        </p:tgtEl>
                                        <p:attrNameLst>
                                          <p:attrName>ppt_x</p:attrName>
                                        </p:attrNameLst>
                                      </p:cBhvr>
                                      <p:tavLst>
                                        <p:tav tm="0">
                                          <p:val>
                                            <p:strVal val="#ppt_x-#ppt_w*1.125000"/>
                                          </p:val>
                                        </p:tav>
                                        <p:tav tm="100000">
                                          <p:val>
                                            <p:strVal val="#ppt_x"/>
                                          </p:val>
                                        </p:tav>
                                      </p:tavLst>
                                    </p:anim>
                                    <p:animEffect transition="in" filter="wipe(right)">
                                      <p:cBhvr>
                                        <p:cTn id="17" dur="500"/>
                                        <p:tgtEl>
                                          <p:spTgt spid="69"/>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additive="base">
                                        <p:cTn id="21" dur="500" fill="hold"/>
                                        <p:tgtEl>
                                          <p:spTgt spid="61"/>
                                        </p:tgtEl>
                                        <p:attrNameLst>
                                          <p:attrName>ppt_x</p:attrName>
                                        </p:attrNameLst>
                                      </p:cBhvr>
                                      <p:tavLst>
                                        <p:tav tm="0">
                                          <p:val>
                                            <p:strVal val="1+#ppt_w/2"/>
                                          </p:val>
                                        </p:tav>
                                        <p:tav tm="100000">
                                          <p:val>
                                            <p:strVal val="#ppt_x"/>
                                          </p:val>
                                        </p:tav>
                                      </p:tavLst>
                                    </p:anim>
                                    <p:anim calcmode="lin" valueType="num">
                                      <p:cBhvr additive="base">
                                        <p:cTn id="22" dur="500" fill="hold"/>
                                        <p:tgtEl>
                                          <p:spTgt spid="61"/>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fade">
                                      <p:cBhvr>
                                        <p:cTn id="26" dur="500"/>
                                        <p:tgtEl>
                                          <p:spTgt spid="65"/>
                                        </p:tgtEl>
                                      </p:cBhvr>
                                    </p:animEffect>
                                  </p:childTnLst>
                                </p:cTn>
                              </p:par>
                            </p:childTnLst>
                          </p:cTn>
                        </p:par>
                        <p:par>
                          <p:cTn id="27" fill="hold">
                            <p:stCondLst>
                              <p:cond delay="2500"/>
                            </p:stCondLst>
                            <p:childTnLst>
                              <p:par>
                                <p:cTn id="28" presetID="12" presetClass="entr" presetSubtype="2"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p:tgtEl>
                                          <p:spTgt spid="71"/>
                                        </p:tgtEl>
                                        <p:attrNameLst>
                                          <p:attrName>ppt_x</p:attrName>
                                        </p:attrNameLst>
                                      </p:cBhvr>
                                      <p:tavLst>
                                        <p:tav tm="0">
                                          <p:val>
                                            <p:strVal val="#ppt_x+#ppt_w*1.125000"/>
                                          </p:val>
                                        </p:tav>
                                        <p:tav tm="100000">
                                          <p:val>
                                            <p:strVal val="#ppt_x"/>
                                          </p:val>
                                        </p:tav>
                                      </p:tavLst>
                                    </p:anim>
                                    <p:animEffect transition="in" filter="wipe(left)">
                                      <p:cBhvr>
                                        <p:cTn id="31" dur="500"/>
                                        <p:tgtEl>
                                          <p:spTgt spid="71"/>
                                        </p:tgtEl>
                                      </p:cBhvr>
                                    </p:animEffect>
                                  </p:childTnLst>
                                </p:cTn>
                              </p:par>
                            </p:childTnLst>
                          </p:cTn>
                        </p:par>
                        <p:par>
                          <p:cTn id="32" fill="hold">
                            <p:stCondLst>
                              <p:cond delay="3000"/>
                            </p:stCondLst>
                            <p:childTnLst>
                              <p:par>
                                <p:cTn id="33" presetID="2" presetClass="entr" presetSubtype="8"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additive="base">
                                        <p:cTn id="35" dur="500" fill="hold"/>
                                        <p:tgtEl>
                                          <p:spTgt spid="55"/>
                                        </p:tgtEl>
                                        <p:attrNameLst>
                                          <p:attrName>ppt_x</p:attrName>
                                        </p:attrNameLst>
                                      </p:cBhvr>
                                      <p:tavLst>
                                        <p:tav tm="0">
                                          <p:val>
                                            <p:strVal val="0-#ppt_w/2"/>
                                          </p:val>
                                        </p:tav>
                                        <p:tav tm="100000">
                                          <p:val>
                                            <p:strVal val="#ppt_x"/>
                                          </p:val>
                                        </p:tav>
                                      </p:tavLst>
                                    </p:anim>
                                    <p:anim calcmode="lin" valueType="num">
                                      <p:cBhvr additive="base">
                                        <p:cTn id="36" dur="500" fill="hold"/>
                                        <p:tgtEl>
                                          <p:spTgt spid="55"/>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fade">
                                      <p:cBhvr>
                                        <p:cTn id="40" dur="500"/>
                                        <p:tgtEl>
                                          <p:spTgt spid="67"/>
                                        </p:tgtEl>
                                      </p:cBhvr>
                                    </p:animEffect>
                                  </p:childTnLst>
                                </p:cTn>
                              </p:par>
                            </p:childTnLst>
                          </p:cTn>
                        </p:par>
                        <p:par>
                          <p:cTn id="41" fill="hold">
                            <p:stCondLst>
                              <p:cond delay="4000"/>
                            </p:stCondLst>
                            <p:childTnLst>
                              <p:par>
                                <p:cTn id="42" presetID="12" presetClass="entr" presetSubtype="8"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cBhvr additive="base">
                                        <p:cTn id="44" dur="500"/>
                                        <p:tgtEl>
                                          <p:spTgt spid="70"/>
                                        </p:tgtEl>
                                        <p:attrNameLst>
                                          <p:attrName>ppt_x</p:attrName>
                                        </p:attrNameLst>
                                      </p:cBhvr>
                                      <p:tavLst>
                                        <p:tav tm="0">
                                          <p:val>
                                            <p:strVal val="#ppt_x-#ppt_w*1.125000"/>
                                          </p:val>
                                        </p:tav>
                                        <p:tav tm="100000">
                                          <p:val>
                                            <p:strVal val="#ppt_x"/>
                                          </p:val>
                                        </p:tav>
                                      </p:tavLst>
                                    </p:anim>
                                    <p:animEffect transition="in" filter="wipe(right)">
                                      <p:cBhvr>
                                        <p:cTn id="45" dur="500"/>
                                        <p:tgtEl>
                                          <p:spTgt spid="70"/>
                                        </p:tgtEl>
                                      </p:cBhvr>
                                    </p:animEffect>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54"/>
                                        </p:tgtEl>
                                        <p:attrNameLst>
                                          <p:attrName>style.visibility</p:attrName>
                                        </p:attrNameLst>
                                      </p:cBhvr>
                                      <p:to>
                                        <p:strVal val="visible"/>
                                      </p:to>
                                    </p:set>
                                    <p:anim calcmode="lin" valueType="num">
                                      <p:cBhvr additive="base">
                                        <p:cTn id="49" dur="500" fill="hold"/>
                                        <p:tgtEl>
                                          <p:spTgt spid="54"/>
                                        </p:tgtEl>
                                        <p:attrNameLst>
                                          <p:attrName>ppt_x</p:attrName>
                                        </p:attrNameLst>
                                      </p:cBhvr>
                                      <p:tavLst>
                                        <p:tav tm="0">
                                          <p:val>
                                            <p:strVal val="1+#ppt_w/2"/>
                                          </p:val>
                                        </p:tav>
                                        <p:tav tm="100000">
                                          <p:val>
                                            <p:strVal val="#ppt_x"/>
                                          </p:val>
                                        </p:tav>
                                      </p:tavLst>
                                    </p:anim>
                                    <p:anim calcmode="lin" valueType="num">
                                      <p:cBhvr additive="base">
                                        <p:cTn id="50" dur="500" fill="hold"/>
                                        <p:tgtEl>
                                          <p:spTgt spid="54"/>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fade">
                                      <p:cBhvr>
                                        <p:cTn id="54" dur="500"/>
                                        <p:tgtEl>
                                          <p:spTgt spid="66"/>
                                        </p:tgtEl>
                                      </p:cBhvr>
                                    </p:animEffect>
                                  </p:childTnLst>
                                </p:cTn>
                              </p:par>
                            </p:childTnLst>
                          </p:cTn>
                        </p:par>
                        <p:par>
                          <p:cTn id="55" fill="hold">
                            <p:stCondLst>
                              <p:cond delay="5500"/>
                            </p:stCondLst>
                            <p:childTnLst>
                              <p:par>
                                <p:cTn id="56" presetID="12" presetClass="entr" presetSubtype="2" fill="hold" grpId="0"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additive="base">
                                        <p:cTn id="58" dur="500"/>
                                        <p:tgtEl>
                                          <p:spTgt spid="72"/>
                                        </p:tgtEl>
                                        <p:attrNameLst>
                                          <p:attrName>ppt_x</p:attrName>
                                        </p:attrNameLst>
                                      </p:cBhvr>
                                      <p:tavLst>
                                        <p:tav tm="0">
                                          <p:val>
                                            <p:strVal val="#ppt_x+#ppt_w*1.125000"/>
                                          </p:val>
                                        </p:tav>
                                        <p:tav tm="100000">
                                          <p:val>
                                            <p:strVal val="#ppt_x"/>
                                          </p:val>
                                        </p:tav>
                                      </p:tavLst>
                                    </p:anim>
                                    <p:animEffect transition="in" filter="wipe(left)">
                                      <p:cBhvr>
                                        <p:cTn id="59"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68" grpId="0"/>
      <p:bldP spid="69" grpId="0"/>
      <p:bldP spid="70" grpId="0"/>
      <p:bldP spid="71" grpId="0"/>
      <p:bldP spid="7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4" name="Group 3"/>
          <p:cNvGrpSpPr/>
          <p:nvPr/>
        </p:nvGrpSpPr>
        <p:grpSpPr>
          <a:xfrm rot="2686389">
            <a:off x="4284191" y="1355402"/>
            <a:ext cx="3623618" cy="3631476"/>
            <a:chOff x="4095409" y="3126757"/>
            <a:chExt cx="2045437" cy="2049874"/>
          </a:xfrm>
          <a:gradFill>
            <a:gsLst>
              <a:gs pos="0">
                <a:srgbClr val="E30000"/>
              </a:gs>
              <a:gs pos="100000">
                <a:srgbClr val="760303"/>
              </a:gs>
            </a:gsLst>
            <a:lin ang="10800000" scaled="0"/>
          </a:gradFill>
        </p:grpSpPr>
        <p:sp>
          <p:nvSpPr>
            <p:cNvPr id="5" name="Freeform 4"/>
            <p:cNvSpPr/>
            <p:nvPr/>
          </p:nvSpPr>
          <p:spPr bwMode="auto">
            <a:xfrm>
              <a:off x="4494735" y="3126757"/>
              <a:ext cx="1231256" cy="437041"/>
            </a:xfrm>
            <a:custGeom>
              <a:avLst/>
              <a:gdLst>
                <a:gd name="T0" fmla="*/ 17 w 234"/>
                <a:gd name="T1" fmla="*/ 44 h 83"/>
                <a:gd name="T2" fmla="*/ 234 w 234"/>
                <a:gd name="T3" fmla="*/ 54 h 83"/>
                <a:gd name="T4" fmla="*/ 209 w 234"/>
                <a:gd name="T5" fmla="*/ 78 h 83"/>
                <a:gd name="T6" fmla="*/ 41 w 234"/>
                <a:gd name="T7" fmla="*/ 69 h 83"/>
                <a:gd name="T8" fmla="*/ 55 w 234"/>
                <a:gd name="T9" fmla="*/ 83 h 83"/>
                <a:gd name="T10" fmla="*/ 0 w 234"/>
                <a:gd name="T11" fmla="*/ 82 h 83"/>
                <a:gd name="T12" fmla="*/ 0 w 234"/>
                <a:gd name="T13" fmla="*/ 27 h 83"/>
                <a:gd name="T14" fmla="*/ 17 w 234"/>
                <a:gd name="T15" fmla="*/ 44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4" h="83">
                  <a:moveTo>
                    <a:pt x="17" y="44"/>
                  </a:moveTo>
                  <a:cubicBezTo>
                    <a:pt x="83" y="0"/>
                    <a:pt x="171" y="3"/>
                    <a:pt x="234" y="54"/>
                  </a:cubicBezTo>
                  <a:cubicBezTo>
                    <a:pt x="209" y="78"/>
                    <a:pt x="209" y="78"/>
                    <a:pt x="209" y="78"/>
                  </a:cubicBezTo>
                  <a:cubicBezTo>
                    <a:pt x="161" y="40"/>
                    <a:pt x="93" y="37"/>
                    <a:pt x="41" y="69"/>
                  </a:cubicBezTo>
                  <a:cubicBezTo>
                    <a:pt x="55" y="83"/>
                    <a:pt x="55" y="83"/>
                    <a:pt x="55" y="83"/>
                  </a:cubicBezTo>
                  <a:cubicBezTo>
                    <a:pt x="0" y="82"/>
                    <a:pt x="0" y="82"/>
                    <a:pt x="0" y="82"/>
                  </a:cubicBezTo>
                  <a:cubicBezTo>
                    <a:pt x="0" y="27"/>
                    <a:pt x="0" y="27"/>
                    <a:pt x="0" y="27"/>
                  </a:cubicBezTo>
                  <a:cubicBezTo>
                    <a:pt x="17" y="44"/>
                    <a:pt x="17" y="44"/>
                    <a:pt x="17" y="44"/>
                  </a:cubicBezTo>
                  <a:close/>
                </a:path>
              </a:pathLst>
            </a:custGeom>
            <a:grpFill/>
            <a:ln>
              <a:noFill/>
            </a:ln>
          </p:spPr>
          <p:txBody>
            <a:bodyPr vert="horz" wrap="square" lIns="91440" tIns="45720" rIns="91440" bIns="45720" numCol="1" anchor="t" anchorCtr="0" compatLnSpc="1"/>
            <a:lstStyle/>
            <a:p>
              <a:endParaRPr lang="en-US"/>
            </a:p>
          </p:txBody>
        </p:sp>
        <p:sp>
          <p:nvSpPr>
            <p:cNvPr id="6" name="Freeform 5"/>
            <p:cNvSpPr/>
            <p:nvPr/>
          </p:nvSpPr>
          <p:spPr bwMode="auto">
            <a:xfrm>
              <a:off x="5721553" y="3548268"/>
              <a:ext cx="419293" cy="1202416"/>
            </a:xfrm>
            <a:custGeom>
              <a:avLst/>
              <a:gdLst>
                <a:gd name="T0" fmla="*/ 0 w 80"/>
                <a:gd name="T1" fmla="*/ 56 h 228"/>
                <a:gd name="T2" fmla="*/ 14 w 80"/>
                <a:gd name="T3" fmla="*/ 42 h 228"/>
                <a:gd name="T4" fmla="*/ 3 w 80"/>
                <a:gd name="T5" fmla="*/ 204 h 228"/>
                <a:gd name="T6" fmla="*/ 28 w 80"/>
                <a:gd name="T7" fmla="*/ 228 h 228"/>
                <a:gd name="T8" fmla="*/ 39 w 80"/>
                <a:gd name="T9" fmla="*/ 17 h 228"/>
                <a:gd name="T10" fmla="*/ 56 w 80"/>
                <a:gd name="T11" fmla="*/ 0 h 228"/>
                <a:gd name="T12" fmla="*/ 0 w 80"/>
                <a:gd name="T13" fmla="*/ 0 h 228"/>
                <a:gd name="T14" fmla="*/ 0 w 80"/>
                <a:gd name="T15" fmla="*/ 56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228">
                  <a:moveTo>
                    <a:pt x="0" y="56"/>
                  </a:moveTo>
                  <a:cubicBezTo>
                    <a:pt x="14" y="42"/>
                    <a:pt x="14" y="42"/>
                    <a:pt x="14" y="42"/>
                  </a:cubicBezTo>
                  <a:cubicBezTo>
                    <a:pt x="43" y="93"/>
                    <a:pt x="39" y="157"/>
                    <a:pt x="3" y="204"/>
                  </a:cubicBezTo>
                  <a:cubicBezTo>
                    <a:pt x="28" y="228"/>
                    <a:pt x="28" y="228"/>
                    <a:pt x="28" y="228"/>
                  </a:cubicBezTo>
                  <a:cubicBezTo>
                    <a:pt x="76" y="167"/>
                    <a:pt x="80" y="82"/>
                    <a:pt x="39" y="17"/>
                  </a:cubicBezTo>
                  <a:cubicBezTo>
                    <a:pt x="56" y="0"/>
                    <a:pt x="56" y="0"/>
                    <a:pt x="56" y="0"/>
                  </a:cubicBezTo>
                  <a:cubicBezTo>
                    <a:pt x="0" y="0"/>
                    <a:pt x="0" y="0"/>
                    <a:pt x="0" y="0"/>
                  </a:cubicBezTo>
                  <a:cubicBezTo>
                    <a:pt x="0" y="56"/>
                    <a:pt x="0" y="56"/>
                    <a:pt x="0" y="56"/>
                  </a:cubicBezTo>
                  <a:close/>
                </a:path>
              </a:pathLst>
            </a:custGeom>
            <a:grpFill/>
            <a:ln>
              <a:noFill/>
            </a:ln>
          </p:spPr>
          <p:txBody>
            <a:bodyPr vert="horz" wrap="square" lIns="91440" tIns="45720" rIns="91440" bIns="45720" numCol="1" anchor="t" anchorCtr="0" compatLnSpc="1"/>
            <a:lstStyle/>
            <a:p>
              <a:endParaRPr lang="en-US"/>
            </a:p>
          </p:txBody>
        </p:sp>
        <p:sp>
          <p:nvSpPr>
            <p:cNvPr id="7" name="Freeform 6"/>
            <p:cNvSpPr/>
            <p:nvPr/>
          </p:nvSpPr>
          <p:spPr bwMode="auto">
            <a:xfrm>
              <a:off x="4528011" y="4755120"/>
              <a:ext cx="1202416" cy="421511"/>
            </a:xfrm>
            <a:custGeom>
              <a:avLst/>
              <a:gdLst>
                <a:gd name="T0" fmla="*/ 229 w 229"/>
                <a:gd name="T1" fmla="*/ 56 h 80"/>
                <a:gd name="T2" fmla="*/ 211 w 229"/>
                <a:gd name="T3" fmla="*/ 38 h 80"/>
                <a:gd name="T4" fmla="*/ 0 w 229"/>
                <a:gd name="T5" fmla="*/ 29 h 80"/>
                <a:gd name="T6" fmla="*/ 24 w 229"/>
                <a:gd name="T7" fmla="*/ 4 h 80"/>
                <a:gd name="T8" fmla="*/ 187 w 229"/>
                <a:gd name="T9" fmla="*/ 13 h 80"/>
                <a:gd name="T10" fmla="*/ 174 w 229"/>
                <a:gd name="T11" fmla="*/ 0 h 80"/>
                <a:gd name="T12" fmla="*/ 229 w 229"/>
                <a:gd name="T13" fmla="*/ 0 h 80"/>
                <a:gd name="T14" fmla="*/ 229 w 229"/>
                <a:gd name="T15" fmla="*/ 56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80">
                  <a:moveTo>
                    <a:pt x="229" y="56"/>
                  </a:moveTo>
                  <a:cubicBezTo>
                    <a:pt x="211" y="38"/>
                    <a:pt x="211" y="38"/>
                    <a:pt x="211" y="38"/>
                  </a:cubicBezTo>
                  <a:cubicBezTo>
                    <a:pt x="147" y="80"/>
                    <a:pt x="62" y="77"/>
                    <a:pt x="0" y="29"/>
                  </a:cubicBezTo>
                  <a:cubicBezTo>
                    <a:pt x="24" y="4"/>
                    <a:pt x="24" y="4"/>
                    <a:pt x="24" y="4"/>
                  </a:cubicBezTo>
                  <a:cubicBezTo>
                    <a:pt x="72" y="40"/>
                    <a:pt x="136" y="43"/>
                    <a:pt x="187" y="13"/>
                  </a:cubicBezTo>
                  <a:cubicBezTo>
                    <a:pt x="174" y="0"/>
                    <a:pt x="174" y="0"/>
                    <a:pt x="174" y="0"/>
                  </a:cubicBezTo>
                  <a:cubicBezTo>
                    <a:pt x="229" y="0"/>
                    <a:pt x="229" y="0"/>
                    <a:pt x="229" y="0"/>
                  </a:cubicBezTo>
                  <a:cubicBezTo>
                    <a:pt x="229" y="56"/>
                    <a:pt x="229" y="56"/>
                    <a:pt x="229" y="56"/>
                  </a:cubicBezTo>
                  <a:close/>
                </a:path>
              </a:pathLst>
            </a:custGeom>
            <a:grpFill/>
            <a:ln>
              <a:noFill/>
            </a:ln>
          </p:spPr>
          <p:txBody>
            <a:bodyPr vert="horz" wrap="square" lIns="91440" tIns="45720" rIns="91440" bIns="45720" numCol="1" anchor="t" anchorCtr="0" compatLnSpc="1"/>
            <a:lstStyle/>
            <a:p>
              <a:endParaRPr lang="en-US"/>
            </a:p>
          </p:txBody>
        </p:sp>
        <p:sp>
          <p:nvSpPr>
            <p:cNvPr id="8" name="Freeform 7"/>
            <p:cNvSpPr/>
            <p:nvPr/>
          </p:nvSpPr>
          <p:spPr bwMode="auto">
            <a:xfrm>
              <a:off x="4095409" y="3559359"/>
              <a:ext cx="425948" cy="1217946"/>
            </a:xfrm>
            <a:custGeom>
              <a:avLst/>
              <a:gdLst>
                <a:gd name="T0" fmla="*/ 26 w 81"/>
                <a:gd name="T1" fmla="*/ 231 h 231"/>
                <a:gd name="T2" fmla="*/ 43 w 81"/>
                <a:gd name="T3" fmla="*/ 213 h 231"/>
                <a:gd name="T4" fmla="*/ 52 w 81"/>
                <a:gd name="T5" fmla="*/ 0 h 231"/>
                <a:gd name="T6" fmla="*/ 77 w 81"/>
                <a:gd name="T7" fmla="*/ 24 h 231"/>
                <a:gd name="T8" fmla="*/ 68 w 81"/>
                <a:gd name="T9" fmla="*/ 189 h 231"/>
                <a:gd name="T10" fmla="*/ 81 w 81"/>
                <a:gd name="T11" fmla="*/ 175 h 231"/>
                <a:gd name="T12" fmla="*/ 81 w 81"/>
                <a:gd name="T13" fmla="*/ 231 h 231"/>
                <a:gd name="T14" fmla="*/ 26 w 81"/>
                <a:gd name="T15" fmla="*/ 231 h 2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231">
                  <a:moveTo>
                    <a:pt x="26" y="231"/>
                  </a:moveTo>
                  <a:cubicBezTo>
                    <a:pt x="43" y="213"/>
                    <a:pt x="43" y="213"/>
                    <a:pt x="43" y="213"/>
                  </a:cubicBezTo>
                  <a:cubicBezTo>
                    <a:pt x="0" y="148"/>
                    <a:pt x="3" y="62"/>
                    <a:pt x="52" y="0"/>
                  </a:cubicBezTo>
                  <a:cubicBezTo>
                    <a:pt x="77" y="24"/>
                    <a:pt x="77" y="24"/>
                    <a:pt x="77" y="24"/>
                  </a:cubicBezTo>
                  <a:cubicBezTo>
                    <a:pt x="40" y="72"/>
                    <a:pt x="37" y="138"/>
                    <a:pt x="68" y="189"/>
                  </a:cubicBezTo>
                  <a:cubicBezTo>
                    <a:pt x="81" y="175"/>
                    <a:pt x="81" y="175"/>
                    <a:pt x="81" y="175"/>
                  </a:cubicBezTo>
                  <a:cubicBezTo>
                    <a:pt x="81" y="231"/>
                    <a:pt x="81" y="231"/>
                    <a:pt x="81" y="231"/>
                  </a:cubicBezTo>
                  <a:lnTo>
                    <a:pt x="26" y="231"/>
                  </a:lnTo>
                  <a:close/>
                </a:path>
              </a:pathLst>
            </a:custGeom>
            <a:grpFill/>
            <a:ln>
              <a:noFill/>
            </a:ln>
          </p:spPr>
          <p:txBody>
            <a:bodyPr vert="horz" wrap="square" lIns="91440" tIns="45720" rIns="91440" bIns="45720" numCol="1" anchor="t" anchorCtr="0" compatLnSpc="1"/>
            <a:lstStyle/>
            <a:p>
              <a:endParaRPr lang="en-US"/>
            </a:p>
          </p:txBody>
        </p:sp>
      </p:grpSp>
      <p:sp>
        <p:nvSpPr>
          <p:cNvPr id="34" name="Freeform 33"/>
          <p:cNvSpPr>
            <a:spLocks noEditPoints="1"/>
          </p:cNvSpPr>
          <p:nvPr/>
        </p:nvSpPr>
        <p:spPr bwMode="auto">
          <a:xfrm>
            <a:off x="5581466" y="2207586"/>
            <a:ext cx="1006160" cy="1137921"/>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5" name="TextBox 34"/>
          <p:cNvSpPr txBox="1"/>
          <p:nvPr/>
        </p:nvSpPr>
        <p:spPr>
          <a:xfrm>
            <a:off x="5278096" y="3478674"/>
            <a:ext cx="1612900" cy="518160"/>
          </a:xfrm>
          <a:prstGeom prst="rect">
            <a:avLst/>
          </a:prstGeom>
          <a:noFill/>
        </p:spPr>
        <p:txBody>
          <a:bodyPr wrap="none" rtlCol="0">
            <a:spAutoFit/>
          </a:bodyPr>
          <a:lstStyle/>
          <a:p>
            <a:pPr algn="ctr"/>
            <a:r>
              <a:rPr lang="en-US" sz="2800" b="1" smtClean="0"/>
              <a:t>添加标题</a:t>
            </a:r>
          </a:p>
        </p:txBody>
      </p:sp>
      <p:grpSp>
        <p:nvGrpSpPr>
          <p:cNvPr id="13" name="Group 12"/>
          <p:cNvGrpSpPr/>
          <p:nvPr/>
        </p:nvGrpSpPr>
        <p:grpSpPr>
          <a:xfrm>
            <a:off x="6991643" y="3636580"/>
            <a:ext cx="3396957" cy="1092501"/>
            <a:chOff x="6991643" y="4527485"/>
            <a:chExt cx="3396957" cy="1092501"/>
          </a:xfrm>
        </p:grpSpPr>
        <p:grpSp>
          <p:nvGrpSpPr>
            <p:cNvPr id="18" name="Group 17"/>
            <p:cNvGrpSpPr/>
            <p:nvPr/>
          </p:nvGrpSpPr>
          <p:grpSpPr>
            <a:xfrm>
              <a:off x="6991643" y="4527485"/>
              <a:ext cx="3396957" cy="1092501"/>
              <a:chOff x="6991643" y="1620367"/>
              <a:chExt cx="3396957" cy="1092501"/>
            </a:xfrm>
            <a:solidFill>
              <a:schemeClr val="accent4"/>
            </a:solidFill>
          </p:grpSpPr>
          <p:grpSp>
            <p:nvGrpSpPr>
              <p:cNvPr id="19" name="Group 18"/>
              <p:cNvGrpSpPr/>
              <p:nvPr/>
            </p:nvGrpSpPr>
            <p:grpSpPr>
              <a:xfrm>
                <a:off x="6991643" y="2215087"/>
                <a:ext cx="2785403" cy="497781"/>
                <a:chOff x="7202658" y="1907795"/>
                <a:chExt cx="2785403" cy="497781"/>
              </a:xfrm>
              <a:grpFill/>
            </p:grpSpPr>
            <p:cxnSp>
              <p:nvCxnSpPr>
                <p:cNvPr id="21" name="Straight Connector 20"/>
                <p:cNvCxnSpPr/>
                <p:nvPr/>
              </p:nvCxnSpPr>
              <p:spPr>
                <a:xfrm>
                  <a:off x="7202658" y="2405575"/>
                  <a:ext cx="2236764" cy="0"/>
                </a:xfrm>
                <a:prstGeom prst="line">
                  <a:avLst/>
                </a:prstGeom>
                <a:grpFill/>
                <a:ln w="254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9425354" y="1907795"/>
                  <a:ext cx="562707" cy="497781"/>
                </a:xfrm>
                <a:prstGeom prst="line">
                  <a:avLst/>
                </a:prstGeom>
                <a:grpFill/>
                <a:ln w="254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20" name="Oval 19"/>
              <p:cNvSpPr/>
              <p:nvPr/>
            </p:nvSpPr>
            <p:spPr>
              <a:xfrm>
                <a:off x="9632897" y="1620367"/>
                <a:ext cx="755703" cy="755703"/>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6" name="Freeform 35"/>
            <p:cNvSpPr/>
            <p:nvPr/>
          </p:nvSpPr>
          <p:spPr bwMode="auto">
            <a:xfrm>
              <a:off x="9841036" y="4746208"/>
              <a:ext cx="349218" cy="32059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6" name="Group 15"/>
          <p:cNvGrpSpPr/>
          <p:nvPr/>
        </p:nvGrpSpPr>
        <p:grpSpPr>
          <a:xfrm>
            <a:off x="1753214" y="3636580"/>
            <a:ext cx="3396957" cy="1092501"/>
            <a:chOff x="1753214" y="4527485"/>
            <a:chExt cx="3396957" cy="1092501"/>
          </a:xfrm>
        </p:grpSpPr>
        <p:grpSp>
          <p:nvGrpSpPr>
            <p:cNvPr id="29" name="Group 28"/>
            <p:cNvGrpSpPr/>
            <p:nvPr/>
          </p:nvGrpSpPr>
          <p:grpSpPr>
            <a:xfrm flipH="1">
              <a:off x="1753214" y="4527485"/>
              <a:ext cx="3396957" cy="1092501"/>
              <a:chOff x="6991643" y="1620367"/>
              <a:chExt cx="3396957" cy="1092501"/>
            </a:xfrm>
          </p:grpSpPr>
          <p:grpSp>
            <p:nvGrpSpPr>
              <p:cNvPr id="30" name="Group 29"/>
              <p:cNvGrpSpPr/>
              <p:nvPr/>
            </p:nvGrpSpPr>
            <p:grpSpPr>
              <a:xfrm>
                <a:off x="6991643" y="2215087"/>
                <a:ext cx="2785403" cy="497781"/>
                <a:chOff x="7202658" y="1907795"/>
                <a:chExt cx="2785403" cy="497781"/>
              </a:xfrm>
            </p:grpSpPr>
            <p:cxnSp>
              <p:nvCxnSpPr>
                <p:cNvPr id="32" name="Straight Connector 31"/>
                <p:cNvCxnSpPr/>
                <p:nvPr/>
              </p:nvCxnSpPr>
              <p:spPr>
                <a:xfrm>
                  <a:off x="7202658" y="2405575"/>
                  <a:ext cx="2236764"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9425354" y="1907795"/>
                  <a:ext cx="562707" cy="497781"/>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1" name="Oval 30"/>
              <p:cNvSpPr/>
              <p:nvPr/>
            </p:nvSpPr>
            <p:spPr>
              <a:xfrm>
                <a:off x="9632897" y="1620367"/>
                <a:ext cx="755703" cy="755703"/>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7" name="Freeform 36"/>
            <p:cNvSpPr>
              <a:spLocks noEditPoints="1"/>
            </p:cNvSpPr>
            <p:nvPr/>
          </p:nvSpPr>
          <p:spPr bwMode="auto">
            <a:xfrm>
              <a:off x="1962181" y="4746208"/>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1" name="Group 10"/>
          <p:cNvGrpSpPr/>
          <p:nvPr/>
        </p:nvGrpSpPr>
        <p:grpSpPr>
          <a:xfrm>
            <a:off x="7531449" y="940478"/>
            <a:ext cx="2856516" cy="1092501"/>
            <a:chOff x="7532084" y="1831383"/>
            <a:chExt cx="2856516" cy="1092501"/>
          </a:xfrm>
        </p:grpSpPr>
        <p:grpSp>
          <p:nvGrpSpPr>
            <p:cNvPr id="17" name="Group 16"/>
            <p:cNvGrpSpPr/>
            <p:nvPr/>
          </p:nvGrpSpPr>
          <p:grpSpPr>
            <a:xfrm>
              <a:off x="7532084" y="1831383"/>
              <a:ext cx="2856516" cy="1092501"/>
              <a:chOff x="7532084" y="1620367"/>
              <a:chExt cx="2856516" cy="1092501"/>
            </a:xfrm>
          </p:grpSpPr>
          <p:grpSp>
            <p:nvGrpSpPr>
              <p:cNvPr id="14" name="Group 13"/>
              <p:cNvGrpSpPr/>
              <p:nvPr/>
            </p:nvGrpSpPr>
            <p:grpSpPr>
              <a:xfrm>
                <a:off x="7532084" y="2215087"/>
                <a:ext cx="2244962" cy="497781"/>
                <a:chOff x="7743099" y="1907795"/>
                <a:chExt cx="2244962" cy="497781"/>
              </a:xfrm>
            </p:grpSpPr>
            <p:cxnSp>
              <p:nvCxnSpPr>
                <p:cNvPr id="10" name="Straight Connector 9"/>
                <p:cNvCxnSpPr/>
                <p:nvPr/>
              </p:nvCxnSpPr>
              <p:spPr>
                <a:xfrm>
                  <a:off x="7743099" y="2405575"/>
                  <a:ext cx="1696323"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9425354" y="1907795"/>
                  <a:ext cx="562707" cy="497781"/>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5" name="Oval 14"/>
              <p:cNvSpPr/>
              <p:nvPr/>
            </p:nvSpPr>
            <p:spPr>
              <a:xfrm>
                <a:off x="9632897" y="1620367"/>
                <a:ext cx="755703" cy="755703"/>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8" name="Freeform 37"/>
            <p:cNvSpPr>
              <a:spLocks noEditPoints="1"/>
            </p:cNvSpPr>
            <p:nvPr/>
          </p:nvSpPr>
          <p:spPr bwMode="auto">
            <a:xfrm>
              <a:off x="9852359" y="2017450"/>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9" name="Group 8"/>
          <p:cNvGrpSpPr/>
          <p:nvPr/>
        </p:nvGrpSpPr>
        <p:grpSpPr>
          <a:xfrm>
            <a:off x="1753214" y="940478"/>
            <a:ext cx="2856516" cy="1092501"/>
            <a:chOff x="1753214" y="1831383"/>
            <a:chExt cx="2856516" cy="1092501"/>
          </a:xfrm>
        </p:grpSpPr>
        <p:grpSp>
          <p:nvGrpSpPr>
            <p:cNvPr id="24" name="Group 23"/>
            <p:cNvGrpSpPr/>
            <p:nvPr/>
          </p:nvGrpSpPr>
          <p:grpSpPr>
            <a:xfrm flipH="1">
              <a:off x="1753214" y="1831383"/>
              <a:ext cx="2856516" cy="1092501"/>
              <a:chOff x="7532084" y="1620367"/>
              <a:chExt cx="2856516" cy="1092501"/>
            </a:xfrm>
          </p:grpSpPr>
          <p:grpSp>
            <p:nvGrpSpPr>
              <p:cNvPr id="25" name="Group 24"/>
              <p:cNvGrpSpPr/>
              <p:nvPr/>
            </p:nvGrpSpPr>
            <p:grpSpPr>
              <a:xfrm>
                <a:off x="7532084" y="2215087"/>
                <a:ext cx="2244962" cy="497781"/>
                <a:chOff x="7743099" y="1907795"/>
                <a:chExt cx="2244962" cy="497781"/>
              </a:xfrm>
            </p:grpSpPr>
            <p:cxnSp>
              <p:nvCxnSpPr>
                <p:cNvPr id="27" name="Straight Connector 26"/>
                <p:cNvCxnSpPr/>
                <p:nvPr/>
              </p:nvCxnSpPr>
              <p:spPr>
                <a:xfrm>
                  <a:off x="7743099" y="2405575"/>
                  <a:ext cx="1696323"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9425354" y="1907795"/>
                  <a:ext cx="562707" cy="497781"/>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6" name="Oval 25"/>
              <p:cNvSpPr/>
              <p:nvPr/>
            </p:nvSpPr>
            <p:spPr>
              <a:xfrm>
                <a:off x="9632897" y="1620367"/>
                <a:ext cx="755703" cy="755703"/>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9" name="Freeform 38"/>
            <p:cNvSpPr>
              <a:spLocks noEditPoints="1"/>
            </p:cNvSpPr>
            <p:nvPr/>
          </p:nvSpPr>
          <p:spPr bwMode="auto">
            <a:xfrm>
              <a:off x="1992714" y="199073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42" name="Group 41"/>
          <p:cNvGrpSpPr/>
          <p:nvPr/>
        </p:nvGrpSpPr>
        <p:grpSpPr>
          <a:xfrm>
            <a:off x="1753214" y="1747367"/>
            <a:ext cx="2321808" cy="1347662"/>
            <a:chOff x="1753214" y="2638272"/>
            <a:chExt cx="2321808" cy="1347662"/>
          </a:xfrm>
        </p:grpSpPr>
        <p:sp>
          <p:nvSpPr>
            <p:cNvPr id="40" name="TextBox 39"/>
            <p:cNvSpPr txBox="1"/>
            <p:nvPr/>
          </p:nvSpPr>
          <p:spPr>
            <a:xfrm>
              <a:off x="1753214" y="2638272"/>
              <a:ext cx="642620" cy="365760"/>
            </a:xfrm>
            <a:prstGeom prst="rect">
              <a:avLst/>
            </a:prstGeom>
            <a:noFill/>
          </p:spPr>
          <p:txBody>
            <a:bodyPr wrap="none" rtlCol="0">
              <a:spAutoFit/>
            </a:bodyPr>
            <a:lstStyle/>
            <a:p>
              <a:pPr algn="l"/>
              <a:r>
                <a:rPr lang="en-US" b="1" smtClean="0"/>
                <a:t>标题</a:t>
              </a:r>
            </a:p>
          </p:txBody>
        </p:sp>
        <p:sp>
          <p:nvSpPr>
            <p:cNvPr id="41" name="Rectangle 40"/>
            <p:cNvSpPr/>
            <p:nvPr/>
          </p:nvSpPr>
          <p:spPr>
            <a:xfrm>
              <a:off x="1753214" y="2980094"/>
              <a:ext cx="2321808" cy="100584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grpSp>
      <p:grpSp>
        <p:nvGrpSpPr>
          <p:cNvPr id="43" name="Group 42"/>
          <p:cNvGrpSpPr/>
          <p:nvPr/>
        </p:nvGrpSpPr>
        <p:grpSpPr>
          <a:xfrm>
            <a:off x="1753214" y="4454679"/>
            <a:ext cx="2321808" cy="1347662"/>
            <a:chOff x="1753214" y="2638272"/>
            <a:chExt cx="2321808" cy="1347662"/>
          </a:xfrm>
        </p:grpSpPr>
        <p:sp>
          <p:nvSpPr>
            <p:cNvPr id="44" name="TextBox 43"/>
            <p:cNvSpPr txBox="1"/>
            <p:nvPr/>
          </p:nvSpPr>
          <p:spPr>
            <a:xfrm>
              <a:off x="1753214" y="2638272"/>
              <a:ext cx="642620" cy="365760"/>
            </a:xfrm>
            <a:prstGeom prst="rect">
              <a:avLst/>
            </a:prstGeom>
            <a:noFill/>
          </p:spPr>
          <p:txBody>
            <a:bodyPr wrap="none" rtlCol="0">
              <a:spAutoFit/>
            </a:bodyPr>
            <a:lstStyle/>
            <a:p>
              <a:pPr algn="l"/>
              <a:r>
                <a:rPr lang="en-US" b="1" smtClean="0"/>
                <a:t>标题</a:t>
              </a:r>
            </a:p>
          </p:txBody>
        </p:sp>
        <p:sp>
          <p:nvSpPr>
            <p:cNvPr id="45" name="Rectangle 44"/>
            <p:cNvSpPr/>
            <p:nvPr/>
          </p:nvSpPr>
          <p:spPr>
            <a:xfrm>
              <a:off x="1753214" y="2980094"/>
              <a:ext cx="2321808" cy="100584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grpSp>
      <p:grpSp>
        <p:nvGrpSpPr>
          <p:cNvPr id="46" name="Group 45"/>
          <p:cNvGrpSpPr/>
          <p:nvPr/>
        </p:nvGrpSpPr>
        <p:grpSpPr>
          <a:xfrm flipH="1">
            <a:off x="8067503" y="4448868"/>
            <a:ext cx="2321808" cy="1347662"/>
            <a:chOff x="1753214" y="2638272"/>
            <a:chExt cx="2321808" cy="1347662"/>
          </a:xfrm>
        </p:grpSpPr>
        <p:sp>
          <p:nvSpPr>
            <p:cNvPr id="47" name="TextBox 46"/>
            <p:cNvSpPr txBox="1"/>
            <p:nvPr/>
          </p:nvSpPr>
          <p:spPr>
            <a:xfrm>
              <a:off x="1828868" y="2638272"/>
              <a:ext cx="642620" cy="365760"/>
            </a:xfrm>
            <a:prstGeom prst="rect">
              <a:avLst/>
            </a:prstGeom>
            <a:noFill/>
          </p:spPr>
          <p:txBody>
            <a:bodyPr wrap="none" rtlCol="0">
              <a:spAutoFit/>
            </a:bodyPr>
            <a:lstStyle/>
            <a:p>
              <a:pPr algn="r"/>
              <a:r>
                <a:rPr lang="en-US" b="1" smtClean="0"/>
                <a:t>标题</a:t>
              </a:r>
            </a:p>
          </p:txBody>
        </p:sp>
        <p:sp>
          <p:nvSpPr>
            <p:cNvPr id="48" name="Rectangle 47"/>
            <p:cNvSpPr/>
            <p:nvPr/>
          </p:nvSpPr>
          <p:spPr>
            <a:xfrm>
              <a:off x="1753214" y="2980094"/>
              <a:ext cx="2321808" cy="100584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grpSp>
      <p:grpSp>
        <p:nvGrpSpPr>
          <p:cNvPr id="49" name="Group 48"/>
          <p:cNvGrpSpPr/>
          <p:nvPr/>
        </p:nvGrpSpPr>
        <p:grpSpPr>
          <a:xfrm flipH="1">
            <a:off x="8067503" y="1747367"/>
            <a:ext cx="2321808" cy="1347662"/>
            <a:chOff x="1753214" y="2638272"/>
            <a:chExt cx="2321808" cy="1347662"/>
          </a:xfrm>
        </p:grpSpPr>
        <p:sp>
          <p:nvSpPr>
            <p:cNvPr id="50" name="TextBox 49"/>
            <p:cNvSpPr txBox="1"/>
            <p:nvPr/>
          </p:nvSpPr>
          <p:spPr>
            <a:xfrm>
              <a:off x="1830406" y="2638272"/>
              <a:ext cx="642620" cy="365760"/>
            </a:xfrm>
            <a:prstGeom prst="rect">
              <a:avLst/>
            </a:prstGeom>
            <a:noFill/>
          </p:spPr>
          <p:txBody>
            <a:bodyPr wrap="none" rtlCol="0">
              <a:spAutoFit/>
            </a:bodyPr>
            <a:lstStyle/>
            <a:p>
              <a:pPr algn="r"/>
              <a:r>
                <a:rPr lang="en-US" b="1" smtClean="0"/>
                <a:t>标题</a:t>
              </a:r>
            </a:p>
          </p:txBody>
        </p:sp>
        <p:sp>
          <p:nvSpPr>
            <p:cNvPr id="51" name="Rectangle 50"/>
            <p:cNvSpPr/>
            <p:nvPr/>
          </p:nvSpPr>
          <p:spPr>
            <a:xfrm>
              <a:off x="1753214" y="2980094"/>
              <a:ext cx="2321808" cy="100584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grpSp>
    </p:spTree>
  </p:cSld>
  <p:clrMapOvr>
    <a:masterClrMapping/>
  </p:clrMapOvr>
  <p:transition advTm="8252">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2000" fill="hold"/>
                                        <p:tgtEl>
                                          <p:spTgt spid="4"/>
                                        </p:tgtEl>
                                        <p:attrNameLst>
                                          <p:attrName>r</p:attrName>
                                        </p:attrNameLst>
                                      </p:cBhvr>
                                    </p:animRot>
                                  </p:childTnLst>
                                </p:cTn>
                              </p:par>
                            </p:childTnLst>
                          </p:cTn>
                        </p:par>
                        <p:par>
                          <p:cTn id="11" fill="hold">
                            <p:stCondLst>
                              <p:cond delay="2500"/>
                            </p:stCondLst>
                            <p:childTnLst>
                              <p:par>
                                <p:cTn id="12" presetID="53" presetClass="entr" presetSubtype="16"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p:cTn id="14" dur="500" fill="hold"/>
                                        <p:tgtEl>
                                          <p:spTgt spid="34"/>
                                        </p:tgtEl>
                                        <p:attrNameLst>
                                          <p:attrName>ppt_w</p:attrName>
                                        </p:attrNameLst>
                                      </p:cBhvr>
                                      <p:tavLst>
                                        <p:tav tm="0">
                                          <p:val>
                                            <p:fltVal val="0"/>
                                          </p:val>
                                        </p:tav>
                                        <p:tav tm="100000">
                                          <p:val>
                                            <p:strVal val="#ppt_w"/>
                                          </p:val>
                                        </p:tav>
                                      </p:tavLst>
                                    </p:anim>
                                    <p:anim calcmode="lin" valueType="num">
                                      <p:cBhvr>
                                        <p:cTn id="15" dur="500" fill="hold"/>
                                        <p:tgtEl>
                                          <p:spTgt spid="34"/>
                                        </p:tgtEl>
                                        <p:attrNameLst>
                                          <p:attrName>ppt_h</p:attrName>
                                        </p:attrNameLst>
                                      </p:cBhvr>
                                      <p:tavLst>
                                        <p:tav tm="0">
                                          <p:val>
                                            <p:fltVal val="0"/>
                                          </p:val>
                                        </p:tav>
                                        <p:tav tm="100000">
                                          <p:val>
                                            <p:strVal val="#ppt_h"/>
                                          </p:val>
                                        </p:tav>
                                      </p:tavLst>
                                    </p:anim>
                                    <p:animEffect transition="in" filter="fade">
                                      <p:cBhvr>
                                        <p:cTn id="16" dur="500"/>
                                        <p:tgtEl>
                                          <p:spTgt spid="34"/>
                                        </p:tgtEl>
                                      </p:cBhvr>
                                    </p:animEffect>
                                  </p:childTnLst>
                                </p:cTn>
                              </p:par>
                            </p:childTnLst>
                          </p:cTn>
                        </p:par>
                        <p:par>
                          <p:cTn id="17" fill="hold">
                            <p:stCondLst>
                              <p:cond delay="3000"/>
                            </p:stCondLst>
                            <p:childTnLst>
                              <p:par>
                                <p:cTn id="18" presetID="53" presetClass="entr" presetSubtype="16"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500" fill="hold"/>
                                        <p:tgtEl>
                                          <p:spTgt spid="35"/>
                                        </p:tgtEl>
                                        <p:attrNameLst>
                                          <p:attrName>ppt_w</p:attrName>
                                        </p:attrNameLst>
                                      </p:cBhvr>
                                      <p:tavLst>
                                        <p:tav tm="0">
                                          <p:val>
                                            <p:fltVal val="0"/>
                                          </p:val>
                                        </p:tav>
                                        <p:tav tm="100000">
                                          <p:val>
                                            <p:strVal val="#ppt_w"/>
                                          </p:val>
                                        </p:tav>
                                      </p:tavLst>
                                    </p:anim>
                                    <p:anim calcmode="lin" valueType="num">
                                      <p:cBhvr>
                                        <p:cTn id="21" dur="500" fill="hold"/>
                                        <p:tgtEl>
                                          <p:spTgt spid="35"/>
                                        </p:tgtEl>
                                        <p:attrNameLst>
                                          <p:attrName>ppt_h</p:attrName>
                                        </p:attrNameLst>
                                      </p:cBhvr>
                                      <p:tavLst>
                                        <p:tav tm="0">
                                          <p:val>
                                            <p:fltVal val="0"/>
                                          </p:val>
                                        </p:tav>
                                        <p:tav tm="100000">
                                          <p:val>
                                            <p:strVal val="#ppt_h"/>
                                          </p:val>
                                        </p:tav>
                                      </p:tavLst>
                                    </p:anim>
                                    <p:animEffect transition="in" filter="fade">
                                      <p:cBhvr>
                                        <p:cTn id="22" dur="500"/>
                                        <p:tgtEl>
                                          <p:spTgt spid="35"/>
                                        </p:tgtEl>
                                      </p:cBhvr>
                                    </p:animEffect>
                                  </p:childTnLst>
                                </p:cTn>
                              </p:par>
                            </p:childTnLst>
                          </p:cTn>
                        </p:par>
                        <p:par>
                          <p:cTn id="23" fill="hold">
                            <p:stCondLst>
                              <p:cond delay="3500"/>
                            </p:stCondLst>
                            <p:childTnLst>
                              <p:par>
                                <p:cTn id="24" presetID="22" presetClass="entr" presetSubtype="2"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right)">
                                      <p:cBhvr>
                                        <p:cTn id="26" dur="500"/>
                                        <p:tgtEl>
                                          <p:spTgt spid="9"/>
                                        </p:tgtEl>
                                      </p:cBhvr>
                                    </p:animEffect>
                                  </p:childTnLst>
                                </p:cTn>
                              </p:par>
                            </p:childTnLst>
                          </p:cTn>
                        </p:par>
                        <p:par>
                          <p:cTn id="27" fill="hold">
                            <p:stCondLst>
                              <p:cond delay="4000"/>
                            </p:stCondLst>
                            <p:childTnLst>
                              <p:par>
                                <p:cTn id="28" presetID="10" presetClass="entr" presetSubtype="0"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500"/>
                                        <p:tgtEl>
                                          <p:spTgt spid="42"/>
                                        </p:tgtEl>
                                      </p:cBhvr>
                                    </p:animEffect>
                                  </p:childTnLst>
                                </p:cTn>
                              </p:par>
                            </p:childTnLst>
                          </p:cTn>
                        </p:par>
                        <p:par>
                          <p:cTn id="31" fill="hold">
                            <p:stCondLst>
                              <p:cond delay="4500"/>
                            </p:stCondLst>
                            <p:childTnLst>
                              <p:par>
                                <p:cTn id="32" presetID="22" presetClass="entr" presetSubtype="8"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500"/>
                                        <p:tgtEl>
                                          <p:spTgt spid="11"/>
                                        </p:tgtEl>
                                      </p:cBhvr>
                                    </p:animEffect>
                                  </p:childTnLst>
                                </p:cTn>
                              </p:par>
                            </p:childTnLst>
                          </p:cTn>
                        </p:par>
                        <p:par>
                          <p:cTn id="35" fill="hold">
                            <p:stCondLst>
                              <p:cond delay="5000"/>
                            </p:stCondLst>
                            <p:childTnLst>
                              <p:par>
                                <p:cTn id="36" presetID="10" presetClass="entr" presetSubtype="0" fill="hold"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childTnLst>
                          </p:cTn>
                        </p:par>
                        <p:par>
                          <p:cTn id="39" fill="hold">
                            <p:stCondLst>
                              <p:cond delay="5500"/>
                            </p:stCondLst>
                            <p:childTnLst>
                              <p:par>
                                <p:cTn id="40" presetID="22" presetClass="entr" presetSubtype="2"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right)">
                                      <p:cBhvr>
                                        <p:cTn id="42" dur="500"/>
                                        <p:tgtEl>
                                          <p:spTgt spid="16"/>
                                        </p:tgtEl>
                                      </p:cBhvr>
                                    </p:animEffect>
                                  </p:childTnLst>
                                </p:cTn>
                              </p:par>
                            </p:childTnLst>
                          </p:cTn>
                        </p:par>
                        <p:par>
                          <p:cTn id="43" fill="hold">
                            <p:stCondLst>
                              <p:cond delay="6000"/>
                            </p:stCondLst>
                            <p:childTnLst>
                              <p:par>
                                <p:cTn id="44" presetID="10" presetClass="entr" presetSubtype="0" fill="hold" nodeType="after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childTnLst>
                          </p:cTn>
                        </p:par>
                        <p:par>
                          <p:cTn id="47" fill="hold">
                            <p:stCondLst>
                              <p:cond delay="6500"/>
                            </p:stCondLst>
                            <p:childTnLst>
                              <p:par>
                                <p:cTn id="48" presetID="22" presetClass="entr" presetSubtype="8"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7000"/>
                            </p:stCondLst>
                            <p:childTnLst>
                              <p:par>
                                <p:cTn id="52" presetID="10" presetClass="entr" presetSubtype="0" fill="hold"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2" name="椭圆 7"/>
          <p:cNvSpPr/>
          <p:nvPr/>
        </p:nvSpPr>
        <p:spPr>
          <a:xfrm>
            <a:off x="3684551" y="3256128"/>
            <a:ext cx="5441414" cy="1280135"/>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905">
              <a:solidFill>
                <a:srgbClr val="FF0000"/>
              </a:solidFill>
            </a:endParaRPr>
          </a:p>
        </p:txBody>
      </p:sp>
      <p:cxnSp>
        <p:nvCxnSpPr>
          <p:cNvPr id="33" name="直接连接符 32"/>
          <p:cNvCxnSpPr>
            <a:endCxn id="32" idx="1"/>
          </p:cNvCxnSpPr>
          <p:nvPr/>
        </p:nvCxnSpPr>
        <p:spPr>
          <a:xfrm>
            <a:off x="6401693" y="2622781"/>
            <a:ext cx="3360" cy="1913482"/>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1" name="组合 87"/>
          <p:cNvGrpSpPr/>
          <p:nvPr/>
        </p:nvGrpSpPr>
        <p:grpSpPr bwMode="auto">
          <a:xfrm>
            <a:off x="5293959" y="803376"/>
            <a:ext cx="2205797" cy="2205797"/>
            <a:chOff x="2848131" y="1860029"/>
            <a:chExt cx="3807502" cy="3807502"/>
          </a:xfrm>
          <a:gradFill>
            <a:gsLst>
              <a:gs pos="0">
                <a:srgbClr val="E30000"/>
              </a:gs>
              <a:gs pos="100000">
                <a:srgbClr val="760303"/>
              </a:gs>
            </a:gsLst>
            <a:lin ang="10800000" scaled="0"/>
          </a:gradFill>
        </p:grpSpPr>
        <p:sp>
          <p:nvSpPr>
            <p:cNvPr id="43" name="椭圆 42"/>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44" name="椭圆 43"/>
            <p:cNvSpPr/>
            <p:nvPr/>
          </p:nvSpPr>
          <p:spPr>
            <a:xfrm>
              <a:off x="2938027" y="1949925"/>
              <a:ext cx="3627710" cy="36277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0" name="组合 87"/>
          <p:cNvGrpSpPr/>
          <p:nvPr/>
        </p:nvGrpSpPr>
        <p:grpSpPr bwMode="auto">
          <a:xfrm>
            <a:off x="2986275" y="2129892"/>
            <a:ext cx="1254027" cy="1254027"/>
            <a:chOff x="2848131" y="1860029"/>
            <a:chExt cx="3807502" cy="3807502"/>
          </a:xfrm>
        </p:grpSpPr>
        <p:sp>
          <p:nvSpPr>
            <p:cNvPr id="92" name="椭圆 9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3" name="椭圆 92"/>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4" name="组合 87"/>
          <p:cNvGrpSpPr/>
          <p:nvPr/>
        </p:nvGrpSpPr>
        <p:grpSpPr bwMode="auto">
          <a:xfrm>
            <a:off x="4614105" y="3719222"/>
            <a:ext cx="1254027" cy="1254027"/>
            <a:chOff x="2848131" y="1860029"/>
            <a:chExt cx="3807502" cy="3807502"/>
          </a:xfrm>
        </p:grpSpPr>
        <p:sp>
          <p:nvSpPr>
            <p:cNvPr id="95" name="椭圆 94"/>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6" name="椭圆 95"/>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7" name="组合 87"/>
          <p:cNvGrpSpPr/>
          <p:nvPr/>
        </p:nvGrpSpPr>
        <p:grpSpPr bwMode="auto">
          <a:xfrm>
            <a:off x="6984301" y="3696716"/>
            <a:ext cx="1254027" cy="1254027"/>
            <a:chOff x="2848131" y="1860029"/>
            <a:chExt cx="3807502" cy="3807502"/>
          </a:xfrm>
        </p:grpSpPr>
        <p:sp>
          <p:nvSpPr>
            <p:cNvPr id="98" name="椭圆 97"/>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9" name="椭圆 98"/>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100" name="组合 87"/>
          <p:cNvGrpSpPr/>
          <p:nvPr/>
        </p:nvGrpSpPr>
        <p:grpSpPr bwMode="auto">
          <a:xfrm>
            <a:off x="8589756" y="2159242"/>
            <a:ext cx="1254027" cy="1254027"/>
            <a:chOff x="2848131" y="1860029"/>
            <a:chExt cx="3807502" cy="3807502"/>
          </a:xfrm>
        </p:grpSpPr>
        <p:sp>
          <p:nvSpPr>
            <p:cNvPr id="101" name="椭圆 100"/>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102" name="椭圆 101"/>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sp>
        <p:nvSpPr>
          <p:cNvPr id="103" name="文本框 5"/>
          <p:cNvSpPr txBox="1"/>
          <p:nvPr/>
        </p:nvSpPr>
        <p:spPr>
          <a:xfrm>
            <a:off x="5587365" y="1567180"/>
            <a:ext cx="1558290" cy="613410"/>
          </a:xfrm>
          <a:prstGeom prst="rect">
            <a:avLst/>
          </a:prstGeom>
          <a:noFill/>
        </p:spPr>
        <p:txBody>
          <a:bodyPr wrap="square" rtlCol="0">
            <a:spAutoFit/>
          </a:bodyPr>
          <a:lstStyle/>
          <a:p>
            <a:pPr algn="ctr"/>
            <a:r>
              <a:rPr lang="zh-CN" altLang="en-US" sz="320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第三章</a:t>
            </a:r>
          </a:p>
        </p:txBody>
      </p:sp>
      <p:sp>
        <p:nvSpPr>
          <p:cNvPr id="104" name="文本框 5"/>
          <p:cNvSpPr txBox="1"/>
          <p:nvPr/>
        </p:nvSpPr>
        <p:spPr>
          <a:xfrm>
            <a:off x="2933629" y="2524685"/>
            <a:ext cx="1388679" cy="505460"/>
          </a:xfrm>
          <a:prstGeom prst="rect">
            <a:avLst/>
          </a:prstGeom>
          <a:noFill/>
        </p:spPr>
        <p:txBody>
          <a:bodyPr wrap="square" rtlCol="0">
            <a:spAutoFit/>
          </a:bodyPr>
          <a:lstStyle/>
          <a:p>
            <a:pPr algn="ctr"/>
            <a:r>
              <a:rPr lang="zh-CN" altLang="en-US" sz="254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标题</a:t>
            </a:r>
            <a:r>
              <a:rPr lang="en-US" altLang="zh-CN" sz="254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1</a:t>
            </a:r>
          </a:p>
        </p:txBody>
      </p:sp>
      <p:sp>
        <p:nvSpPr>
          <p:cNvPr id="105" name="文本框 5"/>
          <p:cNvSpPr txBox="1"/>
          <p:nvPr/>
        </p:nvSpPr>
        <p:spPr>
          <a:xfrm>
            <a:off x="4546778" y="4143570"/>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altLang="zh-CN" sz="2535" dirty="0">
                <a:solidFill>
                  <a:schemeClr val="bg1"/>
                </a:solidFill>
                <a:sym typeface="+mn-ea"/>
              </a:rPr>
              <a:t>2</a:t>
            </a:r>
          </a:p>
        </p:txBody>
      </p:sp>
      <p:sp>
        <p:nvSpPr>
          <p:cNvPr id="106" name="文本框 5"/>
          <p:cNvSpPr txBox="1"/>
          <p:nvPr/>
        </p:nvSpPr>
        <p:spPr>
          <a:xfrm>
            <a:off x="6914451" y="4124933"/>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altLang="zh-CN" sz="2535" dirty="0">
                <a:solidFill>
                  <a:schemeClr val="bg1"/>
                </a:solidFill>
                <a:sym typeface="+mn-ea"/>
              </a:rPr>
              <a:t>3</a:t>
            </a:r>
          </a:p>
        </p:txBody>
      </p:sp>
      <p:sp>
        <p:nvSpPr>
          <p:cNvPr id="107" name="文本框 5"/>
          <p:cNvSpPr txBox="1"/>
          <p:nvPr/>
        </p:nvSpPr>
        <p:spPr>
          <a:xfrm>
            <a:off x="8528035" y="2592642"/>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sz="2535" dirty="0">
                <a:solidFill>
                  <a:schemeClr val="bg1"/>
                </a:solidFill>
                <a:sym typeface="+mn-ea"/>
              </a:rPr>
              <a:t>4</a:t>
            </a:r>
          </a:p>
        </p:txBody>
      </p:sp>
      <p:sp>
        <p:nvSpPr>
          <p:cNvPr id="110" name="TextBox 109"/>
          <p:cNvSpPr txBox="1"/>
          <p:nvPr/>
        </p:nvSpPr>
        <p:spPr>
          <a:xfrm>
            <a:off x="2422339" y="3553009"/>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112" name="TextBox 111"/>
          <p:cNvSpPr txBox="1"/>
          <p:nvPr/>
        </p:nvSpPr>
        <p:spPr>
          <a:xfrm>
            <a:off x="4021733" y="5012286"/>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113" name="TextBox 112"/>
          <p:cNvSpPr txBox="1"/>
          <p:nvPr/>
        </p:nvSpPr>
        <p:spPr>
          <a:xfrm>
            <a:off x="6495798" y="5012286"/>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2" name="TextBox 112"/>
          <p:cNvSpPr txBox="1"/>
          <p:nvPr/>
        </p:nvSpPr>
        <p:spPr>
          <a:xfrm>
            <a:off x="8146163" y="3553009"/>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Tree>
  </p:cSld>
  <p:clrMapOvr>
    <a:masterClrMapping/>
  </p:clrMapOvr>
  <p:transition advTm="9688">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03"/>
                                        </p:tgtEl>
                                        <p:attrNameLst>
                                          <p:attrName>style.visibility</p:attrName>
                                        </p:attrNameLst>
                                      </p:cBhvr>
                                      <p:to>
                                        <p:strVal val="visible"/>
                                      </p:to>
                                    </p:set>
                                    <p:animEffect transition="in" filter="randombar(horizontal)">
                                      <p:cBhvr>
                                        <p:cTn id="13" dur="500"/>
                                        <p:tgtEl>
                                          <p:spTgt spid="103"/>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barn(inVertical)">
                                      <p:cBhvr>
                                        <p:cTn id="17" dur="500"/>
                                        <p:tgtEl>
                                          <p:spTgt spid="33"/>
                                        </p:tgtEl>
                                      </p:cBhvr>
                                    </p:animEffect>
                                  </p:childTnLst>
                                </p:cTn>
                              </p:par>
                            </p:childTnLst>
                          </p:cTn>
                        </p:par>
                        <p:par>
                          <p:cTn id="18" fill="hold">
                            <p:stCondLst>
                              <p:cond delay="1500"/>
                            </p:stCondLst>
                            <p:childTnLst>
                              <p:par>
                                <p:cTn id="19" presetID="21" presetClass="entr" presetSubtype="1"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heel(1)">
                                      <p:cBhvr>
                                        <p:cTn id="21" dur="750"/>
                                        <p:tgtEl>
                                          <p:spTgt spid="32"/>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Effect transition="in" filter="fade">
                                      <p:cBhvr>
                                        <p:cTn id="25" dur="500"/>
                                        <p:tgtEl>
                                          <p:spTgt spid="90"/>
                                        </p:tgtEl>
                                      </p:cBhvr>
                                    </p:animEffect>
                                    <p:anim calcmode="lin" valueType="num">
                                      <p:cBhvr>
                                        <p:cTn id="26" dur="500" fill="hold"/>
                                        <p:tgtEl>
                                          <p:spTgt spid="90"/>
                                        </p:tgtEl>
                                        <p:attrNameLst>
                                          <p:attrName>ppt_x</p:attrName>
                                        </p:attrNameLst>
                                      </p:cBhvr>
                                      <p:tavLst>
                                        <p:tav tm="0">
                                          <p:val>
                                            <p:strVal val="#ppt_x"/>
                                          </p:val>
                                        </p:tav>
                                        <p:tav tm="100000">
                                          <p:val>
                                            <p:strVal val="#ppt_x"/>
                                          </p:val>
                                        </p:tav>
                                      </p:tavLst>
                                    </p:anim>
                                    <p:anim calcmode="lin" valueType="num">
                                      <p:cBhvr>
                                        <p:cTn id="27" dur="500" fill="hold"/>
                                        <p:tgtEl>
                                          <p:spTgt spid="90"/>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randombar(horizontal)">
                                      <p:cBhvr>
                                        <p:cTn id="31" dur="500"/>
                                        <p:tgtEl>
                                          <p:spTgt spid="104"/>
                                        </p:tgtEl>
                                      </p:cBhvr>
                                    </p:animEffect>
                                  </p:childTnLst>
                                </p:cTn>
                              </p:par>
                            </p:childTnLst>
                          </p:cTn>
                        </p:par>
                        <p:par>
                          <p:cTn id="32" fill="hold">
                            <p:stCondLst>
                              <p:cond delay="3500"/>
                            </p:stCondLst>
                            <p:childTnLst>
                              <p:par>
                                <p:cTn id="33" presetID="31" presetClass="entr" presetSubtype="0" fill="hold" grpId="0" nodeType="afterEffect">
                                  <p:stCondLst>
                                    <p:cond delay="0"/>
                                  </p:stCondLst>
                                  <p:childTnLst>
                                    <p:set>
                                      <p:cBhvr>
                                        <p:cTn id="34" dur="1" fill="hold">
                                          <p:stCondLst>
                                            <p:cond delay="0"/>
                                          </p:stCondLst>
                                        </p:cTn>
                                        <p:tgtEl>
                                          <p:spTgt spid="110"/>
                                        </p:tgtEl>
                                        <p:attrNameLst>
                                          <p:attrName>style.visibility</p:attrName>
                                        </p:attrNameLst>
                                      </p:cBhvr>
                                      <p:to>
                                        <p:strVal val="visible"/>
                                      </p:to>
                                    </p:set>
                                    <p:anim calcmode="lin" valueType="num">
                                      <p:cBhvr>
                                        <p:cTn id="35" dur="500" fill="hold"/>
                                        <p:tgtEl>
                                          <p:spTgt spid="110"/>
                                        </p:tgtEl>
                                        <p:attrNameLst>
                                          <p:attrName>ppt_w</p:attrName>
                                        </p:attrNameLst>
                                      </p:cBhvr>
                                      <p:tavLst>
                                        <p:tav tm="0">
                                          <p:val>
                                            <p:fltVal val="0"/>
                                          </p:val>
                                        </p:tav>
                                        <p:tav tm="100000">
                                          <p:val>
                                            <p:strVal val="#ppt_w"/>
                                          </p:val>
                                        </p:tav>
                                      </p:tavLst>
                                    </p:anim>
                                    <p:anim calcmode="lin" valueType="num">
                                      <p:cBhvr>
                                        <p:cTn id="36" dur="500" fill="hold"/>
                                        <p:tgtEl>
                                          <p:spTgt spid="110"/>
                                        </p:tgtEl>
                                        <p:attrNameLst>
                                          <p:attrName>ppt_h</p:attrName>
                                        </p:attrNameLst>
                                      </p:cBhvr>
                                      <p:tavLst>
                                        <p:tav tm="0">
                                          <p:val>
                                            <p:fltVal val="0"/>
                                          </p:val>
                                        </p:tav>
                                        <p:tav tm="100000">
                                          <p:val>
                                            <p:strVal val="#ppt_h"/>
                                          </p:val>
                                        </p:tav>
                                      </p:tavLst>
                                    </p:anim>
                                    <p:anim calcmode="lin" valueType="num">
                                      <p:cBhvr>
                                        <p:cTn id="37" dur="500" fill="hold"/>
                                        <p:tgtEl>
                                          <p:spTgt spid="110"/>
                                        </p:tgtEl>
                                        <p:attrNameLst>
                                          <p:attrName>style.rotation</p:attrName>
                                        </p:attrNameLst>
                                      </p:cBhvr>
                                      <p:tavLst>
                                        <p:tav tm="0">
                                          <p:val>
                                            <p:fltVal val="90"/>
                                          </p:val>
                                        </p:tav>
                                        <p:tav tm="100000">
                                          <p:val>
                                            <p:fltVal val="0"/>
                                          </p:val>
                                        </p:tav>
                                      </p:tavLst>
                                    </p:anim>
                                    <p:animEffect transition="in" filter="fade">
                                      <p:cBhvr>
                                        <p:cTn id="38" dur="500"/>
                                        <p:tgtEl>
                                          <p:spTgt spid="110"/>
                                        </p:tgtEl>
                                      </p:cBhvr>
                                    </p:animEffect>
                                  </p:childTnLst>
                                </p:cTn>
                              </p:par>
                            </p:childTnLst>
                          </p:cTn>
                        </p:par>
                        <p:par>
                          <p:cTn id="39" fill="hold">
                            <p:stCondLst>
                              <p:cond delay="4000"/>
                            </p:stCondLst>
                            <p:childTnLst>
                              <p:par>
                                <p:cTn id="40" presetID="42" presetClass="entr" presetSubtype="0" fill="hold" nodeType="after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fade">
                                      <p:cBhvr>
                                        <p:cTn id="42" dur="500"/>
                                        <p:tgtEl>
                                          <p:spTgt spid="94"/>
                                        </p:tgtEl>
                                      </p:cBhvr>
                                    </p:animEffect>
                                    <p:anim calcmode="lin" valueType="num">
                                      <p:cBhvr>
                                        <p:cTn id="43" dur="500" fill="hold"/>
                                        <p:tgtEl>
                                          <p:spTgt spid="94"/>
                                        </p:tgtEl>
                                        <p:attrNameLst>
                                          <p:attrName>ppt_x</p:attrName>
                                        </p:attrNameLst>
                                      </p:cBhvr>
                                      <p:tavLst>
                                        <p:tav tm="0">
                                          <p:val>
                                            <p:strVal val="#ppt_x"/>
                                          </p:val>
                                        </p:tav>
                                        <p:tav tm="100000">
                                          <p:val>
                                            <p:strVal val="#ppt_x"/>
                                          </p:val>
                                        </p:tav>
                                      </p:tavLst>
                                    </p:anim>
                                    <p:anim calcmode="lin" valueType="num">
                                      <p:cBhvr>
                                        <p:cTn id="44" dur="500" fill="hold"/>
                                        <p:tgtEl>
                                          <p:spTgt spid="94"/>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105"/>
                                        </p:tgtEl>
                                        <p:attrNameLst>
                                          <p:attrName>style.visibility</p:attrName>
                                        </p:attrNameLst>
                                      </p:cBhvr>
                                      <p:to>
                                        <p:strVal val="visible"/>
                                      </p:to>
                                    </p:set>
                                    <p:animEffect transition="in" filter="randombar(horizontal)">
                                      <p:cBhvr>
                                        <p:cTn id="48" dur="500"/>
                                        <p:tgtEl>
                                          <p:spTgt spid="105"/>
                                        </p:tgtEl>
                                      </p:cBhvr>
                                    </p:animEffect>
                                  </p:childTnLst>
                                </p:cTn>
                              </p:par>
                            </p:childTnLst>
                          </p:cTn>
                        </p:par>
                        <p:par>
                          <p:cTn id="49" fill="hold">
                            <p:stCondLst>
                              <p:cond delay="5000"/>
                            </p:stCondLst>
                            <p:childTnLst>
                              <p:par>
                                <p:cTn id="50" presetID="31" presetClass="entr" presetSubtype="0" fill="hold" grpId="0" nodeType="afterEffect">
                                  <p:stCondLst>
                                    <p:cond delay="0"/>
                                  </p:stCondLst>
                                  <p:childTnLst>
                                    <p:set>
                                      <p:cBhvr>
                                        <p:cTn id="51" dur="1" fill="hold">
                                          <p:stCondLst>
                                            <p:cond delay="0"/>
                                          </p:stCondLst>
                                        </p:cTn>
                                        <p:tgtEl>
                                          <p:spTgt spid="112"/>
                                        </p:tgtEl>
                                        <p:attrNameLst>
                                          <p:attrName>style.visibility</p:attrName>
                                        </p:attrNameLst>
                                      </p:cBhvr>
                                      <p:to>
                                        <p:strVal val="visible"/>
                                      </p:to>
                                    </p:set>
                                    <p:anim calcmode="lin" valueType="num">
                                      <p:cBhvr>
                                        <p:cTn id="52" dur="500" fill="hold"/>
                                        <p:tgtEl>
                                          <p:spTgt spid="112"/>
                                        </p:tgtEl>
                                        <p:attrNameLst>
                                          <p:attrName>ppt_w</p:attrName>
                                        </p:attrNameLst>
                                      </p:cBhvr>
                                      <p:tavLst>
                                        <p:tav tm="0">
                                          <p:val>
                                            <p:fltVal val="0"/>
                                          </p:val>
                                        </p:tav>
                                        <p:tav tm="100000">
                                          <p:val>
                                            <p:strVal val="#ppt_w"/>
                                          </p:val>
                                        </p:tav>
                                      </p:tavLst>
                                    </p:anim>
                                    <p:anim calcmode="lin" valueType="num">
                                      <p:cBhvr>
                                        <p:cTn id="53" dur="500" fill="hold"/>
                                        <p:tgtEl>
                                          <p:spTgt spid="112"/>
                                        </p:tgtEl>
                                        <p:attrNameLst>
                                          <p:attrName>ppt_h</p:attrName>
                                        </p:attrNameLst>
                                      </p:cBhvr>
                                      <p:tavLst>
                                        <p:tav tm="0">
                                          <p:val>
                                            <p:fltVal val="0"/>
                                          </p:val>
                                        </p:tav>
                                        <p:tav tm="100000">
                                          <p:val>
                                            <p:strVal val="#ppt_h"/>
                                          </p:val>
                                        </p:tav>
                                      </p:tavLst>
                                    </p:anim>
                                    <p:anim calcmode="lin" valueType="num">
                                      <p:cBhvr>
                                        <p:cTn id="54" dur="500" fill="hold"/>
                                        <p:tgtEl>
                                          <p:spTgt spid="112"/>
                                        </p:tgtEl>
                                        <p:attrNameLst>
                                          <p:attrName>style.rotation</p:attrName>
                                        </p:attrNameLst>
                                      </p:cBhvr>
                                      <p:tavLst>
                                        <p:tav tm="0">
                                          <p:val>
                                            <p:fltVal val="90"/>
                                          </p:val>
                                        </p:tav>
                                        <p:tav tm="100000">
                                          <p:val>
                                            <p:fltVal val="0"/>
                                          </p:val>
                                        </p:tav>
                                      </p:tavLst>
                                    </p:anim>
                                    <p:animEffect transition="in" filter="fade">
                                      <p:cBhvr>
                                        <p:cTn id="55" dur="500"/>
                                        <p:tgtEl>
                                          <p:spTgt spid="112"/>
                                        </p:tgtEl>
                                      </p:cBhvr>
                                    </p:animEffect>
                                  </p:childTnLst>
                                </p:cTn>
                              </p:par>
                            </p:childTnLst>
                          </p:cTn>
                        </p:par>
                        <p:par>
                          <p:cTn id="56" fill="hold">
                            <p:stCondLst>
                              <p:cond delay="5500"/>
                            </p:stCondLst>
                            <p:childTnLst>
                              <p:par>
                                <p:cTn id="57" presetID="42" presetClass="entr" presetSubtype="0" fill="hold" nodeType="afterEffect">
                                  <p:stCondLst>
                                    <p:cond delay="0"/>
                                  </p:stCondLst>
                                  <p:childTnLst>
                                    <p:set>
                                      <p:cBhvr>
                                        <p:cTn id="58" dur="1" fill="hold">
                                          <p:stCondLst>
                                            <p:cond delay="0"/>
                                          </p:stCondLst>
                                        </p:cTn>
                                        <p:tgtEl>
                                          <p:spTgt spid="97"/>
                                        </p:tgtEl>
                                        <p:attrNameLst>
                                          <p:attrName>style.visibility</p:attrName>
                                        </p:attrNameLst>
                                      </p:cBhvr>
                                      <p:to>
                                        <p:strVal val="visible"/>
                                      </p:to>
                                    </p:set>
                                    <p:animEffect transition="in" filter="fade">
                                      <p:cBhvr>
                                        <p:cTn id="59" dur="500"/>
                                        <p:tgtEl>
                                          <p:spTgt spid="97"/>
                                        </p:tgtEl>
                                      </p:cBhvr>
                                    </p:animEffect>
                                    <p:anim calcmode="lin" valueType="num">
                                      <p:cBhvr>
                                        <p:cTn id="60" dur="500" fill="hold"/>
                                        <p:tgtEl>
                                          <p:spTgt spid="97"/>
                                        </p:tgtEl>
                                        <p:attrNameLst>
                                          <p:attrName>ppt_x</p:attrName>
                                        </p:attrNameLst>
                                      </p:cBhvr>
                                      <p:tavLst>
                                        <p:tav tm="0">
                                          <p:val>
                                            <p:strVal val="#ppt_x"/>
                                          </p:val>
                                        </p:tav>
                                        <p:tav tm="100000">
                                          <p:val>
                                            <p:strVal val="#ppt_x"/>
                                          </p:val>
                                        </p:tav>
                                      </p:tavLst>
                                    </p:anim>
                                    <p:anim calcmode="lin" valueType="num">
                                      <p:cBhvr>
                                        <p:cTn id="61" dur="500" fill="hold"/>
                                        <p:tgtEl>
                                          <p:spTgt spid="97"/>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14" presetClass="entr" presetSubtype="10" fill="hold" grpId="0" nodeType="afterEffect">
                                  <p:stCondLst>
                                    <p:cond delay="0"/>
                                  </p:stCondLst>
                                  <p:childTnLst>
                                    <p:set>
                                      <p:cBhvr>
                                        <p:cTn id="64" dur="1" fill="hold">
                                          <p:stCondLst>
                                            <p:cond delay="0"/>
                                          </p:stCondLst>
                                        </p:cTn>
                                        <p:tgtEl>
                                          <p:spTgt spid="106"/>
                                        </p:tgtEl>
                                        <p:attrNameLst>
                                          <p:attrName>style.visibility</p:attrName>
                                        </p:attrNameLst>
                                      </p:cBhvr>
                                      <p:to>
                                        <p:strVal val="visible"/>
                                      </p:to>
                                    </p:set>
                                    <p:animEffect transition="in" filter="randombar(horizontal)">
                                      <p:cBhvr>
                                        <p:cTn id="65" dur="500"/>
                                        <p:tgtEl>
                                          <p:spTgt spid="106"/>
                                        </p:tgtEl>
                                      </p:cBhvr>
                                    </p:animEffect>
                                  </p:childTnLst>
                                </p:cTn>
                              </p:par>
                            </p:childTnLst>
                          </p:cTn>
                        </p:par>
                        <p:par>
                          <p:cTn id="66" fill="hold">
                            <p:stCondLst>
                              <p:cond delay="6500"/>
                            </p:stCondLst>
                            <p:childTnLst>
                              <p:par>
                                <p:cTn id="67" presetID="31" presetClass="entr" presetSubtype="0" fill="hold" grpId="0" nodeType="afterEffect">
                                  <p:stCondLst>
                                    <p:cond delay="0"/>
                                  </p:stCondLst>
                                  <p:childTnLst>
                                    <p:set>
                                      <p:cBhvr>
                                        <p:cTn id="68" dur="1" fill="hold">
                                          <p:stCondLst>
                                            <p:cond delay="0"/>
                                          </p:stCondLst>
                                        </p:cTn>
                                        <p:tgtEl>
                                          <p:spTgt spid="113"/>
                                        </p:tgtEl>
                                        <p:attrNameLst>
                                          <p:attrName>style.visibility</p:attrName>
                                        </p:attrNameLst>
                                      </p:cBhvr>
                                      <p:to>
                                        <p:strVal val="visible"/>
                                      </p:to>
                                    </p:set>
                                    <p:anim calcmode="lin" valueType="num">
                                      <p:cBhvr>
                                        <p:cTn id="69" dur="500" fill="hold"/>
                                        <p:tgtEl>
                                          <p:spTgt spid="113"/>
                                        </p:tgtEl>
                                        <p:attrNameLst>
                                          <p:attrName>ppt_w</p:attrName>
                                        </p:attrNameLst>
                                      </p:cBhvr>
                                      <p:tavLst>
                                        <p:tav tm="0">
                                          <p:val>
                                            <p:fltVal val="0"/>
                                          </p:val>
                                        </p:tav>
                                        <p:tav tm="100000">
                                          <p:val>
                                            <p:strVal val="#ppt_w"/>
                                          </p:val>
                                        </p:tav>
                                      </p:tavLst>
                                    </p:anim>
                                    <p:anim calcmode="lin" valueType="num">
                                      <p:cBhvr>
                                        <p:cTn id="70" dur="500" fill="hold"/>
                                        <p:tgtEl>
                                          <p:spTgt spid="113"/>
                                        </p:tgtEl>
                                        <p:attrNameLst>
                                          <p:attrName>ppt_h</p:attrName>
                                        </p:attrNameLst>
                                      </p:cBhvr>
                                      <p:tavLst>
                                        <p:tav tm="0">
                                          <p:val>
                                            <p:fltVal val="0"/>
                                          </p:val>
                                        </p:tav>
                                        <p:tav tm="100000">
                                          <p:val>
                                            <p:strVal val="#ppt_h"/>
                                          </p:val>
                                        </p:tav>
                                      </p:tavLst>
                                    </p:anim>
                                    <p:anim calcmode="lin" valueType="num">
                                      <p:cBhvr>
                                        <p:cTn id="71" dur="500" fill="hold"/>
                                        <p:tgtEl>
                                          <p:spTgt spid="113"/>
                                        </p:tgtEl>
                                        <p:attrNameLst>
                                          <p:attrName>style.rotation</p:attrName>
                                        </p:attrNameLst>
                                      </p:cBhvr>
                                      <p:tavLst>
                                        <p:tav tm="0">
                                          <p:val>
                                            <p:fltVal val="90"/>
                                          </p:val>
                                        </p:tav>
                                        <p:tav tm="100000">
                                          <p:val>
                                            <p:fltVal val="0"/>
                                          </p:val>
                                        </p:tav>
                                      </p:tavLst>
                                    </p:anim>
                                    <p:animEffect transition="in" filter="fade">
                                      <p:cBhvr>
                                        <p:cTn id="72" dur="500"/>
                                        <p:tgtEl>
                                          <p:spTgt spid="113"/>
                                        </p:tgtEl>
                                      </p:cBhvr>
                                    </p:animEffect>
                                  </p:childTnLst>
                                </p:cTn>
                              </p:par>
                            </p:childTnLst>
                          </p:cTn>
                        </p:par>
                        <p:par>
                          <p:cTn id="73" fill="hold">
                            <p:stCondLst>
                              <p:cond delay="7000"/>
                            </p:stCondLst>
                            <p:childTnLst>
                              <p:par>
                                <p:cTn id="74" presetID="42" presetClass="entr" presetSubtype="0" fill="hold"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fade">
                                      <p:cBhvr>
                                        <p:cTn id="76" dur="500"/>
                                        <p:tgtEl>
                                          <p:spTgt spid="100"/>
                                        </p:tgtEl>
                                      </p:cBhvr>
                                    </p:animEffect>
                                    <p:anim calcmode="lin" valueType="num">
                                      <p:cBhvr>
                                        <p:cTn id="77" dur="500" fill="hold"/>
                                        <p:tgtEl>
                                          <p:spTgt spid="100"/>
                                        </p:tgtEl>
                                        <p:attrNameLst>
                                          <p:attrName>ppt_x</p:attrName>
                                        </p:attrNameLst>
                                      </p:cBhvr>
                                      <p:tavLst>
                                        <p:tav tm="0">
                                          <p:val>
                                            <p:strVal val="#ppt_x"/>
                                          </p:val>
                                        </p:tav>
                                        <p:tav tm="100000">
                                          <p:val>
                                            <p:strVal val="#ppt_x"/>
                                          </p:val>
                                        </p:tav>
                                      </p:tavLst>
                                    </p:anim>
                                    <p:anim calcmode="lin" valueType="num">
                                      <p:cBhvr>
                                        <p:cTn id="78" dur="500" fill="hold"/>
                                        <p:tgtEl>
                                          <p:spTgt spid="100"/>
                                        </p:tgtEl>
                                        <p:attrNameLst>
                                          <p:attrName>ppt_y</p:attrName>
                                        </p:attrNameLst>
                                      </p:cBhvr>
                                      <p:tavLst>
                                        <p:tav tm="0">
                                          <p:val>
                                            <p:strVal val="#ppt_y+.1"/>
                                          </p:val>
                                        </p:tav>
                                        <p:tav tm="100000">
                                          <p:val>
                                            <p:strVal val="#ppt_y"/>
                                          </p:val>
                                        </p:tav>
                                      </p:tavLst>
                                    </p:anim>
                                  </p:childTnLst>
                                </p:cTn>
                              </p:par>
                            </p:childTnLst>
                          </p:cTn>
                        </p:par>
                        <p:par>
                          <p:cTn id="79" fill="hold">
                            <p:stCondLst>
                              <p:cond delay="7500"/>
                            </p:stCondLst>
                            <p:childTnLst>
                              <p:par>
                                <p:cTn id="80" presetID="14" presetClass="entr" presetSubtype="10" fill="hold" grpId="0" nodeType="after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randombar(horizontal)">
                                      <p:cBhvr>
                                        <p:cTn id="82" dur="500"/>
                                        <p:tgtEl>
                                          <p:spTgt spid="107"/>
                                        </p:tgtEl>
                                      </p:cBhvr>
                                    </p:animEffect>
                                  </p:childTnLst>
                                </p:cTn>
                              </p:par>
                            </p:childTnLst>
                          </p:cTn>
                        </p:par>
                        <p:par>
                          <p:cTn id="83" fill="hold">
                            <p:stCondLst>
                              <p:cond delay="8000"/>
                            </p:stCondLst>
                            <p:childTnLst>
                              <p:par>
                                <p:cTn id="84" presetID="31" presetClass="entr" presetSubtype="0" fill="hold" grpId="0" nodeType="afterEffect">
                                  <p:stCondLst>
                                    <p:cond delay="0"/>
                                  </p:stCondLst>
                                  <p:childTnLst>
                                    <p:set>
                                      <p:cBhvr>
                                        <p:cTn id="85" dur="1" fill="hold">
                                          <p:stCondLst>
                                            <p:cond delay="0"/>
                                          </p:stCondLst>
                                        </p:cTn>
                                        <p:tgtEl>
                                          <p:spTgt spid="2"/>
                                        </p:tgtEl>
                                        <p:attrNameLst>
                                          <p:attrName>style.visibility</p:attrName>
                                        </p:attrNameLst>
                                      </p:cBhvr>
                                      <p:to>
                                        <p:strVal val="visible"/>
                                      </p:to>
                                    </p:set>
                                    <p:anim calcmode="lin" valueType="num">
                                      <p:cBhvr>
                                        <p:cTn id="86" dur="500" fill="hold"/>
                                        <p:tgtEl>
                                          <p:spTgt spid="2"/>
                                        </p:tgtEl>
                                        <p:attrNameLst>
                                          <p:attrName>ppt_w</p:attrName>
                                        </p:attrNameLst>
                                      </p:cBhvr>
                                      <p:tavLst>
                                        <p:tav tm="0">
                                          <p:val>
                                            <p:fltVal val="0"/>
                                          </p:val>
                                        </p:tav>
                                        <p:tav tm="100000">
                                          <p:val>
                                            <p:strVal val="#ppt_w"/>
                                          </p:val>
                                        </p:tav>
                                      </p:tavLst>
                                    </p:anim>
                                    <p:anim calcmode="lin" valueType="num">
                                      <p:cBhvr>
                                        <p:cTn id="87" dur="500" fill="hold"/>
                                        <p:tgtEl>
                                          <p:spTgt spid="2"/>
                                        </p:tgtEl>
                                        <p:attrNameLst>
                                          <p:attrName>ppt_h</p:attrName>
                                        </p:attrNameLst>
                                      </p:cBhvr>
                                      <p:tavLst>
                                        <p:tav tm="0">
                                          <p:val>
                                            <p:fltVal val="0"/>
                                          </p:val>
                                        </p:tav>
                                        <p:tav tm="100000">
                                          <p:val>
                                            <p:strVal val="#ppt_h"/>
                                          </p:val>
                                        </p:tav>
                                      </p:tavLst>
                                    </p:anim>
                                    <p:anim calcmode="lin" valueType="num">
                                      <p:cBhvr>
                                        <p:cTn id="88" dur="500" fill="hold"/>
                                        <p:tgtEl>
                                          <p:spTgt spid="2"/>
                                        </p:tgtEl>
                                        <p:attrNameLst>
                                          <p:attrName>style.rotation</p:attrName>
                                        </p:attrNameLst>
                                      </p:cBhvr>
                                      <p:tavLst>
                                        <p:tav tm="0">
                                          <p:val>
                                            <p:fltVal val="90"/>
                                          </p:val>
                                        </p:tav>
                                        <p:tav tm="100000">
                                          <p:val>
                                            <p:fltVal val="0"/>
                                          </p:val>
                                        </p:tav>
                                      </p:tavLst>
                                    </p:anim>
                                    <p:animEffect transition="in" filter="fade">
                                      <p:cBhvr>
                                        <p:cTn id="8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103" grpId="0"/>
      <p:bldP spid="104" grpId="0"/>
      <p:bldP spid="105" grpId="0"/>
      <p:bldP spid="106" grpId="0"/>
      <p:bldP spid="107" grpId="0"/>
      <p:bldP spid="110" grpId="0"/>
      <p:bldP spid="112" grpId="0"/>
      <p:bldP spid="113"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sp>
        <p:nvSpPr>
          <p:cNvPr id="18" name="Rectangle 17"/>
          <p:cNvSpPr/>
          <p:nvPr/>
        </p:nvSpPr>
        <p:spPr>
          <a:xfrm>
            <a:off x="1524000" y="5481800"/>
            <a:ext cx="9144000" cy="64008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9" name="TextBox 18"/>
          <p:cNvSpPr txBox="1"/>
          <p:nvPr/>
        </p:nvSpPr>
        <p:spPr>
          <a:xfrm>
            <a:off x="5544820" y="5112467"/>
            <a:ext cx="1102360" cy="365760"/>
          </a:xfrm>
          <a:prstGeom prst="rect">
            <a:avLst/>
          </a:prstGeom>
          <a:noFill/>
        </p:spPr>
        <p:txBody>
          <a:bodyPr wrap="none" rtlCol="0">
            <a:spAutoFit/>
          </a:bodyPr>
          <a:lstStyle/>
          <a:p>
            <a:pPr algn="ctr"/>
            <a:r>
              <a:rPr lang="en-US" b="1" smtClean="0"/>
              <a:t>添加标题</a:t>
            </a:r>
          </a:p>
        </p:txBody>
      </p:sp>
      <p:grpSp>
        <p:nvGrpSpPr>
          <p:cNvPr id="6" name="Group 5"/>
          <p:cNvGrpSpPr/>
          <p:nvPr/>
        </p:nvGrpSpPr>
        <p:grpSpPr>
          <a:xfrm>
            <a:off x="876458" y="984250"/>
            <a:ext cx="5014826" cy="1781908"/>
            <a:chOff x="876458" y="1450975"/>
            <a:chExt cx="5014826" cy="1781908"/>
          </a:xfrm>
        </p:grpSpPr>
        <p:sp>
          <p:nvSpPr>
            <p:cNvPr id="16" name="Rounded Rectangle 15"/>
            <p:cNvSpPr/>
            <p:nvPr/>
          </p:nvSpPr>
          <p:spPr>
            <a:xfrm>
              <a:off x="1750493" y="1450975"/>
              <a:ext cx="4140791" cy="1781907"/>
            </a:xfrm>
            <a:prstGeom prst="roundRect">
              <a:avLst>
                <a:gd name="adj" fmla="val 10540"/>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876458" y="1450976"/>
              <a:ext cx="1781907" cy="1781907"/>
            </a:xfrm>
            <a:prstGeom prst="ellipse">
              <a:avLst/>
            </a:prstGeom>
            <a:blipFill rotWithShape="1">
              <a:blip r:embed="rId4" cstate="screen">
                <a:extLst>
                  <a:ext uri="{28A0092B-C50C-407E-A947-70E740481C1C}">
                    <a14:useLocalDpi xmlns:a14="http://schemas.microsoft.com/office/drawing/2010/main"/>
                  </a:ext>
                </a:extLst>
              </a:blip>
              <a:stretch>
                <a:fillRect/>
              </a:stretch>
            </a:bli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3" name="Group 22"/>
            <p:cNvGrpSpPr/>
            <p:nvPr/>
          </p:nvGrpSpPr>
          <p:grpSpPr>
            <a:xfrm>
              <a:off x="2872409" y="1630815"/>
              <a:ext cx="2804831" cy="1075943"/>
              <a:chOff x="2953370" y="1665128"/>
              <a:chExt cx="2804831" cy="1075943"/>
            </a:xfrm>
          </p:grpSpPr>
          <p:sp>
            <p:nvSpPr>
              <p:cNvPr id="20" name="Rectangle 19"/>
              <p:cNvSpPr/>
              <p:nvPr/>
            </p:nvSpPr>
            <p:spPr>
              <a:xfrm>
                <a:off x="2953371" y="1665128"/>
                <a:ext cx="1102360" cy="365760"/>
              </a:xfrm>
              <a:prstGeom prst="rect">
                <a:avLst/>
              </a:prstGeom>
            </p:spPr>
            <p:txBody>
              <a:bodyPr wrap="none">
                <a:spAutoFit/>
              </a:bodyPr>
              <a:lstStyle/>
              <a:p>
                <a:pPr algn="l"/>
                <a:r>
                  <a:rPr lang="en-US" b="1">
                    <a:solidFill>
                      <a:schemeClr val="bg2"/>
                    </a:solidFill>
                  </a:rPr>
                  <a:t>添加标题</a:t>
                </a:r>
              </a:p>
            </p:txBody>
          </p:sp>
          <p:sp>
            <p:nvSpPr>
              <p:cNvPr id="21" name="TextBox 20"/>
              <p:cNvSpPr txBox="1"/>
              <p:nvPr/>
            </p:nvSpPr>
            <p:spPr>
              <a:xfrm>
                <a:off x="2957888" y="1965325"/>
                <a:ext cx="1114857" cy="276999"/>
              </a:xfrm>
              <a:prstGeom prst="rect">
                <a:avLst/>
              </a:prstGeom>
              <a:noFill/>
            </p:spPr>
            <p:txBody>
              <a:bodyPr wrap="none" rtlCol="0">
                <a:spAutoFit/>
              </a:bodyPr>
              <a:lstStyle/>
              <a:p>
                <a:r>
                  <a:rPr lang="en-US" sz="1200" smtClean="0">
                    <a:solidFill>
                      <a:schemeClr val="bg2"/>
                    </a:solidFill>
                  </a:rPr>
                  <a:t>CEO &amp; Director</a:t>
                </a:r>
                <a:endParaRPr lang="en-GB" sz="1200">
                  <a:solidFill>
                    <a:schemeClr val="bg2"/>
                  </a:solidFill>
                </a:endParaRPr>
              </a:p>
            </p:txBody>
          </p:sp>
          <p:sp>
            <p:nvSpPr>
              <p:cNvPr id="22" name="Rectangle 21"/>
              <p:cNvSpPr/>
              <p:nvPr/>
            </p:nvSpPr>
            <p:spPr>
              <a:xfrm>
                <a:off x="2953370" y="2242324"/>
                <a:ext cx="2804831" cy="498747"/>
              </a:xfrm>
              <a:prstGeom prst="rect">
                <a:avLst/>
              </a:prstGeom>
            </p:spPr>
            <p:txBody>
              <a:bodyPr wrap="square">
                <a:spAutoFit/>
              </a:bodyPr>
              <a:lstStyle/>
              <a:p>
                <a:r>
                  <a:rPr lang="en-GB" sz="1200">
                    <a:solidFill>
                      <a:schemeClr val="bg2"/>
                    </a:solidFill>
                  </a:rPr>
                  <a:t>您的内容打在这里，或者通过复制您的文本后，在此框中选择粘贴，并选择只保留文字。您的内容打在这里，或者通过复制您的文本后，在此框中</a:t>
                </a:r>
              </a:p>
            </p:txBody>
          </p:sp>
        </p:grpSp>
      </p:grpSp>
      <p:grpSp>
        <p:nvGrpSpPr>
          <p:cNvPr id="8" name="Group 7"/>
          <p:cNvGrpSpPr/>
          <p:nvPr/>
        </p:nvGrpSpPr>
        <p:grpSpPr>
          <a:xfrm>
            <a:off x="6353271" y="984251"/>
            <a:ext cx="5014826" cy="1781907"/>
            <a:chOff x="6353271" y="1450976"/>
            <a:chExt cx="5014826" cy="1781907"/>
          </a:xfrm>
        </p:grpSpPr>
        <p:sp>
          <p:nvSpPr>
            <p:cNvPr id="5" name="Rounded Rectangle 4"/>
            <p:cNvSpPr/>
            <p:nvPr/>
          </p:nvSpPr>
          <p:spPr>
            <a:xfrm>
              <a:off x="7227306" y="1450976"/>
              <a:ext cx="4140791" cy="1781907"/>
            </a:xfrm>
            <a:prstGeom prst="roundRect">
              <a:avLst>
                <a:gd name="adj" fmla="val 10540"/>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p:cNvSpPr/>
            <p:nvPr/>
          </p:nvSpPr>
          <p:spPr>
            <a:xfrm>
              <a:off x="6353271" y="1450976"/>
              <a:ext cx="1781907" cy="1781907"/>
            </a:xfrm>
            <a:prstGeom prst="ellipse">
              <a:avLst/>
            </a:prstGeom>
            <a:blipFill rotWithShape="1">
              <a:blip r:embed="rId5" cstate="screen">
                <a:extLst>
                  <a:ext uri="{28A0092B-C50C-407E-A947-70E740481C1C}">
                    <a14:useLocalDpi xmlns:a14="http://schemas.microsoft.com/office/drawing/2010/main"/>
                  </a:ext>
                </a:extLst>
              </a:blip>
              <a:stretch>
                <a:fillRect/>
              </a:stretch>
            </a:bli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23"/>
            <p:cNvGrpSpPr/>
            <p:nvPr/>
          </p:nvGrpSpPr>
          <p:grpSpPr>
            <a:xfrm>
              <a:off x="8349222" y="1630815"/>
              <a:ext cx="2804831" cy="1075943"/>
              <a:chOff x="2953370" y="1665128"/>
              <a:chExt cx="2804831" cy="1075943"/>
            </a:xfrm>
          </p:grpSpPr>
          <p:sp>
            <p:nvSpPr>
              <p:cNvPr id="25" name="Rectangle 24"/>
              <p:cNvSpPr/>
              <p:nvPr/>
            </p:nvSpPr>
            <p:spPr>
              <a:xfrm>
                <a:off x="2953371" y="1665128"/>
                <a:ext cx="1102360" cy="365760"/>
              </a:xfrm>
              <a:prstGeom prst="rect">
                <a:avLst/>
              </a:prstGeom>
            </p:spPr>
            <p:txBody>
              <a:bodyPr wrap="none">
                <a:spAutoFit/>
              </a:bodyPr>
              <a:lstStyle/>
              <a:p>
                <a:pPr algn="l"/>
                <a:r>
                  <a:rPr lang="en-US" b="1">
                    <a:solidFill>
                      <a:schemeClr val="bg2"/>
                    </a:solidFill>
                  </a:rPr>
                  <a:t>添加标题</a:t>
                </a:r>
              </a:p>
            </p:txBody>
          </p:sp>
          <p:sp>
            <p:nvSpPr>
              <p:cNvPr id="26" name="TextBox 25"/>
              <p:cNvSpPr txBox="1"/>
              <p:nvPr/>
            </p:nvSpPr>
            <p:spPr>
              <a:xfrm>
                <a:off x="2957888" y="1965325"/>
                <a:ext cx="1114857" cy="276999"/>
              </a:xfrm>
              <a:prstGeom prst="rect">
                <a:avLst/>
              </a:prstGeom>
              <a:noFill/>
            </p:spPr>
            <p:txBody>
              <a:bodyPr wrap="none" rtlCol="0">
                <a:spAutoFit/>
              </a:bodyPr>
              <a:lstStyle/>
              <a:p>
                <a:r>
                  <a:rPr lang="en-US" sz="1200" smtClean="0">
                    <a:solidFill>
                      <a:schemeClr val="bg2"/>
                    </a:solidFill>
                  </a:rPr>
                  <a:t>CEO &amp; Director</a:t>
                </a:r>
                <a:endParaRPr lang="en-GB" sz="1200">
                  <a:solidFill>
                    <a:schemeClr val="bg2"/>
                  </a:solidFill>
                </a:endParaRPr>
              </a:p>
            </p:txBody>
          </p:sp>
          <p:sp>
            <p:nvSpPr>
              <p:cNvPr id="27" name="Rectangle 26"/>
              <p:cNvSpPr/>
              <p:nvPr/>
            </p:nvSpPr>
            <p:spPr>
              <a:xfrm>
                <a:off x="2953370" y="2242324"/>
                <a:ext cx="2804831" cy="498747"/>
              </a:xfrm>
              <a:prstGeom prst="rect">
                <a:avLst/>
              </a:prstGeom>
            </p:spPr>
            <p:txBody>
              <a:bodyPr wrap="square">
                <a:spAutoFit/>
              </a:bodyPr>
              <a:lstStyle/>
              <a:p>
                <a:r>
                  <a:rPr lang="en-GB" sz="1200">
                    <a:solidFill>
                      <a:schemeClr val="bg2"/>
                    </a:solidFill>
                  </a:rPr>
                  <a:t>您的内容打在这里，或者通过复制您的文本后，在此框中选择粘贴，并选择只保留文字。您的内容打在这里，或者通过复制您的文本后，在此框中</a:t>
                </a:r>
              </a:p>
            </p:txBody>
          </p:sp>
        </p:grpSp>
      </p:grpSp>
      <p:grpSp>
        <p:nvGrpSpPr>
          <p:cNvPr id="9" name="Group 8"/>
          <p:cNvGrpSpPr/>
          <p:nvPr/>
        </p:nvGrpSpPr>
        <p:grpSpPr>
          <a:xfrm>
            <a:off x="876458" y="3018747"/>
            <a:ext cx="5014826" cy="1781907"/>
            <a:chOff x="876458" y="3485472"/>
            <a:chExt cx="5014826" cy="1781907"/>
          </a:xfrm>
        </p:grpSpPr>
        <p:sp>
          <p:nvSpPr>
            <p:cNvPr id="15" name="Rounded Rectangle 14"/>
            <p:cNvSpPr/>
            <p:nvPr/>
          </p:nvSpPr>
          <p:spPr>
            <a:xfrm>
              <a:off x="1750493" y="3485472"/>
              <a:ext cx="4140791" cy="1781907"/>
            </a:xfrm>
            <a:prstGeom prst="roundRect">
              <a:avLst>
                <a:gd name="adj" fmla="val 10540"/>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876458" y="3485472"/>
              <a:ext cx="1781907" cy="1781907"/>
            </a:xfrm>
            <a:prstGeom prst="ellipse">
              <a:avLst/>
            </a:prstGeom>
            <a:blipFill rotWithShape="1">
              <a:blip r:embed="rId6" cstate="screen">
                <a:extLst>
                  <a:ext uri="{28A0092B-C50C-407E-A947-70E740481C1C}">
                    <a14:useLocalDpi xmlns:a14="http://schemas.microsoft.com/office/drawing/2010/main"/>
                  </a:ext>
                </a:extLst>
              </a:blip>
              <a:stretch>
                <a:fillRect/>
              </a:stretch>
            </a:bli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p:cNvGrpSpPr/>
            <p:nvPr/>
          </p:nvGrpSpPr>
          <p:grpSpPr>
            <a:xfrm>
              <a:off x="2872409" y="3683079"/>
              <a:ext cx="2804831" cy="1075943"/>
              <a:chOff x="2953370" y="1665128"/>
              <a:chExt cx="2804831" cy="1075943"/>
            </a:xfrm>
          </p:grpSpPr>
          <p:sp>
            <p:nvSpPr>
              <p:cNvPr id="29" name="Rectangle 28"/>
              <p:cNvSpPr/>
              <p:nvPr/>
            </p:nvSpPr>
            <p:spPr>
              <a:xfrm>
                <a:off x="2953371" y="1665128"/>
                <a:ext cx="1102360" cy="365760"/>
              </a:xfrm>
              <a:prstGeom prst="rect">
                <a:avLst/>
              </a:prstGeom>
            </p:spPr>
            <p:txBody>
              <a:bodyPr wrap="none">
                <a:spAutoFit/>
              </a:bodyPr>
              <a:lstStyle/>
              <a:p>
                <a:pPr algn="l"/>
                <a:r>
                  <a:rPr lang="en-US" b="1">
                    <a:solidFill>
                      <a:schemeClr val="bg2"/>
                    </a:solidFill>
                  </a:rPr>
                  <a:t>添加标题</a:t>
                </a:r>
              </a:p>
            </p:txBody>
          </p:sp>
          <p:sp>
            <p:nvSpPr>
              <p:cNvPr id="30" name="TextBox 29"/>
              <p:cNvSpPr txBox="1"/>
              <p:nvPr/>
            </p:nvSpPr>
            <p:spPr>
              <a:xfrm>
                <a:off x="2957888" y="1965325"/>
                <a:ext cx="1114857" cy="276999"/>
              </a:xfrm>
              <a:prstGeom prst="rect">
                <a:avLst/>
              </a:prstGeom>
              <a:noFill/>
            </p:spPr>
            <p:txBody>
              <a:bodyPr wrap="none" rtlCol="0">
                <a:spAutoFit/>
              </a:bodyPr>
              <a:lstStyle/>
              <a:p>
                <a:r>
                  <a:rPr lang="en-US" sz="1200" smtClean="0">
                    <a:solidFill>
                      <a:schemeClr val="bg2"/>
                    </a:solidFill>
                  </a:rPr>
                  <a:t>CEO &amp; Director</a:t>
                </a:r>
                <a:endParaRPr lang="en-GB" sz="1200">
                  <a:solidFill>
                    <a:schemeClr val="bg2"/>
                  </a:solidFill>
                </a:endParaRPr>
              </a:p>
            </p:txBody>
          </p:sp>
          <p:sp>
            <p:nvSpPr>
              <p:cNvPr id="31" name="Rectangle 30"/>
              <p:cNvSpPr/>
              <p:nvPr/>
            </p:nvSpPr>
            <p:spPr>
              <a:xfrm>
                <a:off x="2953370" y="2242324"/>
                <a:ext cx="2804831" cy="498747"/>
              </a:xfrm>
              <a:prstGeom prst="rect">
                <a:avLst/>
              </a:prstGeom>
            </p:spPr>
            <p:txBody>
              <a:bodyPr wrap="square">
                <a:spAutoFit/>
              </a:bodyPr>
              <a:lstStyle/>
              <a:p>
                <a:r>
                  <a:rPr lang="en-GB" sz="1200">
                    <a:solidFill>
                      <a:schemeClr val="bg2"/>
                    </a:solidFill>
                  </a:rPr>
                  <a:t>您的内容打在这里，或者通过复制您的文本后，在此框中选择粘贴，并选择只保留文字。您的内容打在这里，或者通过复制您的文本后，在此框中</a:t>
                </a:r>
              </a:p>
            </p:txBody>
          </p:sp>
        </p:grpSp>
      </p:grpSp>
      <p:grpSp>
        <p:nvGrpSpPr>
          <p:cNvPr id="10" name="Group 9"/>
          <p:cNvGrpSpPr/>
          <p:nvPr/>
        </p:nvGrpSpPr>
        <p:grpSpPr>
          <a:xfrm>
            <a:off x="6353757" y="3018746"/>
            <a:ext cx="5014340" cy="1781908"/>
            <a:chOff x="6353757" y="3485471"/>
            <a:chExt cx="5014340" cy="1781908"/>
          </a:xfrm>
        </p:grpSpPr>
        <p:sp>
          <p:nvSpPr>
            <p:cNvPr id="17" name="Rounded Rectangle 16"/>
            <p:cNvSpPr/>
            <p:nvPr/>
          </p:nvSpPr>
          <p:spPr>
            <a:xfrm>
              <a:off x="7227306" y="3485471"/>
              <a:ext cx="4140791" cy="1781907"/>
            </a:xfrm>
            <a:prstGeom prst="roundRect">
              <a:avLst>
                <a:gd name="adj" fmla="val 10540"/>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6353757" y="3485472"/>
              <a:ext cx="1781907" cy="1781907"/>
            </a:xfrm>
            <a:prstGeom prst="ellipse">
              <a:avLst/>
            </a:prstGeom>
            <a:blipFill rotWithShape="1">
              <a:blip r:embed="rId7" cstate="screen">
                <a:extLst>
                  <a:ext uri="{28A0092B-C50C-407E-A947-70E740481C1C}">
                    <a14:useLocalDpi xmlns:a14="http://schemas.microsoft.com/office/drawing/2010/main"/>
                  </a:ext>
                </a:extLst>
              </a:blip>
              <a:stretch>
                <a:fillRect/>
              </a:stretch>
            </a:bli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2" name="Group 31"/>
            <p:cNvGrpSpPr/>
            <p:nvPr/>
          </p:nvGrpSpPr>
          <p:grpSpPr>
            <a:xfrm>
              <a:off x="8349222" y="3683079"/>
              <a:ext cx="2804831" cy="1075943"/>
              <a:chOff x="2953370" y="1665128"/>
              <a:chExt cx="2804831" cy="1075943"/>
            </a:xfrm>
          </p:grpSpPr>
          <p:sp>
            <p:nvSpPr>
              <p:cNvPr id="33" name="Rectangle 32"/>
              <p:cNvSpPr/>
              <p:nvPr/>
            </p:nvSpPr>
            <p:spPr>
              <a:xfrm>
                <a:off x="2953371" y="1665128"/>
                <a:ext cx="1102360" cy="365760"/>
              </a:xfrm>
              <a:prstGeom prst="rect">
                <a:avLst/>
              </a:prstGeom>
            </p:spPr>
            <p:txBody>
              <a:bodyPr wrap="none">
                <a:spAutoFit/>
              </a:bodyPr>
              <a:lstStyle/>
              <a:p>
                <a:pPr algn="l"/>
                <a:r>
                  <a:rPr lang="en-US" b="1">
                    <a:solidFill>
                      <a:schemeClr val="bg2"/>
                    </a:solidFill>
                  </a:rPr>
                  <a:t>添加标题</a:t>
                </a:r>
              </a:p>
            </p:txBody>
          </p:sp>
          <p:sp>
            <p:nvSpPr>
              <p:cNvPr id="34" name="TextBox 33"/>
              <p:cNvSpPr txBox="1"/>
              <p:nvPr/>
            </p:nvSpPr>
            <p:spPr>
              <a:xfrm>
                <a:off x="2957888" y="1965325"/>
                <a:ext cx="1114857" cy="276999"/>
              </a:xfrm>
              <a:prstGeom prst="rect">
                <a:avLst/>
              </a:prstGeom>
              <a:noFill/>
            </p:spPr>
            <p:txBody>
              <a:bodyPr wrap="none" rtlCol="0">
                <a:spAutoFit/>
              </a:bodyPr>
              <a:lstStyle/>
              <a:p>
                <a:r>
                  <a:rPr lang="en-US" sz="1200" smtClean="0">
                    <a:solidFill>
                      <a:schemeClr val="bg2"/>
                    </a:solidFill>
                  </a:rPr>
                  <a:t>CEO &amp; Director</a:t>
                </a:r>
                <a:endParaRPr lang="en-GB" sz="1200">
                  <a:solidFill>
                    <a:schemeClr val="bg2"/>
                  </a:solidFill>
                </a:endParaRPr>
              </a:p>
            </p:txBody>
          </p:sp>
          <p:sp>
            <p:nvSpPr>
              <p:cNvPr id="35" name="Rectangle 34"/>
              <p:cNvSpPr/>
              <p:nvPr/>
            </p:nvSpPr>
            <p:spPr>
              <a:xfrm>
                <a:off x="2953370" y="2242324"/>
                <a:ext cx="2804831" cy="498747"/>
              </a:xfrm>
              <a:prstGeom prst="rect">
                <a:avLst/>
              </a:prstGeom>
            </p:spPr>
            <p:txBody>
              <a:bodyPr wrap="square">
                <a:spAutoFit/>
              </a:bodyPr>
              <a:lstStyle/>
              <a:p>
                <a:r>
                  <a:rPr lang="en-GB" sz="1200">
                    <a:solidFill>
                      <a:schemeClr val="bg2"/>
                    </a:solidFill>
                  </a:rPr>
                  <a:t>您的内容打在这里，或者通过复制您的文本后，在此框中选择粘贴，并选择只保留文字。您的内容打在这里，或者通过复制您的文本后，在此框中</a:t>
                </a:r>
              </a:p>
            </p:txBody>
          </p:sp>
        </p:grpSp>
      </p:grpSp>
    </p:spTree>
  </p:cSld>
  <p:clrMapOvr>
    <a:masterClrMapping/>
  </p:clrMapOvr>
  <p:transition advTm="5678">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down)">
                                      <p:cBhvr>
                                        <p:cTn id="31" dur="500"/>
                                        <p:tgtEl>
                                          <p:spTgt spid="19"/>
                                        </p:tgtEl>
                                      </p:cBhvr>
                                    </p:animEffect>
                                  </p:childTnLst>
                                </p:cTn>
                              </p:par>
                            </p:childTnLst>
                          </p:cTn>
                        </p:par>
                        <p:par>
                          <p:cTn id="32" fill="hold">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sp>
        <p:nvSpPr>
          <p:cNvPr id="4" name="Rectangle 3"/>
          <p:cNvSpPr/>
          <p:nvPr/>
        </p:nvSpPr>
        <p:spPr>
          <a:xfrm>
            <a:off x="730724" y="1083941"/>
            <a:ext cx="2261467" cy="2331859"/>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4"/>
          <p:cNvSpPr/>
          <p:nvPr/>
        </p:nvSpPr>
        <p:spPr>
          <a:xfrm>
            <a:off x="730723" y="3688194"/>
            <a:ext cx="2261467" cy="2331859"/>
          </a:xfrm>
          <a:prstGeom prst="rect">
            <a:avLst/>
          </a:prstGeom>
          <a:blipFill rotWithShape="1">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3553753" y="1083941"/>
            <a:ext cx="2261467" cy="2331859"/>
          </a:xfrm>
          <a:prstGeom prst="rect">
            <a:avLst/>
          </a:prstGeom>
          <a:blipFill rotWithShape="1">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3553752" y="3688194"/>
            <a:ext cx="2261467" cy="2331859"/>
          </a:xfrm>
          <a:prstGeom prst="rect">
            <a:avLst/>
          </a:prstGeom>
          <a:blipFill rotWithShape="1">
            <a:blip r:embed="rId7"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7"/>
          <p:cNvSpPr/>
          <p:nvPr/>
        </p:nvSpPr>
        <p:spPr>
          <a:xfrm>
            <a:off x="6376781" y="1083941"/>
            <a:ext cx="2261467" cy="2331859"/>
          </a:xfrm>
          <a:prstGeom prst="rect">
            <a:avLst/>
          </a:prstGeom>
          <a:blipFill rotWithShape="1">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8"/>
          <p:cNvSpPr/>
          <p:nvPr/>
        </p:nvSpPr>
        <p:spPr>
          <a:xfrm>
            <a:off x="6376780" y="3688194"/>
            <a:ext cx="2261467" cy="2331859"/>
          </a:xfrm>
          <a:prstGeom prst="rect">
            <a:avLst/>
          </a:prstGeom>
          <a:blipFill rotWithShape="1">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9"/>
          <p:cNvSpPr/>
          <p:nvPr/>
        </p:nvSpPr>
        <p:spPr>
          <a:xfrm>
            <a:off x="9199809" y="1083941"/>
            <a:ext cx="2261467" cy="2331859"/>
          </a:xfrm>
          <a:prstGeom prst="rect">
            <a:avLst/>
          </a:prstGeom>
          <a:blipFill rotWithShape="1">
            <a:blip r:embed="rId7"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10"/>
          <p:cNvSpPr/>
          <p:nvPr/>
        </p:nvSpPr>
        <p:spPr>
          <a:xfrm>
            <a:off x="9199808" y="3688194"/>
            <a:ext cx="2261467" cy="2331859"/>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11"/>
          <p:cNvSpPr/>
          <p:nvPr/>
        </p:nvSpPr>
        <p:spPr>
          <a:xfrm>
            <a:off x="730723" y="3064461"/>
            <a:ext cx="2261467" cy="351338"/>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t>添加标题</a:t>
            </a:r>
          </a:p>
        </p:txBody>
      </p:sp>
      <p:sp>
        <p:nvSpPr>
          <p:cNvPr id="55" name="Rectangle 12"/>
          <p:cNvSpPr/>
          <p:nvPr/>
        </p:nvSpPr>
        <p:spPr>
          <a:xfrm>
            <a:off x="3553751" y="3064461"/>
            <a:ext cx="2261467" cy="351338"/>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t>添加标题</a:t>
            </a:r>
          </a:p>
        </p:txBody>
      </p:sp>
      <p:sp>
        <p:nvSpPr>
          <p:cNvPr id="56" name="Rectangle 13"/>
          <p:cNvSpPr/>
          <p:nvPr/>
        </p:nvSpPr>
        <p:spPr>
          <a:xfrm>
            <a:off x="6376780" y="3064461"/>
            <a:ext cx="2261467" cy="351338"/>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t>添加标题</a:t>
            </a:r>
          </a:p>
        </p:txBody>
      </p:sp>
      <p:sp>
        <p:nvSpPr>
          <p:cNvPr id="57" name="Rectangle 14"/>
          <p:cNvSpPr/>
          <p:nvPr/>
        </p:nvSpPr>
        <p:spPr>
          <a:xfrm>
            <a:off x="9196348" y="3064461"/>
            <a:ext cx="2261467" cy="351338"/>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t>添加标题</a:t>
            </a:r>
          </a:p>
        </p:txBody>
      </p:sp>
      <p:sp>
        <p:nvSpPr>
          <p:cNvPr id="58" name="Rectangle 15"/>
          <p:cNvSpPr/>
          <p:nvPr/>
        </p:nvSpPr>
        <p:spPr>
          <a:xfrm>
            <a:off x="730723" y="5668715"/>
            <a:ext cx="2261467" cy="351338"/>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t>添加标题</a:t>
            </a:r>
          </a:p>
        </p:txBody>
      </p:sp>
      <p:sp>
        <p:nvSpPr>
          <p:cNvPr id="59" name="Rectangle 16"/>
          <p:cNvSpPr/>
          <p:nvPr/>
        </p:nvSpPr>
        <p:spPr>
          <a:xfrm>
            <a:off x="3553751" y="5668715"/>
            <a:ext cx="2261467" cy="351338"/>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t>添加标题</a:t>
            </a:r>
          </a:p>
        </p:txBody>
      </p:sp>
      <p:sp>
        <p:nvSpPr>
          <p:cNvPr id="60" name="Rectangle 17"/>
          <p:cNvSpPr/>
          <p:nvPr/>
        </p:nvSpPr>
        <p:spPr>
          <a:xfrm>
            <a:off x="6376780" y="5668715"/>
            <a:ext cx="2261467" cy="351338"/>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sym typeface="+mn-ea"/>
              </a:rPr>
              <a:t>添加标题</a:t>
            </a:r>
          </a:p>
        </p:txBody>
      </p:sp>
      <p:sp>
        <p:nvSpPr>
          <p:cNvPr id="61" name="Rectangle 18"/>
          <p:cNvSpPr/>
          <p:nvPr/>
        </p:nvSpPr>
        <p:spPr>
          <a:xfrm>
            <a:off x="9196348" y="5668715"/>
            <a:ext cx="2261467" cy="351338"/>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t>添加标题</a:t>
            </a:r>
          </a:p>
        </p:txBody>
      </p:sp>
    </p:spTree>
  </p:cSld>
  <p:clrMapOvr>
    <a:masterClrMapping/>
  </p:clrMapOvr>
  <p:transition advTm="468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p:tgtEl>
                                          <p:spTgt spid="54"/>
                                        </p:tgtEl>
                                        <p:attrNameLst>
                                          <p:attrName>ppt_y</p:attrName>
                                        </p:attrNameLst>
                                      </p:cBhvr>
                                      <p:tavLst>
                                        <p:tav tm="0">
                                          <p:val>
                                            <p:strVal val="#ppt_y-#ppt_h*1.125000"/>
                                          </p:val>
                                        </p:tav>
                                        <p:tav tm="100000">
                                          <p:val>
                                            <p:strVal val="#ppt_y"/>
                                          </p:val>
                                        </p:tav>
                                      </p:tavLst>
                                    </p:anim>
                                    <p:animEffect transition="in" filter="wipe(down)">
                                      <p:cBhvr>
                                        <p:cTn id="12" dur="500"/>
                                        <p:tgtEl>
                                          <p:spTgt spid="54"/>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ppt_y</p:attrName>
                                        </p:attrNameLst>
                                      </p:cBhvr>
                                      <p:tavLst>
                                        <p:tav tm="0">
                                          <p:val>
                                            <p:strVal val="#ppt_y+#ppt_h*1.125000"/>
                                          </p:val>
                                        </p:tav>
                                        <p:tav tm="100000">
                                          <p:val>
                                            <p:strVal val="#ppt_y"/>
                                          </p:val>
                                        </p:tav>
                                      </p:tavLst>
                                    </p:anim>
                                    <p:animEffect transition="in" filter="wipe(up)">
                                      <p:cBhvr>
                                        <p:cTn id="17" dur="500"/>
                                        <p:tgtEl>
                                          <p:spTgt spid="6"/>
                                        </p:tgtEl>
                                      </p:cBhvr>
                                    </p:animEffect>
                                  </p:childTnLst>
                                </p:cTn>
                              </p:par>
                              <p:par>
                                <p:cTn id="18" presetID="12" presetClass="entr" presetSubtype="1" fill="hold" grpId="0" nodeType="with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additive="base">
                                        <p:cTn id="20" dur="500"/>
                                        <p:tgtEl>
                                          <p:spTgt spid="55"/>
                                        </p:tgtEl>
                                        <p:attrNameLst>
                                          <p:attrName>ppt_y</p:attrName>
                                        </p:attrNameLst>
                                      </p:cBhvr>
                                      <p:tavLst>
                                        <p:tav tm="0">
                                          <p:val>
                                            <p:strVal val="#ppt_y-#ppt_h*1.125000"/>
                                          </p:val>
                                        </p:tav>
                                        <p:tav tm="100000">
                                          <p:val>
                                            <p:strVal val="#ppt_y"/>
                                          </p:val>
                                        </p:tav>
                                      </p:tavLst>
                                    </p:anim>
                                    <p:animEffect transition="in" filter="wipe(down)">
                                      <p:cBhvr>
                                        <p:cTn id="21" dur="500"/>
                                        <p:tgtEl>
                                          <p:spTgt spid="55"/>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p:tgtEl>
                                          <p:spTgt spid="13"/>
                                        </p:tgtEl>
                                        <p:attrNameLst>
                                          <p:attrName>ppt_y</p:attrName>
                                        </p:attrNameLst>
                                      </p:cBhvr>
                                      <p:tavLst>
                                        <p:tav tm="0">
                                          <p:val>
                                            <p:strVal val="#ppt_y+#ppt_h*1.125000"/>
                                          </p:val>
                                        </p:tav>
                                        <p:tav tm="100000">
                                          <p:val>
                                            <p:strVal val="#ppt_y"/>
                                          </p:val>
                                        </p:tav>
                                      </p:tavLst>
                                    </p:anim>
                                    <p:animEffect transition="in" filter="wipe(up)">
                                      <p:cBhvr>
                                        <p:cTn id="26" dur="500"/>
                                        <p:tgtEl>
                                          <p:spTgt spid="13"/>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500"/>
                                        <p:tgtEl>
                                          <p:spTgt spid="56"/>
                                        </p:tgtEl>
                                        <p:attrNameLst>
                                          <p:attrName>ppt_y</p:attrName>
                                        </p:attrNameLst>
                                      </p:cBhvr>
                                      <p:tavLst>
                                        <p:tav tm="0">
                                          <p:val>
                                            <p:strVal val="#ppt_y-#ppt_h*1.125000"/>
                                          </p:val>
                                        </p:tav>
                                        <p:tav tm="100000">
                                          <p:val>
                                            <p:strVal val="#ppt_y"/>
                                          </p:val>
                                        </p:tav>
                                      </p:tavLst>
                                    </p:anim>
                                    <p:animEffect transition="in" filter="wipe(down)">
                                      <p:cBhvr>
                                        <p:cTn id="30" dur="500"/>
                                        <p:tgtEl>
                                          <p:spTgt spid="56"/>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500"/>
                                        <p:tgtEl>
                                          <p:spTgt spid="52"/>
                                        </p:tgtEl>
                                        <p:attrNameLst>
                                          <p:attrName>ppt_y</p:attrName>
                                        </p:attrNameLst>
                                      </p:cBhvr>
                                      <p:tavLst>
                                        <p:tav tm="0">
                                          <p:val>
                                            <p:strVal val="#ppt_y+#ppt_h*1.125000"/>
                                          </p:val>
                                        </p:tav>
                                        <p:tav tm="100000">
                                          <p:val>
                                            <p:strVal val="#ppt_y"/>
                                          </p:val>
                                        </p:tav>
                                      </p:tavLst>
                                    </p:anim>
                                    <p:animEffect transition="in" filter="wipe(up)">
                                      <p:cBhvr>
                                        <p:cTn id="35" dur="500"/>
                                        <p:tgtEl>
                                          <p:spTgt spid="52"/>
                                        </p:tgtEl>
                                      </p:cBhvr>
                                    </p:animEffect>
                                  </p:childTnLst>
                                </p:cTn>
                              </p:par>
                              <p:par>
                                <p:cTn id="36" presetID="12" presetClass="entr" presetSubtype="1" fill="hold" grpId="0" nodeType="withEffect">
                                  <p:stCondLst>
                                    <p:cond delay="0"/>
                                  </p:stCondLst>
                                  <p:childTnLst>
                                    <p:set>
                                      <p:cBhvr>
                                        <p:cTn id="37" dur="1" fill="hold">
                                          <p:stCondLst>
                                            <p:cond delay="0"/>
                                          </p:stCondLst>
                                        </p:cTn>
                                        <p:tgtEl>
                                          <p:spTgt spid="57"/>
                                        </p:tgtEl>
                                        <p:attrNameLst>
                                          <p:attrName>style.visibility</p:attrName>
                                        </p:attrNameLst>
                                      </p:cBhvr>
                                      <p:to>
                                        <p:strVal val="visible"/>
                                      </p:to>
                                    </p:set>
                                    <p:anim calcmode="lin" valueType="num">
                                      <p:cBhvr additive="base">
                                        <p:cTn id="38" dur="500"/>
                                        <p:tgtEl>
                                          <p:spTgt spid="57"/>
                                        </p:tgtEl>
                                        <p:attrNameLst>
                                          <p:attrName>ppt_y</p:attrName>
                                        </p:attrNameLst>
                                      </p:cBhvr>
                                      <p:tavLst>
                                        <p:tav tm="0">
                                          <p:val>
                                            <p:strVal val="#ppt_y-#ppt_h*1.125000"/>
                                          </p:val>
                                        </p:tav>
                                        <p:tav tm="100000">
                                          <p:val>
                                            <p:strVal val="#ppt_y"/>
                                          </p:val>
                                        </p:tav>
                                      </p:tavLst>
                                    </p:anim>
                                    <p:animEffect transition="in" filter="wipe(down)">
                                      <p:cBhvr>
                                        <p:cTn id="39" dur="500"/>
                                        <p:tgtEl>
                                          <p:spTgt spid="57"/>
                                        </p:tgtEl>
                                      </p:cBhvr>
                                    </p:animEffect>
                                  </p:childTnLst>
                                </p:cTn>
                              </p:par>
                            </p:childTnLst>
                          </p:cTn>
                        </p:par>
                        <p:par>
                          <p:cTn id="40" fill="hold">
                            <p:stCondLst>
                              <p:cond delay="2000"/>
                            </p:stCondLst>
                            <p:childTnLst>
                              <p:par>
                                <p:cTn id="41" presetID="12" presetClass="entr" presetSubtype="4"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p:tgtEl>
                                          <p:spTgt spid="3"/>
                                        </p:tgtEl>
                                        <p:attrNameLst>
                                          <p:attrName>ppt_y</p:attrName>
                                        </p:attrNameLst>
                                      </p:cBhvr>
                                      <p:tavLst>
                                        <p:tav tm="0">
                                          <p:val>
                                            <p:strVal val="#ppt_y+#ppt_h*1.125000"/>
                                          </p:val>
                                        </p:tav>
                                        <p:tav tm="100000">
                                          <p:val>
                                            <p:strVal val="#ppt_y"/>
                                          </p:val>
                                        </p:tav>
                                      </p:tavLst>
                                    </p:anim>
                                    <p:animEffect transition="in" filter="wipe(up)">
                                      <p:cBhvr>
                                        <p:cTn id="44" dur="500"/>
                                        <p:tgtEl>
                                          <p:spTgt spid="3"/>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p:tgtEl>
                                          <p:spTgt spid="58"/>
                                        </p:tgtEl>
                                        <p:attrNameLst>
                                          <p:attrName>ppt_y</p:attrName>
                                        </p:attrNameLst>
                                      </p:cBhvr>
                                      <p:tavLst>
                                        <p:tav tm="0">
                                          <p:val>
                                            <p:strVal val="#ppt_y-#ppt_h*1.125000"/>
                                          </p:val>
                                        </p:tav>
                                        <p:tav tm="100000">
                                          <p:val>
                                            <p:strVal val="#ppt_y"/>
                                          </p:val>
                                        </p:tav>
                                      </p:tavLst>
                                    </p:anim>
                                    <p:animEffect transition="in" filter="wipe(down)">
                                      <p:cBhvr>
                                        <p:cTn id="48" dur="500"/>
                                        <p:tgtEl>
                                          <p:spTgt spid="58"/>
                                        </p:tgtEl>
                                      </p:cBhvr>
                                    </p:animEffect>
                                  </p:childTnLst>
                                </p:cTn>
                              </p:par>
                            </p:childTnLst>
                          </p:cTn>
                        </p:par>
                        <p:par>
                          <p:cTn id="49" fill="hold">
                            <p:stCondLst>
                              <p:cond delay="2500"/>
                            </p:stCondLst>
                            <p:childTnLst>
                              <p:par>
                                <p:cTn id="50" presetID="12" presetClass="entr" presetSubtype="4"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p:tgtEl>
                                          <p:spTgt spid="7"/>
                                        </p:tgtEl>
                                        <p:attrNameLst>
                                          <p:attrName>ppt_y</p:attrName>
                                        </p:attrNameLst>
                                      </p:cBhvr>
                                      <p:tavLst>
                                        <p:tav tm="0">
                                          <p:val>
                                            <p:strVal val="#ppt_y+#ppt_h*1.125000"/>
                                          </p:val>
                                        </p:tav>
                                        <p:tav tm="100000">
                                          <p:val>
                                            <p:strVal val="#ppt_y"/>
                                          </p:val>
                                        </p:tav>
                                      </p:tavLst>
                                    </p:anim>
                                    <p:animEffect transition="in" filter="wipe(up)">
                                      <p:cBhvr>
                                        <p:cTn id="53" dur="500"/>
                                        <p:tgtEl>
                                          <p:spTgt spid="7"/>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9"/>
                                        </p:tgtEl>
                                        <p:attrNameLst>
                                          <p:attrName>style.visibility</p:attrName>
                                        </p:attrNameLst>
                                      </p:cBhvr>
                                      <p:to>
                                        <p:strVal val="visible"/>
                                      </p:to>
                                    </p:set>
                                    <p:anim calcmode="lin" valueType="num">
                                      <p:cBhvr additive="base">
                                        <p:cTn id="56" dur="500"/>
                                        <p:tgtEl>
                                          <p:spTgt spid="59"/>
                                        </p:tgtEl>
                                        <p:attrNameLst>
                                          <p:attrName>ppt_y</p:attrName>
                                        </p:attrNameLst>
                                      </p:cBhvr>
                                      <p:tavLst>
                                        <p:tav tm="0">
                                          <p:val>
                                            <p:strVal val="#ppt_y-#ppt_h*1.125000"/>
                                          </p:val>
                                        </p:tav>
                                        <p:tav tm="100000">
                                          <p:val>
                                            <p:strVal val="#ppt_y"/>
                                          </p:val>
                                        </p:tav>
                                      </p:tavLst>
                                    </p:anim>
                                    <p:animEffect transition="in" filter="wipe(down)">
                                      <p:cBhvr>
                                        <p:cTn id="57" dur="500"/>
                                        <p:tgtEl>
                                          <p:spTgt spid="59"/>
                                        </p:tgtEl>
                                      </p:cBhvr>
                                    </p:animEffect>
                                  </p:childTnLst>
                                </p:cTn>
                              </p:par>
                            </p:childTnLst>
                          </p:cTn>
                        </p:par>
                        <p:par>
                          <p:cTn id="58" fill="hold">
                            <p:stCondLst>
                              <p:cond delay="3000"/>
                            </p:stCondLst>
                            <p:childTnLst>
                              <p:par>
                                <p:cTn id="59" presetID="12" presetClass="entr" presetSubtype="4"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additive="base">
                                        <p:cTn id="61" dur="500"/>
                                        <p:tgtEl>
                                          <p:spTgt spid="46"/>
                                        </p:tgtEl>
                                        <p:attrNameLst>
                                          <p:attrName>ppt_y</p:attrName>
                                        </p:attrNameLst>
                                      </p:cBhvr>
                                      <p:tavLst>
                                        <p:tav tm="0">
                                          <p:val>
                                            <p:strVal val="#ppt_y+#ppt_h*1.125000"/>
                                          </p:val>
                                        </p:tav>
                                        <p:tav tm="100000">
                                          <p:val>
                                            <p:strVal val="#ppt_y"/>
                                          </p:val>
                                        </p:tav>
                                      </p:tavLst>
                                    </p:anim>
                                    <p:animEffect transition="in" filter="wipe(up)">
                                      <p:cBhvr>
                                        <p:cTn id="62" dur="500"/>
                                        <p:tgtEl>
                                          <p:spTgt spid="46"/>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60"/>
                                        </p:tgtEl>
                                        <p:attrNameLst>
                                          <p:attrName>style.visibility</p:attrName>
                                        </p:attrNameLst>
                                      </p:cBhvr>
                                      <p:to>
                                        <p:strVal val="visible"/>
                                      </p:to>
                                    </p:set>
                                    <p:anim calcmode="lin" valueType="num">
                                      <p:cBhvr additive="base">
                                        <p:cTn id="65" dur="500"/>
                                        <p:tgtEl>
                                          <p:spTgt spid="60"/>
                                        </p:tgtEl>
                                        <p:attrNameLst>
                                          <p:attrName>ppt_y</p:attrName>
                                        </p:attrNameLst>
                                      </p:cBhvr>
                                      <p:tavLst>
                                        <p:tav tm="0">
                                          <p:val>
                                            <p:strVal val="#ppt_y-#ppt_h*1.125000"/>
                                          </p:val>
                                        </p:tav>
                                        <p:tav tm="100000">
                                          <p:val>
                                            <p:strVal val="#ppt_y"/>
                                          </p:val>
                                        </p:tav>
                                      </p:tavLst>
                                    </p:anim>
                                    <p:animEffect transition="in" filter="wipe(down)">
                                      <p:cBhvr>
                                        <p:cTn id="66" dur="500"/>
                                        <p:tgtEl>
                                          <p:spTgt spid="60"/>
                                        </p:tgtEl>
                                      </p:cBhvr>
                                    </p:animEffect>
                                  </p:childTnLst>
                                </p:cTn>
                              </p:par>
                            </p:childTnLst>
                          </p:cTn>
                        </p:par>
                        <p:par>
                          <p:cTn id="67" fill="hold">
                            <p:stCondLst>
                              <p:cond delay="3500"/>
                            </p:stCondLst>
                            <p:childTnLst>
                              <p:par>
                                <p:cTn id="68" presetID="12" presetClass="entr" presetSubtype="4"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p:tgtEl>
                                          <p:spTgt spid="53"/>
                                        </p:tgtEl>
                                        <p:attrNameLst>
                                          <p:attrName>ppt_y</p:attrName>
                                        </p:attrNameLst>
                                      </p:cBhvr>
                                      <p:tavLst>
                                        <p:tav tm="0">
                                          <p:val>
                                            <p:strVal val="#ppt_y+#ppt_h*1.125000"/>
                                          </p:val>
                                        </p:tav>
                                        <p:tav tm="100000">
                                          <p:val>
                                            <p:strVal val="#ppt_y"/>
                                          </p:val>
                                        </p:tav>
                                      </p:tavLst>
                                    </p:anim>
                                    <p:animEffect transition="in" filter="wipe(up)">
                                      <p:cBhvr>
                                        <p:cTn id="71" dur="500"/>
                                        <p:tgtEl>
                                          <p:spTgt spid="5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61"/>
                                        </p:tgtEl>
                                        <p:attrNameLst>
                                          <p:attrName>style.visibility</p:attrName>
                                        </p:attrNameLst>
                                      </p:cBhvr>
                                      <p:to>
                                        <p:strVal val="visible"/>
                                      </p:to>
                                    </p:set>
                                    <p:anim calcmode="lin" valueType="num">
                                      <p:cBhvr additive="base">
                                        <p:cTn id="74" dur="500"/>
                                        <p:tgtEl>
                                          <p:spTgt spid="61"/>
                                        </p:tgtEl>
                                        <p:attrNameLst>
                                          <p:attrName>ppt_y</p:attrName>
                                        </p:attrNameLst>
                                      </p:cBhvr>
                                      <p:tavLst>
                                        <p:tav tm="0">
                                          <p:val>
                                            <p:strVal val="#ppt_y-#ppt_h*1.125000"/>
                                          </p:val>
                                        </p:tav>
                                        <p:tav tm="100000">
                                          <p:val>
                                            <p:strVal val="#ppt_y"/>
                                          </p:val>
                                        </p:tav>
                                      </p:tavLst>
                                    </p:anim>
                                    <p:animEffect transition="in" filter="wipe(down)">
                                      <p:cBhvr>
                                        <p:cTn id="7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 grpId="0" bldLvl="0" animBg="1"/>
      <p:bldP spid="6" grpId="0" bldLvl="0" animBg="1"/>
      <p:bldP spid="7" grpId="0" bldLvl="0" animBg="1"/>
      <p:bldP spid="13" grpId="0" bldLvl="0" animBg="1"/>
      <p:bldP spid="46" grpId="0" bldLvl="0" animBg="1"/>
      <p:bldP spid="52" grpId="0" bldLvl="0" animBg="1"/>
      <p:bldP spid="53" grpId="0" bldLvl="0" animBg="1"/>
      <p:bldP spid="54" grpId="0" bldLvl="0" animBg="1"/>
      <p:bldP spid="55" grpId="0" bldLvl="0" animBg="1"/>
      <p:bldP spid="56" grpId="0" bldLvl="0" animBg="1"/>
      <p:bldP spid="57" grpId="0" bldLvl="0" animBg="1"/>
      <p:bldP spid="58" grpId="0" bldLvl="0" animBg="1"/>
      <p:bldP spid="59" grpId="0" bldLvl="0" animBg="1"/>
      <p:bldP spid="60" grpId="0" bldLvl="0" animBg="1"/>
      <p:bldP spid="61"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4" name="Group 3"/>
          <p:cNvGrpSpPr/>
          <p:nvPr/>
        </p:nvGrpSpPr>
        <p:grpSpPr>
          <a:xfrm>
            <a:off x="7555698" y="2165357"/>
            <a:ext cx="1619915" cy="1619915"/>
            <a:chOff x="7555698" y="2759717"/>
            <a:chExt cx="1619915" cy="1619915"/>
          </a:xfrm>
        </p:grpSpPr>
        <p:sp>
          <p:nvSpPr>
            <p:cNvPr id="10" name="Oval 9"/>
            <p:cNvSpPr/>
            <p:nvPr/>
          </p:nvSpPr>
          <p:spPr>
            <a:xfrm>
              <a:off x="7555698" y="2759717"/>
              <a:ext cx="1619915" cy="1619915"/>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p:cNvSpPr>
              <a:spLocks noEditPoints="1"/>
            </p:cNvSpPr>
            <p:nvPr/>
          </p:nvSpPr>
          <p:spPr bwMode="auto">
            <a:xfrm>
              <a:off x="8121821" y="3251556"/>
              <a:ext cx="487669" cy="518147"/>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5" name="Group 4"/>
          <p:cNvGrpSpPr/>
          <p:nvPr/>
        </p:nvGrpSpPr>
        <p:grpSpPr>
          <a:xfrm>
            <a:off x="6242216" y="3214815"/>
            <a:ext cx="2203879" cy="1619915"/>
            <a:chOff x="6242216" y="3809175"/>
            <a:chExt cx="2203879" cy="1619915"/>
          </a:xfrm>
        </p:grpSpPr>
        <p:sp>
          <p:nvSpPr>
            <p:cNvPr id="9" name="Freeform 8"/>
            <p:cNvSpPr/>
            <p:nvPr/>
          </p:nvSpPr>
          <p:spPr>
            <a:xfrm rot="18900000">
              <a:off x="6242216" y="3809175"/>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p:cNvSpPr>
              <a:spLocks noEditPoints="1"/>
            </p:cNvSpPr>
            <p:nvPr/>
          </p:nvSpPr>
          <p:spPr bwMode="auto">
            <a:xfrm>
              <a:off x="6896733" y="4595850"/>
              <a:ext cx="596885" cy="48258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1" name="Group 10"/>
          <p:cNvGrpSpPr/>
          <p:nvPr/>
        </p:nvGrpSpPr>
        <p:grpSpPr>
          <a:xfrm>
            <a:off x="5393825" y="2073404"/>
            <a:ext cx="1619915" cy="2203879"/>
            <a:chOff x="5393825" y="2667764"/>
            <a:chExt cx="1619915" cy="2203879"/>
          </a:xfrm>
        </p:grpSpPr>
        <p:sp>
          <p:nvSpPr>
            <p:cNvPr id="8" name="Freeform 7"/>
            <p:cNvSpPr/>
            <p:nvPr/>
          </p:nvSpPr>
          <p:spPr>
            <a:xfrm rot="2700000">
              <a:off x="5101843" y="2959746"/>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p:cNvSpPr>
              <a:spLocks noEditPoints="1"/>
            </p:cNvSpPr>
            <p:nvPr/>
          </p:nvSpPr>
          <p:spPr bwMode="auto">
            <a:xfrm>
              <a:off x="5833681" y="3251049"/>
              <a:ext cx="368290" cy="58164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20" name="Group 19"/>
          <p:cNvGrpSpPr/>
          <p:nvPr/>
        </p:nvGrpSpPr>
        <p:grpSpPr>
          <a:xfrm>
            <a:off x="4796330" y="917487"/>
            <a:ext cx="2442992" cy="1146042"/>
            <a:chOff x="4800305" y="1575812"/>
            <a:chExt cx="2442992" cy="1146042"/>
          </a:xfrm>
        </p:grpSpPr>
        <p:sp>
          <p:nvSpPr>
            <p:cNvPr id="18" name="TextBox 17"/>
            <p:cNvSpPr txBox="1"/>
            <p:nvPr/>
          </p:nvSpPr>
          <p:spPr>
            <a:xfrm>
              <a:off x="5470621" y="1575812"/>
              <a:ext cx="1102360" cy="365760"/>
            </a:xfrm>
            <a:prstGeom prst="rect">
              <a:avLst/>
            </a:prstGeom>
            <a:noFill/>
          </p:spPr>
          <p:txBody>
            <a:bodyPr wrap="none" rtlCol="0">
              <a:spAutoFit/>
            </a:bodyPr>
            <a:lstStyle/>
            <a:p>
              <a:pPr algn="ctr"/>
              <a:r>
                <a:rPr lang="en-US" b="1" smtClean="0"/>
                <a:t>添加标题</a:t>
              </a:r>
            </a:p>
          </p:txBody>
        </p:sp>
        <p:sp>
          <p:nvSpPr>
            <p:cNvPr id="19" name="Rectangle 18"/>
            <p:cNvSpPr/>
            <p:nvPr/>
          </p:nvSpPr>
          <p:spPr>
            <a:xfrm>
              <a:off x="4800305" y="1898894"/>
              <a:ext cx="2442992" cy="822960"/>
            </a:xfrm>
            <a:prstGeom prst="rect">
              <a:avLst/>
            </a:prstGeom>
          </p:spPr>
          <p:txBody>
            <a:bodyPr wrap="square">
              <a:spAutoFit/>
            </a:bodyPr>
            <a:lstStyle/>
            <a:p>
              <a:pPr algn="ctr"/>
              <a:r>
                <a:rPr lang="en-GB" sz="1200"/>
                <a:t>请在此粘贴或者输入您的文字内容请在此粘贴或者输入您的文字内容请在此粘贴或者输入您的文字内容</a:t>
              </a:r>
            </a:p>
          </p:txBody>
        </p:sp>
      </p:grpSp>
      <p:grpSp>
        <p:nvGrpSpPr>
          <p:cNvPr id="21" name="Group 20"/>
          <p:cNvGrpSpPr/>
          <p:nvPr/>
        </p:nvGrpSpPr>
        <p:grpSpPr>
          <a:xfrm>
            <a:off x="156512" y="2490607"/>
            <a:ext cx="2486649" cy="963162"/>
            <a:chOff x="4756647" y="1575812"/>
            <a:chExt cx="2486649" cy="963162"/>
          </a:xfrm>
        </p:grpSpPr>
        <p:sp>
          <p:nvSpPr>
            <p:cNvPr id="22" name="TextBox 21"/>
            <p:cNvSpPr txBox="1"/>
            <p:nvPr/>
          </p:nvSpPr>
          <p:spPr>
            <a:xfrm>
              <a:off x="6137323" y="1575812"/>
              <a:ext cx="1102360" cy="365760"/>
            </a:xfrm>
            <a:prstGeom prst="rect">
              <a:avLst/>
            </a:prstGeom>
            <a:noFill/>
          </p:spPr>
          <p:txBody>
            <a:bodyPr wrap="none" rtlCol="0">
              <a:spAutoFit/>
            </a:bodyPr>
            <a:lstStyle/>
            <a:p>
              <a:pPr algn="r"/>
              <a:r>
                <a:rPr lang="en-US" b="1" smtClean="0"/>
                <a:t>添加标题</a:t>
              </a:r>
            </a:p>
          </p:txBody>
        </p:sp>
        <p:sp>
          <p:nvSpPr>
            <p:cNvPr id="23" name="Rectangle 22"/>
            <p:cNvSpPr/>
            <p:nvPr/>
          </p:nvSpPr>
          <p:spPr>
            <a:xfrm>
              <a:off x="4756647" y="1898894"/>
              <a:ext cx="2486649" cy="640080"/>
            </a:xfrm>
            <a:prstGeom prst="rect">
              <a:avLst/>
            </a:prstGeom>
          </p:spPr>
          <p:txBody>
            <a:bodyPr wrap="square">
              <a:spAutoFit/>
            </a:bodyPr>
            <a:lstStyle/>
            <a:p>
              <a:pPr algn="r"/>
              <a:r>
                <a:rPr lang="en-GB" sz="1200"/>
                <a:t>请在此粘贴或者输入您的文字内容请在此粘贴或者输入您的文字内容请在此粘贴或者输入您的文字内容</a:t>
              </a:r>
            </a:p>
          </p:txBody>
        </p:sp>
      </p:grpSp>
      <p:grpSp>
        <p:nvGrpSpPr>
          <p:cNvPr id="24" name="Group 23"/>
          <p:cNvGrpSpPr/>
          <p:nvPr/>
        </p:nvGrpSpPr>
        <p:grpSpPr>
          <a:xfrm>
            <a:off x="9286015" y="2490607"/>
            <a:ext cx="2486649" cy="963162"/>
            <a:chOff x="4756647" y="1575812"/>
            <a:chExt cx="2486649" cy="963162"/>
          </a:xfrm>
        </p:grpSpPr>
        <p:sp>
          <p:nvSpPr>
            <p:cNvPr id="25" name="TextBox 24"/>
            <p:cNvSpPr txBox="1"/>
            <p:nvPr/>
          </p:nvSpPr>
          <p:spPr>
            <a:xfrm>
              <a:off x="4756647" y="1575812"/>
              <a:ext cx="1102360" cy="365760"/>
            </a:xfrm>
            <a:prstGeom prst="rect">
              <a:avLst/>
            </a:prstGeom>
            <a:noFill/>
          </p:spPr>
          <p:txBody>
            <a:bodyPr wrap="none" rtlCol="0">
              <a:spAutoFit/>
            </a:bodyPr>
            <a:lstStyle/>
            <a:p>
              <a:pPr algn="l"/>
              <a:r>
                <a:rPr lang="en-US" b="1" smtClean="0"/>
                <a:t>添加标题</a:t>
              </a:r>
            </a:p>
          </p:txBody>
        </p:sp>
        <p:sp>
          <p:nvSpPr>
            <p:cNvPr id="26" name="Rectangle 25"/>
            <p:cNvSpPr/>
            <p:nvPr/>
          </p:nvSpPr>
          <p:spPr>
            <a:xfrm>
              <a:off x="4756647" y="1898894"/>
              <a:ext cx="2486649" cy="640080"/>
            </a:xfrm>
            <a:prstGeom prst="rect">
              <a:avLst/>
            </a:prstGeom>
          </p:spPr>
          <p:txBody>
            <a:bodyPr wrap="square">
              <a:spAutoFit/>
            </a:bodyPr>
            <a:lstStyle/>
            <a:p>
              <a:r>
                <a:rPr lang="en-GB" sz="1200"/>
                <a:t>请在此粘贴或者输入您的文字内容请在此粘贴或者输入您的文字内容请在此粘贴或者输入您的文字内容</a:t>
              </a:r>
            </a:p>
          </p:txBody>
        </p:sp>
      </p:grpSp>
      <p:grpSp>
        <p:nvGrpSpPr>
          <p:cNvPr id="27" name="Group 26"/>
          <p:cNvGrpSpPr/>
          <p:nvPr/>
        </p:nvGrpSpPr>
        <p:grpSpPr>
          <a:xfrm>
            <a:off x="3778810" y="5128550"/>
            <a:ext cx="1952724" cy="963162"/>
            <a:chOff x="5045438" y="1575812"/>
            <a:chExt cx="1952724" cy="963162"/>
          </a:xfrm>
        </p:grpSpPr>
        <p:sp>
          <p:nvSpPr>
            <p:cNvPr id="28" name="TextBox 27"/>
            <p:cNvSpPr txBox="1"/>
            <p:nvPr/>
          </p:nvSpPr>
          <p:spPr>
            <a:xfrm>
              <a:off x="5470620" y="1575812"/>
              <a:ext cx="1102360" cy="365760"/>
            </a:xfrm>
            <a:prstGeom prst="rect">
              <a:avLst/>
            </a:prstGeom>
            <a:noFill/>
          </p:spPr>
          <p:txBody>
            <a:bodyPr wrap="none" rtlCol="0">
              <a:spAutoFit/>
            </a:bodyPr>
            <a:lstStyle/>
            <a:p>
              <a:pPr algn="ctr"/>
              <a:r>
                <a:rPr lang="en-US" b="1" smtClean="0"/>
                <a:t>添加标题</a:t>
              </a:r>
            </a:p>
          </p:txBody>
        </p:sp>
        <p:sp>
          <p:nvSpPr>
            <p:cNvPr id="29" name="Rectangle 28"/>
            <p:cNvSpPr/>
            <p:nvPr/>
          </p:nvSpPr>
          <p:spPr>
            <a:xfrm>
              <a:off x="5045438" y="1898894"/>
              <a:ext cx="1952724" cy="640080"/>
            </a:xfrm>
            <a:prstGeom prst="rect">
              <a:avLst/>
            </a:prstGeom>
          </p:spPr>
          <p:txBody>
            <a:bodyPr wrap="square">
              <a:spAutoFit/>
            </a:bodyPr>
            <a:lstStyle/>
            <a:p>
              <a:pPr algn="ctr"/>
              <a:r>
                <a:rPr lang="en-GB" sz="1200"/>
                <a:t>请在此粘贴或者输入您的文字内容请在此粘贴或者输入您的文字内容</a:t>
              </a:r>
            </a:p>
          </p:txBody>
        </p:sp>
      </p:grpSp>
      <p:grpSp>
        <p:nvGrpSpPr>
          <p:cNvPr id="33" name="Group 32"/>
          <p:cNvGrpSpPr/>
          <p:nvPr/>
        </p:nvGrpSpPr>
        <p:grpSpPr>
          <a:xfrm>
            <a:off x="6218813" y="5128550"/>
            <a:ext cx="1952724" cy="963162"/>
            <a:chOff x="5045438" y="1575812"/>
            <a:chExt cx="1952724" cy="963162"/>
          </a:xfrm>
        </p:grpSpPr>
        <p:sp>
          <p:nvSpPr>
            <p:cNvPr id="34" name="TextBox 33"/>
            <p:cNvSpPr txBox="1"/>
            <p:nvPr/>
          </p:nvSpPr>
          <p:spPr>
            <a:xfrm>
              <a:off x="5470619" y="1575812"/>
              <a:ext cx="1102360" cy="365760"/>
            </a:xfrm>
            <a:prstGeom prst="rect">
              <a:avLst/>
            </a:prstGeom>
            <a:noFill/>
          </p:spPr>
          <p:txBody>
            <a:bodyPr wrap="none" rtlCol="0">
              <a:spAutoFit/>
            </a:bodyPr>
            <a:lstStyle/>
            <a:p>
              <a:pPr algn="ctr"/>
              <a:r>
                <a:rPr lang="en-US" b="1" smtClean="0"/>
                <a:t>添加标题</a:t>
              </a:r>
            </a:p>
          </p:txBody>
        </p:sp>
        <p:sp>
          <p:nvSpPr>
            <p:cNvPr id="35" name="Rectangle 34"/>
            <p:cNvSpPr/>
            <p:nvPr/>
          </p:nvSpPr>
          <p:spPr>
            <a:xfrm>
              <a:off x="5045438" y="1898894"/>
              <a:ext cx="1952724" cy="640080"/>
            </a:xfrm>
            <a:prstGeom prst="rect">
              <a:avLst/>
            </a:prstGeom>
          </p:spPr>
          <p:txBody>
            <a:bodyPr wrap="square">
              <a:spAutoFit/>
            </a:bodyPr>
            <a:lstStyle/>
            <a:p>
              <a:pPr algn="ctr"/>
              <a:r>
                <a:rPr lang="en-GB" sz="1200"/>
                <a:t>请在此粘贴或者输入您的文字内容请在此粘贴或者输入您的文字内容</a:t>
              </a:r>
            </a:p>
          </p:txBody>
        </p:sp>
      </p:grpSp>
      <p:grpSp>
        <p:nvGrpSpPr>
          <p:cNvPr id="12" name="Group 11"/>
          <p:cNvGrpSpPr/>
          <p:nvPr/>
        </p:nvGrpSpPr>
        <p:grpSpPr>
          <a:xfrm>
            <a:off x="3864776" y="3214815"/>
            <a:ext cx="2203879" cy="1619915"/>
            <a:chOff x="3864776" y="3809175"/>
            <a:chExt cx="2203879" cy="1619915"/>
          </a:xfrm>
        </p:grpSpPr>
        <p:sp>
          <p:nvSpPr>
            <p:cNvPr id="7" name="Freeform 6"/>
            <p:cNvSpPr/>
            <p:nvPr/>
          </p:nvSpPr>
          <p:spPr>
            <a:xfrm rot="18900000">
              <a:off x="3864776" y="3809175"/>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p:cNvSpPr>
              <a:spLocks noEditPoints="1"/>
            </p:cNvSpPr>
            <p:nvPr/>
          </p:nvSpPr>
          <p:spPr bwMode="auto">
            <a:xfrm>
              <a:off x="4525308" y="4595850"/>
              <a:ext cx="459729" cy="525769"/>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30" name="Group 29"/>
          <p:cNvGrpSpPr/>
          <p:nvPr/>
        </p:nvGrpSpPr>
        <p:grpSpPr>
          <a:xfrm>
            <a:off x="3016386" y="2073404"/>
            <a:ext cx="1619915" cy="2203879"/>
            <a:chOff x="3016386" y="2667764"/>
            <a:chExt cx="1619915" cy="2203879"/>
          </a:xfrm>
        </p:grpSpPr>
        <p:sp>
          <p:nvSpPr>
            <p:cNvPr id="6" name="Freeform 5"/>
            <p:cNvSpPr/>
            <p:nvPr/>
          </p:nvSpPr>
          <p:spPr>
            <a:xfrm rot="2700000">
              <a:off x="2724404" y="2959746"/>
              <a:ext cx="2203879" cy="1619915"/>
            </a:xfrm>
            <a:custGeom>
              <a:avLst/>
              <a:gdLst>
                <a:gd name="connsiteX0" fmla="*/ 608533 w 1655806"/>
                <a:gd name="connsiteY0" fmla="*/ 0 h 1217066"/>
                <a:gd name="connsiteX1" fmla="*/ 1113138 w 1655806"/>
                <a:gd name="connsiteY1" fmla="*/ 268296 h 1217066"/>
                <a:gd name="connsiteX2" fmla="*/ 1138667 w 1655806"/>
                <a:gd name="connsiteY2" fmla="*/ 315330 h 1217066"/>
                <a:gd name="connsiteX3" fmla="*/ 1430691 w 1655806"/>
                <a:gd name="connsiteY3" fmla="*/ 315330 h 1217066"/>
                <a:gd name="connsiteX4" fmla="*/ 1655806 w 1655806"/>
                <a:gd name="connsiteY4" fmla="*/ 608533 h 1217066"/>
                <a:gd name="connsiteX5" fmla="*/ 1430691 w 1655806"/>
                <a:gd name="connsiteY5" fmla="*/ 901735 h 1217066"/>
                <a:gd name="connsiteX6" fmla="*/ 1138668 w 1655806"/>
                <a:gd name="connsiteY6" fmla="*/ 901735 h 1217066"/>
                <a:gd name="connsiteX7" fmla="*/ 1113138 w 1655806"/>
                <a:gd name="connsiteY7" fmla="*/ 948770 h 1217066"/>
                <a:gd name="connsiteX8" fmla="*/ 608533 w 1655806"/>
                <a:gd name="connsiteY8" fmla="*/ 1217066 h 1217066"/>
                <a:gd name="connsiteX9" fmla="*/ 0 w 1655806"/>
                <a:gd name="connsiteY9" fmla="*/ 608533 h 1217066"/>
                <a:gd name="connsiteX10" fmla="*/ 608533 w 1655806"/>
                <a:gd name="connsiteY10" fmla="*/ 0 h 1217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55806" h="1217066">
                  <a:moveTo>
                    <a:pt x="608533" y="0"/>
                  </a:moveTo>
                  <a:cubicBezTo>
                    <a:pt x="818585" y="0"/>
                    <a:pt x="1003780" y="106426"/>
                    <a:pt x="1113138" y="268296"/>
                  </a:cubicBezTo>
                  <a:lnTo>
                    <a:pt x="1138667" y="315330"/>
                  </a:lnTo>
                  <a:lnTo>
                    <a:pt x="1430691" y="315330"/>
                  </a:lnTo>
                  <a:lnTo>
                    <a:pt x="1655806" y="608533"/>
                  </a:lnTo>
                  <a:lnTo>
                    <a:pt x="1430691" y="901735"/>
                  </a:lnTo>
                  <a:lnTo>
                    <a:pt x="1138668" y="901735"/>
                  </a:lnTo>
                  <a:lnTo>
                    <a:pt x="1113138" y="948770"/>
                  </a:lnTo>
                  <a:cubicBezTo>
                    <a:pt x="1003780" y="1110640"/>
                    <a:pt x="818585" y="1217066"/>
                    <a:pt x="608533" y="1217066"/>
                  </a:cubicBezTo>
                  <a:cubicBezTo>
                    <a:pt x="272450" y="1217066"/>
                    <a:pt x="0" y="944616"/>
                    <a:pt x="0" y="608533"/>
                  </a:cubicBezTo>
                  <a:cubicBezTo>
                    <a:pt x="0" y="272450"/>
                    <a:pt x="272450" y="0"/>
                    <a:pt x="608533" y="0"/>
                  </a:cubicBezTo>
                  <a:close/>
                </a:path>
              </a:pathLst>
            </a:cu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p:cNvSpPr>
              <a:spLocks noEditPoints="1"/>
            </p:cNvSpPr>
            <p:nvPr/>
          </p:nvSpPr>
          <p:spPr bwMode="auto">
            <a:xfrm>
              <a:off x="3401445" y="3381220"/>
              <a:ext cx="426710" cy="48258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spTree>
  </p:cSld>
  <p:clrMapOvr>
    <a:masterClrMapping/>
  </p:clrMapOvr>
  <p:transition advTm="5866">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500"/>
                                        <p:tgtEl>
                                          <p:spTgt spid="27"/>
                                        </p:tgtEl>
                                      </p:cBhvr>
                                    </p:animEffect>
                                  </p:childTnLst>
                                </p:cTn>
                              </p:par>
                            </p:childTnLst>
                          </p:cTn>
                        </p:par>
                        <p:par>
                          <p:cTn id="50" fill="hold">
                            <p:stCondLst>
                              <p:cond delay="4500"/>
                            </p:stCondLst>
                            <p:childTnLst>
                              <p:par>
                                <p:cTn id="51" presetID="10" presetClass="entr" presetSubtype="0"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11" name="Group 10"/>
          <p:cNvGrpSpPr/>
          <p:nvPr/>
        </p:nvGrpSpPr>
        <p:grpSpPr>
          <a:xfrm>
            <a:off x="6920031" y="2840551"/>
            <a:ext cx="1338773" cy="1338773"/>
            <a:chOff x="6920031" y="3363156"/>
            <a:chExt cx="1338773" cy="1338773"/>
          </a:xfrm>
        </p:grpSpPr>
        <p:sp>
          <p:nvSpPr>
            <p:cNvPr id="8" name="Oval 7"/>
            <p:cNvSpPr/>
            <p:nvPr/>
          </p:nvSpPr>
          <p:spPr>
            <a:xfrm>
              <a:off x="6920031" y="3363156"/>
              <a:ext cx="1338773" cy="1338773"/>
            </a:xfrm>
            <a:prstGeom prst="ellipse">
              <a:avLst/>
            </a:prstGeom>
            <a:gradFill>
              <a:gsLst>
                <a:gs pos="0">
                  <a:srgbClr val="E30000"/>
                </a:gs>
                <a:gs pos="100000">
                  <a:srgbClr val="760303"/>
                </a:gs>
              </a:gsLst>
              <a:lin ang="10800000" scaled="0"/>
            </a:gra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3"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4"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5"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6"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27"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grpSp>
        <p:nvGrpSpPr>
          <p:cNvPr id="12" name="Group 11"/>
          <p:cNvGrpSpPr/>
          <p:nvPr/>
        </p:nvGrpSpPr>
        <p:grpSpPr>
          <a:xfrm>
            <a:off x="6096000" y="2044276"/>
            <a:ext cx="1338773" cy="1338773"/>
            <a:chOff x="6096000" y="2566881"/>
            <a:chExt cx="1338773" cy="1338773"/>
          </a:xfrm>
        </p:grpSpPr>
        <p:sp>
          <p:nvSpPr>
            <p:cNvPr id="7" name="Oval 6"/>
            <p:cNvSpPr/>
            <p:nvPr/>
          </p:nvSpPr>
          <p:spPr>
            <a:xfrm>
              <a:off x="6096000" y="2566881"/>
              <a:ext cx="1338773" cy="1338773"/>
            </a:xfrm>
            <a:prstGeom prst="ellipse">
              <a:avLst/>
            </a:prstGeom>
            <a:gradFill>
              <a:gsLst>
                <a:gs pos="0">
                  <a:srgbClr val="E30000"/>
                </a:gs>
                <a:gs pos="100000">
                  <a:srgbClr val="760303"/>
                </a:gs>
              </a:gsLst>
              <a:lin ang="10800000" scaled="0"/>
            </a:gra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0"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1"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3" name="Group 12"/>
          <p:cNvGrpSpPr/>
          <p:nvPr/>
        </p:nvGrpSpPr>
        <p:grpSpPr>
          <a:xfrm>
            <a:off x="4362154" y="1253976"/>
            <a:ext cx="1960098" cy="1960098"/>
            <a:chOff x="4362154" y="1776581"/>
            <a:chExt cx="1960098" cy="1960098"/>
          </a:xfrm>
        </p:grpSpPr>
        <p:sp>
          <p:nvSpPr>
            <p:cNvPr id="6" name="Oval 5"/>
            <p:cNvSpPr/>
            <p:nvPr/>
          </p:nvSpPr>
          <p:spPr>
            <a:xfrm>
              <a:off x="4362154" y="1776581"/>
              <a:ext cx="1960098" cy="1960098"/>
            </a:xfrm>
            <a:prstGeom prst="ellipse">
              <a:avLst/>
            </a:prstGeom>
            <a:gradFill>
              <a:gsLst>
                <a:gs pos="0">
                  <a:srgbClr val="E30000"/>
                </a:gs>
                <a:gs pos="100000">
                  <a:srgbClr val="760303"/>
                </a:gs>
              </a:gsLst>
              <a:lin ang="10800000" scaled="0"/>
            </a:gra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2"/>
            </a:solidFill>
            <a:ln>
              <a:noFill/>
            </a:ln>
          </p:spPr>
          <p:txBody>
            <a:bodyPr vert="horz" wrap="square" lIns="91440" tIns="45720" rIns="91440" bIns="45720" numCol="1" anchor="t" anchorCtr="0" compatLnSpc="1"/>
            <a:lstStyle/>
            <a:p>
              <a:endParaRPr lang="en-GB"/>
            </a:p>
          </p:txBody>
        </p:sp>
      </p:grpSp>
      <p:grpSp>
        <p:nvGrpSpPr>
          <p:cNvPr id="10" name="Group 9"/>
          <p:cNvGrpSpPr/>
          <p:nvPr/>
        </p:nvGrpSpPr>
        <p:grpSpPr>
          <a:xfrm>
            <a:off x="6096000" y="3877765"/>
            <a:ext cx="1781907" cy="1781907"/>
            <a:chOff x="6096000" y="4400370"/>
            <a:chExt cx="1781907" cy="1781907"/>
          </a:xfrm>
        </p:grpSpPr>
        <p:sp>
          <p:nvSpPr>
            <p:cNvPr id="9" name="Oval 8"/>
            <p:cNvSpPr/>
            <p:nvPr/>
          </p:nvSpPr>
          <p:spPr>
            <a:xfrm>
              <a:off x="6096000" y="4400370"/>
              <a:ext cx="1781907" cy="1781907"/>
            </a:xfrm>
            <a:prstGeom prst="ellipse">
              <a:avLst/>
            </a:prstGeom>
            <a:gradFill>
              <a:gsLst>
                <a:gs pos="0">
                  <a:srgbClr val="E30000"/>
                </a:gs>
                <a:gs pos="100000">
                  <a:srgbClr val="760303"/>
                </a:gs>
              </a:gsLst>
              <a:lin ang="10800000" scaled="0"/>
            </a:gra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47" name="Freeform 46"/>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grpSp>
      </p:grpSp>
      <p:grpSp>
        <p:nvGrpSpPr>
          <p:cNvPr id="51" name="Group 50"/>
          <p:cNvGrpSpPr/>
          <p:nvPr/>
        </p:nvGrpSpPr>
        <p:grpSpPr>
          <a:xfrm>
            <a:off x="7434773" y="1360203"/>
            <a:ext cx="3927279" cy="968854"/>
            <a:chOff x="7581722" y="2384164"/>
            <a:chExt cx="3927279" cy="968854"/>
          </a:xfrm>
        </p:grpSpPr>
        <p:sp>
          <p:nvSpPr>
            <p:cNvPr id="49" name="TextBox 48"/>
            <p:cNvSpPr txBox="1"/>
            <p:nvPr/>
          </p:nvSpPr>
          <p:spPr>
            <a:xfrm>
              <a:off x="7581722" y="2384164"/>
              <a:ext cx="2021840" cy="365760"/>
            </a:xfrm>
            <a:prstGeom prst="rect">
              <a:avLst/>
            </a:prstGeom>
            <a:noFill/>
          </p:spPr>
          <p:txBody>
            <a:bodyPr wrap="none" rtlCol="0">
              <a:spAutoFit/>
            </a:bodyPr>
            <a:lstStyle/>
            <a:p>
              <a:pPr algn="l"/>
              <a:r>
                <a:rPr lang="en-US" b="1" smtClean="0"/>
                <a:t>单击此处添加标题</a:t>
              </a:r>
            </a:p>
          </p:txBody>
        </p:sp>
        <p:sp>
          <p:nvSpPr>
            <p:cNvPr id="50" name="Rectangle 49"/>
            <p:cNvSpPr/>
            <p:nvPr/>
          </p:nvSpPr>
          <p:spPr>
            <a:xfrm>
              <a:off x="7581722" y="2712938"/>
              <a:ext cx="3927279" cy="64008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grpSp>
      <p:grpSp>
        <p:nvGrpSpPr>
          <p:cNvPr id="52" name="Group 51"/>
          <p:cNvGrpSpPr/>
          <p:nvPr/>
        </p:nvGrpSpPr>
        <p:grpSpPr>
          <a:xfrm>
            <a:off x="8315121" y="2993332"/>
            <a:ext cx="3262591" cy="1151734"/>
            <a:chOff x="7581722" y="2384164"/>
            <a:chExt cx="3262591" cy="1151734"/>
          </a:xfrm>
        </p:grpSpPr>
        <p:sp>
          <p:nvSpPr>
            <p:cNvPr id="53" name="TextBox 52"/>
            <p:cNvSpPr txBox="1"/>
            <p:nvPr/>
          </p:nvSpPr>
          <p:spPr>
            <a:xfrm>
              <a:off x="7581722" y="2384164"/>
              <a:ext cx="2021840" cy="365760"/>
            </a:xfrm>
            <a:prstGeom prst="rect">
              <a:avLst/>
            </a:prstGeom>
            <a:noFill/>
          </p:spPr>
          <p:txBody>
            <a:bodyPr wrap="none" rtlCol="0">
              <a:spAutoFit/>
            </a:bodyPr>
            <a:lstStyle/>
            <a:p>
              <a:pPr algn="l"/>
              <a:r>
                <a:rPr lang="en-US" b="1" smtClean="0"/>
                <a:t>单击此处添加标题</a:t>
              </a:r>
            </a:p>
          </p:txBody>
        </p:sp>
        <p:sp>
          <p:nvSpPr>
            <p:cNvPr id="54" name="Rectangle 53"/>
            <p:cNvSpPr/>
            <p:nvPr/>
          </p:nvSpPr>
          <p:spPr>
            <a:xfrm>
              <a:off x="7581723" y="2712938"/>
              <a:ext cx="3262590" cy="82296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grpSp>
      <p:grpSp>
        <p:nvGrpSpPr>
          <p:cNvPr id="55" name="Group 54"/>
          <p:cNvGrpSpPr/>
          <p:nvPr/>
        </p:nvGrpSpPr>
        <p:grpSpPr>
          <a:xfrm>
            <a:off x="8055989" y="4628590"/>
            <a:ext cx="3262591" cy="1151734"/>
            <a:chOff x="7581722" y="2384164"/>
            <a:chExt cx="3262591" cy="1151734"/>
          </a:xfrm>
        </p:grpSpPr>
        <p:sp>
          <p:nvSpPr>
            <p:cNvPr id="56" name="TextBox 55"/>
            <p:cNvSpPr txBox="1"/>
            <p:nvPr/>
          </p:nvSpPr>
          <p:spPr>
            <a:xfrm>
              <a:off x="7581722" y="2384164"/>
              <a:ext cx="2021840" cy="365760"/>
            </a:xfrm>
            <a:prstGeom prst="rect">
              <a:avLst/>
            </a:prstGeom>
            <a:noFill/>
          </p:spPr>
          <p:txBody>
            <a:bodyPr wrap="none" rtlCol="0">
              <a:spAutoFit/>
            </a:bodyPr>
            <a:lstStyle/>
            <a:p>
              <a:pPr algn="l"/>
              <a:r>
                <a:rPr lang="en-US" b="1" smtClean="0"/>
                <a:t>单击此处添加标题</a:t>
              </a:r>
            </a:p>
          </p:txBody>
        </p:sp>
        <p:sp>
          <p:nvSpPr>
            <p:cNvPr id="57" name="Rectangle 56"/>
            <p:cNvSpPr/>
            <p:nvPr/>
          </p:nvSpPr>
          <p:spPr>
            <a:xfrm>
              <a:off x="7581723" y="2712938"/>
              <a:ext cx="3262590" cy="82296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grpSp>
      <p:grpSp>
        <p:nvGrpSpPr>
          <p:cNvPr id="58" name="Group 57"/>
          <p:cNvGrpSpPr/>
          <p:nvPr/>
        </p:nvGrpSpPr>
        <p:grpSpPr>
          <a:xfrm flipH="1">
            <a:off x="865869" y="1360203"/>
            <a:ext cx="3350570" cy="1151734"/>
            <a:chOff x="7581723" y="2384164"/>
            <a:chExt cx="3350570" cy="1151734"/>
          </a:xfrm>
        </p:grpSpPr>
        <p:sp>
          <p:nvSpPr>
            <p:cNvPr id="59" name="TextBox 58"/>
            <p:cNvSpPr txBox="1"/>
            <p:nvPr/>
          </p:nvSpPr>
          <p:spPr>
            <a:xfrm>
              <a:off x="7581723" y="2384164"/>
              <a:ext cx="2021840" cy="365760"/>
            </a:xfrm>
            <a:prstGeom prst="rect">
              <a:avLst/>
            </a:prstGeom>
            <a:noFill/>
          </p:spPr>
          <p:txBody>
            <a:bodyPr wrap="none" rtlCol="0">
              <a:spAutoFit/>
            </a:bodyPr>
            <a:lstStyle/>
            <a:p>
              <a:pPr algn="r"/>
              <a:r>
                <a:rPr lang="en-US" b="1" smtClean="0"/>
                <a:t>单击此处添加标题</a:t>
              </a:r>
            </a:p>
          </p:txBody>
        </p:sp>
        <p:sp>
          <p:nvSpPr>
            <p:cNvPr id="60" name="Rectangle 59"/>
            <p:cNvSpPr/>
            <p:nvPr/>
          </p:nvSpPr>
          <p:spPr>
            <a:xfrm>
              <a:off x="7581723" y="2712938"/>
              <a:ext cx="3350570" cy="82296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grpSp>
      <p:grpSp>
        <p:nvGrpSpPr>
          <p:cNvPr id="61" name="Group 60"/>
          <p:cNvGrpSpPr/>
          <p:nvPr/>
        </p:nvGrpSpPr>
        <p:grpSpPr>
          <a:xfrm flipH="1">
            <a:off x="486578" y="2993332"/>
            <a:ext cx="3262590" cy="1151734"/>
            <a:chOff x="7581723" y="2384164"/>
            <a:chExt cx="3262590" cy="1151734"/>
          </a:xfrm>
        </p:grpSpPr>
        <p:sp>
          <p:nvSpPr>
            <p:cNvPr id="62" name="TextBox 61"/>
            <p:cNvSpPr txBox="1"/>
            <p:nvPr/>
          </p:nvSpPr>
          <p:spPr>
            <a:xfrm>
              <a:off x="7581723" y="2384164"/>
              <a:ext cx="2021840" cy="365760"/>
            </a:xfrm>
            <a:prstGeom prst="rect">
              <a:avLst/>
            </a:prstGeom>
            <a:noFill/>
          </p:spPr>
          <p:txBody>
            <a:bodyPr wrap="none" rtlCol="0">
              <a:spAutoFit/>
            </a:bodyPr>
            <a:lstStyle/>
            <a:p>
              <a:pPr algn="r"/>
              <a:r>
                <a:rPr lang="en-US" b="1" smtClean="0"/>
                <a:t>单击此处添加标题</a:t>
              </a:r>
            </a:p>
          </p:txBody>
        </p:sp>
        <p:sp>
          <p:nvSpPr>
            <p:cNvPr id="63" name="Rectangle 62"/>
            <p:cNvSpPr/>
            <p:nvPr/>
          </p:nvSpPr>
          <p:spPr>
            <a:xfrm>
              <a:off x="7581723" y="2712938"/>
              <a:ext cx="3262590" cy="82296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grpSp>
      <p:grpSp>
        <p:nvGrpSpPr>
          <p:cNvPr id="64" name="Group 63"/>
          <p:cNvGrpSpPr/>
          <p:nvPr/>
        </p:nvGrpSpPr>
        <p:grpSpPr>
          <a:xfrm flipH="1">
            <a:off x="900709" y="4628590"/>
            <a:ext cx="3262590" cy="1151734"/>
            <a:chOff x="7581723" y="2384164"/>
            <a:chExt cx="3262590" cy="1151734"/>
          </a:xfrm>
        </p:grpSpPr>
        <p:sp>
          <p:nvSpPr>
            <p:cNvPr id="65" name="TextBox 64"/>
            <p:cNvSpPr txBox="1"/>
            <p:nvPr/>
          </p:nvSpPr>
          <p:spPr>
            <a:xfrm>
              <a:off x="7581723" y="2384164"/>
              <a:ext cx="2021840" cy="365760"/>
            </a:xfrm>
            <a:prstGeom prst="rect">
              <a:avLst/>
            </a:prstGeom>
            <a:noFill/>
          </p:spPr>
          <p:txBody>
            <a:bodyPr wrap="none" rtlCol="0">
              <a:spAutoFit/>
            </a:bodyPr>
            <a:lstStyle/>
            <a:p>
              <a:pPr algn="r"/>
              <a:r>
                <a:rPr lang="en-US" b="1" smtClean="0"/>
                <a:t>单击此处添加标题</a:t>
              </a:r>
            </a:p>
          </p:txBody>
        </p:sp>
        <p:sp>
          <p:nvSpPr>
            <p:cNvPr id="66" name="Rectangle 65"/>
            <p:cNvSpPr/>
            <p:nvPr/>
          </p:nvSpPr>
          <p:spPr>
            <a:xfrm>
              <a:off x="7581723" y="2712938"/>
              <a:ext cx="3262590" cy="82296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grpSp>
      <p:grpSp>
        <p:nvGrpSpPr>
          <p:cNvPr id="14" name="Group 13"/>
          <p:cNvGrpSpPr/>
          <p:nvPr/>
        </p:nvGrpSpPr>
        <p:grpSpPr>
          <a:xfrm>
            <a:off x="3933196" y="2815071"/>
            <a:ext cx="1338773" cy="1338773"/>
            <a:chOff x="3933196" y="3337676"/>
            <a:chExt cx="1338773" cy="1338773"/>
          </a:xfrm>
        </p:grpSpPr>
        <p:sp>
          <p:nvSpPr>
            <p:cNvPr id="5" name="Oval 4"/>
            <p:cNvSpPr/>
            <p:nvPr/>
          </p:nvSpPr>
          <p:spPr>
            <a:xfrm>
              <a:off x="3933196" y="3337676"/>
              <a:ext cx="1338773" cy="1338773"/>
            </a:xfrm>
            <a:prstGeom prst="ellipse">
              <a:avLst/>
            </a:prstGeom>
            <a:gradFill>
              <a:gsLst>
                <a:gs pos="0">
                  <a:srgbClr val="E30000"/>
                </a:gs>
                <a:gs pos="100000">
                  <a:srgbClr val="760303"/>
                </a:gs>
              </a:gsLst>
              <a:lin ang="10800000" scaled="0"/>
            </a:gra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4"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5"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5" name="Group 14"/>
          <p:cNvGrpSpPr/>
          <p:nvPr/>
        </p:nvGrpSpPr>
        <p:grpSpPr>
          <a:xfrm>
            <a:off x="4266129" y="3992088"/>
            <a:ext cx="1005840" cy="1005840"/>
            <a:chOff x="4266129" y="4562318"/>
            <a:chExt cx="1005840" cy="1005840"/>
          </a:xfrm>
        </p:grpSpPr>
        <p:sp>
          <p:nvSpPr>
            <p:cNvPr id="4" name="Oval 3"/>
            <p:cNvSpPr/>
            <p:nvPr/>
          </p:nvSpPr>
          <p:spPr>
            <a:xfrm>
              <a:off x="4266129" y="4562318"/>
              <a:ext cx="1005840" cy="1005840"/>
            </a:xfrm>
            <a:prstGeom prst="ellipse">
              <a:avLst/>
            </a:prstGeom>
            <a:gradFill>
              <a:gsLst>
                <a:gs pos="0">
                  <a:srgbClr val="E30000"/>
                </a:gs>
                <a:gs pos="100000">
                  <a:srgbClr val="760303"/>
                </a:gs>
              </a:gsLst>
              <a:lin ang="10800000" scaled="0"/>
            </a:gradFill>
            <a:ln w="254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8"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9"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0"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1"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2"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43"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spTree>
  </p:cSld>
  <p:clrMapOvr>
    <a:masterClrMapping/>
  </p:clrMapOvr>
  <p:transition advTm="6692">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3500"/>
                            </p:stCondLst>
                            <p:childTnLst>
                              <p:par>
                                <p:cTn id="45" presetID="10" presetClass="entr" presetSubtype="0"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fade">
                                      <p:cBhvr>
                                        <p:cTn id="51" dur="500"/>
                                        <p:tgtEl>
                                          <p:spTgt spid="55"/>
                                        </p:tgtEl>
                                      </p:cBhvr>
                                    </p:animEffect>
                                  </p:childTnLst>
                                </p:cTn>
                              </p:par>
                            </p:childTnLst>
                          </p:cTn>
                        </p:par>
                        <p:par>
                          <p:cTn id="52" fill="hold">
                            <p:stCondLst>
                              <p:cond delay="4500"/>
                            </p:stCondLst>
                            <p:childTnLst>
                              <p:par>
                                <p:cTn id="53" presetID="10" presetClass="entr" presetSubtype="0"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500"/>
                                        <p:tgtEl>
                                          <p:spTgt spid="58"/>
                                        </p:tgtEl>
                                      </p:cBhvr>
                                    </p:animEffect>
                                  </p:childTnLst>
                                </p:cTn>
                              </p:par>
                            </p:childTnLst>
                          </p:cTn>
                        </p:par>
                        <p:par>
                          <p:cTn id="56" fill="hold">
                            <p:stCondLst>
                              <p:cond delay="5000"/>
                            </p:stCondLst>
                            <p:childTnLst>
                              <p:par>
                                <p:cTn id="57" presetID="10" presetClass="entr" presetSubtype="0" fill="hold"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childTnLst>
                          </p:cTn>
                        </p:par>
                        <p:par>
                          <p:cTn id="60" fill="hold">
                            <p:stCondLst>
                              <p:cond delay="5500"/>
                            </p:stCondLst>
                            <p:childTnLst>
                              <p:par>
                                <p:cTn id="61" presetID="10" presetClass="entr" presetSubtype="0" fill="hold" nodeType="after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35" name="Group 34"/>
          <p:cNvGrpSpPr/>
          <p:nvPr/>
        </p:nvGrpSpPr>
        <p:grpSpPr>
          <a:xfrm>
            <a:off x="3990618" y="1438316"/>
            <a:ext cx="4196189" cy="4179912"/>
            <a:chOff x="3990618" y="1932981"/>
            <a:chExt cx="4196189" cy="4179912"/>
          </a:xfrm>
        </p:grpSpPr>
        <p:sp>
          <p:nvSpPr>
            <p:cNvPr id="4" name="Oval 3"/>
            <p:cNvSpPr/>
            <p:nvPr/>
          </p:nvSpPr>
          <p:spPr>
            <a:xfrm>
              <a:off x="5717370" y="1932981"/>
              <a:ext cx="757260" cy="757260"/>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976434" y="2479005"/>
              <a:ext cx="757260" cy="757260"/>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429547" y="3653004"/>
              <a:ext cx="757260" cy="757260"/>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717370" y="5355633"/>
              <a:ext cx="757260" cy="757260"/>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939192" y="4827003"/>
              <a:ext cx="757260" cy="757260"/>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990618" y="3653004"/>
              <a:ext cx="757260" cy="757260"/>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513442" y="2466591"/>
              <a:ext cx="757260" cy="757260"/>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443264" y="4827003"/>
              <a:ext cx="757260" cy="757260"/>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4896844" y="2832807"/>
              <a:ext cx="2398312" cy="2397654"/>
              <a:chOff x="2061526" y="2607724"/>
              <a:chExt cx="2398312" cy="2397654"/>
            </a:xfrm>
          </p:grpSpPr>
          <p:grpSp>
            <p:nvGrpSpPr>
              <p:cNvPr id="13" name="Group 131"/>
              <p:cNvGrpSpPr>
                <a:grpSpLocks noChangeAspect="1"/>
              </p:cNvGrpSpPr>
              <p:nvPr/>
            </p:nvGrpSpPr>
            <p:grpSpPr bwMode="auto">
              <a:xfrm>
                <a:off x="2061526" y="2607724"/>
                <a:ext cx="2398312" cy="2397654"/>
                <a:chOff x="1674" y="335"/>
                <a:chExt cx="3649" cy="3648"/>
              </a:xfrm>
              <a:solidFill>
                <a:schemeClr val="tx2">
                  <a:lumMod val="60000"/>
                  <a:lumOff val="40000"/>
                </a:schemeClr>
              </a:solidFill>
            </p:grpSpPr>
            <p:sp>
              <p:nvSpPr>
                <p:cNvPr id="19" name="Freeform 132"/>
                <p:cNvSpPr/>
                <p:nvPr/>
              </p:nvSpPr>
              <p:spPr bwMode="auto">
                <a:xfrm>
                  <a:off x="3227" y="335"/>
                  <a:ext cx="544" cy="3648"/>
                </a:xfrm>
                <a:custGeom>
                  <a:avLst/>
                  <a:gdLst>
                    <a:gd name="T0" fmla="*/ 141 w 230"/>
                    <a:gd name="T1" fmla="*/ 1527 h 1541"/>
                    <a:gd name="T2" fmla="*/ 216 w 230"/>
                    <a:gd name="T3" fmla="*/ 1453 h 1541"/>
                    <a:gd name="T4" fmla="*/ 216 w 230"/>
                    <a:gd name="T5" fmla="*/ 1402 h 1541"/>
                    <a:gd name="T6" fmla="*/ 165 w 230"/>
                    <a:gd name="T7" fmla="*/ 1402 h 1541"/>
                    <a:gd name="T8" fmla="*/ 147 w 230"/>
                    <a:gd name="T9" fmla="*/ 1420 h 1541"/>
                    <a:gd name="T10" fmla="*/ 147 w 230"/>
                    <a:gd name="T11" fmla="*/ 123 h 1541"/>
                    <a:gd name="T12" fmla="*/ 165 w 230"/>
                    <a:gd name="T13" fmla="*/ 141 h 1541"/>
                    <a:gd name="T14" fmla="*/ 216 w 230"/>
                    <a:gd name="T15" fmla="*/ 141 h 1541"/>
                    <a:gd name="T16" fmla="*/ 216 w 230"/>
                    <a:gd name="T17" fmla="*/ 90 h 1541"/>
                    <a:gd name="T18" fmla="*/ 139 w 230"/>
                    <a:gd name="T19" fmla="*/ 14 h 1541"/>
                    <a:gd name="T20" fmla="*/ 89 w 230"/>
                    <a:gd name="T21" fmla="*/ 14 h 1541"/>
                    <a:gd name="T22" fmla="*/ 14 w 230"/>
                    <a:gd name="T23" fmla="*/ 88 h 1541"/>
                    <a:gd name="T24" fmla="*/ 14 w 230"/>
                    <a:gd name="T25" fmla="*/ 139 h 1541"/>
                    <a:gd name="T26" fmla="*/ 65 w 230"/>
                    <a:gd name="T27" fmla="*/ 139 h 1541"/>
                    <a:gd name="T28" fmla="*/ 83 w 230"/>
                    <a:gd name="T29" fmla="*/ 121 h 1541"/>
                    <a:gd name="T30" fmla="*/ 83 w 230"/>
                    <a:gd name="T31" fmla="*/ 1418 h 1541"/>
                    <a:gd name="T32" fmla="*/ 65 w 230"/>
                    <a:gd name="T33" fmla="*/ 1400 h 1541"/>
                    <a:gd name="T34" fmla="*/ 14 w 230"/>
                    <a:gd name="T35" fmla="*/ 1400 h 1541"/>
                    <a:gd name="T36" fmla="*/ 14 w 230"/>
                    <a:gd name="T37" fmla="*/ 1451 h 1541"/>
                    <a:gd name="T38" fmla="*/ 91 w 230"/>
                    <a:gd name="T39" fmla="*/ 1527 h 1541"/>
                    <a:gd name="T40" fmla="*/ 141 w 230"/>
                    <a:gd name="T41" fmla="*/ 1527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0" h="1541">
                      <a:moveTo>
                        <a:pt x="141" y="1527"/>
                      </a:moveTo>
                      <a:cubicBezTo>
                        <a:pt x="216" y="1453"/>
                        <a:pt x="216" y="1453"/>
                        <a:pt x="216" y="1453"/>
                      </a:cubicBezTo>
                      <a:cubicBezTo>
                        <a:pt x="230" y="1439"/>
                        <a:pt x="230" y="1416"/>
                        <a:pt x="216" y="1402"/>
                      </a:cubicBezTo>
                      <a:cubicBezTo>
                        <a:pt x="202" y="1388"/>
                        <a:pt x="179" y="1388"/>
                        <a:pt x="165" y="1402"/>
                      </a:cubicBezTo>
                      <a:cubicBezTo>
                        <a:pt x="147" y="1420"/>
                        <a:pt x="147" y="1420"/>
                        <a:pt x="147" y="1420"/>
                      </a:cubicBezTo>
                      <a:cubicBezTo>
                        <a:pt x="147" y="123"/>
                        <a:pt x="147" y="123"/>
                        <a:pt x="147" y="123"/>
                      </a:cubicBezTo>
                      <a:cubicBezTo>
                        <a:pt x="165" y="141"/>
                        <a:pt x="165" y="141"/>
                        <a:pt x="165" y="141"/>
                      </a:cubicBezTo>
                      <a:cubicBezTo>
                        <a:pt x="179" y="155"/>
                        <a:pt x="202" y="155"/>
                        <a:pt x="216" y="141"/>
                      </a:cubicBezTo>
                      <a:cubicBezTo>
                        <a:pt x="230" y="127"/>
                        <a:pt x="230" y="104"/>
                        <a:pt x="216" y="90"/>
                      </a:cubicBezTo>
                      <a:cubicBezTo>
                        <a:pt x="139" y="14"/>
                        <a:pt x="139" y="14"/>
                        <a:pt x="139" y="14"/>
                      </a:cubicBezTo>
                      <a:cubicBezTo>
                        <a:pt x="125" y="0"/>
                        <a:pt x="103" y="0"/>
                        <a:pt x="89" y="14"/>
                      </a:cubicBezTo>
                      <a:cubicBezTo>
                        <a:pt x="14" y="88"/>
                        <a:pt x="14" y="88"/>
                        <a:pt x="14" y="88"/>
                      </a:cubicBezTo>
                      <a:cubicBezTo>
                        <a:pt x="0" y="102"/>
                        <a:pt x="0" y="125"/>
                        <a:pt x="14" y="139"/>
                      </a:cubicBezTo>
                      <a:cubicBezTo>
                        <a:pt x="28" y="153"/>
                        <a:pt x="51" y="153"/>
                        <a:pt x="65" y="139"/>
                      </a:cubicBezTo>
                      <a:cubicBezTo>
                        <a:pt x="83" y="121"/>
                        <a:pt x="83" y="121"/>
                        <a:pt x="83" y="121"/>
                      </a:cubicBezTo>
                      <a:cubicBezTo>
                        <a:pt x="83" y="1418"/>
                        <a:pt x="83" y="1418"/>
                        <a:pt x="83" y="1418"/>
                      </a:cubicBezTo>
                      <a:cubicBezTo>
                        <a:pt x="65" y="1400"/>
                        <a:pt x="65" y="1400"/>
                        <a:pt x="65" y="1400"/>
                      </a:cubicBezTo>
                      <a:cubicBezTo>
                        <a:pt x="51" y="1386"/>
                        <a:pt x="28" y="1386"/>
                        <a:pt x="14" y="1400"/>
                      </a:cubicBezTo>
                      <a:cubicBezTo>
                        <a:pt x="0" y="1414"/>
                        <a:pt x="0" y="1437"/>
                        <a:pt x="14" y="1451"/>
                      </a:cubicBezTo>
                      <a:cubicBezTo>
                        <a:pt x="91" y="1527"/>
                        <a:pt x="91" y="1527"/>
                        <a:pt x="91" y="1527"/>
                      </a:cubicBezTo>
                      <a:cubicBezTo>
                        <a:pt x="105" y="1541"/>
                        <a:pt x="127" y="1541"/>
                        <a:pt x="141" y="1527"/>
                      </a:cubicBezTo>
                      <a:close/>
                    </a:path>
                  </a:pathLst>
                </a:custGeom>
                <a:gradFill>
                  <a:gsLst>
                    <a:gs pos="0">
                      <a:srgbClr val="E30000"/>
                    </a:gs>
                    <a:gs pos="100000">
                      <a:srgbClr val="760303"/>
                    </a:gs>
                  </a:gsLst>
                  <a:lin ang="108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 name="Freeform 133"/>
                <p:cNvSpPr/>
                <p:nvPr/>
              </p:nvSpPr>
              <p:spPr bwMode="auto">
                <a:xfrm>
                  <a:off x="2192" y="849"/>
                  <a:ext cx="2613" cy="2620"/>
                </a:xfrm>
                <a:custGeom>
                  <a:avLst/>
                  <a:gdLst>
                    <a:gd name="T0" fmla="*/ 36 w 1104"/>
                    <a:gd name="T1" fmla="*/ 1107 h 1107"/>
                    <a:gd name="T2" fmla="*/ 141 w 1104"/>
                    <a:gd name="T3" fmla="*/ 1107 h 1107"/>
                    <a:gd name="T4" fmla="*/ 177 w 1104"/>
                    <a:gd name="T5" fmla="*/ 1072 h 1107"/>
                    <a:gd name="T6" fmla="*/ 141 w 1104"/>
                    <a:gd name="T7" fmla="*/ 1036 h 1107"/>
                    <a:gd name="T8" fmla="*/ 115 w 1104"/>
                    <a:gd name="T9" fmla="*/ 1036 h 1107"/>
                    <a:gd name="T10" fmla="*/ 1032 w 1104"/>
                    <a:gd name="T11" fmla="*/ 119 h 1107"/>
                    <a:gd name="T12" fmla="*/ 1032 w 1104"/>
                    <a:gd name="T13" fmla="*/ 144 h 1107"/>
                    <a:gd name="T14" fmla="*/ 1068 w 1104"/>
                    <a:gd name="T15" fmla="*/ 180 h 1107"/>
                    <a:gd name="T16" fmla="*/ 1104 w 1104"/>
                    <a:gd name="T17" fmla="*/ 144 h 1107"/>
                    <a:gd name="T18" fmla="*/ 1104 w 1104"/>
                    <a:gd name="T19" fmla="*/ 36 h 1107"/>
                    <a:gd name="T20" fmla="*/ 1068 w 1104"/>
                    <a:gd name="T21" fmla="*/ 0 h 1107"/>
                    <a:gd name="T22" fmla="*/ 963 w 1104"/>
                    <a:gd name="T23" fmla="*/ 0 h 1107"/>
                    <a:gd name="T24" fmla="*/ 927 w 1104"/>
                    <a:gd name="T25" fmla="*/ 36 h 1107"/>
                    <a:gd name="T26" fmla="*/ 963 w 1104"/>
                    <a:gd name="T27" fmla="*/ 72 h 1107"/>
                    <a:gd name="T28" fmla="*/ 989 w 1104"/>
                    <a:gd name="T29" fmla="*/ 72 h 1107"/>
                    <a:gd name="T30" fmla="*/ 72 w 1104"/>
                    <a:gd name="T31" fmla="*/ 989 h 1107"/>
                    <a:gd name="T32" fmla="*/ 72 w 1104"/>
                    <a:gd name="T33" fmla="*/ 964 h 1107"/>
                    <a:gd name="T34" fmla="*/ 36 w 1104"/>
                    <a:gd name="T35" fmla="*/ 928 h 1107"/>
                    <a:gd name="T36" fmla="*/ 0 w 1104"/>
                    <a:gd name="T37" fmla="*/ 964 h 1107"/>
                    <a:gd name="T38" fmla="*/ 0 w 1104"/>
                    <a:gd name="T39" fmla="*/ 1072 h 1107"/>
                    <a:gd name="T40" fmla="*/ 36 w 1104"/>
                    <a:gd name="T41" fmla="*/ 110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4" h="1107">
                      <a:moveTo>
                        <a:pt x="36" y="1107"/>
                      </a:moveTo>
                      <a:cubicBezTo>
                        <a:pt x="141" y="1107"/>
                        <a:pt x="141" y="1107"/>
                        <a:pt x="141" y="1107"/>
                      </a:cubicBezTo>
                      <a:cubicBezTo>
                        <a:pt x="160" y="1107"/>
                        <a:pt x="177" y="1091"/>
                        <a:pt x="177" y="1072"/>
                      </a:cubicBezTo>
                      <a:cubicBezTo>
                        <a:pt x="177" y="1052"/>
                        <a:pt x="160" y="1036"/>
                        <a:pt x="141" y="1036"/>
                      </a:cubicBezTo>
                      <a:cubicBezTo>
                        <a:pt x="115" y="1036"/>
                        <a:pt x="115" y="1036"/>
                        <a:pt x="115" y="1036"/>
                      </a:cubicBezTo>
                      <a:cubicBezTo>
                        <a:pt x="1032" y="119"/>
                        <a:pt x="1032" y="119"/>
                        <a:pt x="1032" y="119"/>
                      </a:cubicBezTo>
                      <a:cubicBezTo>
                        <a:pt x="1032" y="144"/>
                        <a:pt x="1032" y="144"/>
                        <a:pt x="1032" y="144"/>
                      </a:cubicBezTo>
                      <a:cubicBezTo>
                        <a:pt x="1032" y="164"/>
                        <a:pt x="1049" y="180"/>
                        <a:pt x="1068" y="180"/>
                      </a:cubicBezTo>
                      <a:cubicBezTo>
                        <a:pt x="1088" y="180"/>
                        <a:pt x="1104" y="164"/>
                        <a:pt x="1104" y="144"/>
                      </a:cubicBezTo>
                      <a:cubicBezTo>
                        <a:pt x="1104" y="36"/>
                        <a:pt x="1104" y="36"/>
                        <a:pt x="1104" y="36"/>
                      </a:cubicBezTo>
                      <a:cubicBezTo>
                        <a:pt x="1104" y="16"/>
                        <a:pt x="1088" y="0"/>
                        <a:pt x="1068" y="0"/>
                      </a:cubicBezTo>
                      <a:cubicBezTo>
                        <a:pt x="963" y="0"/>
                        <a:pt x="963" y="0"/>
                        <a:pt x="963" y="0"/>
                      </a:cubicBezTo>
                      <a:cubicBezTo>
                        <a:pt x="944" y="0"/>
                        <a:pt x="927" y="16"/>
                        <a:pt x="927" y="36"/>
                      </a:cubicBezTo>
                      <a:cubicBezTo>
                        <a:pt x="927" y="56"/>
                        <a:pt x="944" y="72"/>
                        <a:pt x="963" y="72"/>
                      </a:cubicBezTo>
                      <a:cubicBezTo>
                        <a:pt x="989" y="72"/>
                        <a:pt x="989" y="72"/>
                        <a:pt x="989" y="72"/>
                      </a:cubicBezTo>
                      <a:cubicBezTo>
                        <a:pt x="72" y="989"/>
                        <a:pt x="72" y="989"/>
                        <a:pt x="72" y="989"/>
                      </a:cubicBezTo>
                      <a:cubicBezTo>
                        <a:pt x="72" y="964"/>
                        <a:pt x="72" y="964"/>
                        <a:pt x="72" y="964"/>
                      </a:cubicBezTo>
                      <a:cubicBezTo>
                        <a:pt x="72" y="944"/>
                        <a:pt x="55" y="928"/>
                        <a:pt x="36" y="928"/>
                      </a:cubicBezTo>
                      <a:cubicBezTo>
                        <a:pt x="16" y="928"/>
                        <a:pt x="0" y="944"/>
                        <a:pt x="0" y="964"/>
                      </a:cubicBezTo>
                      <a:cubicBezTo>
                        <a:pt x="0" y="1072"/>
                        <a:pt x="0" y="1072"/>
                        <a:pt x="0" y="1072"/>
                      </a:cubicBezTo>
                      <a:cubicBezTo>
                        <a:pt x="0" y="1091"/>
                        <a:pt x="16" y="1107"/>
                        <a:pt x="36" y="1107"/>
                      </a:cubicBezTo>
                      <a:close/>
                    </a:path>
                  </a:pathLst>
                </a:custGeom>
                <a:gradFill>
                  <a:gsLst>
                    <a:gs pos="0">
                      <a:srgbClr val="E30000"/>
                    </a:gs>
                    <a:gs pos="100000">
                      <a:srgbClr val="760303"/>
                    </a:gs>
                  </a:gsLst>
                  <a:lin ang="108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1" name="Freeform 134"/>
                <p:cNvSpPr/>
                <p:nvPr/>
              </p:nvSpPr>
              <p:spPr bwMode="auto">
                <a:xfrm>
                  <a:off x="2188" y="853"/>
                  <a:ext cx="2622" cy="2614"/>
                </a:xfrm>
                <a:custGeom>
                  <a:avLst/>
                  <a:gdLst>
                    <a:gd name="T0" fmla="*/ 0 w 1108"/>
                    <a:gd name="T1" fmla="*/ 35 h 1104"/>
                    <a:gd name="T2" fmla="*/ 0 w 1108"/>
                    <a:gd name="T3" fmla="*/ 140 h 1104"/>
                    <a:gd name="T4" fmla="*/ 36 w 1108"/>
                    <a:gd name="T5" fmla="*/ 176 h 1104"/>
                    <a:gd name="T6" fmla="*/ 72 w 1108"/>
                    <a:gd name="T7" fmla="*/ 140 h 1104"/>
                    <a:gd name="T8" fmla="*/ 72 w 1108"/>
                    <a:gd name="T9" fmla="*/ 115 h 1104"/>
                    <a:gd name="T10" fmla="*/ 989 w 1108"/>
                    <a:gd name="T11" fmla="*/ 1032 h 1104"/>
                    <a:gd name="T12" fmla="*/ 964 w 1108"/>
                    <a:gd name="T13" fmla="*/ 1032 h 1104"/>
                    <a:gd name="T14" fmla="*/ 928 w 1108"/>
                    <a:gd name="T15" fmla="*/ 1068 h 1104"/>
                    <a:gd name="T16" fmla="*/ 964 w 1108"/>
                    <a:gd name="T17" fmla="*/ 1104 h 1104"/>
                    <a:gd name="T18" fmla="*/ 1072 w 1108"/>
                    <a:gd name="T19" fmla="*/ 1104 h 1104"/>
                    <a:gd name="T20" fmla="*/ 1108 w 1108"/>
                    <a:gd name="T21" fmla="*/ 1068 h 1104"/>
                    <a:gd name="T22" fmla="*/ 1108 w 1108"/>
                    <a:gd name="T23" fmla="*/ 963 h 1104"/>
                    <a:gd name="T24" fmla="*/ 1072 w 1108"/>
                    <a:gd name="T25" fmla="*/ 927 h 1104"/>
                    <a:gd name="T26" fmla="*/ 1036 w 1108"/>
                    <a:gd name="T27" fmla="*/ 963 h 1104"/>
                    <a:gd name="T28" fmla="*/ 1036 w 1108"/>
                    <a:gd name="T29" fmla="*/ 988 h 1104"/>
                    <a:gd name="T30" fmla="*/ 119 w 1108"/>
                    <a:gd name="T31" fmla="*/ 71 h 1104"/>
                    <a:gd name="T32" fmla="*/ 144 w 1108"/>
                    <a:gd name="T33" fmla="*/ 71 h 1104"/>
                    <a:gd name="T34" fmla="*/ 180 w 1108"/>
                    <a:gd name="T35" fmla="*/ 35 h 1104"/>
                    <a:gd name="T36" fmla="*/ 144 w 1108"/>
                    <a:gd name="T37" fmla="*/ 0 h 1104"/>
                    <a:gd name="T38" fmla="*/ 36 w 1108"/>
                    <a:gd name="T39" fmla="*/ 0 h 1104"/>
                    <a:gd name="T40" fmla="*/ 0 w 1108"/>
                    <a:gd name="T41" fmla="*/ 35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8" h="1104">
                      <a:moveTo>
                        <a:pt x="0" y="35"/>
                      </a:moveTo>
                      <a:cubicBezTo>
                        <a:pt x="0" y="140"/>
                        <a:pt x="0" y="140"/>
                        <a:pt x="0" y="140"/>
                      </a:cubicBezTo>
                      <a:cubicBezTo>
                        <a:pt x="0" y="160"/>
                        <a:pt x="16" y="176"/>
                        <a:pt x="36" y="176"/>
                      </a:cubicBezTo>
                      <a:cubicBezTo>
                        <a:pt x="56" y="176"/>
                        <a:pt x="72" y="160"/>
                        <a:pt x="72" y="140"/>
                      </a:cubicBezTo>
                      <a:cubicBezTo>
                        <a:pt x="72" y="115"/>
                        <a:pt x="72" y="115"/>
                        <a:pt x="72" y="115"/>
                      </a:cubicBezTo>
                      <a:cubicBezTo>
                        <a:pt x="989" y="1032"/>
                        <a:pt x="989" y="1032"/>
                        <a:pt x="989" y="1032"/>
                      </a:cubicBezTo>
                      <a:cubicBezTo>
                        <a:pt x="964" y="1032"/>
                        <a:pt x="964" y="1032"/>
                        <a:pt x="964" y="1032"/>
                      </a:cubicBezTo>
                      <a:cubicBezTo>
                        <a:pt x="944" y="1032"/>
                        <a:pt x="928" y="1048"/>
                        <a:pt x="928" y="1068"/>
                      </a:cubicBezTo>
                      <a:cubicBezTo>
                        <a:pt x="928" y="1088"/>
                        <a:pt x="944" y="1104"/>
                        <a:pt x="964" y="1104"/>
                      </a:cubicBezTo>
                      <a:cubicBezTo>
                        <a:pt x="1072" y="1104"/>
                        <a:pt x="1072" y="1104"/>
                        <a:pt x="1072" y="1104"/>
                      </a:cubicBezTo>
                      <a:cubicBezTo>
                        <a:pt x="1092" y="1104"/>
                        <a:pt x="1108" y="1088"/>
                        <a:pt x="1108" y="1068"/>
                      </a:cubicBezTo>
                      <a:cubicBezTo>
                        <a:pt x="1108" y="963"/>
                        <a:pt x="1108" y="963"/>
                        <a:pt x="1108" y="963"/>
                      </a:cubicBezTo>
                      <a:cubicBezTo>
                        <a:pt x="1108" y="943"/>
                        <a:pt x="1092" y="927"/>
                        <a:pt x="1072" y="927"/>
                      </a:cubicBezTo>
                      <a:cubicBezTo>
                        <a:pt x="1052" y="927"/>
                        <a:pt x="1036" y="943"/>
                        <a:pt x="1036" y="963"/>
                      </a:cubicBezTo>
                      <a:cubicBezTo>
                        <a:pt x="1036" y="988"/>
                        <a:pt x="1036" y="988"/>
                        <a:pt x="1036" y="988"/>
                      </a:cubicBezTo>
                      <a:cubicBezTo>
                        <a:pt x="119" y="71"/>
                        <a:pt x="119" y="71"/>
                        <a:pt x="119" y="71"/>
                      </a:cubicBezTo>
                      <a:cubicBezTo>
                        <a:pt x="144" y="71"/>
                        <a:pt x="144" y="71"/>
                        <a:pt x="144" y="71"/>
                      </a:cubicBezTo>
                      <a:cubicBezTo>
                        <a:pt x="164" y="71"/>
                        <a:pt x="180" y="55"/>
                        <a:pt x="180" y="35"/>
                      </a:cubicBezTo>
                      <a:cubicBezTo>
                        <a:pt x="180" y="16"/>
                        <a:pt x="164" y="0"/>
                        <a:pt x="144" y="0"/>
                      </a:cubicBezTo>
                      <a:cubicBezTo>
                        <a:pt x="36" y="0"/>
                        <a:pt x="36" y="0"/>
                        <a:pt x="36" y="0"/>
                      </a:cubicBezTo>
                      <a:cubicBezTo>
                        <a:pt x="16" y="0"/>
                        <a:pt x="0" y="16"/>
                        <a:pt x="0" y="35"/>
                      </a:cubicBezTo>
                      <a:close/>
                    </a:path>
                  </a:pathLst>
                </a:custGeom>
                <a:gradFill>
                  <a:gsLst>
                    <a:gs pos="0">
                      <a:srgbClr val="E30000"/>
                    </a:gs>
                    <a:gs pos="100000">
                      <a:srgbClr val="760303"/>
                    </a:gs>
                  </a:gsLst>
                  <a:lin ang="108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2" name="Freeform 135"/>
                <p:cNvSpPr/>
                <p:nvPr/>
              </p:nvSpPr>
              <p:spPr bwMode="auto">
                <a:xfrm>
                  <a:off x="1674" y="1888"/>
                  <a:ext cx="3649" cy="542"/>
                </a:xfrm>
                <a:custGeom>
                  <a:avLst/>
                  <a:gdLst>
                    <a:gd name="T0" fmla="*/ 1528 w 1542"/>
                    <a:gd name="T1" fmla="*/ 88 h 229"/>
                    <a:gd name="T2" fmla="*/ 1453 w 1542"/>
                    <a:gd name="T3" fmla="*/ 14 h 229"/>
                    <a:gd name="T4" fmla="*/ 1403 w 1542"/>
                    <a:gd name="T5" fmla="*/ 14 h 229"/>
                    <a:gd name="T6" fmla="*/ 1403 w 1542"/>
                    <a:gd name="T7" fmla="*/ 65 h 229"/>
                    <a:gd name="T8" fmla="*/ 1420 w 1542"/>
                    <a:gd name="T9" fmla="*/ 83 h 229"/>
                    <a:gd name="T10" fmla="*/ 124 w 1542"/>
                    <a:gd name="T11" fmla="*/ 83 h 229"/>
                    <a:gd name="T12" fmla="*/ 141 w 1542"/>
                    <a:gd name="T13" fmla="*/ 65 h 229"/>
                    <a:gd name="T14" fmla="*/ 141 w 1542"/>
                    <a:gd name="T15" fmla="*/ 14 h 229"/>
                    <a:gd name="T16" fmla="*/ 91 w 1542"/>
                    <a:gd name="T17" fmla="*/ 14 h 229"/>
                    <a:gd name="T18" fmla="*/ 14 w 1542"/>
                    <a:gd name="T19" fmla="*/ 90 h 229"/>
                    <a:gd name="T20" fmla="*/ 14 w 1542"/>
                    <a:gd name="T21" fmla="*/ 141 h 229"/>
                    <a:gd name="T22" fmla="*/ 89 w 1542"/>
                    <a:gd name="T23" fmla="*/ 215 h 229"/>
                    <a:gd name="T24" fmla="*/ 139 w 1542"/>
                    <a:gd name="T25" fmla="*/ 215 h 229"/>
                    <a:gd name="T26" fmla="*/ 139 w 1542"/>
                    <a:gd name="T27" fmla="*/ 165 h 229"/>
                    <a:gd name="T28" fmla="*/ 122 w 1542"/>
                    <a:gd name="T29" fmla="*/ 147 h 229"/>
                    <a:gd name="T30" fmla="*/ 1418 w 1542"/>
                    <a:gd name="T31" fmla="*/ 147 h 229"/>
                    <a:gd name="T32" fmla="*/ 1401 w 1542"/>
                    <a:gd name="T33" fmla="*/ 165 h 229"/>
                    <a:gd name="T34" fmla="*/ 1401 w 1542"/>
                    <a:gd name="T35" fmla="*/ 215 h 229"/>
                    <a:gd name="T36" fmla="*/ 1451 w 1542"/>
                    <a:gd name="T37" fmla="*/ 215 h 229"/>
                    <a:gd name="T38" fmla="*/ 1528 w 1542"/>
                    <a:gd name="T39" fmla="*/ 139 h 229"/>
                    <a:gd name="T40" fmla="*/ 1528 w 1542"/>
                    <a:gd name="T41" fmla="*/ 88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42" h="229">
                      <a:moveTo>
                        <a:pt x="1528" y="88"/>
                      </a:moveTo>
                      <a:cubicBezTo>
                        <a:pt x="1453" y="14"/>
                        <a:pt x="1453" y="14"/>
                        <a:pt x="1453" y="14"/>
                      </a:cubicBezTo>
                      <a:cubicBezTo>
                        <a:pt x="1439" y="0"/>
                        <a:pt x="1417" y="0"/>
                        <a:pt x="1403" y="14"/>
                      </a:cubicBezTo>
                      <a:cubicBezTo>
                        <a:pt x="1389" y="28"/>
                        <a:pt x="1389" y="51"/>
                        <a:pt x="1403" y="65"/>
                      </a:cubicBezTo>
                      <a:cubicBezTo>
                        <a:pt x="1420" y="83"/>
                        <a:pt x="1420" y="83"/>
                        <a:pt x="1420" y="83"/>
                      </a:cubicBezTo>
                      <a:cubicBezTo>
                        <a:pt x="124" y="83"/>
                        <a:pt x="124" y="83"/>
                        <a:pt x="124" y="83"/>
                      </a:cubicBezTo>
                      <a:cubicBezTo>
                        <a:pt x="141" y="65"/>
                        <a:pt x="141" y="65"/>
                        <a:pt x="141" y="65"/>
                      </a:cubicBezTo>
                      <a:cubicBezTo>
                        <a:pt x="155" y="51"/>
                        <a:pt x="155" y="28"/>
                        <a:pt x="141" y="14"/>
                      </a:cubicBezTo>
                      <a:cubicBezTo>
                        <a:pt x="127" y="0"/>
                        <a:pt x="105" y="0"/>
                        <a:pt x="91" y="14"/>
                      </a:cubicBezTo>
                      <a:cubicBezTo>
                        <a:pt x="14" y="90"/>
                        <a:pt x="14" y="90"/>
                        <a:pt x="14" y="90"/>
                      </a:cubicBezTo>
                      <a:cubicBezTo>
                        <a:pt x="0" y="104"/>
                        <a:pt x="0" y="127"/>
                        <a:pt x="14" y="141"/>
                      </a:cubicBezTo>
                      <a:cubicBezTo>
                        <a:pt x="89" y="215"/>
                        <a:pt x="89" y="215"/>
                        <a:pt x="89" y="215"/>
                      </a:cubicBezTo>
                      <a:cubicBezTo>
                        <a:pt x="103" y="229"/>
                        <a:pt x="125" y="229"/>
                        <a:pt x="139" y="215"/>
                      </a:cubicBezTo>
                      <a:cubicBezTo>
                        <a:pt x="153" y="201"/>
                        <a:pt x="153" y="179"/>
                        <a:pt x="139" y="165"/>
                      </a:cubicBezTo>
                      <a:cubicBezTo>
                        <a:pt x="122" y="147"/>
                        <a:pt x="122" y="147"/>
                        <a:pt x="122" y="147"/>
                      </a:cubicBezTo>
                      <a:cubicBezTo>
                        <a:pt x="1418" y="147"/>
                        <a:pt x="1418" y="147"/>
                        <a:pt x="1418" y="147"/>
                      </a:cubicBezTo>
                      <a:cubicBezTo>
                        <a:pt x="1401" y="165"/>
                        <a:pt x="1401" y="165"/>
                        <a:pt x="1401" y="165"/>
                      </a:cubicBezTo>
                      <a:cubicBezTo>
                        <a:pt x="1387" y="179"/>
                        <a:pt x="1387" y="201"/>
                        <a:pt x="1401" y="215"/>
                      </a:cubicBezTo>
                      <a:cubicBezTo>
                        <a:pt x="1415" y="229"/>
                        <a:pt x="1437" y="229"/>
                        <a:pt x="1451" y="215"/>
                      </a:cubicBezTo>
                      <a:cubicBezTo>
                        <a:pt x="1528" y="139"/>
                        <a:pt x="1528" y="139"/>
                        <a:pt x="1528" y="139"/>
                      </a:cubicBezTo>
                      <a:cubicBezTo>
                        <a:pt x="1542" y="125"/>
                        <a:pt x="1542" y="102"/>
                        <a:pt x="1528" y="88"/>
                      </a:cubicBezTo>
                      <a:close/>
                    </a:path>
                  </a:pathLst>
                </a:custGeom>
                <a:gradFill>
                  <a:gsLst>
                    <a:gs pos="0">
                      <a:srgbClr val="E30000"/>
                    </a:gs>
                    <a:gs pos="100000">
                      <a:srgbClr val="760303"/>
                    </a:gs>
                  </a:gsLst>
                  <a:lin ang="108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4" name="Oval 13"/>
              <p:cNvSpPr/>
              <p:nvPr/>
            </p:nvSpPr>
            <p:spPr>
              <a:xfrm>
                <a:off x="2644633" y="3151708"/>
                <a:ext cx="1232099" cy="1232099"/>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AutoShape 19"/>
            <p:cNvSpPr>
              <a:spLocks noChangeAspect="1"/>
            </p:cNvSpPr>
            <p:nvPr/>
          </p:nvSpPr>
          <p:spPr bwMode="auto">
            <a:xfrm>
              <a:off x="4603776" y="5015521"/>
              <a:ext cx="413233" cy="413341"/>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p:spPr>
          <p:txBody>
            <a:bodyPr lIns="50789" tIns="50789" rIns="50789" bIns="50789" anchor="ctr"/>
            <a:lstStyle/>
            <a:p>
              <a:pPr defTabSz="456565">
                <a:defRPr/>
              </a:pPr>
              <a:endParaRPr lang="es-ES" sz="36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24" name="Freeform 74"/>
            <p:cNvSpPr>
              <a:spLocks noChangeAspect="1" noChangeArrowheads="1"/>
            </p:cNvSpPr>
            <p:nvPr/>
          </p:nvSpPr>
          <p:spPr bwMode="auto">
            <a:xfrm>
              <a:off x="7121484" y="2630642"/>
              <a:ext cx="482208" cy="427098"/>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p:spPr>
          <p:txBody>
            <a:bodyPr wrap="none" anchor="ctr"/>
            <a:lstStyle/>
            <a:p>
              <a:endParaRPr lang="en-US" sz="1050" dirty="0"/>
            </a:p>
          </p:txBody>
        </p:sp>
        <p:sp>
          <p:nvSpPr>
            <p:cNvPr id="25" name="AutoShape 44"/>
            <p:cNvSpPr>
              <a:spLocks noChangeAspect="1"/>
            </p:cNvSpPr>
            <p:nvPr/>
          </p:nvSpPr>
          <p:spPr bwMode="auto">
            <a:xfrm>
              <a:off x="4683820" y="2690241"/>
              <a:ext cx="380870" cy="3644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26" name="Freeform 25"/>
            <p:cNvSpPr>
              <a:spLocks noChangeAspect="1" noChangeArrowheads="1"/>
            </p:cNvSpPr>
            <p:nvPr/>
          </p:nvSpPr>
          <p:spPr bwMode="auto">
            <a:xfrm>
              <a:off x="5880014" y="2083063"/>
              <a:ext cx="390454" cy="467315"/>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p:spPr>
          <p:txBody>
            <a:bodyPr wrap="square" anchor="ctr">
              <a:noAutofit/>
            </a:bodyPr>
            <a:lstStyle/>
            <a:p>
              <a:pPr>
                <a:defRPr/>
              </a:pPr>
              <a:endParaRPr lang="en-US" sz="2400" dirty="0">
                <a:ea typeface="宋体" panose="02010600030101010101" pitchFamily="2" charset="-122"/>
              </a:endParaRPr>
            </a:p>
          </p:txBody>
        </p:sp>
        <p:sp>
          <p:nvSpPr>
            <p:cNvPr id="27" name="Freeform 328"/>
            <p:cNvSpPr>
              <a:spLocks noChangeAspect="1" noChangeArrowheads="1"/>
            </p:cNvSpPr>
            <p:nvPr/>
          </p:nvSpPr>
          <p:spPr bwMode="auto">
            <a:xfrm>
              <a:off x="4088603" y="3915138"/>
              <a:ext cx="526986" cy="294000"/>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bg1"/>
            </a:solidFill>
            <a:ln>
              <a:noFill/>
            </a:ln>
            <a:effectLst/>
          </p:spPr>
          <p:txBody>
            <a:bodyPr wrap="none" lIns="243785" tIns="121892" rIns="243785" bIns="121892" anchor="ctr"/>
            <a:lstStyle/>
            <a:p>
              <a:pPr>
                <a:defRPr/>
              </a:pPr>
              <a:endParaRPr lang="en-US" sz="2400" dirty="0">
                <a:ea typeface="宋体" panose="02010600030101010101" pitchFamily="2" charset="-122"/>
              </a:endParaRPr>
            </a:p>
          </p:txBody>
        </p:sp>
        <p:grpSp>
          <p:nvGrpSpPr>
            <p:cNvPr id="28" name="Group 4688"/>
            <p:cNvGrpSpPr>
              <a:grpSpLocks noChangeAspect="1"/>
            </p:cNvGrpSpPr>
            <p:nvPr/>
          </p:nvGrpSpPr>
          <p:grpSpPr bwMode="auto">
            <a:xfrm>
              <a:off x="7601553" y="3794999"/>
              <a:ext cx="466269" cy="443168"/>
              <a:chOff x="1835150" y="2800349"/>
              <a:chExt cx="382588" cy="363538"/>
            </a:xfrm>
            <a:solidFill>
              <a:schemeClr val="bg1"/>
            </a:solidFill>
          </p:grpSpPr>
          <p:sp>
            <p:nvSpPr>
              <p:cNvPr id="29" name="Freeform 291"/>
              <p:cNvSpPr>
                <a:spLocks noChangeArrowheads="1"/>
              </p:cNvSpPr>
              <p:nvPr/>
            </p:nvSpPr>
            <p:spPr bwMode="auto">
              <a:xfrm>
                <a:off x="1868488" y="3140074"/>
                <a:ext cx="271462" cy="23813"/>
              </a:xfrm>
              <a:custGeom>
                <a:avLst/>
                <a:gdLst>
                  <a:gd name="T0" fmla="*/ 41 w 753"/>
                  <a:gd name="T1" fmla="*/ 42 h 68"/>
                  <a:gd name="T2" fmla="*/ 192 w 753"/>
                  <a:gd name="T3" fmla="*/ 42 h 68"/>
                  <a:gd name="T4" fmla="*/ 217 w 753"/>
                  <a:gd name="T5" fmla="*/ 67 h 68"/>
                  <a:gd name="T6" fmla="*/ 543 w 753"/>
                  <a:gd name="T7" fmla="*/ 67 h 68"/>
                  <a:gd name="T8" fmla="*/ 568 w 753"/>
                  <a:gd name="T9" fmla="*/ 42 h 68"/>
                  <a:gd name="T10" fmla="*/ 710 w 753"/>
                  <a:gd name="T11" fmla="*/ 42 h 68"/>
                  <a:gd name="T12" fmla="*/ 752 w 753"/>
                  <a:gd name="T13" fmla="*/ 0 h 68"/>
                  <a:gd name="T14" fmla="*/ 0 w 753"/>
                  <a:gd name="T15" fmla="*/ 0 h 68"/>
                  <a:gd name="T16" fmla="*/ 41 w 753"/>
                  <a:gd name="T17" fmla="*/ 42 h 68"/>
                  <a:gd name="T18" fmla="*/ 41 w 753"/>
                  <a:gd name="T19" fmla="*/ 42 h 68"/>
                  <a:gd name="T20" fmla="*/ 41 w 753"/>
                  <a:gd name="T21"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3" h="68">
                    <a:moveTo>
                      <a:pt x="41" y="42"/>
                    </a:moveTo>
                    <a:cubicBezTo>
                      <a:pt x="192" y="42"/>
                      <a:pt x="192" y="42"/>
                      <a:pt x="192" y="42"/>
                    </a:cubicBezTo>
                    <a:cubicBezTo>
                      <a:pt x="192" y="50"/>
                      <a:pt x="200" y="67"/>
                      <a:pt x="217" y="67"/>
                    </a:cubicBezTo>
                    <a:cubicBezTo>
                      <a:pt x="543" y="67"/>
                      <a:pt x="543" y="67"/>
                      <a:pt x="543" y="67"/>
                    </a:cubicBezTo>
                    <a:cubicBezTo>
                      <a:pt x="552" y="67"/>
                      <a:pt x="568" y="50"/>
                      <a:pt x="568" y="42"/>
                    </a:cubicBezTo>
                    <a:cubicBezTo>
                      <a:pt x="710" y="42"/>
                      <a:pt x="710" y="42"/>
                      <a:pt x="710" y="42"/>
                    </a:cubicBezTo>
                    <a:cubicBezTo>
                      <a:pt x="735" y="42"/>
                      <a:pt x="752" y="17"/>
                      <a:pt x="752" y="0"/>
                    </a:cubicBezTo>
                    <a:cubicBezTo>
                      <a:pt x="0" y="0"/>
                      <a:pt x="0" y="0"/>
                      <a:pt x="0" y="0"/>
                    </a:cubicBezTo>
                    <a:cubicBezTo>
                      <a:pt x="0" y="17"/>
                      <a:pt x="16" y="42"/>
                      <a:pt x="41" y="42"/>
                    </a:cubicBezTo>
                    <a:close/>
                    <a:moveTo>
                      <a:pt x="41" y="42"/>
                    </a:moveTo>
                    <a:lnTo>
                      <a:pt x="41" y="42"/>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sp>
            <p:nvSpPr>
              <p:cNvPr id="30" name="Freeform 292"/>
              <p:cNvSpPr>
                <a:spLocks noChangeArrowheads="1"/>
              </p:cNvSpPr>
              <p:nvPr/>
            </p:nvSpPr>
            <p:spPr bwMode="auto">
              <a:xfrm>
                <a:off x="1835150" y="2955924"/>
                <a:ext cx="382588" cy="174625"/>
              </a:xfrm>
              <a:custGeom>
                <a:avLst/>
                <a:gdLst>
                  <a:gd name="T0" fmla="*/ 1020 w 1062"/>
                  <a:gd name="T1" fmla="*/ 100 h 486"/>
                  <a:gd name="T2" fmla="*/ 894 w 1062"/>
                  <a:gd name="T3" fmla="*/ 75 h 486"/>
                  <a:gd name="T4" fmla="*/ 894 w 1062"/>
                  <a:gd name="T5" fmla="*/ 0 h 486"/>
                  <a:gd name="T6" fmla="*/ 0 w 1062"/>
                  <a:gd name="T7" fmla="*/ 0 h 486"/>
                  <a:gd name="T8" fmla="*/ 267 w 1062"/>
                  <a:gd name="T9" fmla="*/ 485 h 486"/>
                  <a:gd name="T10" fmla="*/ 627 w 1062"/>
                  <a:gd name="T11" fmla="*/ 485 h 486"/>
                  <a:gd name="T12" fmla="*/ 819 w 1062"/>
                  <a:gd name="T13" fmla="*/ 351 h 486"/>
                  <a:gd name="T14" fmla="*/ 1061 w 1062"/>
                  <a:gd name="T15" fmla="*/ 192 h 486"/>
                  <a:gd name="T16" fmla="*/ 1020 w 1062"/>
                  <a:gd name="T17" fmla="*/ 100 h 486"/>
                  <a:gd name="T18" fmla="*/ 861 w 1062"/>
                  <a:gd name="T19" fmla="*/ 284 h 486"/>
                  <a:gd name="T20" fmla="*/ 894 w 1062"/>
                  <a:gd name="T21" fmla="*/ 142 h 486"/>
                  <a:gd name="T22" fmla="*/ 978 w 1062"/>
                  <a:gd name="T23" fmla="*/ 151 h 486"/>
                  <a:gd name="T24" fmla="*/ 995 w 1062"/>
                  <a:gd name="T25" fmla="*/ 192 h 486"/>
                  <a:gd name="T26" fmla="*/ 861 w 1062"/>
                  <a:gd name="T27" fmla="*/ 284 h 486"/>
                  <a:gd name="T28" fmla="*/ 861 w 1062"/>
                  <a:gd name="T29" fmla="*/ 284 h 486"/>
                  <a:gd name="T30" fmla="*/ 861 w 1062"/>
                  <a:gd name="T31" fmla="*/ 28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2" h="486">
                    <a:moveTo>
                      <a:pt x="1020" y="100"/>
                    </a:moveTo>
                    <a:cubicBezTo>
                      <a:pt x="986" y="67"/>
                      <a:pt x="928" y="67"/>
                      <a:pt x="894" y="75"/>
                    </a:cubicBezTo>
                    <a:cubicBezTo>
                      <a:pt x="894" y="50"/>
                      <a:pt x="894" y="25"/>
                      <a:pt x="894" y="0"/>
                    </a:cubicBezTo>
                    <a:cubicBezTo>
                      <a:pt x="0" y="0"/>
                      <a:pt x="0" y="0"/>
                      <a:pt x="0" y="0"/>
                    </a:cubicBezTo>
                    <a:cubicBezTo>
                      <a:pt x="0" y="243"/>
                      <a:pt x="42" y="418"/>
                      <a:pt x="267" y="485"/>
                    </a:cubicBezTo>
                    <a:cubicBezTo>
                      <a:pt x="627" y="485"/>
                      <a:pt x="627" y="485"/>
                      <a:pt x="627" y="485"/>
                    </a:cubicBezTo>
                    <a:cubicBezTo>
                      <a:pt x="719" y="452"/>
                      <a:pt x="786" y="410"/>
                      <a:pt x="819" y="351"/>
                    </a:cubicBezTo>
                    <a:cubicBezTo>
                      <a:pt x="911" y="351"/>
                      <a:pt x="1053" y="318"/>
                      <a:pt x="1061" y="192"/>
                    </a:cubicBezTo>
                    <a:cubicBezTo>
                      <a:pt x="1061" y="142"/>
                      <a:pt x="1036" y="117"/>
                      <a:pt x="1020" y="100"/>
                    </a:cubicBezTo>
                    <a:close/>
                    <a:moveTo>
                      <a:pt x="861" y="284"/>
                    </a:moveTo>
                    <a:cubicBezTo>
                      <a:pt x="878" y="243"/>
                      <a:pt x="886" y="192"/>
                      <a:pt x="894" y="142"/>
                    </a:cubicBezTo>
                    <a:cubicBezTo>
                      <a:pt x="919" y="134"/>
                      <a:pt x="961" y="134"/>
                      <a:pt x="978" y="151"/>
                    </a:cubicBezTo>
                    <a:cubicBezTo>
                      <a:pt x="978" y="151"/>
                      <a:pt x="995" y="159"/>
                      <a:pt x="995" y="192"/>
                    </a:cubicBezTo>
                    <a:cubicBezTo>
                      <a:pt x="986" y="259"/>
                      <a:pt x="911" y="276"/>
                      <a:pt x="861" y="284"/>
                    </a:cubicBezTo>
                    <a:close/>
                    <a:moveTo>
                      <a:pt x="861" y="284"/>
                    </a:moveTo>
                    <a:lnTo>
                      <a:pt x="861" y="284"/>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sp>
            <p:nvSpPr>
              <p:cNvPr id="31" name="Freeform 293"/>
              <p:cNvSpPr>
                <a:spLocks noChangeArrowheads="1"/>
              </p:cNvSpPr>
              <p:nvPr/>
            </p:nvSpPr>
            <p:spPr bwMode="auto">
              <a:xfrm>
                <a:off x="1916113" y="2800349"/>
                <a:ext cx="112712" cy="144463"/>
              </a:xfrm>
              <a:custGeom>
                <a:avLst/>
                <a:gdLst>
                  <a:gd name="T0" fmla="*/ 142 w 311"/>
                  <a:gd name="T1" fmla="*/ 401 h 402"/>
                  <a:gd name="T2" fmla="*/ 234 w 311"/>
                  <a:gd name="T3" fmla="*/ 243 h 402"/>
                  <a:gd name="T4" fmla="*/ 268 w 311"/>
                  <a:gd name="T5" fmla="*/ 0 h 402"/>
                  <a:gd name="T6" fmla="*/ 159 w 311"/>
                  <a:gd name="T7" fmla="*/ 276 h 402"/>
                  <a:gd name="T8" fmla="*/ 142 w 311"/>
                  <a:gd name="T9" fmla="*/ 401 h 402"/>
                  <a:gd name="T10" fmla="*/ 142 w 311"/>
                  <a:gd name="T11" fmla="*/ 401 h 402"/>
                  <a:gd name="T12" fmla="*/ 142 w 311"/>
                  <a:gd name="T13" fmla="*/ 401 h 402"/>
                </a:gdLst>
                <a:ahLst/>
                <a:cxnLst>
                  <a:cxn ang="0">
                    <a:pos x="T0" y="T1"/>
                  </a:cxn>
                  <a:cxn ang="0">
                    <a:pos x="T2" y="T3"/>
                  </a:cxn>
                  <a:cxn ang="0">
                    <a:pos x="T4" y="T5"/>
                  </a:cxn>
                  <a:cxn ang="0">
                    <a:pos x="T6" y="T7"/>
                  </a:cxn>
                  <a:cxn ang="0">
                    <a:pos x="T8" y="T9"/>
                  </a:cxn>
                  <a:cxn ang="0">
                    <a:pos x="T10" y="T11"/>
                  </a:cxn>
                  <a:cxn ang="0">
                    <a:pos x="T12" y="T13"/>
                  </a:cxn>
                </a:cxnLst>
                <a:rect l="0" t="0" r="r" b="b"/>
                <a:pathLst>
                  <a:path w="311" h="402">
                    <a:moveTo>
                      <a:pt x="142" y="401"/>
                    </a:moveTo>
                    <a:cubicBezTo>
                      <a:pt x="142" y="401"/>
                      <a:pt x="310" y="385"/>
                      <a:pt x="234" y="243"/>
                    </a:cubicBezTo>
                    <a:cubicBezTo>
                      <a:pt x="168" y="126"/>
                      <a:pt x="184" y="59"/>
                      <a:pt x="268" y="0"/>
                    </a:cubicBezTo>
                    <a:cubicBezTo>
                      <a:pt x="268" y="0"/>
                      <a:pt x="0" y="67"/>
                      <a:pt x="159" y="276"/>
                    </a:cubicBezTo>
                    <a:cubicBezTo>
                      <a:pt x="209" y="360"/>
                      <a:pt x="142" y="401"/>
                      <a:pt x="142" y="401"/>
                    </a:cubicBezTo>
                    <a:close/>
                    <a:moveTo>
                      <a:pt x="142" y="401"/>
                    </a:moveTo>
                    <a:lnTo>
                      <a:pt x="142" y="401"/>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sp>
            <p:nvSpPr>
              <p:cNvPr id="32" name="Freeform 294"/>
              <p:cNvSpPr>
                <a:spLocks noChangeArrowheads="1"/>
              </p:cNvSpPr>
              <p:nvPr/>
            </p:nvSpPr>
            <p:spPr bwMode="auto">
              <a:xfrm>
                <a:off x="2003425" y="2867024"/>
                <a:ext cx="53975" cy="73025"/>
              </a:xfrm>
              <a:custGeom>
                <a:avLst/>
                <a:gdLst>
                  <a:gd name="T0" fmla="*/ 17 w 151"/>
                  <a:gd name="T1" fmla="*/ 201 h 202"/>
                  <a:gd name="T2" fmla="*/ 75 w 151"/>
                  <a:gd name="T3" fmla="*/ 67 h 202"/>
                  <a:gd name="T4" fmla="*/ 84 w 151"/>
                  <a:gd name="T5" fmla="*/ 0 h 202"/>
                  <a:gd name="T6" fmla="*/ 33 w 151"/>
                  <a:gd name="T7" fmla="*/ 75 h 202"/>
                  <a:gd name="T8" fmla="*/ 17 w 151"/>
                  <a:gd name="T9" fmla="*/ 201 h 202"/>
                  <a:gd name="T10" fmla="*/ 17 w 151"/>
                  <a:gd name="T11" fmla="*/ 201 h 202"/>
                  <a:gd name="T12" fmla="*/ 17 w 151"/>
                  <a:gd name="T13" fmla="*/ 201 h 202"/>
                </a:gdLst>
                <a:ahLst/>
                <a:cxnLst>
                  <a:cxn ang="0">
                    <a:pos x="T0" y="T1"/>
                  </a:cxn>
                  <a:cxn ang="0">
                    <a:pos x="T2" y="T3"/>
                  </a:cxn>
                  <a:cxn ang="0">
                    <a:pos x="T4" y="T5"/>
                  </a:cxn>
                  <a:cxn ang="0">
                    <a:pos x="T6" y="T7"/>
                  </a:cxn>
                  <a:cxn ang="0">
                    <a:pos x="T8" y="T9"/>
                  </a:cxn>
                  <a:cxn ang="0">
                    <a:pos x="T10" y="T11"/>
                  </a:cxn>
                  <a:cxn ang="0">
                    <a:pos x="T12" y="T13"/>
                  </a:cxn>
                </a:cxnLst>
                <a:rect l="0" t="0" r="r" b="b"/>
                <a:pathLst>
                  <a:path w="151" h="202">
                    <a:moveTo>
                      <a:pt x="17" y="201"/>
                    </a:moveTo>
                    <a:cubicBezTo>
                      <a:pt x="17" y="201"/>
                      <a:pt x="150" y="176"/>
                      <a:pt x="75" y="67"/>
                    </a:cubicBezTo>
                    <a:cubicBezTo>
                      <a:pt x="50" y="17"/>
                      <a:pt x="84" y="0"/>
                      <a:pt x="84" y="0"/>
                    </a:cubicBezTo>
                    <a:cubicBezTo>
                      <a:pt x="84" y="0"/>
                      <a:pt x="0" y="0"/>
                      <a:pt x="33" y="75"/>
                    </a:cubicBezTo>
                    <a:cubicBezTo>
                      <a:pt x="67" y="142"/>
                      <a:pt x="58" y="176"/>
                      <a:pt x="17" y="201"/>
                    </a:cubicBezTo>
                    <a:close/>
                    <a:moveTo>
                      <a:pt x="17" y="201"/>
                    </a:moveTo>
                    <a:lnTo>
                      <a:pt x="17" y="201"/>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grpSp>
        <p:sp>
          <p:nvSpPr>
            <p:cNvPr id="33" name="Freeform 299"/>
            <p:cNvSpPr>
              <a:spLocks noChangeAspect="1" noChangeArrowheads="1"/>
            </p:cNvSpPr>
            <p:nvPr/>
          </p:nvSpPr>
          <p:spPr bwMode="auto">
            <a:xfrm>
              <a:off x="7094710" y="5001415"/>
              <a:ext cx="446223" cy="427447"/>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chemeClr val="bg1"/>
            </a:solidFill>
            <a:ln>
              <a:noFill/>
            </a:ln>
            <a:effectLst/>
          </p:spPr>
          <p:txBody>
            <a:bodyPr wrap="none" lIns="243785" tIns="121892" rIns="243785" bIns="121892" anchor="ctr"/>
            <a:lstStyle/>
            <a:p>
              <a:pPr>
                <a:defRPr/>
              </a:pPr>
              <a:endParaRPr lang="en-US" sz="2400" dirty="0">
                <a:ea typeface="宋体" panose="02010600030101010101" pitchFamily="2" charset="-122"/>
              </a:endParaRPr>
            </a:p>
          </p:txBody>
        </p:sp>
        <p:sp>
          <p:nvSpPr>
            <p:cNvPr id="34" name="AutoShape 29"/>
            <p:cNvSpPr>
              <a:spLocks noChangeAspect="1"/>
            </p:cNvSpPr>
            <p:nvPr/>
          </p:nvSpPr>
          <p:spPr bwMode="auto">
            <a:xfrm>
              <a:off x="5897204" y="5584263"/>
              <a:ext cx="356074" cy="3561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sp>
        <p:nvSpPr>
          <p:cNvPr id="36" name="Rectangle 35"/>
          <p:cNvSpPr/>
          <p:nvPr/>
        </p:nvSpPr>
        <p:spPr>
          <a:xfrm>
            <a:off x="6637274" y="1040103"/>
            <a:ext cx="3798432" cy="64008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38" name="Rectangle 37"/>
          <p:cNvSpPr/>
          <p:nvPr/>
        </p:nvSpPr>
        <p:spPr>
          <a:xfrm>
            <a:off x="7872415" y="2039804"/>
            <a:ext cx="3798432" cy="64008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39" name="Rectangle 38"/>
          <p:cNvSpPr/>
          <p:nvPr/>
        </p:nvSpPr>
        <p:spPr>
          <a:xfrm>
            <a:off x="7872415" y="4404360"/>
            <a:ext cx="3798432" cy="64008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40" name="Rectangle 39"/>
          <p:cNvSpPr/>
          <p:nvPr/>
        </p:nvSpPr>
        <p:spPr>
          <a:xfrm>
            <a:off x="8239828" y="3209062"/>
            <a:ext cx="3431019" cy="82296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42" name="Rectangle 41"/>
          <p:cNvSpPr/>
          <p:nvPr/>
        </p:nvSpPr>
        <p:spPr>
          <a:xfrm flipH="1">
            <a:off x="1696974" y="5447690"/>
            <a:ext cx="3798432" cy="64008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sp>
        <p:nvSpPr>
          <p:cNvPr id="43" name="Rectangle 42"/>
          <p:cNvSpPr/>
          <p:nvPr/>
        </p:nvSpPr>
        <p:spPr>
          <a:xfrm flipH="1">
            <a:off x="461833" y="2039804"/>
            <a:ext cx="3798432" cy="64008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sp>
        <p:nvSpPr>
          <p:cNvPr id="44" name="Rectangle 43"/>
          <p:cNvSpPr/>
          <p:nvPr/>
        </p:nvSpPr>
        <p:spPr>
          <a:xfrm flipH="1">
            <a:off x="461833" y="4404360"/>
            <a:ext cx="3798432" cy="64008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sp>
        <p:nvSpPr>
          <p:cNvPr id="45" name="Rectangle 44"/>
          <p:cNvSpPr/>
          <p:nvPr/>
        </p:nvSpPr>
        <p:spPr>
          <a:xfrm flipH="1">
            <a:off x="461833" y="3209062"/>
            <a:ext cx="3431019" cy="822960"/>
          </a:xfrm>
          <a:prstGeom prst="rect">
            <a:avLst/>
          </a:prstGeom>
        </p:spPr>
        <p:txBody>
          <a:bodyPr wrap="square">
            <a:spAutoFit/>
          </a:bodyPr>
          <a:lstStyle/>
          <a:p>
            <a:pPr algn="r"/>
            <a:r>
              <a:rPr lang="en-GB" sz="1200"/>
              <a:t>您的内容打在这里，或者通过复制您的文本后，在此框中选择粘贴，并选择只保留文字。您的内容打在这里，或者通过复制您的文本后，在此框中</a:t>
            </a:r>
          </a:p>
        </p:txBody>
      </p:sp>
    </p:spTree>
  </p:cSld>
  <p:clrMapOvr>
    <a:masterClrMapping/>
  </p:clrMapOvr>
  <p:transition advTm="5647">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left)">
                                      <p:cBhvr>
                                        <p:cTn id="17" dur="500"/>
                                        <p:tgtEl>
                                          <p:spTgt spid="38"/>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left)">
                                      <p:cBhvr>
                                        <p:cTn id="21" dur="500"/>
                                        <p:tgtEl>
                                          <p:spTgt spid="40"/>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wipe(left)">
                                      <p:cBhvr>
                                        <p:cTn id="25" dur="500"/>
                                        <p:tgtEl>
                                          <p:spTgt spid="39"/>
                                        </p:tgtEl>
                                      </p:cBhvr>
                                    </p:animEffect>
                                  </p:childTnLst>
                                </p:cTn>
                              </p:par>
                            </p:childTnLst>
                          </p:cTn>
                        </p:par>
                        <p:par>
                          <p:cTn id="26" fill="hold">
                            <p:stCondLst>
                              <p:cond delay="3000"/>
                            </p:stCondLst>
                            <p:childTnLst>
                              <p:par>
                                <p:cTn id="27" presetID="22" presetClass="entr" presetSubtype="2"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wipe(right)">
                                      <p:cBhvr>
                                        <p:cTn id="29" dur="500"/>
                                        <p:tgtEl>
                                          <p:spTgt spid="43"/>
                                        </p:tgtEl>
                                      </p:cBhvr>
                                    </p:animEffect>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right)">
                                      <p:cBhvr>
                                        <p:cTn id="33" dur="500"/>
                                        <p:tgtEl>
                                          <p:spTgt spid="45"/>
                                        </p:tgtEl>
                                      </p:cBhvr>
                                    </p:animEffect>
                                  </p:childTnLst>
                                </p:cTn>
                              </p:par>
                            </p:childTnLst>
                          </p:cTn>
                        </p:par>
                        <p:par>
                          <p:cTn id="34" fill="hold">
                            <p:stCondLst>
                              <p:cond delay="4000"/>
                            </p:stCondLst>
                            <p:childTnLst>
                              <p:par>
                                <p:cTn id="35" presetID="22" presetClass="entr" presetSubtype="2"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500"/>
                            </p:stCondLst>
                            <p:childTnLst>
                              <p:par>
                                <p:cTn id="39" presetID="22" presetClass="entr" presetSubtype="2"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right)">
                                      <p:cBhvr>
                                        <p:cTn id="4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p:bldP spid="39" grpId="0"/>
      <p:bldP spid="40" grpId="0"/>
      <p:bldP spid="42" grpId="0"/>
      <p:bldP spid="43" grpId="0"/>
      <p:bldP spid="44" grpId="0"/>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cxnSp>
        <p:nvCxnSpPr>
          <p:cNvPr id="105" name="直接连接符 104"/>
          <p:cNvCxnSpPr/>
          <p:nvPr/>
        </p:nvCxnSpPr>
        <p:spPr>
          <a:xfrm>
            <a:off x="6427705" y="3263952"/>
            <a:ext cx="0" cy="1005129"/>
          </a:xfrm>
          <a:prstGeom prst="line">
            <a:avLst/>
          </a:prstGeom>
          <a:ln w="25400">
            <a:solidFill>
              <a:srgbClr val="C0000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9778542" y="3263952"/>
            <a:ext cx="0" cy="1005129"/>
          </a:xfrm>
          <a:prstGeom prst="line">
            <a:avLst/>
          </a:prstGeom>
          <a:ln w="25400">
            <a:solidFill>
              <a:srgbClr val="C0000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4968365" y="2211414"/>
            <a:ext cx="0" cy="1005129"/>
          </a:xfrm>
          <a:prstGeom prst="line">
            <a:avLst/>
          </a:prstGeom>
          <a:ln w="25400">
            <a:solidFill>
              <a:srgbClr val="C0000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V="1">
            <a:off x="8187603" y="2211414"/>
            <a:ext cx="0" cy="1005129"/>
          </a:xfrm>
          <a:prstGeom prst="line">
            <a:avLst/>
          </a:prstGeom>
          <a:ln w="25400">
            <a:solidFill>
              <a:srgbClr val="C0000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295074" y="3263952"/>
            <a:ext cx="11028330" cy="7"/>
            <a:chOff x="-843859" y="3392481"/>
            <a:chExt cx="10421320" cy="7"/>
          </a:xfrm>
        </p:grpSpPr>
        <p:cxnSp>
          <p:nvCxnSpPr>
            <p:cNvPr id="102" name="直接连接符 101"/>
            <p:cNvCxnSpPr/>
            <p:nvPr/>
          </p:nvCxnSpPr>
          <p:spPr>
            <a:xfrm>
              <a:off x="-843859" y="3392488"/>
              <a:ext cx="4416069" cy="0"/>
            </a:xfrm>
            <a:prstGeom prst="line">
              <a:avLst/>
            </a:prstGeom>
            <a:ln w="25400">
              <a:solidFill>
                <a:srgbClr val="C0000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7973251" y="3392488"/>
              <a:ext cx="1604210" cy="0"/>
            </a:xfrm>
            <a:prstGeom prst="line">
              <a:avLst/>
            </a:prstGeom>
            <a:ln w="25400">
              <a:solidFill>
                <a:srgbClr val="C0000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a:off x="6136045" y="3392488"/>
              <a:ext cx="1967069" cy="0"/>
            </a:xfrm>
            <a:prstGeom prst="line">
              <a:avLst/>
            </a:prstGeom>
            <a:ln w="25400">
              <a:solidFill>
                <a:srgbClr val="C0000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4995530" y="3392488"/>
              <a:ext cx="1604210" cy="0"/>
            </a:xfrm>
            <a:prstGeom prst="line">
              <a:avLst/>
            </a:prstGeom>
            <a:ln w="25400">
              <a:solidFill>
                <a:srgbClr val="C0000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3572210" y="3392481"/>
              <a:ext cx="1379016" cy="7"/>
            </a:xfrm>
            <a:prstGeom prst="line">
              <a:avLst/>
            </a:prstGeom>
            <a:ln w="25400">
              <a:solidFill>
                <a:srgbClr val="C0000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1968000" y="3392488"/>
              <a:ext cx="1604210" cy="0"/>
            </a:xfrm>
            <a:prstGeom prst="line">
              <a:avLst/>
            </a:prstGeom>
            <a:ln w="25400">
              <a:solidFill>
                <a:srgbClr val="C00000"/>
              </a:solidFill>
              <a:tailEnd type="oval" w="lg" len="lg"/>
            </a:ln>
            <a:effectLst>
              <a:outerShdw blurRad="50800" dist="38100" dir="2700000" algn="t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grpSp>
      <p:sp>
        <p:nvSpPr>
          <p:cNvPr id="114" name="椭圆 113"/>
          <p:cNvSpPr/>
          <p:nvPr/>
        </p:nvSpPr>
        <p:spPr>
          <a:xfrm>
            <a:off x="1874321" y="2345740"/>
            <a:ext cx="2077679" cy="2077679"/>
          </a:xfrm>
          <a:prstGeom prst="ellipse">
            <a:avLst/>
          </a:prstGeom>
          <a:gradFill flip="none" rotWithShape="1">
            <a:gsLst>
              <a:gs pos="0">
                <a:srgbClr val="E30000"/>
              </a:gs>
              <a:gs pos="100000">
                <a:srgbClr val="760303"/>
              </a:gs>
            </a:gsLst>
            <a:lin ang="2700000" scaled="0"/>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p>
        </p:txBody>
      </p:sp>
      <p:grpSp>
        <p:nvGrpSpPr>
          <p:cNvPr id="116" name="组合 115"/>
          <p:cNvGrpSpPr/>
          <p:nvPr/>
        </p:nvGrpSpPr>
        <p:grpSpPr>
          <a:xfrm>
            <a:off x="4543956" y="1689989"/>
            <a:ext cx="848818" cy="848816"/>
            <a:chOff x="7414667" y="3750265"/>
            <a:chExt cx="871129" cy="871129"/>
          </a:xfrm>
        </p:grpSpPr>
        <p:sp>
          <p:nvSpPr>
            <p:cNvPr id="117" name="椭圆 116"/>
            <p:cNvSpPr/>
            <p:nvPr/>
          </p:nvSpPr>
          <p:spPr>
            <a:xfrm>
              <a:off x="7414667" y="3750265"/>
              <a:ext cx="871129" cy="871129"/>
            </a:xfrm>
            <a:prstGeom prst="ellipse">
              <a:avLst/>
            </a:prstGeom>
            <a:gradFill flip="none" rotWithShape="1">
              <a:gsLst>
                <a:gs pos="0">
                  <a:srgbClr val="E30000"/>
                </a:gs>
                <a:gs pos="100000">
                  <a:srgbClr val="760303"/>
                </a:gs>
              </a:gsLst>
              <a:lin ang="2700000" scaled="0"/>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18" name="文本框 20"/>
            <p:cNvSpPr txBox="1"/>
            <p:nvPr/>
          </p:nvSpPr>
          <p:spPr>
            <a:xfrm>
              <a:off x="7468849" y="3843910"/>
              <a:ext cx="792991" cy="731199"/>
            </a:xfrm>
            <a:prstGeom prst="rect">
              <a:avLst/>
            </a:prstGeom>
            <a:noFill/>
          </p:spPr>
          <p:txBody>
            <a:bodyPr wrap="square" rtlCol="0">
              <a:spAutoFit/>
            </a:bodyPr>
            <a:lstStyle/>
            <a:p>
              <a:pPr algn="ctr"/>
              <a:r>
                <a:rPr lang="en-US" altLang="zh-CN" sz="3810" dirty="0" smtClean="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01</a:t>
              </a:r>
            </a:p>
          </p:txBody>
        </p:sp>
      </p:grpSp>
      <p:grpSp>
        <p:nvGrpSpPr>
          <p:cNvPr id="119" name="组合 118"/>
          <p:cNvGrpSpPr/>
          <p:nvPr/>
        </p:nvGrpSpPr>
        <p:grpSpPr>
          <a:xfrm>
            <a:off x="7763191" y="1689988"/>
            <a:ext cx="848818" cy="848816"/>
            <a:chOff x="7414667" y="3750264"/>
            <a:chExt cx="871129" cy="871129"/>
          </a:xfrm>
        </p:grpSpPr>
        <p:sp>
          <p:nvSpPr>
            <p:cNvPr id="120" name="椭圆 119"/>
            <p:cNvSpPr/>
            <p:nvPr/>
          </p:nvSpPr>
          <p:spPr>
            <a:xfrm>
              <a:off x="7414667" y="3750264"/>
              <a:ext cx="871129" cy="871129"/>
            </a:xfrm>
            <a:prstGeom prst="ellipse">
              <a:avLst/>
            </a:prstGeom>
            <a:gradFill flip="none" rotWithShape="1">
              <a:gsLst>
                <a:gs pos="0">
                  <a:srgbClr val="E30000"/>
                </a:gs>
                <a:gs pos="100000">
                  <a:srgbClr val="760303"/>
                </a:gs>
              </a:gsLst>
              <a:lin ang="2700000" scaled="0"/>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21" name="文本框 23"/>
            <p:cNvSpPr txBox="1"/>
            <p:nvPr/>
          </p:nvSpPr>
          <p:spPr>
            <a:xfrm>
              <a:off x="7451426" y="3843910"/>
              <a:ext cx="792991" cy="731199"/>
            </a:xfrm>
            <a:prstGeom prst="rect">
              <a:avLst/>
            </a:prstGeom>
            <a:noFill/>
          </p:spPr>
          <p:txBody>
            <a:bodyPr wrap="square" rtlCol="0">
              <a:spAutoFit/>
            </a:bodyPr>
            <a:lstStyle>
              <a:defPPr>
                <a:defRPr lang="zh-CN"/>
              </a:defPPr>
              <a:lvl1pPr algn="ctr">
                <a:defRPr sz="36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3810" dirty="0">
                  <a:solidFill>
                    <a:schemeClr val="bg1"/>
                  </a:solidFill>
                </a:rPr>
                <a:t>03</a:t>
              </a:r>
            </a:p>
          </p:txBody>
        </p:sp>
      </p:grpSp>
      <p:grpSp>
        <p:nvGrpSpPr>
          <p:cNvPr id="122" name="组合 121"/>
          <p:cNvGrpSpPr/>
          <p:nvPr/>
        </p:nvGrpSpPr>
        <p:grpSpPr>
          <a:xfrm>
            <a:off x="9338773" y="3999011"/>
            <a:ext cx="848818" cy="848816"/>
            <a:chOff x="7414667" y="3750264"/>
            <a:chExt cx="871129" cy="871129"/>
          </a:xfrm>
        </p:grpSpPr>
        <p:sp>
          <p:nvSpPr>
            <p:cNvPr id="123" name="椭圆 122"/>
            <p:cNvSpPr/>
            <p:nvPr/>
          </p:nvSpPr>
          <p:spPr>
            <a:xfrm>
              <a:off x="7414667" y="3750264"/>
              <a:ext cx="871129" cy="871129"/>
            </a:xfrm>
            <a:prstGeom prst="ellipse">
              <a:avLst/>
            </a:prstGeom>
            <a:gradFill flip="none" rotWithShape="1">
              <a:gsLst>
                <a:gs pos="0">
                  <a:srgbClr val="E30000"/>
                </a:gs>
                <a:gs pos="100000">
                  <a:srgbClr val="760303"/>
                </a:gs>
              </a:gsLst>
              <a:lin ang="2700000" scaled="0"/>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24" name="文本框 29"/>
            <p:cNvSpPr txBox="1"/>
            <p:nvPr/>
          </p:nvSpPr>
          <p:spPr>
            <a:xfrm>
              <a:off x="7451426" y="3818460"/>
              <a:ext cx="792991" cy="731199"/>
            </a:xfrm>
            <a:prstGeom prst="rect">
              <a:avLst/>
            </a:prstGeom>
            <a:noFill/>
          </p:spPr>
          <p:txBody>
            <a:bodyPr wrap="square" rtlCol="0">
              <a:spAutoFit/>
            </a:bodyPr>
            <a:lstStyle>
              <a:defPPr>
                <a:defRPr lang="zh-CN"/>
              </a:defPPr>
              <a:lvl1pPr algn="ctr">
                <a:defRPr sz="36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3810" dirty="0">
                  <a:solidFill>
                    <a:schemeClr val="bg1"/>
                  </a:solidFill>
                </a:rPr>
                <a:t>04</a:t>
              </a:r>
            </a:p>
          </p:txBody>
        </p:sp>
      </p:grpSp>
      <p:grpSp>
        <p:nvGrpSpPr>
          <p:cNvPr id="125" name="组合 124"/>
          <p:cNvGrpSpPr/>
          <p:nvPr/>
        </p:nvGrpSpPr>
        <p:grpSpPr>
          <a:xfrm>
            <a:off x="6003296" y="3999011"/>
            <a:ext cx="848818" cy="848816"/>
            <a:chOff x="7414667" y="3750264"/>
            <a:chExt cx="871129" cy="871129"/>
          </a:xfrm>
        </p:grpSpPr>
        <p:sp>
          <p:nvSpPr>
            <p:cNvPr id="126" name="椭圆 125"/>
            <p:cNvSpPr/>
            <p:nvPr/>
          </p:nvSpPr>
          <p:spPr>
            <a:xfrm>
              <a:off x="7414667" y="3750264"/>
              <a:ext cx="871129" cy="871129"/>
            </a:xfrm>
            <a:prstGeom prst="ellipse">
              <a:avLst/>
            </a:prstGeom>
            <a:gradFill flip="none" rotWithShape="1">
              <a:gsLst>
                <a:gs pos="0">
                  <a:srgbClr val="E30000"/>
                </a:gs>
                <a:gs pos="100000">
                  <a:srgbClr val="760303"/>
                </a:gs>
              </a:gsLst>
              <a:lin ang="2700000" scaled="0"/>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10" b="1">
                <a:solidFill>
                  <a:schemeClr val="bg1"/>
                </a:solidFill>
              </a:endParaRPr>
            </a:p>
          </p:txBody>
        </p:sp>
        <p:sp>
          <p:nvSpPr>
            <p:cNvPr id="127" name="文本框 32"/>
            <p:cNvSpPr txBox="1"/>
            <p:nvPr/>
          </p:nvSpPr>
          <p:spPr>
            <a:xfrm>
              <a:off x="7451426" y="3820353"/>
              <a:ext cx="792991" cy="731199"/>
            </a:xfrm>
            <a:prstGeom prst="rect">
              <a:avLst/>
            </a:prstGeom>
            <a:noFill/>
          </p:spPr>
          <p:txBody>
            <a:bodyPr wrap="square" rtlCol="0">
              <a:spAutoFit/>
            </a:bodyPr>
            <a:lstStyle>
              <a:defPPr>
                <a:defRPr lang="zh-CN"/>
              </a:defPPr>
              <a:lvl1pPr algn="ctr">
                <a:defRPr sz="36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r>
                <a:rPr lang="en-US" altLang="zh-CN" sz="3810" dirty="0">
                  <a:solidFill>
                    <a:schemeClr val="bg1"/>
                  </a:solidFill>
                </a:rPr>
                <a:t>02</a:t>
              </a:r>
            </a:p>
          </p:txBody>
        </p:sp>
      </p:grpSp>
      <p:grpSp>
        <p:nvGrpSpPr>
          <p:cNvPr id="2" name="组合 1"/>
          <p:cNvGrpSpPr/>
          <p:nvPr/>
        </p:nvGrpSpPr>
        <p:grpSpPr>
          <a:xfrm>
            <a:off x="1967502" y="2802952"/>
            <a:ext cx="1891317" cy="1223036"/>
            <a:chOff x="736517" y="2781721"/>
            <a:chExt cx="1787217" cy="1155719"/>
          </a:xfrm>
        </p:grpSpPr>
        <p:sp>
          <p:nvSpPr>
            <p:cNvPr id="115" name="文本框 5"/>
            <p:cNvSpPr txBox="1"/>
            <p:nvPr/>
          </p:nvSpPr>
          <p:spPr>
            <a:xfrm>
              <a:off x="736517" y="2781721"/>
              <a:ext cx="1787217" cy="967279"/>
            </a:xfrm>
            <a:prstGeom prst="rect">
              <a:avLst/>
            </a:prstGeom>
            <a:noFill/>
          </p:spPr>
          <p:txBody>
            <a:bodyPr wrap="square" rtlCol="0">
              <a:spAutoFit/>
            </a:bodyPr>
            <a:lstStyle/>
            <a:p>
              <a:pPr algn="ctr"/>
              <a:r>
                <a:rPr lang="zh-CN" altLang="en-US" sz="5715" dirty="0" smtClean="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目录</a:t>
              </a:r>
            </a:p>
          </p:txBody>
        </p:sp>
        <p:sp>
          <p:nvSpPr>
            <p:cNvPr id="141" name="矩形 140"/>
            <p:cNvSpPr/>
            <p:nvPr/>
          </p:nvSpPr>
          <p:spPr>
            <a:xfrm>
              <a:off x="936501" y="3573810"/>
              <a:ext cx="1381356" cy="363630"/>
            </a:xfrm>
            <a:prstGeom prst="rect">
              <a:avLst/>
            </a:prstGeom>
          </p:spPr>
          <p:txBody>
            <a:bodyPr wrap="square">
              <a:spAutoFit/>
            </a:bodyPr>
            <a:lstStyle/>
            <a:p>
              <a:pPr algn="ctr" fontAlgn="auto">
                <a:spcBef>
                  <a:spcPts val="0"/>
                </a:spcBef>
                <a:spcAft>
                  <a:spcPts val="0"/>
                </a:spcAft>
                <a:defRPr/>
              </a:pPr>
              <a:r>
                <a:rPr lang="en-US" altLang="zh-CN" sz="1905" dirty="0">
                  <a:solidFill>
                    <a:schemeClr val="bg1"/>
                  </a:solidFill>
                </a:rPr>
                <a:t>CONTENTS</a:t>
              </a:r>
            </a:p>
          </p:txBody>
        </p:sp>
      </p:grpSp>
      <p:grpSp>
        <p:nvGrpSpPr>
          <p:cNvPr id="5" name="组合 4"/>
          <p:cNvGrpSpPr/>
          <p:nvPr/>
        </p:nvGrpSpPr>
        <p:grpSpPr>
          <a:xfrm>
            <a:off x="3550775" y="757422"/>
            <a:ext cx="2566127" cy="720725"/>
            <a:chOff x="2232645" y="1023913"/>
            <a:chExt cx="2424885" cy="681056"/>
          </a:xfrm>
        </p:grpSpPr>
        <p:sp>
          <p:nvSpPr>
            <p:cNvPr id="128" name="文本框 33"/>
            <p:cNvSpPr txBox="1"/>
            <p:nvPr/>
          </p:nvSpPr>
          <p:spPr>
            <a:xfrm>
              <a:off x="2232645" y="1023913"/>
              <a:ext cx="2424885" cy="445237"/>
            </a:xfrm>
            <a:prstGeom prst="rect">
              <a:avLst/>
            </a:prstGeom>
            <a:noFill/>
          </p:spPr>
          <p:txBody>
            <a:bodyPr wrap="square" rtlCol="0">
              <a:spAutoFit/>
            </a:bodyPr>
            <a:lstStyle/>
            <a:p>
              <a:pPr algn="ctr"/>
              <a:r>
                <a:rPr lang="zh-CN" altLang="en-US" sz="2330" dirty="0" smtClean="0">
                  <a:solidFill>
                    <a:schemeClr val="bg1"/>
                  </a:solidFill>
                  <a:latin typeface="微软雅黑" panose="020B0503020204020204" charset="-122"/>
                  <a:ea typeface="微软雅黑" panose="020B0503020204020204" charset="-122"/>
                </a:rPr>
                <a:t>单击此处添加标题</a:t>
              </a:r>
            </a:p>
          </p:txBody>
        </p:sp>
        <p:sp>
          <p:nvSpPr>
            <p:cNvPr id="142" name="TextBox 141"/>
            <p:cNvSpPr txBox="1"/>
            <p:nvPr/>
          </p:nvSpPr>
          <p:spPr>
            <a:xfrm>
              <a:off x="2344254" y="1447548"/>
              <a:ext cx="2218981" cy="257421"/>
            </a:xfrm>
            <a:prstGeom prst="rect">
              <a:avLst/>
            </a:prstGeom>
            <a:noFill/>
          </p:spPr>
          <p:txBody>
            <a:bodyPr wrap="square" rtlCol="0">
              <a:spAutoFit/>
            </a:bodyPr>
            <a:lstStyle/>
            <a:p>
              <a:r>
                <a:rPr lang="zh-CN" altLang="zh-CN" sz="1110" dirty="0">
                  <a:solidFill>
                    <a:schemeClr val="bg1"/>
                  </a:solidFill>
                  <a:latin typeface="微软雅黑" panose="020B0503020204020204" charset="-122"/>
                  <a:ea typeface="微软雅黑" panose="020B0503020204020204" charset="-122"/>
                </a:rPr>
                <a:t>请在此粘贴或者输入您的文字内容</a:t>
              </a:r>
            </a:p>
          </p:txBody>
        </p:sp>
      </p:grpSp>
      <p:grpSp>
        <p:nvGrpSpPr>
          <p:cNvPr id="6" name="组合 5"/>
          <p:cNvGrpSpPr/>
          <p:nvPr/>
        </p:nvGrpSpPr>
        <p:grpSpPr>
          <a:xfrm>
            <a:off x="4998617" y="4979888"/>
            <a:ext cx="2854059" cy="699135"/>
            <a:chOff x="3600797" y="5013970"/>
            <a:chExt cx="2696969" cy="660654"/>
          </a:xfrm>
        </p:grpSpPr>
        <p:sp>
          <p:nvSpPr>
            <p:cNvPr id="129" name="文本框 34"/>
            <p:cNvSpPr txBox="1"/>
            <p:nvPr/>
          </p:nvSpPr>
          <p:spPr>
            <a:xfrm>
              <a:off x="3600797" y="5013970"/>
              <a:ext cx="2696969" cy="445236"/>
            </a:xfrm>
            <a:prstGeom prst="rect">
              <a:avLst/>
            </a:prstGeom>
            <a:noFill/>
          </p:spPr>
          <p:txBody>
            <a:bodyPr wrap="square" rtlCol="0">
              <a:spAutoFit/>
            </a:bodyPr>
            <a:lstStyle>
              <a:defPPr>
                <a:defRPr lang="zh-CN"/>
              </a:defPPr>
              <a:lvl1pPr algn="ctr">
                <a:defRPr sz="2200">
                  <a:solidFill>
                    <a:schemeClr val="bg1"/>
                  </a:solidFill>
                  <a:latin typeface="微软雅黑" panose="020B0503020204020204" charset="-122"/>
                  <a:ea typeface="微软雅黑" panose="020B0503020204020204" charset="-122"/>
                </a:defRPr>
              </a:lvl1pPr>
            </a:lstStyle>
            <a:p>
              <a:r>
                <a:rPr lang="zh-CN" altLang="zh-CN" sz="2330" dirty="0">
                  <a:solidFill>
                    <a:srgbClr val="FF0000"/>
                  </a:solidFill>
                </a:rPr>
                <a:t>单击此处添加标题</a:t>
              </a:r>
            </a:p>
          </p:txBody>
        </p:sp>
        <p:sp>
          <p:nvSpPr>
            <p:cNvPr id="143" name="TextBox 142"/>
            <p:cNvSpPr txBox="1"/>
            <p:nvPr/>
          </p:nvSpPr>
          <p:spPr>
            <a:xfrm>
              <a:off x="3855218" y="5417203"/>
              <a:ext cx="2430199" cy="257421"/>
            </a:xfrm>
            <a:prstGeom prst="rect">
              <a:avLst/>
            </a:prstGeom>
            <a:noFill/>
          </p:spPr>
          <p:txBody>
            <a:bodyPr wrap="square" rtlCol="0">
              <a:spAutoFit/>
            </a:bodyPr>
            <a:lstStyle>
              <a:defPPr>
                <a:defRPr lang="zh-CN"/>
              </a:defPPr>
              <a:lvl1pPr>
                <a:defRPr sz="1050">
                  <a:solidFill>
                    <a:schemeClr val="bg1"/>
                  </a:solidFill>
                  <a:latin typeface="微软雅黑" panose="020B0503020204020204" charset="-122"/>
                  <a:ea typeface="微软雅黑" panose="020B0503020204020204" charset="-122"/>
                </a:defRPr>
              </a:lvl1pPr>
            </a:lstStyle>
            <a:p>
              <a:r>
                <a:rPr lang="zh-CN" altLang="zh-CN" sz="1110" dirty="0">
                  <a:solidFill>
                    <a:srgbClr val="FF0000"/>
                  </a:solidFill>
                </a:rPr>
                <a:t>请在此粘贴或者输入您的文字内容</a:t>
              </a:r>
            </a:p>
          </p:txBody>
        </p:sp>
      </p:grpSp>
      <p:grpSp>
        <p:nvGrpSpPr>
          <p:cNvPr id="7" name="组合 6"/>
          <p:cNvGrpSpPr/>
          <p:nvPr/>
        </p:nvGrpSpPr>
        <p:grpSpPr>
          <a:xfrm>
            <a:off x="6598865" y="797647"/>
            <a:ext cx="3327755" cy="699504"/>
            <a:chOff x="5112965" y="837506"/>
            <a:chExt cx="3144592" cy="661003"/>
          </a:xfrm>
        </p:grpSpPr>
        <p:sp>
          <p:nvSpPr>
            <p:cNvPr id="144" name="文本框 33"/>
            <p:cNvSpPr txBox="1"/>
            <p:nvPr/>
          </p:nvSpPr>
          <p:spPr>
            <a:xfrm>
              <a:off x="5112965" y="837506"/>
              <a:ext cx="3144592" cy="445237"/>
            </a:xfrm>
            <a:prstGeom prst="rect">
              <a:avLst/>
            </a:prstGeom>
            <a:noFill/>
          </p:spPr>
          <p:txBody>
            <a:bodyPr wrap="square" rtlCol="0">
              <a:spAutoFit/>
            </a:bodyPr>
            <a:lstStyle>
              <a:defPPr>
                <a:defRPr lang="zh-CN"/>
              </a:defPPr>
              <a:lvl1pPr algn="ctr">
                <a:defRPr sz="2200">
                  <a:solidFill>
                    <a:schemeClr val="bg1"/>
                  </a:solidFill>
                  <a:latin typeface="微软雅黑" panose="020B0503020204020204" charset="-122"/>
                  <a:ea typeface="微软雅黑" panose="020B0503020204020204" charset="-122"/>
                </a:defRPr>
              </a:lvl1pPr>
            </a:lstStyle>
            <a:p>
              <a:r>
                <a:rPr lang="zh-CN" altLang="en-US" sz="2330" dirty="0" smtClean="0"/>
                <a:t>单击此处添加标题</a:t>
              </a:r>
            </a:p>
          </p:txBody>
        </p:sp>
        <p:sp>
          <p:nvSpPr>
            <p:cNvPr id="145" name="文本框 33"/>
            <p:cNvSpPr txBox="1"/>
            <p:nvPr/>
          </p:nvSpPr>
          <p:spPr>
            <a:xfrm>
              <a:off x="5654216" y="1241088"/>
              <a:ext cx="2388199" cy="257421"/>
            </a:xfrm>
            <a:prstGeom prst="rect">
              <a:avLst/>
            </a:prstGeom>
            <a:noFill/>
          </p:spPr>
          <p:txBody>
            <a:bodyPr wrap="square" rtlCol="0">
              <a:spAutoFit/>
            </a:bodyPr>
            <a:lstStyle>
              <a:defPPr>
                <a:defRPr lang="zh-CN"/>
              </a:defPPr>
              <a:lvl1pPr>
                <a:defRPr sz="1050">
                  <a:solidFill>
                    <a:schemeClr val="bg1"/>
                  </a:solidFill>
                  <a:latin typeface="微软雅黑" panose="020B0503020204020204" charset="-122"/>
                  <a:ea typeface="微软雅黑" panose="020B0503020204020204" charset="-122"/>
                </a:defRPr>
              </a:lvl1pPr>
            </a:lstStyle>
            <a:p>
              <a:r>
                <a:rPr altLang="zh-CN" sz="1110" dirty="0"/>
                <a:t>请在此粘贴或者输入您的文字内容</a:t>
              </a:r>
            </a:p>
          </p:txBody>
        </p:sp>
      </p:grpSp>
      <p:grpSp>
        <p:nvGrpSpPr>
          <p:cNvPr id="8" name="组合 7"/>
          <p:cNvGrpSpPr/>
          <p:nvPr/>
        </p:nvGrpSpPr>
        <p:grpSpPr>
          <a:xfrm>
            <a:off x="8265166" y="4979888"/>
            <a:ext cx="3043473" cy="649632"/>
            <a:chOff x="6687552" y="5013970"/>
            <a:chExt cx="2875957" cy="613876"/>
          </a:xfrm>
        </p:grpSpPr>
        <p:sp>
          <p:nvSpPr>
            <p:cNvPr id="146" name="文本框 33"/>
            <p:cNvSpPr txBox="1"/>
            <p:nvPr/>
          </p:nvSpPr>
          <p:spPr>
            <a:xfrm>
              <a:off x="6687552" y="5013970"/>
              <a:ext cx="2875957" cy="445236"/>
            </a:xfrm>
            <a:prstGeom prst="rect">
              <a:avLst/>
            </a:prstGeom>
            <a:noFill/>
          </p:spPr>
          <p:txBody>
            <a:bodyPr wrap="square" rtlCol="0">
              <a:spAutoFit/>
            </a:bodyPr>
            <a:lstStyle>
              <a:defPPr>
                <a:defRPr lang="zh-CN"/>
              </a:defPPr>
              <a:lvl1pPr algn="ctr">
                <a:defRPr sz="2200">
                  <a:solidFill>
                    <a:schemeClr val="bg1"/>
                  </a:solidFill>
                  <a:latin typeface="微软雅黑" panose="020B0503020204020204" charset="-122"/>
                  <a:ea typeface="微软雅黑" panose="020B0503020204020204" charset="-122"/>
                </a:defRPr>
              </a:lvl1pPr>
            </a:lstStyle>
            <a:p>
              <a:r>
                <a:rPr lang="zh-CN" altLang="zh-CN" sz="2330" dirty="0">
                  <a:solidFill>
                    <a:srgbClr val="FF0000"/>
                  </a:solidFill>
                </a:rPr>
                <a:t>单击此处添加标题</a:t>
              </a:r>
            </a:p>
          </p:txBody>
        </p:sp>
        <p:sp>
          <p:nvSpPr>
            <p:cNvPr id="147" name="文本框 33"/>
            <p:cNvSpPr txBox="1"/>
            <p:nvPr/>
          </p:nvSpPr>
          <p:spPr>
            <a:xfrm>
              <a:off x="7116432" y="5370425"/>
              <a:ext cx="2424512" cy="257421"/>
            </a:xfrm>
            <a:prstGeom prst="rect">
              <a:avLst/>
            </a:prstGeom>
            <a:noFill/>
          </p:spPr>
          <p:txBody>
            <a:bodyPr wrap="square" rtlCol="0">
              <a:spAutoFit/>
            </a:bodyPr>
            <a:lstStyle>
              <a:defPPr>
                <a:defRPr lang="zh-CN"/>
              </a:defPPr>
              <a:lvl1pPr>
                <a:defRPr sz="1050">
                  <a:solidFill>
                    <a:schemeClr val="bg1"/>
                  </a:solidFill>
                  <a:latin typeface="微软雅黑" panose="020B0503020204020204" charset="-122"/>
                  <a:ea typeface="微软雅黑" panose="020B0503020204020204" charset="-122"/>
                </a:defRPr>
              </a:lvl1pPr>
            </a:lstStyle>
            <a:p>
              <a:r>
                <a:rPr altLang="zh-CN" sz="1110" dirty="0">
                  <a:solidFill>
                    <a:srgbClr val="FF0000"/>
                  </a:solidFill>
                </a:rPr>
                <a:t>请在此粘贴或者输入您的文字内容</a:t>
              </a:r>
            </a:p>
          </p:txBody>
        </p:sp>
      </p:grpSp>
    </p:spTree>
  </p:cSld>
  <p:clrMapOvr>
    <a:masterClrMapping/>
  </p:clrMapOvr>
  <p:transition advTm="10327">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anim calcmode="lin" valueType="num">
                                      <p:cBhvr>
                                        <p:cTn id="8" dur="500" fill="hold"/>
                                        <p:tgtEl>
                                          <p:spTgt spid="114"/>
                                        </p:tgtEl>
                                        <p:attrNameLst>
                                          <p:attrName>ppt_x</p:attrName>
                                        </p:attrNameLst>
                                      </p:cBhvr>
                                      <p:tavLst>
                                        <p:tav tm="0">
                                          <p:val>
                                            <p:strVal val="#ppt_x"/>
                                          </p:val>
                                        </p:tav>
                                        <p:tav tm="100000">
                                          <p:val>
                                            <p:strVal val="#ppt_x"/>
                                          </p:val>
                                        </p:tav>
                                      </p:tavLst>
                                    </p:anim>
                                    <p:anim calcmode="lin" valueType="num">
                                      <p:cBhvr>
                                        <p:cTn id="9" dur="500" fill="hold"/>
                                        <p:tgtEl>
                                          <p:spTgt spid="11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1" presetClass="entr" presetSubtype="1" fill="hold" nodeType="afterEffect">
                                  <p:stCondLst>
                                    <p:cond delay="0"/>
                                  </p:stCondLst>
                                  <p:childTnLst>
                                    <p:set>
                                      <p:cBhvr>
                                        <p:cTn id="22" dur="1" fill="hold">
                                          <p:stCondLst>
                                            <p:cond delay="0"/>
                                          </p:stCondLst>
                                        </p:cTn>
                                        <p:tgtEl>
                                          <p:spTgt spid="107"/>
                                        </p:tgtEl>
                                        <p:attrNameLst>
                                          <p:attrName>style.visibility</p:attrName>
                                        </p:attrNameLst>
                                      </p:cBhvr>
                                      <p:to>
                                        <p:strVal val="visible"/>
                                      </p:to>
                                    </p:set>
                                    <p:animEffect transition="in" filter="wheel(1)">
                                      <p:cBhvr>
                                        <p:cTn id="23" dur="500"/>
                                        <p:tgtEl>
                                          <p:spTgt spid="107"/>
                                        </p:tgtEl>
                                      </p:cBhvr>
                                    </p:animEffect>
                                  </p:childTnLst>
                                </p:cTn>
                              </p:par>
                            </p:childTnLst>
                          </p:cTn>
                        </p:par>
                        <p:par>
                          <p:cTn id="24" fill="hold">
                            <p:stCondLst>
                              <p:cond delay="2000"/>
                            </p:stCondLst>
                            <p:childTnLst>
                              <p:par>
                                <p:cTn id="25" presetID="31" presetClass="entr" presetSubtype="0" fill="hold" nodeType="afterEffect">
                                  <p:stCondLst>
                                    <p:cond delay="0"/>
                                  </p:stCondLst>
                                  <p:childTnLst>
                                    <p:set>
                                      <p:cBhvr>
                                        <p:cTn id="26" dur="1" fill="hold">
                                          <p:stCondLst>
                                            <p:cond delay="0"/>
                                          </p:stCondLst>
                                        </p:cTn>
                                        <p:tgtEl>
                                          <p:spTgt spid="116"/>
                                        </p:tgtEl>
                                        <p:attrNameLst>
                                          <p:attrName>style.visibility</p:attrName>
                                        </p:attrNameLst>
                                      </p:cBhvr>
                                      <p:to>
                                        <p:strVal val="visible"/>
                                      </p:to>
                                    </p:set>
                                    <p:anim calcmode="lin" valueType="num">
                                      <p:cBhvr>
                                        <p:cTn id="27" dur="750" fill="hold"/>
                                        <p:tgtEl>
                                          <p:spTgt spid="116"/>
                                        </p:tgtEl>
                                        <p:attrNameLst>
                                          <p:attrName>ppt_w</p:attrName>
                                        </p:attrNameLst>
                                      </p:cBhvr>
                                      <p:tavLst>
                                        <p:tav tm="0">
                                          <p:val>
                                            <p:fltVal val="0"/>
                                          </p:val>
                                        </p:tav>
                                        <p:tav tm="100000">
                                          <p:val>
                                            <p:strVal val="#ppt_w"/>
                                          </p:val>
                                        </p:tav>
                                      </p:tavLst>
                                    </p:anim>
                                    <p:anim calcmode="lin" valueType="num">
                                      <p:cBhvr>
                                        <p:cTn id="28" dur="750" fill="hold"/>
                                        <p:tgtEl>
                                          <p:spTgt spid="116"/>
                                        </p:tgtEl>
                                        <p:attrNameLst>
                                          <p:attrName>ppt_h</p:attrName>
                                        </p:attrNameLst>
                                      </p:cBhvr>
                                      <p:tavLst>
                                        <p:tav tm="0">
                                          <p:val>
                                            <p:fltVal val="0"/>
                                          </p:val>
                                        </p:tav>
                                        <p:tav tm="100000">
                                          <p:val>
                                            <p:strVal val="#ppt_h"/>
                                          </p:val>
                                        </p:tav>
                                      </p:tavLst>
                                    </p:anim>
                                    <p:anim calcmode="lin" valueType="num">
                                      <p:cBhvr>
                                        <p:cTn id="29" dur="750" fill="hold"/>
                                        <p:tgtEl>
                                          <p:spTgt spid="116"/>
                                        </p:tgtEl>
                                        <p:attrNameLst>
                                          <p:attrName>style.rotation</p:attrName>
                                        </p:attrNameLst>
                                      </p:cBhvr>
                                      <p:tavLst>
                                        <p:tav tm="0">
                                          <p:val>
                                            <p:fltVal val="90"/>
                                          </p:val>
                                        </p:tav>
                                        <p:tav tm="100000">
                                          <p:val>
                                            <p:fltVal val="0"/>
                                          </p:val>
                                        </p:tav>
                                      </p:tavLst>
                                    </p:anim>
                                    <p:animEffect transition="in" filter="fade">
                                      <p:cBhvr>
                                        <p:cTn id="30" dur="750"/>
                                        <p:tgtEl>
                                          <p:spTgt spid="116"/>
                                        </p:tgtEl>
                                      </p:cBhvr>
                                    </p:animEffect>
                                  </p:childTnLst>
                                </p:cTn>
                              </p:par>
                            </p:childTnLst>
                          </p:cTn>
                        </p:par>
                        <p:par>
                          <p:cTn id="31" fill="hold">
                            <p:stCondLst>
                              <p:cond delay="3000"/>
                            </p:stCondLst>
                            <p:childTnLst>
                              <p:par>
                                <p:cTn id="32" presetID="31"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 calcmode="lin" valueType="num">
                                      <p:cBhvr>
                                        <p:cTn id="36" dur="500" fill="hold"/>
                                        <p:tgtEl>
                                          <p:spTgt spid="5"/>
                                        </p:tgtEl>
                                        <p:attrNameLst>
                                          <p:attrName>style.rotation</p:attrName>
                                        </p:attrNameLst>
                                      </p:cBhvr>
                                      <p:tavLst>
                                        <p:tav tm="0">
                                          <p:val>
                                            <p:fltVal val="90"/>
                                          </p:val>
                                        </p:tav>
                                        <p:tav tm="100000">
                                          <p:val>
                                            <p:fltVal val="0"/>
                                          </p:val>
                                        </p:tav>
                                      </p:tavLst>
                                    </p:anim>
                                    <p:animEffect transition="in" filter="fade">
                                      <p:cBhvr>
                                        <p:cTn id="37" dur="500"/>
                                        <p:tgtEl>
                                          <p:spTgt spid="5"/>
                                        </p:tgtEl>
                                      </p:cBhvr>
                                    </p:animEffect>
                                  </p:childTnLst>
                                </p:cTn>
                              </p:par>
                            </p:childTnLst>
                          </p:cTn>
                        </p:par>
                        <p:par>
                          <p:cTn id="38" fill="hold">
                            <p:stCondLst>
                              <p:cond delay="3500"/>
                            </p:stCondLst>
                            <p:childTnLst>
                              <p:par>
                                <p:cTn id="39" presetID="21" presetClass="entr" presetSubtype="1" fill="hold" nodeType="after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wheel(1)">
                                      <p:cBhvr>
                                        <p:cTn id="41" dur="500"/>
                                        <p:tgtEl>
                                          <p:spTgt spid="105"/>
                                        </p:tgtEl>
                                      </p:cBhvr>
                                    </p:animEffect>
                                  </p:childTnLst>
                                </p:cTn>
                              </p:par>
                            </p:childTnLst>
                          </p:cTn>
                        </p:par>
                        <p:par>
                          <p:cTn id="42" fill="hold">
                            <p:stCondLst>
                              <p:cond delay="4000"/>
                            </p:stCondLst>
                            <p:childTnLst>
                              <p:par>
                                <p:cTn id="43" presetID="31" presetClass="entr" presetSubtype="0" fill="hold" nodeType="afterEffect">
                                  <p:stCondLst>
                                    <p:cond delay="0"/>
                                  </p:stCondLst>
                                  <p:childTnLst>
                                    <p:set>
                                      <p:cBhvr>
                                        <p:cTn id="44" dur="1" fill="hold">
                                          <p:stCondLst>
                                            <p:cond delay="0"/>
                                          </p:stCondLst>
                                        </p:cTn>
                                        <p:tgtEl>
                                          <p:spTgt spid="125"/>
                                        </p:tgtEl>
                                        <p:attrNameLst>
                                          <p:attrName>style.visibility</p:attrName>
                                        </p:attrNameLst>
                                      </p:cBhvr>
                                      <p:to>
                                        <p:strVal val="visible"/>
                                      </p:to>
                                    </p:set>
                                    <p:anim calcmode="lin" valueType="num">
                                      <p:cBhvr>
                                        <p:cTn id="45" dur="750" fill="hold"/>
                                        <p:tgtEl>
                                          <p:spTgt spid="125"/>
                                        </p:tgtEl>
                                        <p:attrNameLst>
                                          <p:attrName>ppt_w</p:attrName>
                                        </p:attrNameLst>
                                      </p:cBhvr>
                                      <p:tavLst>
                                        <p:tav tm="0">
                                          <p:val>
                                            <p:fltVal val="0"/>
                                          </p:val>
                                        </p:tav>
                                        <p:tav tm="100000">
                                          <p:val>
                                            <p:strVal val="#ppt_w"/>
                                          </p:val>
                                        </p:tav>
                                      </p:tavLst>
                                    </p:anim>
                                    <p:anim calcmode="lin" valueType="num">
                                      <p:cBhvr>
                                        <p:cTn id="46" dur="750" fill="hold"/>
                                        <p:tgtEl>
                                          <p:spTgt spid="125"/>
                                        </p:tgtEl>
                                        <p:attrNameLst>
                                          <p:attrName>ppt_h</p:attrName>
                                        </p:attrNameLst>
                                      </p:cBhvr>
                                      <p:tavLst>
                                        <p:tav tm="0">
                                          <p:val>
                                            <p:fltVal val="0"/>
                                          </p:val>
                                        </p:tav>
                                        <p:tav tm="100000">
                                          <p:val>
                                            <p:strVal val="#ppt_h"/>
                                          </p:val>
                                        </p:tav>
                                      </p:tavLst>
                                    </p:anim>
                                    <p:anim calcmode="lin" valueType="num">
                                      <p:cBhvr>
                                        <p:cTn id="47" dur="750" fill="hold"/>
                                        <p:tgtEl>
                                          <p:spTgt spid="125"/>
                                        </p:tgtEl>
                                        <p:attrNameLst>
                                          <p:attrName>style.rotation</p:attrName>
                                        </p:attrNameLst>
                                      </p:cBhvr>
                                      <p:tavLst>
                                        <p:tav tm="0">
                                          <p:val>
                                            <p:fltVal val="90"/>
                                          </p:val>
                                        </p:tav>
                                        <p:tav tm="100000">
                                          <p:val>
                                            <p:fltVal val="0"/>
                                          </p:val>
                                        </p:tav>
                                      </p:tavLst>
                                    </p:anim>
                                    <p:animEffect transition="in" filter="fade">
                                      <p:cBhvr>
                                        <p:cTn id="48" dur="750"/>
                                        <p:tgtEl>
                                          <p:spTgt spid="125"/>
                                        </p:tgtEl>
                                      </p:cBhvr>
                                    </p:animEffect>
                                  </p:childTnLst>
                                </p:cTn>
                              </p:par>
                            </p:childTnLst>
                          </p:cTn>
                        </p:par>
                        <p:par>
                          <p:cTn id="49" fill="hold">
                            <p:stCondLst>
                              <p:cond delay="5000"/>
                            </p:stCondLst>
                            <p:childTnLst>
                              <p:par>
                                <p:cTn id="50" presetID="31" presetClass="entr" presetSubtype="0" fill="hold"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500" fill="hold"/>
                                        <p:tgtEl>
                                          <p:spTgt spid="6"/>
                                        </p:tgtEl>
                                        <p:attrNameLst>
                                          <p:attrName>ppt_w</p:attrName>
                                        </p:attrNameLst>
                                      </p:cBhvr>
                                      <p:tavLst>
                                        <p:tav tm="0">
                                          <p:val>
                                            <p:fltVal val="0"/>
                                          </p:val>
                                        </p:tav>
                                        <p:tav tm="100000">
                                          <p:val>
                                            <p:strVal val="#ppt_w"/>
                                          </p:val>
                                        </p:tav>
                                      </p:tavLst>
                                    </p:anim>
                                    <p:anim calcmode="lin" valueType="num">
                                      <p:cBhvr>
                                        <p:cTn id="53" dur="500" fill="hold"/>
                                        <p:tgtEl>
                                          <p:spTgt spid="6"/>
                                        </p:tgtEl>
                                        <p:attrNameLst>
                                          <p:attrName>ppt_h</p:attrName>
                                        </p:attrNameLst>
                                      </p:cBhvr>
                                      <p:tavLst>
                                        <p:tav tm="0">
                                          <p:val>
                                            <p:fltVal val="0"/>
                                          </p:val>
                                        </p:tav>
                                        <p:tav tm="100000">
                                          <p:val>
                                            <p:strVal val="#ppt_h"/>
                                          </p:val>
                                        </p:tav>
                                      </p:tavLst>
                                    </p:anim>
                                    <p:anim calcmode="lin" valueType="num">
                                      <p:cBhvr>
                                        <p:cTn id="54" dur="500" fill="hold"/>
                                        <p:tgtEl>
                                          <p:spTgt spid="6"/>
                                        </p:tgtEl>
                                        <p:attrNameLst>
                                          <p:attrName>style.rotation</p:attrName>
                                        </p:attrNameLst>
                                      </p:cBhvr>
                                      <p:tavLst>
                                        <p:tav tm="0">
                                          <p:val>
                                            <p:fltVal val="90"/>
                                          </p:val>
                                        </p:tav>
                                        <p:tav tm="100000">
                                          <p:val>
                                            <p:fltVal val="0"/>
                                          </p:val>
                                        </p:tav>
                                      </p:tavLst>
                                    </p:anim>
                                    <p:animEffect transition="in" filter="fade">
                                      <p:cBhvr>
                                        <p:cTn id="55" dur="500"/>
                                        <p:tgtEl>
                                          <p:spTgt spid="6"/>
                                        </p:tgtEl>
                                      </p:cBhvr>
                                    </p:animEffect>
                                  </p:childTnLst>
                                </p:cTn>
                              </p:par>
                            </p:childTnLst>
                          </p:cTn>
                        </p:par>
                        <p:par>
                          <p:cTn id="56" fill="hold">
                            <p:stCondLst>
                              <p:cond delay="5500"/>
                            </p:stCondLst>
                            <p:childTnLst>
                              <p:par>
                                <p:cTn id="57" presetID="21" presetClass="entr" presetSubtype="1" fill="hold" nodeType="afterEffect">
                                  <p:stCondLst>
                                    <p:cond delay="0"/>
                                  </p:stCondLst>
                                  <p:childTnLst>
                                    <p:set>
                                      <p:cBhvr>
                                        <p:cTn id="58" dur="1" fill="hold">
                                          <p:stCondLst>
                                            <p:cond delay="0"/>
                                          </p:stCondLst>
                                        </p:cTn>
                                        <p:tgtEl>
                                          <p:spTgt spid="108"/>
                                        </p:tgtEl>
                                        <p:attrNameLst>
                                          <p:attrName>style.visibility</p:attrName>
                                        </p:attrNameLst>
                                      </p:cBhvr>
                                      <p:to>
                                        <p:strVal val="visible"/>
                                      </p:to>
                                    </p:set>
                                    <p:animEffect transition="in" filter="wheel(1)">
                                      <p:cBhvr>
                                        <p:cTn id="59" dur="500"/>
                                        <p:tgtEl>
                                          <p:spTgt spid="108"/>
                                        </p:tgtEl>
                                      </p:cBhvr>
                                    </p:animEffect>
                                  </p:childTnLst>
                                </p:cTn>
                              </p:par>
                            </p:childTnLst>
                          </p:cTn>
                        </p:par>
                        <p:par>
                          <p:cTn id="60" fill="hold">
                            <p:stCondLst>
                              <p:cond delay="6000"/>
                            </p:stCondLst>
                            <p:childTnLst>
                              <p:par>
                                <p:cTn id="61" presetID="31" presetClass="entr" presetSubtype="0" fill="hold" nodeType="afterEffect">
                                  <p:stCondLst>
                                    <p:cond delay="0"/>
                                  </p:stCondLst>
                                  <p:childTnLst>
                                    <p:set>
                                      <p:cBhvr>
                                        <p:cTn id="62" dur="1" fill="hold">
                                          <p:stCondLst>
                                            <p:cond delay="0"/>
                                          </p:stCondLst>
                                        </p:cTn>
                                        <p:tgtEl>
                                          <p:spTgt spid="119"/>
                                        </p:tgtEl>
                                        <p:attrNameLst>
                                          <p:attrName>style.visibility</p:attrName>
                                        </p:attrNameLst>
                                      </p:cBhvr>
                                      <p:to>
                                        <p:strVal val="visible"/>
                                      </p:to>
                                    </p:set>
                                    <p:anim calcmode="lin" valueType="num">
                                      <p:cBhvr>
                                        <p:cTn id="63" dur="750" fill="hold"/>
                                        <p:tgtEl>
                                          <p:spTgt spid="119"/>
                                        </p:tgtEl>
                                        <p:attrNameLst>
                                          <p:attrName>ppt_w</p:attrName>
                                        </p:attrNameLst>
                                      </p:cBhvr>
                                      <p:tavLst>
                                        <p:tav tm="0">
                                          <p:val>
                                            <p:fltVal val="0"/>
                                          </p:val>
                                        </p:tav>
                                        <p:tav tm="100000">
                                          <p:val>
                                            <p:strVal val="#ppt_w"/>
                                          </p:val>
                                        </p:tav>
                                      </p:tavLst>
                                    </p:anim>
                                    <p:anim calcmode="lin" valueType="num">
                                      <p:cBhvr>
                                        <p:cTn id="64" dur="750" fill="hold"/>
                                        <p:tgtEl>
                                          <p:spTgt spid="119"/>
                                        </p:tgtEl>
                                        <p:attrNameLst>
                                          <p:attrName>ppt_h</p:attrName>
                                        </p:attrNameLst>
                                      </p:cBhvr>
                                      <p:tavLst>
                                        <p:tav tm="0">
                                          <p:val>
                                            <p:fltVal val="0"/>
                                          </p:val>
                                        </p:tav>
                                        <p:tav tm="100000">
                                          <p:val>
                                            <p:strVal val="#ppt_h"/>
                                          </p:val>
                                        </p:tav>
                                      </p:tavLst>
                                    </p:anim>
                                    <p:anim calcmode="lin" valueType="num">
                                      <p:cBhvr>
                                        <p:cTn id="65" dur="750" fill="hold"/>
                                        <p:tgtEl>
                                          <p:spTgt spid="119"/>
                                        </p:tgtEl>
                                        <p:attrNameLst>
                                          <p:attrName>style.rotation</p:attrName>
                                        </p:attrNameLst>
                                      </p:cBhvr>
                                      <p:tavLst>
                                        <p:tav tm="0">
                                          <p:val>
                                            <p:fltVal val="90"/>
                                          </p:val>
                                        </p:tav>
                                        <p:tav tm="100000">
                                          <p:val>
                                            <p:fltVal val="0"/>
                                          </p:val>
                                        </p:tav>
                                      </p:tavLst>
                                    </p:anim>
                                    <p:animEffect transition="in" filter="fade">
                                      <p:cBhvr>
                                        <p:cTn id="66" dur="750"/>
                                        <p:tgtEl>
                                          <p:spTgt spid="119"/>
                                        </p:tgtEl>
                                      </p:cBhvr>
                                    </p:animEffect>
                                  </p:childTnLst>
                                </p:cTn>
                              </p:par>
                            </p:childTnLst>
                          </p:cTn>
                        </p:par>
                        <p:par>
                          <p:cTn id="67" fill="hold">
                            <p:stCondLst>
                              <p:cond delay="7000"/>
                            </p:stCondLst>
                            <p:childTnLst>
                              <p:par>
                                <p:cTn id="68" presetID="31" presetClass="entr" presetSubtype="0"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p:cTn id="70" dur="500" fill="hold"/>
                                        <p:tgtEl>
                                          <p:spTgt spid="7"/>
                                        </p:tgtEl>
                                        <p:attrNameLst>
                                          <p:attrName>ppt_w</p:attrName>
                                        </p:attrNameLst>
                                      </p:cBhvr>
                                      <p:tavLst>
                                        <p:tav tm="0">
                                          <p:val>
                                            <p:fltVal val="0"/>
                                          </p:val>
                                        </p:tav>
                                        <p:tav tm="100000">
                                          <p:val>
                                            <p:strVal val="#ppt_w"/>
                                          </p:val>
                                        </p:tav>
                                      </p:tavLst>
                                    </p:anim>
                                    <p:anim calcmode="lin" valueType="num">
                                      <p:cBhvr>
                                        <p:cTn id="71" dur="500" fill="hold"/>
                                        <p:tgtEl>
                                          <p:spTgt spid="7"/>
                                        </p:tgtEl>
                                        <p:attrNameLst>
                                          <p:attrName>ppt_h</p:attrName>
                                        </p:attrNameLst>
                                      </p:cBhvr>
                                      <p:tavLst>
                                        <p:tav tm="0">
                                          <p:val>
                                            <p:fltVal val="0"/>
                                          </p:val>
                                        </p:tav>
                                        <p:tav tm="100000">
                                          <p:val>
                                            <p:strVal val="#ppt_h"/>
                                          </p:val>
                                        </p:tav>
                                      </p:tavLst>
                                    </p:anim>
                                    <p:anim calcmode="lin" valueType="num">
                                      <p:cBhvr>
                                        <p:cTn id="72" dur="500" fill="hold"/>
                                        <p:tgtEl>
                                          <p:spTgt spid="7"/>
                                        </p:tgtEl>
                                        <p:attrNameLst>
                                          <p:attrName>style.rotation</p:attrName>
                                        </p:attrNameLst>
                                      </p:cBhvr>
                                      <p:tavLst>
                                        <p:tav tm="0">
                                          <p:val>
                                            <p:fltVal val="90"/>
                                          </p:val>
                                        </p:tav>
                                        <p:tav tm="100000">
                                          <p:val>
                                            <p:fltVal val="0"/>
                                          </p:val>
                                        </p:tav>
                                      </p:tavLst>
                                    </p:anim>
                                    <p:animEffect transition="in" filter="fade">
                                      <p:cBhvr>
                                        <p:cTn id="73" dur="500"/>
                                        <p:tgtEl>
                                          <p:spTgt spid="7"/>
                                        </p:tgtEl>
                                      </p:cBhvr>
                                    </p:animEffect>
                                  </p:childTnLst>
                                </p:cTn>
                              </p:par>
                            </p:childTnLst>
                          </p:cTn>
                        </p:par>
                        <p:par>
                          <p:cTn id="74" fill="hold">
                            <p:stCondLst>
                              <p:cond delay="7500"/>
                            </p:stCondLst>
                            <p:childTnLst>
                              <p:par>
                                <p:cTn id="75" presetID="21" presetClass="entr" presetSubtype="1" fill="hold" nodeType="afterEffect">
                                  <p:stCondLst>
                                    <p:cond delay="0"/>
                                  </p:stCondLst>
                                  <p:childTnLst>
                                    <p:set>
                                      <p:cBhvr>
                                        <p:cTn id="76" dur="1" fill="hold">
                                          <p:stCondLst>
                                            <p:cond delay="0"/>
                                          </p:stCondLst>
                                        </p:cTn>
                                        <p:tgtEl>
                                          <p:spTgt spid="106"/>
                                        </p:tgtEl>
                                        <p:attrNameLst>
                                          <p:attrName>style.visibility</p:attrName>
                                        </p:attrNameLst>
                                      </p:cBhvr>
                                      <p:to>
                                        <p:strVal val="visible"/>
                                      </p:to>
                                    </p:set>
                                    <p:animEffect transition="in" filter="wheel(1)">
                                      <p:cBhvr>
                                        <p:cTn id="77" dur="500"/>
                                        <p:tgtEl>
                                          <p:spTgt spid="106"/>
                                        </p:tgtEl>
                                      </p:cBhvr>
                                    </p:animEffect>
                                  </p:childTnLst>
                                </p:cTn>
                              </p:par>
                            </p:childTnLst>
                          </p:cTn>
                        </p:par>
                        <p:par>
                          <p:cTn id="78" fill="hold">
                            <p:stCondLst>
                              <p:cond delay="8000"/>
                            </p:stCondLst>
                            <p:childTnLst>
                              <p:par>
                                <p:cTn id="79" presetID="31" presetClass="entr" presetSubtype="0" fill="hold" nodeType="afterEffect">
                                  <p:stCondLst>
                                    <p:cond delay="0"/>
                                  </p:stCondLst>
                                  <p:childTnLst>
                                    <p:set>
                                      <p:cBhvr>
                                        <p:cTn id="80" dur="1" fill="hold">
                                          <p:stCondLst>
                                            <p:cond delay="0"/>
                                          </p:stCondLst>
                                        </p:cTn>
                                        <p:tgtEl>
                                          <p:spTgt spid="122"/>
                                        </p:tgtEl>
                                        <p:attrNameLst>
                                          <p:attrName>style.visibility</p:attrName>
                                        </p:attrNameLst>
                                      </p:cBhvr>
                                      <p:to>
                                        <p:strVal val="visible"/>
                                      </p:to>
                                    </p:set>
                                    <p:anim calcmode="lin" valueType="num">
                                      <p:cBhvr>
                                        <p:cTn id="81" dur="750" fill="hold"/>
                                        <p:tgtEl>
                                          <p:spTgt spid="122"/>
                                        </p:tgtEl>
                                        <p:attrNameLst>
                                          <p:attrName>ppt_w</p:attrName>
                                        </p:attrNameLst>
                                      </p:cBhvr>
                                      <p:tavLst>
                                        <p:tav tm="0">
                                          <p:val>
                                            <p:fltVal val="0"/>
                                          </p:val>
                                        </p:tav>
                                        <p:tav tm="100000">
                                          <p:val>
                                            <p:strVal val="#ppt_w"/>
                                          </p:val>
                                        </p:tav>
                                      </p:tavLst>
                                    </p:anim>
                                    <p:anim calcmode="lin" valueType="num">
                                      <p:cBhvr>
                                        <p:cTn id="82" dur="750" fill="hold"/>
                                        <p:tgtEl>
                                          <p:spTgt spid="122"/>
                                        </p:tgtEl>
                                        <p:attrNameLst>
                                          <p:attrName>ppt_h</p:attrName>
                                        </p:attrNameLst>
                                      </p:cBhvr>
                                      <p:tavLst>
                                        <p:tav tm="0">
                                          <p:val>
                                            <p:fltVal val="0"/>
                                          </p:val>
                                        </p:tav>
                                        <p:tav tm="100000">
                                          <p:val>
                                            <p:strVal val="#ppt_h"/>
                                          </p:val>
                                        </p:tav>
                                      </p:tavLst>
                                    </p:anim>
                                    <p:anim calcmode="lin" valueType="num">
                                      <p:cBhvr>
                                        <p:cTn id="83" dur="750" fill="hold"/>
                                        <p:tgtEl>
                                          <p:spTgt spid="122"/>
                                        </p:tgtEl>
                                        <p:attrNameLst>
                                          <p:attrName>style.rotation</p:attrName>
                                        </p:attrNameLst>
                                      </p:cBhvr>
                                      <p:tavLst>
                                        <p:tav tm="0">
                                          <p:val>
                                            <p:fltVal val="90"/>
                                          </p:val>
                                        </p:tav>
                                        <p:tav tm="100000">
                                          <p:val>
                                            <p:fltVal val="0"/>
                                          </p:val>
                                        </p:tav>
                                      </p:tavLst>
                                    </p:anim>
                                    <p:animEffect transition="in" filter="fade">
                                      <p:cBhvr>
                                        <p:cTn id="84" dur="750"/>
                                        <p:tgtEl>
                                          <p:spTgt spid="122"/>
                                        </p:tgtEl>
                                      </p:cBhvr>
                                    </p:animEffect>
                                  </p:childTnLst>
                                </p:cTn>
                              </p:par>
                            </p:childTnLst>
                          </p:cTn>
                        </p:par>
                        <p:par>
                          <p:cTn id="85" fill="hold">
                            <p:stCondLst>
                              <p:cond delay="9000"/>
                            </p:stCondLst>
                            <p:childTnLst>
                              <p:par>
                                <p:cTn id="86" presetID="31" presetClass="entr" presetSubtype="0" fill="hold" nodeType="afterEffect">
                                  <p:stCondLst>
                                    <p:cond delay="0"/>
                                  </p:stCondLst>
                                  <p:childTnLst>
                                    <p:set>
                                      <p:cBhvr>
                                        <p:cTn id="87" dur="1" fill="hold">
                                          <p:stCondLst>
                                            <p:cond delay="0"/>
                                          </p:stCondLst>
                                        </p:cTn>
                                        <p:tgtEl>
                                          <p:spTgt spid="8"/>
                                        </p:tgtEl>
                                        <p:attrNameLst>
                                          <p:attrName>style.visibility</p:attrName>
                                        </p:attrNameLst>
                                      </p:cBhvr>
                                      <p:to>
                                        <p:strVal val="visible"/>
                                      </p:to>
                                    </p:set>
                                    <p:anim calcmode="lin" valueType="num">
                                      <p:cBhvr>
                                        <p:cTn id="88" dur="500" fill="hold"/>
                                        <p:tgtEl>
                                          <p:spTgt spid="8"/>
                                        </p:tgtEl>
                                        <p:attrNameLst>
                                          <p:attrName>ppt_w</p:attrName>
                                        </p:attrNameLst>
                                      </p:cBhvr>
                                      <p:tavLst>
                                        <p:tav tm="0">
                                          <p:val>
                                            <p:fltVal val="0"/>
                                          </p:val>
                                        </p:tav>
                                        <p:tav tm="100000">
                                          <p:val>
                                            <p:strVal val="#ppt_w"/>
                                          </p:val>
                                        </p:tav>
                                      </p:tavLst>
                                    </p:anim>
                                    <p:anim calcmode="lin" valueType="num">
                                      <p:cBhvr>
                                        <p:cTn id="89" dur="500" fill="hold"/>
                                        <p:tgtEl>
                                          <p:spTgt spid="8"/>
                                        </p:tgtEl>
                                        <p:attrNameLst>
                                          <p:attrName>ppt_h</p:attrName>
                                        </p:attrNameLst>
                                      </p:cBhvr>
                                      <p:tavLst>
                                        <p:tav tm="0">
                                          <p:val>
                                            <p:fltVal val="0"/>
                                          </p:val>
                                        </p:tav>
                                        <p:tav tm="100000">
                                          <p:val>
                                            <p:strVal val="#ppt_h"/>
                                          </p:val>
                                        </p:tav>
                                      </p:tavLst>
                                    </p:anim>
                                    <p:anim calcmode="lin" valueType="num">
                                      <p:cBhvr>
                                        <p:cTn id="90" dur="500" fill="hold"/>
                                        <p:tgtEl>
                                          <p:spTgt spid="8"/>
                                        </p:tgtEl>
                                        <p:attrNameLst>
                                          <p:attrName>style.rotation</p:attrName>
                                        </p:attrNameLst>
                                      </p:cBhvr>
                                      <p:tavLst>
                                        <p:tav tm="0">
                                          <p:val>
                                            <p:fltVal val="90"/>
                                          </p:val>
                                        </p:tav>
                                        <p:tav tm="100000">
                                          <p:val>
                                            <p:fltVal val="0"/>
                                          </p:val>
                                        </p:tav>
                                      </p:tavLst>
                                    </p:anim>
                                    <p:animEffect transition="in" filter="fade">
                                      <p:cBhvr>
                                        <p:cTn id="9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2" name="椭圆 7"/>
          <p:cNvSpPr/>
          <p:nvPr/>
        </p:nvSpPr>
        <p:spPr>
          <a:xfrm>
            <a:off x="3684551" y="3256128"/>
            <a:ext cx="5441414" cy="1280135"/>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905">
              <a:solidFill>
                <a:srgbClr val="FF0000"/>
              </a:solidFill>
            </a:endParaRPr>
          </a:p>
        </p:txBody>
      </p:sp>
      <p:cxnSp>
        <p:nvCxnSpPr>
          <p:cNvPr id="33" name="直接连接符 32"/>
          <p:cNvCxnSpPr>
            <a:endCxn id="32" idx="1"/>
          </p:cNvCxnSpPr>
          <p:nvPr/>
        </p:nvCxnSpPr>
        <p:spPr>
          <a:xfrm>
            <a:off x="6401693" y="2622781"/>
            <a:ext cx="3360" cy="1913482"/>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1" name="组合 87"/>
          <p:cNvGrpSpPr/>
          <p:nvPr/>
        </p:nvGrpSpPr>
        <p:grpSpPr bwMode="auto">
          <a:xfrm>
            <a:off x="5293959" y="803376"/>
            <a:ext cx="2205797" cy="2205797"/>
            <a:chOff x="2848131" y="1860029"/>
            <a:chExt cx="3807502" cy="3807502"/>
          </a:xfrm>
          <a:gradFill>
            <a:gsLst>
              <a:gs pos="0">
                <a:srgbClr val="E30000"/>
              </a:gs>
              <a:gs pos="100000">
                <a:srgbClr val="760303"/>
              </a:gs>
            </a:gsLst>
            <a:lin ang="10800000" scaled="0"/>
          </a:gradFill>
        </p:grpSpPr>
        <p:sp>
          <p:nvSpPr>
            <p:cNvPr id="43" name="椭圆 42"/>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44" name="椭圆 43"/>
            <p:cNvSpPr/>
            <p:nvPr/>
          </p:nvSpPr>
          <p:spPr>
            <a:xfrm>
              <a:off x="2938027" y="1949925"/>
              <a:ext cx="3627710" cy="36277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0" name="组合 87"/>
          <p:cNvGrpSpPr/>
          <p:nvPr/>
        </p:nvGrpSpPr>
        <p:grpSpPr bwMode="auto">
          <a:xfrm>
            <a:off x="2986275" y="2129892"/>
            <a:ext cx="1254027" cy="1254027"/>
            <a:chOff x="2848131" y="1860029"/>
            <a:chExt cx="3807502" cy="3807502"/>
          </a:xfrm>
        </p:grpSpPr>
        <p:sp>
          <p:nvSpPr>
            <p:cNvPr id="92" name="椭圆 9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3" name="椭圆 92"/>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4" name="组合 87"/>
          <p:cNvGrpSpPr/>
          <p:nvPr/>
        </p:nvGrpSpPr>
        <p:grpSpPr bwMode="auto">
          <a:xfrm>
            <a:off x="4614105" y="3719222"/>
            <a:ext cx="1254027" cy="1254027"/>
            <a:chOff x="2848131" y="1860029"/>
            <a:chExt cx="3807502" cy="3807502"/>
          </a:xfrm>
        </p:grpSpPr>
        <p:sp>
          <p:nvSpPr>
            <p:cNvPr id="95" name="椭圆 94"/>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6" name="椭圆 95"/>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7" name="组合 87"/>
          <p:cNvGrpSpPr/>
          <p:nvPr/>
        </p:nvGrpSpPr>
        <p:grpSpPr bwMode="auto">
          <a:xfrm>
            <a:off x="6984301" y="3696716"/>
            <a:ext cx="1254027" cy="1254027"/>
            <a:chOff x="2848131" y="1860029"/>
            <a:chExt cx="3807502" cy="3807502"/>
          </a:xfrm>
        </p:grpSpPr>
        <p:sp>
          <p:nvSpPr>
            <p:cNvPr id="98" name="椭圆 97"/>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9" name="椭圆 98"/>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100" name="组合 87"/>
          <p:cNvGrpSpPr/>
          <p:nvPr/>
        </p:nvGrpSpPr>
        <p:grpSpPr bwMode="auto">
          <a:xfrm>
            <a:off x="8589756" y="2159242"/>
            <a:ext cx="1254027" cy="1254027"/>
            <a:chOff x="2848131" y="1860029"/>
            <a:chExt cx="3807502" cy="3807502"/>
          </a:xfrm>
        </p:grpSpPr>
        <p:sp>
          <p:nvSpPr>
            <p:cNvPr id="101" name="椭圆 100"/>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102" name="椭圆 101"/>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sp>
        <p:nvSpPr>
          <p:cNvPr id="103" name="文本框 5"/>
          <p:cNvSpPr txBox="1"/>
          <p:nvPr/>
        </p:nvSpPr>
        <p:spPr>
          <a:xfrm>
            <a:off x="5587365" y="1567180"/>
            <a:ext cx="1558290" cy="613410"/>
          </a:xfrm>
          <a:prstGeom prst="rect">
            <a:avLst/>
          </a:prstGeom>
          <a:noFill/>
        </p:spPr>
        <p:txBody>
          <a:bodyPr wrap="square" rtlCol="0">
            <a:spAutoFit/>
          </a:bodyPr>
          <a:lstStyle/>
          <a:p>
            <a:pPr algn="ctr"/>
            <a:r>
              <a:rPr lang="zh-CN" altLang="en-US" sz="320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第四章</a:t>
            </a:r>
          </a:p>
        </p:txBody>
      </p:sp>
      <p:sp>
        <p:nvSpPr>
          <p:cNvPr id="104" name="文本框 5"/>
          <p:cNvSpPr txBox="1"/>
          <p:nvPr/>
        </p:nvSpPr>
        <p:spPr>
          <a:xfrm>
            <a:off x="2933629" y="2524685"/>
            <a:ext cx="1388679" cy="505460"/>
          </a:xfrm>
          <a:prstGeom prst="rect">
            <a:avLst/>
          </a:prstGeom>
          <a:noFill/>
        </p:spPr>
        <p:txBody>
          <a:bodyPr wrap="square" rtlCol="0">
            <a:spAutoFit/>
          </a:bodyPr>
          <a:lstStyle/>
          <a:p>
            <a:pPr algn="ctr"/>
            <a:r>
              <a:rPr lang="zh-CN" altLang="en-US" sz="254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标题</a:t>
            </a:r>
            <a:r>
              <a:rPr lang="en-US" altLang="zh-CN" sz="254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1</a:t>
            </a:r>
          </a:p>
        </p:txBody>
      </p:sp>
      <p:sp>
        <p:nvSpPr>
          <p:cNvPr id="105" name="文本框 5"/>
          <p:cNvSpPr txBox="1"/>
          <p:nvPr/>
        </p:nvSpPr>
        <p:spPr>
          <a:xfrm>
            <a:off x="4546778" y="4143570"/>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altLang="zh-CN" sz="2535" dirty="0">
                <a:solidFill>
                  <a:schemeClr val="bg1"/>
                </a:solidFill>
                <a:sym typeface="+mn-ea"/>
              </a:rPr>
              <a:t>2</a:t>
            </a:r>
          </a:p>
        </p:txBody>
      </p:sp>
      <p:sp>
        <p:nvSpPr>
          <p:cNvPr id="106" name="文本框 5"/>
          <p:cNvSpPr txBox="1"/>
          <p:nvPr/>
        </p:nvSpPr>
        <p:spPr>
          <a:xfrm>
            <a:off x="6914451" y="4124933"/>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altLang="zh-CN" sz="2535" dirty="0">
                <a:solidFill>
                  <a:schemeClr val="bg1"/>
                </a:solidFill>
                <a:sym typeface="+mn-ea"/>
              </a:rPr>
              <a:t>3</a:t>
            </a:r>
          </a:p>
        </p:txBody>
      </p:sp>
      <p:sp>
        <p:nvSpPr>
          <p:cNvPr id="107" name="文本框 5"/>
          <p:cNvSpPr txBox="1"/>
          <p:nvPr/>
        </p:nvSpPr>
        <p:spPr>
          <a:xfrm>
            <a:off x="8528035" y="2592642"/>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sz="2535" dirty="0">
                <a:solidFill>
                  <a:schemeClr val="bg1"/>
                </a:solidFill>
                <a:sym typeface="+mn-ea"/>
              </a:rPr>
              <a:t>4</a:t>
            </a:r>
          </a:p>
        </p:txBody>
      </p:sp>
      <p:sp>
        <p:nvSpPr>
          <p:cNvPr id="110" name="TextBox 109"/>
          <p:cNvSpPr txBox="1"/>
          <p:nvPr/>
        </p:nvSpPr>
        <p:spPr>
          <a:xfrm>
            <a:off x="2422339" y="3553009"/>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112" name="TextBox 111"/>
          <p:cNvSpPr txBox="1"/>
          <p:nvPr/>
        </p:nvSpPr>
        <p:spPr>
          <a:xfrm>
            <a:off x="4021733" y="5012286"/>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113" name="TextBox 112"/>
          <p:cNvSpPr txBox="1"/>
          <p:nvPr/>
        </p:nvSpPr>
        <p:spPr>
          <a:xfrm>
            <a:off x="6495798" y="5012286"/>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3" name="TextBox 112"/>
          <p:cNvSpPr txBox="1"/>
          <p:nvPr/>
        </p:nvSpPr>
        <p:spPr>
          <a:xfrm>
            <a:off x="8146163" y="3553009"/>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Tree>
  </p:cSld>
  <p:clrMapOvr>
    <a:masterClrMapping/>
  </p:clrMapOvr>
  <p:transition advTm="9157">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03"/>
                                        </p:tgtEl>
                                        <p:attrNameLst>
                                          <p:attrName>style.visibility</p:attrName>
                                        </p:attrNameLst>
                                      </p:cBhvr>
                                      <p:to>
                                        <p:strVal val="visible"/>
                                      </p:to>
                                    </p:set>
                                    <p:animEffect transition="in" filter="randombar(horizontal)">
                                      <p:cBhvr>
                                        <p:cTn id="13" dur="500"/>
                                        <p:tgtEl>
                                          <p:spTgt spid="103"/>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barn(inVertical)">
                                      <p:cBhvr>
                                        <p:cTn id="17" dur="500"/>
                                        <p:tgtEl>
                                          <p:spTgt spid="33"/>
                                        </p:tgtEl>
                                      </p:cBhvr>
                                    </p:animEffect>
                                  </p:childTnLst>
                                </p:cTn>
                              </p:par>
                            </p:childTnLst>
                          </p:cTn>
                        </p:par>
                        <p:par>
                          <p:cTn id="18" fill="hold">
                            <p:stCondLst>
                              <p:cond delay="1500"/>
                            </p:stCondLst>
                            <p:childTnLst>
                              <p:par>
                                <p:cTn id="19" presetID="21" presetClass="entr" presetSubtype="1"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heel(1)">
                                      <p:cBhvr>
                                        <p:cTn id="21" dur="750"/>
                                        <p:tgtEl>
                                          <p:spTgt spid="32"/>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Effect transition="in" filter="fade">
                                      <p:cBhvr>
                                        <p:cTn id="25" dur="500"/>
                                        <p:tgtEl>
                                          <p:spTgt spid="90"/>
                                        </p:tgtEl>
                                      </p:cBhvr>
                                    </p:animEffect>
                                    <p:anim calcmode="lin" valueType="num">
                                      <p:cBhvr>
                                        <p:cTn id="26" dur="500" fill="hold"/>
                                        <p:tgtEl>
                                          <p:spTgt spid="90"/>
                                        </p:tgtEl>
                                        <p:attrNameLst>
                                          <p:attrName>ppt_x</p:attrName>
                                        </p:attrNameLst>
                                      </p:cBhvr>
                                      <p:tavLst>
                                        <p:tav tm="0">
                                          <p:val>
                                            <p:strVal val="#ppt_x"/>
                                          </p:val>
                                        </p:tav>
                                        <p:tav tm="100000">
                                          <p:val>
                                            <p:strVal val="#ppt_x"/>
                                          </p:val>
                                        </p:tav>
                                      </p:tavLst>
                                    </p:anim>
                                    <p:anim calcmode="lin" valueType="num">
                                      <p:cBhvr>
                                        <p:cTn id="27" dur="500" fill="hold"/>
                                        <p:tgtEl>
                                          <p:spTgt spid="90"/>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randombar(horizontal)">
                                      <p:cBhvr>
                                        <p:cTn id="31" dur="500"/>
                                        <p:tgtEl>
                                          <p:spTgt spid="104"/>
                                        </p:tgtEl>
                                      </p:cBhvr>
                                    </p:animEffect>
                                  </p:childTnLst>
                                </p:cTn>
                              </p:par>
                            </p:childTnLst>
                          </p:cTn>
                        </p:par>
                        <p:par>
                          <p:cTn id="32" fill="hold">
                            <p:stCondLst>
                              <p:cond delay="3500"/>
                            </p:stCondLst>
                            <p:childTnLst>
                              <p:par>
                                <p:cTn id="33" presetID="31" presetClass="entr" presetSubtype="0" fill="hold" grpId="0" nodeType="afterEffect">
                                  <p:stCondLst>
                                    <p:cond delay="0"/>
                                  </p:stCondLst>
                                  <p:childTnLst>
                                    <p:set>
                                      <p:cBhvr>
                                        <p:cTn id="34" dur="1" fill="hold">
                                          <p:stCondLst>
                                            <p:cond delay="0"/>
                                          </p:stCondLst>
                                        </p:cTn>
                                        <p:tgtEl>
                                          <p:spTgt spid="110"/>
                                        </p:tgtEl>
                                        <p:attrNameLst>
                                          <p:attrName>style.visibility</p:attrName>
                                        </p:attrNameLst>
                                      </p:cBhvr>
                                      <p:to>
                                        <p:strVal val="visible"/>
                                      </p:to>
                                    </p:set>
                                    <p:anim calcmode="lin" valueType="num">
                                      <p:cBhvr>
                                        <p:cTn id="35" dur="500" fill="hold"/>
                                        <p:tgtEl>
                                          <p:spTgt spid="110"/>
                                        </p:tgtEl>
                                        <p:attrNameLst>
                                          <p:attrName>ppt_w</p:attrName>
                                        </p:attrNameLst>
                                      </p:cBhvr>
                                      <p:tavLst>
                                        <p:tav tm="0">
                                          <p:val>
                                            <p:fltVal val="0"/>
                                          </p:val>
                                        </p:tav>
                                        <p:tav tm="100000">
                                          <p:val>
                                            <p:strVal val="#ppt_w"/>
                                          </p:val>
                                        </p:tav>
                                      </p:tavLst>
                                    </p:anim>
                                    <p:anim calcmode="lin" valueType="num">
                                      <p:cBhvr>
                                        <p:cTn id="36" dur="500" fill="hold"/>
                                        <p:tgtEl>
                                          <p:spTgt spid="110"/>
                                        </p:tgtEl>
                                        <p:attrNameLst>
                                          <p:attrName>ppt_h</p:attrName>
                                        </p:attrNameLst>
                                      </p:cBhvr>
                                      <p:tavLst>
                                        <p:tav tm="0">
                                          <p:val>
                                            <p:fltVal val="0"/>
                                          </p:val>
                                        </p:tav>
                                        <p:tav tm="100000">
                                          <p:val>
                                            <p:strVal val="#ppt_h"/>
                                          </p:val>
                                        </p:tav>
                                      </p:tavLst>
                                    </p:anim>
                                    <p:anim calcmode="lin" valueType="num">
                                      <p:cBhvr>
                                        <p:cTn id="37" dur="500" fill="hold"/>
                                        <p:tgtEl>
                                          <p:spTgt spid="110"/>
                                        </p:tgtEl>
                                        <p:attrNameLst>
                                          <p:attrName>style.rotation</p:attrName>
                                        </p:attrNameLst>
                                      </p:cBhvr>
                                      <p:tavLst>
                                        <p:tav tm="0">
                                          <p:val>
                                            <p:fltVal val="90"/>
                                          </p:val>
                                        </p:tav>
                                        <p:tav tm="100000">
                                          <p:val>
                                            <p:fltVal val="0"/>
                                          </p:val>
                                        </p:tav>
                                      </p:tavLst>
                                    </p:anim>
                                    <p:animEffect transition="in" filter="fade">
                                      <p:cBhvr>
                                        <p:cTn id="38" dur="500"/>
                                        <p:tgtEl>
                                          <p:spTgt spid="110"/>
                                        </p:tgtEl>
                                      </p:cBhvr>
                                    </p:animEffect>
                                  </p:childTnLst>
                                </p:cTn>
                              </p:par>
                            </p:childTnLst>
                          </p:cTn>
                        </p:par>
                        <p:par>
                          <p:cTn id="39" fill="hold">
                            <p:stCondLst>
                              <p:cond delay="4000"/>
                            </p:stCondLst>
                            <p:childTnLst>
                              <p:par>
                                <p:cTn id="40" presetID="42" presetClass="entr" presetSubtype="0" fill="hold" nodeType="after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fade">
                                      <p:cBhvr>
                                        <p:cTn id="42" dur="500"/>
                                        <p:tgtEl>
                                          <p:spTgt spid="94"/>
                                        </p:tgtEl>
                                      </p:cBhvr>
                                    </p:animEffect>
                                    <p:anim calcmode="lin" valueType="num">
                                      <p:cBhvr>
                                        <p:cTn id="43" dur="500" fill="hold"/>
                                        <p:tgtEl>
                                          <p:spTgt spid="94"/>
                                        </p:tgtEl>
                                        <p:attrNameLst>
                                          <p:attrName>ppt_x</p:attrName>
                                        </p:attrNameLst>
                                      </p:cBhvr>
                                      <p:tavLst>
                                        <p:tav tm="0">
                                          <p:val>
                                            <p:strVal val="#ppt_x"/>
                                          </p:val>
                                        </p:tav>
                                        <p:tav tm="100000">
                                          <p:val>
                                            <p:strVal val="#ppt_x"/>
                                          </p:val>
                                        </p:tav>
                                      </p:tavLst>
                                    </p:anim>
                                    <p:anim calcmode="lin" valueType="num">
                                      <p:cBhvr>
                                        <p:cTn id="44" dur="500" fill="hold"/>
                                        <p:tgtEl>
                                          <p:spTgt spid="94"/>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105"/>
                                        </p:tgtEl>
                                        <p:attrNameLst>
                                          <p:attrName>style.visibility</p:attrName>
                                        </p:attrNameLst>
                                      </p:cBhvr>
                                      <p:to>
                                        <p:strVal val="visible"/>
                                      </p:to>
                                    </p:set>
                                    <p:animEffect transition="in" filter="randombar(horizontal)">
                                      <p:cBhvr>
                                        <p:cTn id="48" dur="500"/>
                                        <p:tgtEl>
                                          <p:spTgt spid="105"/>
                                        </p:tgtEl>
                                      </p:cBhvr>
                                    </p:animEffect>
                                  </p:childTnLst>
                                </p:cTn>
                              </p:par>
                            </p:childTnLst>
                          </p:cTn>
                        </p:par>
                        <p:par>
                          <p:cTn id="49" fill="hold">
                            <p:stCondLst>
                              <p:cond delay="5000"/>
                            </p:stCondLst>
                            <p:childTnLst>
                              <p:par>
                                <p:cTn id="50" presetID="31" presetClass="entr" presetSubtype="0" fill="hold" grpId="0" nodeType="afterEffect">
                                  <p:stCondLst>
                                    <p:cond delay="0"/>
                                  </p:stCondLst>
                                  <p:childTnLst>
                                    <p:set>
                                      <p:cBhvr>
                                        <p:cTn id="51" dur="1" fill="hold">
                                          <p:stCondLst>
                                            <p:cond delay="0"/>
                                          </p:stCondLst>
                                        </p:cTn>
                                        <p:tgtEl>
                                          <p:spTgt spid="112"/>
                                        </p:tgtEl>
                                        <p:attrNameLst>
                                          <p:attrName>style.visibility</p:attrName>
                                        </p:attrNameLst>
                                      </p:cBhvr>
                                      <p:to>
                                        <p:strVal val="visible"/>
                                      </p:to>
                                    </p:set>
                                    <p:anim calcmode="lin" valueType="num">
                                      <p:cBhvr>
                                        <p:cTn id="52" dur="500" fill="hold"/>
                                        <p:tgtEl>
                                          <p:spTgt spid="112"/>
                                        </p:tgtEl>
                                        <p:attrNameLst>
                                          <p:attrName>ppt_w</p:attrName>
                                        </p:attrNameLst>
                                      </p:cBhvr>
                                      <p:tavLst>
                                        <p:tav tm="0">
                                          <p:val>
                                            <p:fltVal val="0"/>
                                          </p:val>
                                        </p:tav>
                                        <p:tav tm="100000">
                                          <p:val>
                                            <p:strVal val="#ppt_w"/>
                                          </p:val>
                                        </p:tav>
                                      </p:tavLst>
                                    </p:anim>
                                    <p:anim calcmode="lin" valueType="num">
                                      <p:cBhvr>
                                        <p:cTn id="53" dur="500" fill="hold"/>
                                        <p:tgtEl>
                                          <p:spTgt spid="112"/>
                                        </p:tgtEl>
                                        <p:attrNameLst>
                                          <p:attrName>ppt_h</p:attrName>
                                        </p:attrNameLst>
                                      </p:cBhvr>
                                      <p:tavLst>
                                        <p:tav tm="0">
                                          <p:val>
                                            <p:fltVal val="0"/>
                                          </p:val>
                                        </p:tav>
                                        <p:tav tm="100000">
                                          <p:val>
                                            <p:strVal val="#ppt_h"/>
                                          </p:val>
                                        </p:tav>
                                      </p:tavLst>
                                    </p:anim>
                                    <p:anim calcmode="lin" valueType="num">
                                      <p:cBhvr>
                                        <p:cTn id="54" dur="500" fill="hold"/>
                                        <p:tgtEl>
                                          <p:spTgt spid="112"/>
                                        </p:tgtEl>
                                        <p:attrNameLst>
                                          <p:attrName>style.rotation</p:attrName>
                                        </p:attrNameLst>
                                      </p:cBhvr>
                                      <p:tavLst>
                                        <p:tav tm="0">
                                          <p:val>
                                            <p:fltVal val="90"/>
                                          </p:val>
                                        </p:tav>
                                        <p:tav tm="100000">
                                          <p:val>
                                            <p:fltVal val="0"/>
                                          </p:val>
                                        </p:tav>
                                      </p:tavLst>
                                    </p:anim>
                                    <p:animEffect transition="in" filter="fade">
                                      <p:cBhvr>
                                        <p:cTn id="55" dur="500"/>
                                        <p:tgtEl>
                                          <p:spTgt spid="112"/>
                                        </p:tgtEl>
                                      </p:cBhvr>
                                    </p:animEffect>
                                  </p:childTnLst>
                                </p:cTn>
                              </p:par>
                            </p:childTnLst>
                          </p:cTn>
                        </p:par>
                        <p:par>
                          <p:cTn id="56" fill="hold">
                            <p:stCondLst>
                              <p:cond delay="5500"/>
                            </p:stCondLst>
                            <p:childTnLst>
                              <p:par>
                                <p:cTn id="57" presetID="42" presetClass="entr" presetSubtype="0" fill="hold" nodeType="afterEffect">
                                  <p:stCondLst>
                                    <p:cond delay="0"/>
                                  </p:stCondLst>
                                  <p:childTnLst>
                                    <p:set>
                                      <p:cBhvr>
                                        <p:cTn id="58" dur="1" fill="hold">
                                          <p:stCondLst>
                                            <p:cond delay="0"/>
                                          </p:stCondLst>
                                        </p:cTn>
                                        <p:tgtEl>
                                          <p:spTgt spid="97"/>
                                        </p:tgtEl>
                                        <p:attrNameLst>
                                          <p:attrName>style.visibility</p:attrName>
                                        </p:attrNameLst>
                                      </p:cBhvr>
                                      <p:to>
                                        <p:strVal val="visible"/>
                                      </p:to>
                                    </p:set>
                                    <p:animEffect transition="in" filter="fade">
                                      <p:cBhvr>
                                        <p:cTn id="59" dur="500"/>
                                        <p:tgtEl>
                                          <p:spTgt spid="97"/>
                                        </p:tgtEl>
                                      </p:cBhvr>
                                    </p:animEffect>
                                    <p:anim calcmode="lin" valueType="num">
                                      <p:cBhvr>
                                        <p:cTn id="60" dur="500" fill="hold"/>
                                        <p:tgtEl>
                                          <p:spTgt spid="97"/>
                                        </p:tgtEl>
                                        <p:attrNameLst>
                                          <p:attrName>ppt_x</p:attrName>
                                        </p:attrNameLst>
                                      </p:cBhvr>
                                      <p:tavLst>
                                        <p:tav tm="0">
                                          <p:val>
                                            <p:strVal val="#ppt_x"/>
                                          </p:val>
                                        </p:tav>
                                        <p:tav tm="100000">
                                          <p:val>
                                            <p:strVal val="#ppt_x"/>
                                          </p:val>
                                        </p:tav>
                                      </p:tavLst>
                                    </p:anim>
                                    <p:anim calcmode="lin" valueType="num">
                                      <p:cBhvr>
                                        <p:cTn id="61" dur="500" fill="hold"/>
                                        <p:tgtEl>
                                          <p:spTgt spid="97"/>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14" presetClass="entr" presetSubtype="10" fill="hold" grpId="0" nodeType="afterEffect">
                                  <p:stCondLst>
                                    <p:cond delay="0"/>
                                  </p:stCondLst>
                                  <p:childTnLst>
                                    <p:set>
                                      <p:cBhvr>
                                        <p:cTn id="64" dur="1" fill="hold">
                                          <p:stCondLst>
                                            <p:cond delay="0"/>
                                          </p:stCondLst>
                                        </p:cTn>
                                        <p:tgtEl>
                                          <p:spTgt spid="106"/>
                                        </p:tgtEl>
                                        <p:attrNameLst>
                                          <p:attrName>style.visibility</p:attrName>
                                        </p:attrNameLst>
                                      </p:cBhvr>
                                      <p:to>
                                        <p:strVal val="visible"/>
                                      </p:to>
                                    </p:set>
                                    <p:animEffect transition="in" filter="randombar(horizontal)">
                                      <p:cBhvr>
                                        <p:cTn id="65" dur="500"/>
                                        <p:tgtEl>
                                          <p:spTgt spid="106"/>
                                        </p:tgtEl>
                                      </p:cBhvr>
                                    </p:animEffect>
                                  </p:childTnLst>
                                </p:cTn>
                              </p:par>
                            </p:childTnLst>
                          </p:cTn>
                        </p:par>
                        <p:par>
                          <p:cTn id="66" fill="hold">
                            <p:stCondLst>
                              <p:cond delay="6500"/>
                            </p:stCondLst>
                            <p:childTnLst>
                              <p:par>
                                <p:cTn id="67" presetID="31" presetClass="entr" presetSubtype="0" fill="hold" grpId="0" nodeType="afterEffect">
                                  <p:stCondLst>
                                    <p:cond delay="0"/>
                                  </p:stCondLst>
                                  <p:childTnLst>
                                    <p:set>
                                      <p:cBhvr>
                                        <p:cTn id="68" dur="1" fill="hold">
                                          <p:stCondLst>
                                            <p:cond delay="0"/>
                                          </p:stCondLst>
                                        </p:cTn>
                                        <p:tgtEl>
                                          <p:spTgt spid="113"/>
                                        </p:tgtEl>
                                        <p:attrNameLst>
                                          <p:attrName>style.visibility</p:attrName>
                                        </p:attrNameLst>
                                      </p:cBhvr>
                                      <p:to>
                                        <p:strVal val="visible"/>
                                      </p:to>
                                    </p:set>
                                    <p:anim calcmode="lin" valueType="num">
                                      <p:cBhvr>
                                        <p:cTn id="69" dur="500" fill="hold"/>
                                        <p:tgtEl>
                                          <p:spTgt spid="113"/>
                                        </p:tgtEl>
                                        <p:attrNameLst>
                                          <p:attrName>ppt_w</p:attrName>
                                        </p:attrNameLst>
                                      </p:cBhvr>
                                      <p:tavLst>
                                        <p:tav tm="0">
                                          <p:val>
                                            <p:fltVal val="0"/>
                                          </p:val>
                                        </p:tav>
                                        <p:tav tm="100000">
                                          <p:val>
                                            <p:strVal val="#ppt_w"/>
                                          </p:val>
                                        </p:tav>
                                      </p:tavLst>
                                    </p:anim>
                                    <p:anim calcmode="lin" valueType="num">
                                      <p:cBhvr>
                                        <p:cTn id="70" dur="500" fill="hold"/>
                                        <p:tgtEl>
                                          <p:spTgt spid="113"/>
                                        </p:tgtEl>
                                        <p:attrNameLst>
                                          <p:attrName>ppt_h</p:attrName>
                                        </p:attrNameLst>
                                      </p:cBhvr>
                                      <p:tavLst>
                                        <p:tav tm="0">
                                          <p:val>
                                            <p:fltVal val="0"/>
                                          </p:val>
                                        </p:tav>
                                        <p:tav tm="100000">
                                          <p:val>
                                            <p:strVal val="#ppt_h"/>
                                          </p:val>
                                        </p:tav>
                                      </p:tavLst>
                                    </p:anim>
                                    <p:anim calcmode="lin" valueType="num">
                                      <p:cBhvr>
                                        <p:cTn id="71" dur="500" fill="hold"/>
                                        <p:tgtEl>
                                          <p:spTgt spid="113"/>
                                        </p:tgtEl>
                                        <p:attrNameLst>
                                          <p:attrName>style.rotation</p:attrName>
                                        </p:attrNameLst>
                                      </p:cBhvr>
                                      <p:tavLst>
                                        <p:tav tm="0">
                                          <p:val>
                                            <p:fltVal val="90"/>
                                          </p:val>
                                        </p:tav>
                                        <p:tav tm="100000">
                                          <p:val>
                                            <p:fltVal val="0"/>
                                          </p:val>
                                        </p:tav>
                                      </p:tavLst>
                                    </p:anim>
                                    <p:animEffect transition="in" filter="fade">
                                      <p:cBhvr>
                                        <p:cTn id="72" dur="500"/>
                                        <p:tgtEl>
                                          <p:spTgt spid="113"/>
                                        </p:tgtEl>
                                      </p:cBhvr>
                                    </p:animEffect>
                                  </p:childTnLst>
                                </p:cTn>
                              </p:par>
                            </p:childTnLst>
                          </p:cTn>
                        </p:par>
                        <p:par>
                          <p:cTn id="73" fill="hold">
                            <p:stCondLst>
                              <p:cond delay="7000"/>
                            </p:stCondLst>
                            <p:childTnLst>
                              <p:par>
                                <p:cTn id="74" presetID="42" presetClass="entr" presetSubtype="0" fill="hold"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fade">
                                      <p:cBhvr>
                                        <p:cTn id="76" dur="500"/>
                                        <p:tgtEl>
                                          <p:spTgt spid="100"/>
                                        </p:tgtEl>
                                      </p:cBhvr>
                                    </p:animEffect>
                                    <p:anim calcmode="lin" valueType="num">
                                      <p:cBhvr>
                                        <p:cTn id="77" dur="500" fill="hold"/>
                                        <p:tgtEl>
                                          <p:spTgt spid="100"/>
                                        </p:tgtEl>
                                        <p:attrNameLst>
                                          <p:attrName>ppt_x</p:attrName>
                                        </p:attrNameLst>
                                      </p:cBhvr>
                                      <p:tavLst>
                                        <p:tav tm="0">
                                          <p:val>
                                            <p:strVal val="#ppt_x"/>
                                          </p:val>
                                        </p:tav>
                                        <p:tav tm="100000">
                                          <p:val>
                                            <p:strVal val="#ppt_x"/>
                                          </p:val>
                                        </p:tav>
                                      </p:tavLst>
                                    </p:anim>
                                    <p:anim calcmode="lin" valueType="num">
                                      <p:cBhvr>
                                        <p:cTn id="78" dur="500" fill="hold"/>
                                        <p:tgtEl>
                                          <p:spTgt spid="100"/>
                                        </p:tgtEl>
                                        <p:attrNameLst>
                                          <p:attrName>ppt_y</p:attrName>
                                        </p:attrNameLst>
                                      </p:cBhvr>
                                      <p:tavLst>
                                        <p:tav tm="0">
                                          <p:val>
                                            <p:strVal val="#ppt_y+.1"/>
                                          </p:val>
                                        </p:tav>
                                        <p:tav tm="100000">
                                          <p:val>
                                            <p:strVal val="#ppt_y"/>
                                          </p:val>
                                        </p:tav>
                                      </p:tavLst>
                                    </p:anim>
                                  </p:childTnLst>
                                </p:cTn>
                              </p:par>
                            </p:childTnLst>
                          </p:cTn>
                        </p:par>
                        <p:par>
                          <p:cTn id="79" fill="hold">
                            <p:stCondLst>
                              <p:cond delay="7500"/>
                            </p:stCondLst>
                            <p:childTnLst>
                              <p:par>
                                <p:cTn id="80" presetID="14" presetClass="entr" presetSubtype="10" fill="hold" grpId="0" nodeType="after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randombar(horizontal)">
                                      <p:cBhvr>
                                        <p:cTn id="82" dur="500"/>
                                        <p:tgtEl>
                                          <p:spTgt spid="107"/>
                                        </p:tgtEl>
                                      </p:cBhvr>
                                    </p:animEffect>
                                  </p:childTnLst>
                                </p:cTn>
                              </p:par>
                            </p:childTnLst>
                          </p:cTn>
                        </p:par>
                        <p:par>
                          <p:cTn id="83" fill="hold">
                            <p:stCondLst>
                              <p:cond delay="8000"/>
                            </p:stCondLst>
                            <p:childTnLst>
                              <p:par>
                                <p:cTn id="84" presetID="31" presetClass="entr" presetSubtype="0" fill="hold" grpId="0" nodeType="afterEffect">
                                  <p:stCondLst>
                                    <p:cond delay="0"/>
                                  </p:stCondLst>
                                  <p:childTnLst>
                                    <p:set>
                                      <p:cBhvr>
                                        <p:cTn id="85" dur="1" fill="hold">
                                          <p:stCondLst>
                                            <p:cond delay="0"/>
                                          </p:stCondLst>
                                        </p:cTn>
                                        <p:tgtEl>
                                          <p:spTgt spid="3"/>
                                        </p:tgtEl>
                                        <p:attrNameLst>
                                          <p:attrName>style.visibility</p:attrName>
                                        </p:attrNameLst>
                                      </p:cBhvr>
                                      <p:to>
                                        <p:strVal val="visible"/>
                                      </p:to>
                                    </p:set>
                                    <p:anim calcmode="lin" valueType="num">
                                      <p:cBhvr>
                                        <p:cTn id="86" dur="500" fill="hold"/>
                                        <p:tgtEl>
                                          <p:spTgt spid="3"/>
                                        </p:tgtEl>
                                        <p:attrNameLst>
                                          <p:attrName>ppt_w</p:attrName>
                                        </p:attrNameLst>
                                      </p:cBhvr>
                                      <p:tavLst>
                                        <p:tav tm="0">
                                          <p:val>
                                            <p:fltVal val="0"/>
                                          </p:val>
                                        </p:tav>
                                        <p:tav tm="100000">
                                          <p:val>
                                            <p:strVal val="#ppt_w"/>
                                          </p:val>
                                        </p:tav>
                                      </p:tavLst>
                                    </p:anim>
                                    <p:anim calcmode="lin" valueType="num">
                                      <p:cBhvr>
                                        <p:cTn id="87" dur="500" fill="hold"/>
                                        <p:tgtEl>
                                          <p:spTgt spid="3"/>
                                        </p:tgtEl>
                                        <p:attrNameLst>
                                          <p:attrName>ppt_h</p:attrName>
                                        </p:attrNameLst>
                                      </p:cBhvr>
                                      <p:tavLst>
                                        <p:tav tm="0">
                                          <p:val>
                                            <p:fltVal val="0"/>
                                          </p:val>
                                        </p:tav>
                                        <p:tav tm="100000">
                                          <p:val>
                                            <p:strVal val="#ppt_h"/>
                                          </p:val>
                                        </p:tav>
                                      </p:tavLst>
                                    </p:anim>
                                    <p:anim calcmode="lin" valueType="num">
                                      <p:cBhvr>
                                        <p:cTn id="88" dur="500" fill="hold"/>
                                        <p:tgtEl>
                                          <p:spTgt spid="3"/>
                                        </p:tgtEl>
                                        <p:attrNameLst>
                                          <p:attrName>style.rotation</p:attrName>
                                        </p:attrNameLst>
                                      </p:cBhvr>
                                      <p:tavLst>
                                        <p:tav tm="0">
                                          <p:val>
                                            <p:fltVal val="90"/>
                                          </p:val>
                                        </p:tav>
                                        <p:tav tm="100000">
                                          <p:val>
                                            <p:fltVal val="0"/>
                                          </p:val>
                                        </p:tav>
                                      </p:tavLst>
                                    </p:anim>
                                    <p:animEffect transition="in" filter="fade">
                                      <p:cBhvr>
                                        <p:cTn id="8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103" grpId="0"/>
      <p:bldP spid="104" grpId="0"/>
      <p:bldP spid="105" grpId="0"/>
      <p:bldP spid="106" grpId="0"/>
      <p:bldP spid="107" grpId="0"/>
      <p:bldP spid="110" grpId="0"/>
      <p:bldP spid="112" grpId="0"/>
      <p:bldP spid="113"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9" name="Group 8"/>
          <p:cNvGrpSpPr/>
          <p:nvPr/>
        </p:nvGrpSpPr>
        <p:grpSpPr>
          <a:xfrm>
            <a:off x="417152" y="1162934"/>
            <a:ext cx="2166774" cy="3910210"/>
            <a:chOff x="416517" y="1516629"/>
            <a:chExt cx="2166774" cy="3910210"/>
          </a:xfrm>
        </p:grpSpPr>
        <p:grpSp>
          <p:nvGrpSpPr>
            <p:cNvPr id="18" name="Group 17"/>
            <p:cNvGrpSpPr/>
            <p:nvPr/>
          </p:nvGrpSpPr>
          <p:grpSpPr>
            <a:xfrm>
              <a:off x="416518" y="1516629"/>
              <a:ext cx="2166773" cy="3829065"/>
              <a:chOff x="507708" y="1518790"/>
              <a:chExt cx="2166773" cy="3829065"/>
            </a:xfrm>
          </p:grpSpPr>
          <p:sp>
            <p:nvSpPr>
              <p:cNvPr id="8" name="Rectangle 7"/>
              <p:cNvSpPr/>
              <p:nvPr/>
            </p:nvSpPr>
            <p:spPr>
              <a:xfrm>
                <a:off x="507708" y="1518790"/>
                <a:ext cx="2166773" cy="3829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676413" y="3656179"/>
                <a:ext cx="1102360" cy="365760"/>
              </a:xfrm>
              <a:prstGeom prst="rect">
                <a:avLst/>
              </a:prstGeom>
            </p:spPr>
            <p:txBody>
              <a:bodyPr wrap="none">
                <a:spAutoFit/>
              </a:bodyPr>
              <a:lstStyle/>
              <a:p>
                <a:pPr algn="l"/>
                <a:r>
                  <a:rPr lang="en-US" b="1">
                    <a:solidFill>
                      <a:srgbClr val="C00000"/>
                    </a:solidFill>
                  </a:rPr>
                  <a:t>添加标题</a:t>
                </a:r>
              </a:p>
            </p:txBody>
          </p:sp>
          <p:sp>
            <p:nvSpPr>
              <p:cNvPr id="16" name="TextBox 15"/>
              <p:cNvSpPr txBox="1"/>
              <p:nvPr/>
            </p:nvSpPr>
            <p:spPr>
              <a:xfrm>
                <a:off x="680930" y="3956376"/>
                <a:ext cx="1114857" cy="276999"/>
              </a:xfrm>
              <a:prstGeom prst="rect">
                <a:avLst/>
              </a:prstGeom>
              <a:noFill/>
            </p:spPr>
            <p:txBody>
              <a:bodyPr wrap="none" rtlCol="0">
                <a:spAutoFit/>
              </a:bodyPr>
              <a:lstStyle/>
              <a:p>
                <a:r>
                  <a:rPr lang="en-US" sz="1200" smtClean="0"/>
                  <a:t>CEO &amp; Director</a:t>
                </a:r>
                <a:endParaRPr lang="en-GB" sz="1200"/>
              </a:p>
            </p:txBody>
          </p:sp>
          <p:sp>
            <p:nvSpPr>
              <p:cNvPr id="17" name="Rectangle 16"/>
              <p:cNvSpPr/>
              <p:nvPr/>
            </p:nvSpPr>
            <p:spPr>
              <a:xfrm>
                <a:off x="676413" y="4233375"/>
                <a:ext cx="1916438" cy="1005840"/>
              </a:xfrm>
              <a:prstGeom prst="rect">
                <a:avLst/>
              </a:prstGeom>
            </p:spPr>
            <p:txBody>
              <a:bodyPr wrap="square">
                <a:spAutoFit/>
              </a:bodyPr>
              <a:lstStyle/>
              <a:p>
                <a:r>
                  <a:rPr lang="en-GB" sz="1200"/>
                  <a:t>请在此粘贴或者输入您的文字内容请在此粘贴或者输入您的文字内容请在此粘贴或者输入您的文字内容</a:t>
                </a:r>
              </a:p>
            </p:txBody>
          </p:sp>
        </p:grpSp>
        <p:sp>
          <p:nvSpPr>
            <p:cNvPr id="40" name="Rectangle 39"/>
            <p:cNvSpPr/>
            <p:nvPr/>
          </p:nvSpPr>
          <p:spPr>
            <a:xfrm>
              <a:off x="416517" y="5341370"/>
              <a:ext cx="2160474" cy="85469"/>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 name="Group 9"/>
          <p:cNvGrpSpPr/>
          <p:nvPr/>
        </p:nvGrpSpPr>
        <p:grpSpPr>
          <a:xfrm>
            <a:off x="2712969" y="1162934"/>
            <a:ext cx="2166773" cy="3910210"/>
            <a:chOff x="2714874" y="1516629"/>
            <a:chExt cx="2166773" cy="3910210"/>
          </a:xfrm>
        </p:grpSpPr>
        <p:grpSp>
          <p:nvGrpSpPr>
            <p:cNvPr id="19" name="Group 18"/>
            <p:cNvGrpSpPr/>
            <p:nvPr/>
          </p:nvGrpSpPr>
          <p:grpSpPr>
            <a:xfrm>
              <a:off x="2714874" y="1516629"/>
              <a:ext cx="2166773" cy="3829065"/>
              <a:chOff x="507708" y="1518790"/>
              <a:chExt cx="2166773" cy="3829065"/>
            </a:xfrm>
          </p:grpSpPr>
          <p:sp>
            <p:nvSpPr>
              <p:cNvPr id="20" name="Rectangle 19"/>
              <p:cNvSpPr/>
              <p:nvPr/>
            </p:nvSpPr>
            <p:spPr>
              <a:xfrm>
                <a:off x="507708" y="1518790"/>
                <a:ext cx="2166773" cy="3829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676413" y="3656179"/>
                <a:ext cx="1102360" cy="365760"/>
              </a:xfrm>
              <a:prstGeom prst="rect">
                <a:avLst/>
              </a:prstGeom>
            </p:spPr>
            <p:txBody>
              <a:bodyPr wrap="none">
                <a:spAutoFit/>
              </a:bodyPr>
              <a:lstStyle/>
              <a:p>
                <a:pPr algn="l"/>
                <a:r>
                  <a:rPr lang="en-US" b="1" smtClean="0">
                    <a:solidFill>
                      <a:srgbClr val="C00000"/>
                    </a:solidFill>
                  </a:rPr>
                  <a:t>添加标题</a:t>
                </a:r>
              </a:p>
            </p:txBody>
          </p:sp>
          <p:sp>
            <p:nvSpPr>
              <p:cNvPr id="22" name="TextBox 21"/>
              <p:cNvSpPr txBox="1"/>
              <p:nvPr/>
            </p:nvSpPr>
            <p:spPr>
              <a:xfrm>
                <a:off x="680930" y="3956376"/>
                <a:ext cx="1114857" cy="276999"/>
              </a:xfrm>
              <a:prstGeom prst="rect">
                <a:avLst/>
              </a:prstGeom>
              <a:noFill/>
            </p:spPr>
            <p:txBody>
              <a:bodyPr wrap="none" rtlCol="0">
                <a:spAutoFit/>
              </a:bodyPr>
              <a:lstStyle/>
              <a:p>
                <a:r>
                  <a:rPr lang="en-US" sz="1200" smtClean="0"/>
                  <a:t>CEO &amp; Director</a:t>
                </a:r>
                <a:endParaRPr lang="en-GB" sz="1200"/>
              </a:p>
            </p:txBody>
          </p:sp>
          <p:sp>
            <p:nvSpPr>
              <p:cNvPr id="23" name="Rectangle 22"/>
              <p:cNvSpPr/>
              <p:nvPr/>
            </p:nvSpPr>
            <p:spPr>
              <a:xfrm>
                <a:off x="676413" y="4233375"/>
                <a:ext cx="1916438" cy="1005840"/>
              </a:xfrm>
              <a:prstGeom prst="rect">
                <a:avLst/>
              </a:prstGeom>
            </p:spPr>
            <p:txBody>
              <a:bodyPr wrap="square">
                <a:spAutoFit/>
              </a:bodyPr>
              <a:lstStyle/>
              <a:p>
                <a:r>
                  <a:rPr lang="en-GB" sz="1200"/>
                  <a:t>请在此粘贴或者输入您的文字内容请在此粘贴或者输入您的文字内容请在此粘贴或者输入您的文字内容</a:t>
                </a:r>
              </a:p>
            </p:txBody>
          </p:sp>
        </p:grpSp>
        <p:sp>
          <p:nvSpPr>
            <p:cNvPr id="41" name="Rectangle 40"/>
            <p:cNvSpPr/>
            <p:nvPr/>
          </p:nvSpPr>
          <p:spPr>
            <a:xfrm>
              <a:off x="2715733" y="5341370"/>
              <a:ext cx="2161713" cy="85469"/>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p:cNvGrpSpPr/>
          <p:nvPr/>
        </p:nvGrpSpPr>
        <p:grpSpPr>
          <a:xfrm>
            <a:off x="9595373" y="1158611"/>
            <a:ext cx="2166773" cy="3914533"/>
            <a:chOff x="9608708" y="1512306"/>
            <a:chExt cx="2166773" cy="3914533"/>
          </a:xfrm>
        </p:grpSpPr>
        <p:grpSp>
          <p:nvGrpSpPr>
            <p:cNvPr id="34" name="Group 33"/>
            <p:cNvGrpSpPr/>
            <p:nvPr/>
          </p:nvGrpSpPr>
          <p:grpSpPr>
            <a:xfrm>
              <a:off x="9608708" y="1512306"/>
              <a:ext cx="2166773" cy="3829065"/>
              <a:chOff x="507708" y="1518790"/>
              <a:chExt cx="2166773" cy="3829065"/>
            </a:xfrm>
          </p:grpSpPr>
          <p:sp>
            <p:nvSpPr>
              <p:cNvPr id="35" name="Rectangle 34"/>
              <p:cNvSpPr/>
              <p:nvPr/>
            </p:nvSpPr>
            <p:spPr>
              <a:xfrm>
                <a:off x="507708" y="1518790"/>
                <a:ext cx="2166773" cy="3829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p:cNvSpPr/>
              <p:nvPr/>
            </p:nvSpPr>
            <p:spPr>
              <a:xfrm>
                <a:off x="676413" y="3656179"/>
                <a:ext cx="1102360" cy="365760"/>
              </a:xfrm>
              <a:prstGeom prst="rect">
                <a:avLst/>
              </a:prstGeom>
            </p:spPr>
            <p:txBody>
              <a:bodyPr wrap="none">
                <a:spAutoFit/>
              </a:bodyPr>
              <a:lstStyle/>
              <a:p>
                <a:pPr algn="l"/>
                <a:r>
                  <a:rPr lang="en-US" b="1" smtClean="0">
                    <a:solidFill>
                      <a:srgbClr val="C00000"/>
                    </a:solidFill>
                  </a:rPr>
                  <a:t>添加标题</a:t>
                </a:r>
              </a:p>
            </p:txBody>
          </p:sp>
          <p:sp>
            <p:nvSpPr>
              <p:cNvPr id="37" name="TextBox 36"/>
              <p:cNvSpPr txBox="1"/>
              <p:nvPr/>
            </p:nvSpPr>
            <p:spPr>
              <a:xfrm>
                <a:off x="680930" y="3956376"/>
                <a:ext cx="1114857" cy="276999"/>
              </a:xfrm>
              <a:prstGeom prst="rect">
                <a:avLst/>
              </a:prstGeom>
              <a:noFill/>
            </p:spPr>
            <p:txBody>
              <a:bodyPr wrap="none" rtlCol="0">
                <a:spAutoFit/>
              </a:bodyPr>
              <a:lstStyle/>
              <a:p>
                <a:r>
                  <a:rPr lang="en-US" sz="1200" smtClean="0"/>
                  <a:t>CEO &amp; Director</a:t>
                </a:r>
                <a:endParaRPr lang="en-GB" sz="1200"/>
              </a:p>
            </p:txBody>
          </p:sp>
          <p:sp>
            <p:nvSpPr>
              <p:cNvPr id="38" name="Rectangle 37"/>
              <p:cNvSpPr/>
              <p:nvPr/>
            </p:nvSpPr>
            <p:spPr>
              <a:xfrm>
                <a:off x="676413" y="4233375"/>
                <a:ext cx="1916438" cy="1005840"/>
              </a:xfrm>
              <a:prstGeom prst="rect">
                <a:avLst/>
              </a:prstGeom>
            </p:spPr>
            <p:txBody>
              <a:bodyPr wrap="square">
                <a:spAutoFit/>
              </a:bodyPr>
              <a:lstStyle/>
              <a:p>
                <a:r>
                  <a:rPr lang="en-GB" sz="1200"/>
                  <a:t>请在此粘贴或者输入您的文字内容请在此粘贴或者输入您的文字内容请在此粘贴或者输入您的文字内容</a:t>
                </a:r>
              </a:p>
            </p:txBody>
          </p:sp>
        </p:grpSp>
        <p:sp>
          <p:nvSpPr>
            <p:cNvPr id="42" name="Rectangle 41"/>
            <p:cNvSpPr/>
            <p:nvPr/>
          </p:nvSpPr>
          <p:spPr>
            <a:xfrm>
              <a:off x="9608708" y="5341370"/>
              <a:ext cx="2162573" cy="85469"/>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 name="Group 10"/>
          <p:cNvGrpSpPr/>
          <p:nvPr/>
        </p:nvGrpSpPr>
        <p:grpSpPr>
          <a:xfrm>
            <a:off x="5013865" y="1158611"/>
            <a:ext cx="2166779" cy="3914533"/>
            <a:chOff x="5013230" y="1512306"/>
            <a:chExt cx="2166779" cy="3914533"/>
          </a:xfrm>
        </p:grpSpPr>
        <p:grpSp>
          <p:nvGrpSpPr>
            <p:cNvPr id="24" name="Group 23"/>
            <p:cNvGrpSpPr/>
            <p:nvPr/>
          </p:nvGrpSpPr>
          <p:grpSpPr>
            <a:xfrm>
              <a:off x="5013236" y="1512306"/>
              <a:ext cx="2166773" cy="3829065"/>
              <a:chOff x="507708" y="1518790"/>
              <a:chExt cx="2166773" cy="3829065"/>
            </a:xfrm>
          </p:grpSpPr>
          <p:sp>
            <p:nvSpPr>
              <p:cNvPr id="25" name="Rectangle 24"/>
              <p:cNvSpPr/>
              <p:nvPr/>
            </p:nvSpPr>
            <p:spPr>
              <a:xfrm>
                <a:off x="507708" y="1518790"/>
                <a:ext cx="2166773" cy="3829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676413" y="3656179"/>
                <a:ext cx="1102360" cy="365760"/>
              </a:xfrm>
              <a:prstGeom prst="rect">
                <a:avLst/>
              </a:prstGeom>
            </p:spPr>
            <p:txBody>
              <a:bodyPr wrap="none">
                <a:spAutoFit/>
              </a:bodyPr>
              <a:lstStyle/>
              <a:p>
                <a:pPr algn="l"/>
                <a:r>
                  <a:rPr lang="en-US" b="1" smtClean="0">
                    <a:solidFill>
                      <a:srgbClr val="C00000"/>
                    </a:solidFill>
                  </a:rPr>
                  <a:t>添加标题</a:t>
                </a:r>
              </a:p>
            </p:txBody>
          </p:sp>
          <p:sp>
            <p:nvSpPr>
              <p:cNvPr id="27" name="TextBox 26"/>
              <p:cNvSpPr txBox="1"/>
              <p:nvPr/>
            </p:nvSpPr>
            <p:spPr>
              <a:xfrm>
                <a:off x="680930" y="3956376"/>
                <a:ext cx="1114857" cy="276999"/>
              </a:xfrm>
              <a:prstGeom prst="rect">
                <a:avLst/>
              </a:prstGeom>
              <a:noFill/>
            </p:spPr>
            <p:txBody>
              <a:bodyPr wrap="none" rtlCol="0">
                <a:spAutoFit/>
              </a:bodyPr>
              <a:lstStyle/>
              <a:p>
                <a:r>
                  <a:rPr lang="en-US" sz="1200" smtClean="0"/>
                  <a:t>CEO &amp; Director</a:t>
                </a:r>
                <a:endParaRPr lang="en-GB" sz="1200"/>
              </a:p>
            </p:txBody>
          </p:sp>
          <p:sp>
            <p:nvSpPr>
              <p:cNvPr id="28" name="Rectangle 27"/>
              <p:cNvSpPr/>
              <p:nvPr/>
            </p:nvSpPr>
            <p:spPr>
              <a:xfrm>
                <a:off x="676413" y="4233375"/>
                <a:ext cx="1916438" cy="1005840"/>
              </a:xfrm>
              <a:prstGeom prst="rect">
                <a:avLst/>
              </a:prstGeom>
            </p:spPr>
            <p:txBody>
              <a:bodyPr wrap="square">
                <a:spAutoFit/>
              </a:bodyPr>
              <a:lstStyle/>
              <a:p>
                <a:r>
                  <a:rPr lang="en-GB" sz="1200"/>
                  <a:t>请在此粘贴或者输入您的文字内容请在此粘贴或者输入您的文字内容请在此粘贴或者输入您的文字内容</a:t>
                </a:r>
              </a:p>
            </p:txBody>
          </p:sp>
        </p:grpSp>
        <p:sp>
          <p:nvSpPr>
            <p:cNvPr id="43" name="Rectangle 42"/>
            <p:cNvSpPr/>
            <p:nvPr/>
          </p:nvSpPr>
          <p:spPr>
            <a:xfrm>
              <a:off x="5013230" y="5341370"/>
              <a:ext cx="2166779" cy="85469"/>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 name="Group 11"/>
          <p:cNvGrpSpPr/>
          <p:nvPr/>
        </p:nvGrpSpPr>
        <p:grpSpPr>
          <a:xfrm>
            <a:off x="7316428" y="1158611"/>
            <a:ext cx="2166773" cy="3914533"/>
            <a:chOff x="7315793" y="1512306"/>
            <a:chExt cx="2166773" cy="3914533"/>
          </a:xfrm>
        </p:grpSpPr>
        <p:grpSp>
          <p:nvGrpSpPr>
            <p:cNvPr id="29" name="Group 28"/>
            <p:cNvGrpSpPr/>
            <p:nvPr/>
          </p:nvGrpSpPr>
          <p:grpSpPr>
            <a:xfrm>
              <a:off x="7315793" y="1512306"/>
              <a:ext cx="2166773" cy="3829065"/>
              <a:chOff x="507708" y="1518790"/>
              <a:chExt cx="2166773" cy="3829065"/>
            </a:xfrm>
          </p:grpSpPr>
          <p:sp>
            <p:nvSpPr>
              <p:cNvPr id="30" name="Rectangle 29"/>
              <p:cNvSpPr/>
              <p:nvPr/>
            </p:nvSpPr>
            <p:spPr>
              <a:xfrm>
                <a:off x="507708" y="1518790"/>
                <a:ext cx="2166773" cy="3829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p:cNvSpPr/>
              <p:nvPr/>
            </p:nvSpPr>
            <p:spPr>
              <a:xfrm>
                <a:off x="676413" y="3656179"/>
                <a:ext cx="1102360" cy="365760"/>
              </a:xfrm>
              <a:prstGeom prst="rect">
                <a:avLst/>
              </a:prstGeom>
            </p:spPr>
            <p:txBody>
              <a:bodyPr wrap="none">
                <a:spAutoFit/>
              </a:bodyPr>
              <a:lstStyle/>
              <a:p>
                <a:pPr algn="l"/>
                <a:r>
                  <a:rPr lang="en-US" b="1" smtClean="0">
                    <a:solidFill>
                      <a:srgbClr val="C00000"/>
                    </a:solidFill>
                  </a:rPr>
                  <a:t>添加标题</a:t>
                </a:r>
              </a:p>
            </p:txBody>
          </p:sp>
          <p:sp>
            <p:nvSpPr>
              <p:cNvPr id="32" name="TextBox 31"/>
              <p:cNvSpPr txBox="1"/>
              <p:nvPr/>
            </p:nvSpPr>
            <p:spPr>
              <a:xfrm>
                <a:off x="680930" y="3956376"/>
                <a:ext cx="1114857" cy="276999"/>
              </a:xfrm>
              <a:prstGeom prst="rect">
                <a:avLst/>
              </a:prstGeom>
              <a:noFill/>
            </p:spPr>
            <p:txBody>
              <a:bodyPr wrap="none" rtlCol="0">
                <a:spAutoFit/>
              </a:bodyPr>
              <a:lstStyle/>
              <a:p>
                <a:r>
                  <a:rPr lang="en-US" sz="1200" smtClean="0"/>
                  <a:t>CEO &amp; Director</a:t>
                </a:r>
                <a:endParaRPr lang="en-GB" sz="1200"/>
              </a:p>
            </p:txBody>
          </p:sp>
          <p:sp>
            <p:nvSpPr>
              <p:cNvPr id="33" name="Rectangle 32"/>
              <p:cNvSpPr/>
              <p:nvPr/>
            </p:nvSpPr>
            <p:spPr>
              <a:xfrm>
                <a:off x="676413" y="4233375"/>
                <a:ext cx="1916438" cy="1005840"/>
              </a:xfrm>
              <a:prstGeom prst="rect">
                <a:avLst/>
              </a:prstGeom>
            </p:spPr>
            <p:txBody>
              <a:bodyPr wrap="square">
                <a:spAutoFit/>
              </a:bodyPr>
              <a:lstStyle/>
              <a:p>
                <a:r>
                  <a:rPr lang="en-GB" sz="1200"/>
                  <a:t>请在此粘贴或者输入您的文字内容请在此粘贴或者输入您的文字内容请在此粘贴或者输入您的文字内容</a:t>
                </a:r>
              </a:p>
            </p:txBody>
          </p:sp>
        </p:grpSp>
        <p:sp>
          <p:nvSpPr>
            <p:cNvPr id="44" name="Rectangle 43"/>
            <p:cNvSpPr/>
            <p:nvPr/>
          </p:nvSpPr>
          <p:spPr>
            <a:xfrm>
              <a:off x="7315793" y="5341370"/>
              <a:ext cx="2166773" cy="85469"/>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5" name="TextBox 44"/>
          <p:cNvSpPr txBox="1"/>
          <p:nvPr/>
        </p:nvSpPr>
        <p:spPr>
          <a:xfrm>
            <a:off x="5487287" y="5110451"/>
            <a:ext cx="1198880" cy="396240"/>
          </a:xfrm>
          <a:prstGeom prst="rect">
            <a:avLst/>
          </a:prstGeom>
          <a:noFill/>
        </p:spPr>
        <p:txBody>
          <a:bodyPr wrap="none" rtlCol="0">
            <a:spAutoFit/>
          </a:bodyPr>
          <a:lstStyle/>
          <a:p>
            <a:pPr algn="ctr"/>
            <a:r>
              <a:rPr lang="en-US" sz="2000" smtClean="0">
                <a:latin typeface="+mj-lt"/>
              </a:rPr>
              <a:t>添加标题</a:t>
            </a:r>
          </a:p>
        </p:txBody>
      </p:sp>
      <p:sp>
        <p:nvSpPr>
          <p:cNvPr id="47" name="Rectangle 46"/>
          <p:cNvSpPr/>
          <p:nvPr/>
        </p:nvSpPr>
        <p:spPr>
          <a:xfrm>
            <a:off x="1451948" y="5456460"/>
            <a:ext cx="9269557" cy="457200"/>
          </a:xfrm>
          <a:prstGeom prst="rect">
            <a:avLst/>
          </a:prstGeom>
        </p:spPr>
        <p:txBody>
          <a:bodyPr wrap="square">
            <a:spAutoFit/>
          </a:bodyPr>
          <a:lstStyle/>
          <a:p>
            <a:pPr algn="ctr"/>
            <a:r>
              <a:rPr lang="en-GB" sz="1200"/>
              <a:t>请在此粘贴或者输入您的文字内容请在此粘贴或者输入您的文字内容请在此粘贴或者输入您的文字内容请在此粘贴或者输入您的文字内容请在此粘贴或者输入您的文字内容请在此粘贴或者输入您的文字内容</a:t>
            </a:r>
          </a:p>
        </p:txBody>
      </p:sp>
      <p:sp>
        <p:nvSpPr>
          <p:cNvPr id="39" name="Rectangle 38"/>
          <p:cNvSpPr/>
          <p:nvPr/>
        </p:nvSpPr>
        <p:spPr>
          <a:xfrm>
            <a:off x="428832" y="1158611"/>
            <a:ext cx="2176410" cy="2060563"/>
          </a:xfrm>
          <a:prstGeom prst="rect">
            <a:avLst/>
          </a:prstGeom>
          <a:blipFill rotWithShape="1">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2722756" y="1158611"/>
            <a:ext cx="2176410" cy="2060563"/>
          </a:xfrm>
          <a:prstGeom prst="rect">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9604697" y="1158611"/>
            <a:ext cx="2176410" cy="2060563"/>
          </a:xfrm>
          <a:prstGeom prst="rect">
            <a:avLst/>
          </a:prstGeom>
          <a:blipFill rotWithShape="1">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7316428" y="1158611"/>
            <a:ext cx="2176410" cy="2060563"/>
          </a:xfrm>
          <a:prstGeom prst="rect">
            <a:avLst/>
          </a:prstGeom>
          <a:blipFill rotWithShape="1">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5014187" y="1158611"/>
            <a:ext cx="2176410" cy="2060563"/>
          </a:xfrm>
          <a:prstGeom prst="rect">
            <a:avLst/>
          </a:prstGeom>
          <a:blipFill rotWithShape="1">
            <a:blip r:embed="rId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ustDataLst>
      <p:tags r:id="rId1"/>
    </p:custDataLst>
  </p:cSld>
  <p:clrMapOvr>
    <a:masterClrMapping/>
  </p:clrMapOvr>
  <p:transition advTm="5724">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p:cTn id="15" dur="500" fill="hold"/>
                                        <p:tgtEl>
                                          <p:spTgt spid="51"/>
                                        </p:tgtEl>
                                        <p:attrNameLst>
                                          <p:attrName>ppt_w</p:attrName>
                                        </p:attrNameLst>
                                      </p:cBhvr>
                                      <p:tavLst>
                                        <p:tav tm="0">
                                          <p:val>
                                            <p:fltVal val="0"/>
                                          </p:val>
                                        </p:tav>
                                        <p:tav tm="100000">
                                          <p:val>
                                            <p:strVal val="#ppt_w"/>
                                          </p:val>
                                        </p:tav>
                                      </p:tavLst>
                                    </p:anim>
                                    <p:anim calcmode="lin" valueType="num">
                                      <p:cBhvr>
                                        <p:cTn id="16" dur="500" fill="hold"/>
                                        <p:tgtEl>
                                          <p:spTgt spid="51"/>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p:cTn id="23" dur="500" fill="hold"/>
                                        <p:tgtEl>
                                          <p:spTgt spid="49"/>
                                        </p:tgtEl>
                                        <p:attrNameLst>
                                          <p:attrName>ppt_w</p:attrName>
                                        </p:attrNameLst>
                                      </p:cBhvr>
                                      <p:tavLst>
                                        <p:tav tm="0">
                                          <p:val>
                                            <p:fltVal val="0"/>
                                          </p:val>
                                        </p:tav>
                                        <p:tav tm="100000">
                                          <p:val>
                                            <p:strVal val="#ppt_w"/>
                                          </p:val>
                                        </p:tav>
                                      </p:tavLst>
                                    </p:anim>
                                    <p:anim calcmode="lin" valueType="num">
                                      <p:cBhvr>
                                        <p:cTn id="24" dur="500" fill="hold"/>
                                        <p:tgtEl>
                                          <p:spTgt spid="49"/>
                                        </p:tgtEl>
                                        <p:attrNameLst>
                                          <p:attrName>ppt_h</p:attrName>
                                        </p:attrNameLst>
                                      </p:cBhvr>
                                      <p:tavLst>
                                        <p:tav tm="0">
                                          <p:val>
                                            <p:fltVal val="0"/>
                                          </p:val>
                                        </p:tav>
                                        <p:tav tm="100000">
                                          <p:val>
                                            <p:strVal val="#ppt_h"/>
                                          </p:val>
                                        </p:tav>
                                      </p:tavLst>
                                    </p:anim>
                                  </p:childTnLst>
                                </p:cTn>
                              </p:par>
                            </p:childTnLst>
                          </p:cTn>
                        </p:par>
                        <p:par>
                          <p:cTn id="25" fill="hold">
                            <p:stCondLst>
                              <p:cond delay="500"/>
                            </p:stCondLst>
                            <p:childTnLst>
                              <p:par>
                                <p:cTn id="26" presetID="23" presetClass="entr" presetSubtype="16"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23" presetClass="entr" presetSubtype="16"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childTnLst>
                                </p:cTn>
                              </p:par>
                            </p:childTnLst>
                          </p:cTn>
                        </p:par>
                        <p:par>
                          <p:cTn id="35" fill="hold">
                            <p:stCondLst>
                              <p:cond delay="1500"/>
                            </p:stCondLst>
                            <p:childTnLst>
                              <p:par>
                                <p:cTn id="36" presetID="23" presetClass="entr" presetSubtype="16"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childTnLst>
                                </p:cTn>
                              </p:par>
                            </p:childTnLst>
                          </p:cTn>
                        </p:par>
                        <p:par>
                          <p:cTn id="40" fill="hold">
                            <p:stCondLst>
                              <p:cond delay="2000"/>
                            </p:stCondLst>
                            <p:childTnLst>
                              <p:par>
                                <p:cTn id="41" presetID="23" presetClass="entr" presetSubtype="16"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childTnLst>
                                </p:cTn>
                              </p:par>
                            </p:childTnLst>
                          </p:cTn>
                        </p:par>
                        <p:par>
                          <p:cTn id="45" fill="hold">
                            <p:stCondLst>
                              <p:cond delay="2500"/>
                            </p:stCondLst>
                            <p:childTnLst>
                              <p:par>
                                <p:cTn id="46" presetID="23" presetClass="entr" presetSubtype="16"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childTnLst>
                                </p:cTn>
                              </p:par>
                            </p:childTnLst>
                          </p:cTn>
                        </p:par>
                        <p:par>
                          <p:cTn id="50" fill="hold">
                            <p:stCondLst>
                              <p:cond delay="3000"/>
                            </p:stCondLst>
                            <p:childTnLst>
                              <p:par>
                                <p:cTn id="51" presetID="16" presetClass="entr" presetSubtype="21"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barn(inVertical)">
                                      <p:cBhvr>
                                        <p:cTn id="53" dur="500"/>
                                        <p:tgtEl>
                                          <p:spTgt spid="45"/>
                                        </p:tgtEl>
                                      </p:cBhvr>
                                    </p:animEffect>
                                  </p:childTnLst>
                                </p:cTn>
                              </p:par>
                            </p:childTnLst>
                          </p:cTn>
                        </p:par>
                        <p:par>
                          <p:cTn id="54" fill="hold">
                            <p:stCondLst>
                              <p:cond delay="3500"/>
                            </p:stCondLst>
                            <p:childTnLst>
                              <p:par>
                                <p:cTn id="55" presetID="16" presetClass="entr" presetSubtype="21" fill="hold" grpId="0" nodeType="after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barn(inVertical)">
                                      <p:cBhvr>
                                        <p:cTn id="5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7" grpId="0"/>
      <p:bldP spid="39" grpId="0" animBg="1"/>
      <p:bldP spid="48" grpId="0" animBg="1"/>
      <p:bldP spid="49" grpId="0" animBg="1"/>
      <p:bldP spid="50" grpId="0" animBg="1"/>
      <p:bldP spid="5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3" name="Group 3"/>
          <p:cNvGrpSpPr/>
          <p:nvPr/>
        </p:nvGrpSpPr>
        <p:grpSpPr>
          <a:xfrm>
            <a:off x="0" y="1003552"/>
            <a:ext cx="5484146" cy="4954631"/>
            <a:chOff x="0" y="1569337"/>
            <a:chExt cx="5484146" cy="4954631"/>
          </a:xfrm>
        </p:grpSpPr>
        <p:sp>
          <p:nvSpPr>
            <p:cNvPr id="851" name="Freeform 5"/>
            <p:cNvSpPr/>
            <p:nvPr/>
          </p:nvSpPr>
          <p:spPr bwMode="auto">
            <a:xfrm>
              <a:off x="1510340" y="1570966"/>
              <a:ext cx="971049" cy="1603209"/>
            </a:xfrm>
            <a:custGeom>
              <a:avLst/>
              <a:gdLst>
                <a:gd name="T0" fmla="*/ 504 w 504"/>
                <a:gd name="T1" fmla="*/ 832 h 832"/>
                <a:gd name="T2" fmla="*/ 0 w 504"/>
                <a:gd name="T3" fmla="*/ 514 h 832"/>
                <a:gd name="T4" fmla="*/ 0 w 504"/>
                <a:gd name="T5" fmla="*/ 0 h 832"/>
                <a:gd name="T6" fmla="*/ 504 w 504"/>
                <a:gd name="T7" fmla="*/ 530 h 832"/>
                <a:gd name="T8" fmla="*/ 504 w 504"/>
                <a:gd name="T9" fmla="*/ 832 h 832"/>
              </a:gdLst>
              <a:ahLst/>
              <a:cxnLst>
                <a:cxn ang="0">
                  <a:pos x="T0" y="T1"/>
                </a:cxn>
                <a:cxn ang="0">
                  <a:pos x="T2" y="T3"/>
                </a:cxn>
                <a:cxn ang="0">
                  <a:pos x="T4" y="T5"/>
                </a:cxn>
                <a:cxn ang="0">
                  <a:pos x="T6" y="T7"/>
                </a:cxn>
                <a:cxn ang="0">
                  <a:pos x="T8" y="T9"/>
                </a:cxn>
              </a:cxnLst>
              <a:rect l="0" t="0" r="r" b="b"/>
              <a:pathLst>
                <a:path w="504" h="832">
                  <a:moveTo>
                    <a:pt x="504" y="832"/>
                  </a:moveTo>
                  <a:cubicBezTo>
                    <a:pt x="336" y="726"/>
                    <a:pt x="168" y="620"/>
                    <a:pt x="0" y="514"/>
                  </a:cubicBezTo>
                  <a:cubicBezTo>
                    <a:pt x="0" y="343"/>
                    <a:pt x="0" y="171"/>
                    <a:pt x="0" y="0"/>
                  </a:cubicBezTo>
                  <a:cubicBezTo>
                    <a:pt x="168" y="177"/>
                    <a:pt x="336" y="353"/>
                    <a:pt x="504" y="530"/>
                  </a:cubicBezTo>
                  <a:cubicBezTo>
                    <a:pt x="504" y="631"/>
                    <a:pt x="504" y="731"/>
                    <a:pt x="504" y="832"/>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852" name="Freeform 6"/>
            <p:cNvSpPr/>
            <p:nvPr/>
          </p:nvSpPr>
          <p:spPr bwMode="auto">
            <a:xfrm>
              <a:off x="1510340" y="2560752"/>
              <a:ext cx="971049" cy="1195075"/>
            </a:xfrm>
            <a:custGeom>
              <a:avLst/>
              <a:gdLst>
                <a:gd name="T0" fmla="*/ 504 w 504"/>
                <a:gd name="T1" fmla="*/ 620 h 620"/>
                <a:gd name="T2" fmla="*/ 0 w 504"/>
                <a:gd name="T3" fmla="*/ 514 h 620"/>
                <a:gd name="T4" fmla="*/ 0 w 504"/>
                <a:gd name="T5" fmla="*/ 0 h 620"/>
                <a:gd name="T6" fmla="*/ 504 w 504"/>
                <a:gd name="T7" fmla="*/ 318 h 620"/>
                <a:gd name="T8" fmla="*/ 504 w 504"/>
                <a:gd name="T9" fmla="*/ 620 h 620"/>
              </a:gdLst>
              <a:ahLst/>
              <a:cxnLst>
                <a:cxn ang="0">
                  <a:pos x="T0" y="T1"/>
                </a:cxn>
                <a:cxn ang="0">
                  <a:pos x="T2" y="T3"/>
                </a:cxn>
                <a:cxn ang="0">
                  <a:pos x="T4" y="T5"/>
                </a:cxn>
                <a:cxn ang="0">
                  <a:pos x="T6" y="T7"/>
                </a:cxn>
                <a:cxn ang="0">
                  <a:pos x="T8" y="T9"/>
                </a:cxn>
              </a:cxnLst>
              <a:rect l="0" t="0" r="r" b="b"/>
              <a:pathLst>
                <a:path w="504" h="620">
                  <a:moveTo>
                    <a:pt x="504" y="620"/>
                  </a:moveTo>
                  <a:cubicBezTo>
                    <a:pt x="336" y="585"/>
                    <a:pt x="168" y="549"/>
                    <a:pt x="0" y="514"/>
                  </a:cubicBezTo>
                  <a:cubicBezTo>
                    <a:pt x="0" y="343"/>
                    <a:pt x="0" y="171"/>
                    <a:pt x="0" y="0"/>
                  </a:cubicBezTo>
                  <a:cubicBezTo>
                    <a:pt x="168" y="106"/>
                    <a:pt x="336" y="212"/>
                    <a:pt x="504" y="318"/>
                  </a:cubicBezTo>
                  <a:cubicBezTo>
                    <a:pt x="504" y="419"/>
                    <a:pt x="504" y="519"/>
                    <a:pt x="504" y="620"/>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853" name="Freeform 7"/>
            <p:cNvSpPr/>
            <p:nvPr/>
          </p:nvSpPr>
          <p:spPr bwMode="auto">
            <a:xfrm>
              <a:off x="1510340" y="3551352"/>
              <a:ext cx="971049" cy="990600"/>
            </a:xfrm>
            <a:custGeom>
              <a:avLst/>
              <a:gdLst>
                <a:gd name="T0" fmla="*/ 504 w 504"/>
                <a:gd name="T1" fmla="*/ 408 h 514"/>
                <a:gd name="T2" fmla="*/ 0 w 504"/>
                <a:gd name="T3" fmla="*/ 514 h 514"/>
                <a:gd name="T4" fmla="*/ 0 w 504"/>
                <a:gd name="T5" fmla="*/ 0 h 514"/>
                <a:gd name="T6" fmla="*/ 504 w 504"/>
                <a:gd name="T7" fmla="*/ 106 h 514"/>
                <a:gd name="T8" fmla="*/ 504 w 504"/>
                <a:gd name="T9" fmla="*/ 408 h 514"/>
              </a:gdLst>
              <a:ahLst/>
              <a:cxnLst>
                <a:cxn ang="0">
                  <a:pos x="T0" y="T1"/>
                </a:cxn>
                <a:cxn ang="0">
                  <a:pos x="T2" y="T3"/>
                </a:cxn>
                <a:cxn ang="0">
                  <a:pos x="T4" y="T5"/>
                </a:cxn>
                <a:cxn ang="0">
                  <a:pos x="T6" y="T7"/>
                </a:cxn>
                <a:cxn ang="0">
                  <a:pos x="T8" y="T9"/>
                </a:cxn>
              </a:cxnLst>
              <a:rect l="0" t="0" r="r" b="b"/>
              <a:pathLst>
                <a:path w="504" h="514">
                  <a:moveTo>
                    <a:pt x="504" y="408"/>
                  </a:moveTo>
                  <a:cubicBezTo>
                    <a:pt x="336" y="443"/>
                    <a:pt x="168" y="479"/>
                    <a:pt x="0" y="514"/>
                  </a:cubicBezTo>
                  <a:cubicBezTo>
                    <a:pt x="0" y="343"/>
                    <a:pt x="0" y="171"/>
                    <a:pt x="0" y="0"/>
                  </a:cubicBezTo>
                  <a:cubicBezTo>
                    <a:pt x="168" y="35"/>
                    <a:pt x="336" y="71"/>
                    <a:pt x="504" y="106"/>
                  </a:cubicBezTo>
                  <a:cubicBezTo>
                    <a:pt x="504" y="207"/>
                    <a:pt x="504" y="307"/>
                    <a:pt x="504" y="408"/>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854" name="Freeform 8"/>
            <p:cNvSpPr/>
            <p:nvPr/>
          </p:nvSpPr>
          <p:spPr bwMode="auto">
            <a:xfrm>
              <a:off x="1510340" y="4337478"/>
              <a:ext cx="971049" cy="1194260"/>
            </a:xfrm>
            <a:custGeom>
              <a:avLst/>
              <a:gdLst>
                <a:gd name="T0" fmla="*/ 504 w 504"/>
                <a:gd name="T1" fmla="*/ 302 h 620"/>
                <a:gd name="T2" fmla="*/ 0 w 504"/>
                <a:gd name="T3" fmla="*/ 620 h 620"/>
                <a:gd name="T4" fmla="*/ 0 w 504"/>
                <a:gd name="T5" fmla="*/ 106 h 620"/>
                <a:gd name="T6" fmla="*/ 504 w 504"/>
                <a:gd name="T7" fmla="*/ 0 h 620"/>
                <a:gd name="T8" fmla="*/ 504 w 504"/>
                <a:gd name="T9" fmla="*/ 302 h 620"/>
              </a:gdLst>
              <a:ahLst/>
              <a:cxnLst>
                <a:cxn ang="0">
                  <a:pos x="T0" y="T1"/>
                </a:cxn>
                <a:cxn ang="0">
                  <a:pos x="T2" y="T3"/>
                </a:cxn>
                <a:cxn ang="0">
                  <a:pos x="T4" y="T5"/>
                </a:cxn>
                <a:cxn ang="0">
                  <a:pos x="T6" y="T7"/>
                </a:cxn>
                <a:cxn ang="0">
                  <a:pos x="T8" y="T9"/>
                </a:cxn>
              </a:cxnLst>
              <a:rect l="0" t="0" r="r" b="b"/>
              <a:pathLst>
                <a:path w="504" h="620">
                  <a:moveTo>
                    <a:pt x="504" y="302"/>
                  </a:moveTo>
                  <a:cubicBezTo>
                    <a:pt x="336" y="408"/>
                    <a:pt x="168" y="514"/>
                    <a:pt x="0" y="620"/>
                  </a:cubicBezTo>
                  <a:cubicBezTo>
                    <a:pt x="0" y="449"/>
                    <a:pt x="0" y="277"/>
                    <a:pt x="0" y="106"/>
                  </a:cubicBezTo>
                  <a:cubicBezTo>
                    <a:pt x="168" y="71"/>
                    <a:pt x="336" y="35"/>
                    <a:pt x="504" y="0"/>
                  </a:cubicBezTo>
                  <a:cubicBezTo>
                    <a:pt x="504" y="101"/>
                    <a:pt x="504" y="201"/>
                    <a:pt x="504" y="302"/>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855" name="Freeform 9"/>
            <p:cNvSpPr/>
            <p:nvPr/>
          </p:nvSpPr>
          <p:spPr bwMode="auto">
            <a:xfrm>
              <a:off x="1510340" y="4919130"/>
              <a:ext cx="971049" cy="1603209"/>
            </a:xfrm>
            <a:custGeom>
              <a:avLst/>
              <a:gdLst>
                <a:gd name="T0" fmla="*/ 504 w 504"/>
                <a:gd name="T1" fmla="*/ 302 h 832"/>
                <a:gd name="T2" fmla="*/ 0 w 504"/>
                <a:gd name="T3" fmla="*/ 832 h 832"/>
                <a:gd name="T4" fmla="*/ 0 w 504"/>
                <a:gd name="T5" fmla="*/ 318 h 832"/>
                <a:gd name="T6" fmla="*/ 504 w 504"/>
                <a:gd name="T7" fmla="*/ 0 h 832"/>
                <a:gd name="T8" fmla="*/ 504 w 504"/>
                <a:gd name="T9" fmla="*/ 302 h 832"/>
              </a:gdLst>
              <a:ahLst/>
              <a:cxnLst>
                <a:cxn ang="0">
                  <a:pos x="T0" y="T1"/>
                </a:cxn>
                <a:cxn ang="0">
                  <a:pos x="T2" y="T3"/>
                </a:cxn>
                <a:cxn ang="0">
                  <a:pos x="T4" y="T5"/>
                </a:cxn>
                <a:cxn ang="0">
                  <a:pos x="T6" y="T7"/>
                </a:cxn>
                <a:cxn ang="0">
                  <a:pos x="T8" y="T9"/>
                </a:cxn>
              </a:cxnLst>
              <a:rect l="0" t="0" r="r" b="b"/>
              <a:pathLst>
                <a:path w="504" h="832">
                  <a:moveTo>
                    <a:pt x="504" y="302"/>
                  </a:moveTo>
                  <a:cubicBezTo>
                    <a:pt x="336" y="479"/>
                    <a:pt x="168" y="655"/>
                    <a:pt x="0" y="832"/>
                  </a:cubicBezTo>
                  <a:cubicBezTo>
                    <a:pt x="0" y="661"/>
                    <a:pt x="0" y="489"/>
                    <a:pt x="0" y="318"/>
                  </a:cubicBezTo>
                  <a:cubicBezTo>
                    <a:pt x="168" y="212"/>
                    <a:pt x="336" y="106"/>
                    <a:pt x="504" y="0"/>
                  </a:cubicBezTo>
                  <a:cubicBezTo>
                    <a:pt x="504" y="101"/>
                    <a:pt x="504" y="201"/>
                    <a:pt x="504" y="302"/>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856" name="Freeform 10"/>
            <p:cNvSpPr/>
            <p:nvPr/>
          </p:nvSpPr>
          <p:spPr bwMode="auto">
            <a:xfrm>
              <a:off x="2481389" y="2591708"/>
              <a:ext cx="1812571" cy="582467"/>
            </a:xfrm>
            <a:custGeom>
              <a:avLst/>
              <a:gdLst>
                <a:gd name="T0" fmla="*/ 790 w 941"/>
                <a:gd name="T1" fmla="*/ 0 h 302"/>
                <a:gd name="T2" fmla="*/ 0 w 941"/>
                <a:gd name="T3" fmla="*/ 0 h 302"/>
                <a:gd name="T4" fmla="*/ 0 w 941"/>
                <a:gd name="T5" fmla="*/ 302 h 302"/>
                <a:gd name="T6" fmla="*/ 790 w 941"/>
                <a:gd name="T7" fmla="*/ 302 h 302"/>
                <a:gd name="T8" fmla="*/ 941 w 941"/>
                <a:gd name="T9" fmla="*/ 151 h 302"/>
                <a:gd name="T10" fmla="*/ 790 w 941"/>
                <a:gd name="T11" fmla="*/ 0 h 302"/>
              </a:gdLst>
              <a:ahLst/>
              <a:cxnLst>
                <a:cxn ang="0">
                  <a:pos x="T0" y="T1"/>
                </a:cxn>
                <a:cxn ang="0">
                  <a:pos x="T2" y="T3"/>
                </a:cxn>
                <a:cxn ang="0">
                  <a:pos x="T4" y="T5"/>
                </a:cxn>
                <a:cxn ang="0">
                  <a:pos x="T6" y="T7"/>
                </a:cxn>
                <a:cxn ang="0">
                  <a:pos x="T8" y="T9"/>
                </a:cxn>
                <a:cxn ang="0">
                  <a:pos x="T10" y="T11"/>
                </a:cxn>
              </a:cxnLst>
              <a:rect l="0" t="0" r="r" b="b"/>
              <a:pathLst>
                <a:path w="941" h="302">
                  <a:moveTo>
                    <a:pt x="790" y="0"/>
                  </a:moveTo>
                  <a:cubicBezTo>
                    <a:pt x="0" y="0"/>
                    <a:pt x="0" y="0"/>
                    <a:pt x="0" y="0"/>
                  </a:cubicBezTo>
                  <a:cubicBezTo>
                    <a:pt x="0" y="302"/>
                    <a:pt x="0" y="302"/>
                    <a:pt x="0" y="302"/>
                  </a:cubicBezTo>
                  <a:cubicBezTo>
                    <a:pt x="790" y="302"/>
                    <a:pt x="790" y="302"/>
                    <a:pt x="790" y="302"/>
                  </a:cubicBezTo>
                  <a:cubicBezTo>
                    <a:pt x="873" y="302"/>
                    <a:pt x="941" y="234"/>
                    <a:pt x="941" y="151"/>
                  </a:cubicBezTo>
                  <a:cubicBezTo>
                    <a:pt x="941" y="67"/>
                    <a:pt x="873" y="0"/>
                    <a:pt x="790" y="0"/>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857" name="Freeform 11"/>
            <p:cNvSpPr/>
            <p:nvPr/>
          </p:nvSpPr>
          <p:spPr bwMode="auto">
            <a:xfrm>
              <a:off x="2481389" y="3174175"/>
              <a:ext cx="3002757" cy="581652"/>
            </a:xfrm>
            <a:custGeom>
              <a:avLst/>
              <a:gdLst>
                <a:gd name="T0" fmla="*/ 1408 w 1559"/>
                <a:gd name="T1" fmla="*/ 0 h 302"/>
                <a:gd name="T2" fmla="*/ 0 w 1559"/>
                <a:gd name="T3" fmla="*/ 0 h 302"/>
                <a:gd name="T4" fmla="*/ 0 w 1559"/>
                <a:gd name="T5" fmla="*/ 302 h 302"/>
                <a:gd name="T6" fmla="*/ 1408 w 1559"/>
                <a:gd name="T7" fmla="*/ 302 h 302"/>
                <a:gd name="T8" fmla="*/ 1559 w 1559"/>
                <a:gd name="T9" fmla="*/ 151 h 302"/>
                <a:gd name="T10" fmla="*/ 1408 w 1559"/>
                <a:gd name="T11" fmla="*/ 0 h 302"/>
              </a:gdLst>
              <a:ahLst/>
              <a:cxnLst>
                <a:cxn ang="0">
                  <a:pos x="T0" y="T1"/>
                </a:cxn>
                <a:cxn ang="0">
                  <a:pos x="T2" y="T3"/>
                </a:cxn>
                <a:cxn ang="0">
                  <a:pos x="T4" y="T5"/>
                </a:cxn>
                <a:cxn ang="0">
                  <a:pos x="T6" y="T7"/>
                </a:cxn>
                <a:cxn ang="0">
                  <a:pos x="T8" y="T9"/>
                </a:cxn>
                <a:cxn ang="0">
                  <a:pos x="T10" y="T11"/>
                </a:cxn>
              </a:cxnLst>
              <a:rect l="0" t="0" r="r" b="b"/>
              <a:pathLst>
                <a:path w="1559" h="302">
                  <a:moveTo>
                    <a:pt x="1408" y="0"/>
                  </a:moveTo>
                  <a:cubicBezTo>
                    <a:pt x="0" y="0"/>
                    <a:pt x="0" y="0"/>
                    <a:pt x="0" y="0"/>
                  </a:cubicBezTo>
                  <a:cubicBezTo>
                    <a:pt x="0" y="302"/>
                    <a:pt x="0" y="302"/>
                    <a:pt x="0" y="302"/>
                  </a:cubicBezTo>
                  <a:cubicBezTo>
                    <a:pt x="1408" y="302"/>
                    <a:pt x="1408" y="302"/>
                    <a:pt x="1408" y="302"/>
                  </a:cubicBezTo>
                  <a:cubicBezTo>
                    <a:pt x="1491" y="302"/>
                    <a:pt x="1559" y="234"/>
                    <a:pt x="1559" y="151"/>
                  </a:cubicBezTo>
                  <a:cubicBezTo>
                    <a:pt x="1559" y="67"/>
                    <a:pt x="1491" y="0"/>
                    <a:pt x="1408" y="0"/>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858" name="Freeform 12"/>
            <p:cNvSpPr/>
            <p:nvPr/>
          </p:nvSpPr>
          <p:spPr bwMode="auto">
            <a:xfrm>
              <a:off x="2481389" y="3755827"/>
              <a:ext cx="2467540" cy="581652"/>
            </a:xfrm>
            <a:custGeom>
              <a:avLst/>
              <a:gdLst>
                <a:gd name="T0" fmla="*/ 1130 w 1281"/>
                <a:gd name="T1" fmla="*/ 0 h 302"/>
                <a:gd name="T2" fmla="*/ 0 w 1281"/>
                <a:gd name="T3" fmla="*/ 0 h 302"/>
                <a:gd name="T4" fmla="*/ 0 w 1281"/>
                <a:gd name="T5" fmla="*/ 302 h 302"/>
                <a:gd name="T6" fmla="*/ 1130 w 1281"/>
                <a:gd name="T7" fmla="*/ 302 h 302"/>
                <a:gd name="T8" fmla="*/ 1281 w 1281"/>
                <a:gd name="T9" fmla="*/ 151 h 302"/>
                <a:gd name="T10" fmla="*/ 1130 w 1281"/>
                <a:gd name="T11" fmla="*/ 0 h 302"/>
              </a:gdLst>
              <a:ahLst/>
              <a:cxnLst>
                <a:cxn ang="0">
                  <a:pos x="T0" y="T1"/>
                </a:cxn>
                <a:cxn ang="0">
                  <a:pos x="T2" y="T3"/>
                </a:cxn>
                <a:cxn ang="0">
                  <a:pos x="T4" y="T5"/>
                </a:cxn>
                <a:cxn ang="0">
                  <a:pos x="T6" y="T7"/>
                </a:cxn>
                <a:cxn ang="0">
                  <a:pos x="T8" y="T9"/>
                </a:cxn>
                <a:cxn ang="0">
                  <a:pos x="T10" y="T11"/>
                </a:cxn>
              </a:cxnLst>
              <a:rect l="0" t="0" r="r" b="b"/>
              <a:pathLst>
                <a:path w="1281" h="302">
                  <a:moveTo>
                    <a:pt x="1130" y="0"/>
                  </a:moveTo>
                  <a:cubicBezTo>
                    <a:pt x="0" y="0"/>
                    <a:pt x="0" y="0"/>
                    <a:pt x="0" y="0"/>
                  </a:cubicBezTo>
                  <a:cubicBezTo>
                    <a:pt x="0" y="302"/>
                    <a:pt x="0" y="302"/>
                    <a:pt x="0" y="302"/>
                  </a:cubicBezTo>
                  <a:cubicBezTo>
                    <a:pt x="1130" y="302"/>
                    <a:pt x="1130" y="302"/>
                    <a:pt x="1130" y="302"/>
                  </a:cubicBezTo>
                  <a:cubicBezTo>
                    <a:pt x="1213" y="302"/>
                    <a:pt x="1281" y="234"/>
                    <a:pt x="1281" y="151"/>
                  </a:cubicBezTo>
                  <a:cubicBezTo>
                    <a:pt x="1281" y="68"/>
                    <a:pt x="1213" y="0"/>
                    <a:pt x="1130" y="0"/>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859" name="Freeform 13"/>
            <p:cNvSpPr/>
            <p:nvPr/>
          </p:nvSpPr>
          <p:spPr bwMode="auto">
            <a:xfrm>
              <a:off x="2481389" y="4337478"/>
              <a:ext cx="1955132" cy="581652"/>
            </a:xfrm>
            <a:custGeom>
              <a:avLst/>
              <a:gdLst>
                <a:gd name="T0" fmla="*/ 864 w 1015"/>
                <a:gd name="T1" fmla="*/ 0 h 302"/>
                <a:gd name="T2" fmla="*/ 0 w 1015"/>
                <a:gd name="T3" fmla="*/ 0 h 302"/>
                <a:gd name="T4" fmla="*/ 0 w 1015"/>
                <a:gd name="T5" fmla="*/ 302 h 302"/>
                <a:gd name="T6" fmla="*/ 864 w 1015"/>
                <a:gd name="T7" fmla="*/ 302 h 302"/>
                <a:gd name="T8" fmla="*/ 1015 w 1015"/>
                <a:gd name="T9" fmla="*/ 151 h 302"/>
                <a:gd name="T10" fmla="*/ 864 w 1015"/>
                <a:gd name="T11" fmla="*/ 0 h 302"/>
              </a:gdLst>
              <a:ahLst/>
              <a:cxnLst>
                <a:cxn ang="0">
                  <a:pos x="T0" y="T1"/>
                </a:cxn>
                <a:cxn ang="0">
                  <a:pos x="T2" y="T3"/>
                </a:cxn>
                <a:cxn ang="0">
                  <a:pos x="T4" y="T5"/>
                </a:cxn>
                <a:cxn ang="0">
                  <a:pos x="T6" y="T7"/>
                </a:cxn>
                <a:cxn ang="0">
                  <a:pos x="T8" y="T9"/>
                </a:cxn>
                <a:cxn ang="0">
                  <a:pos x="T10" y="T11"/>
                </a:cxn>
              </a:cxnLst>
              <a:rect l="0" t="0" r="r" b="b"/>
              <a:pathLst>
                <a:path w="1015" h="302">
                  <a:moveTo>
                    <a:pt x="864" y="0"/>
                  </a:moveTo>
                  <a:cubicBezTo>
                    <a:pt x="0" y="0"/>
                    <a:pt x="0" y="0"/>
                    <a:pt x="0" y="0"/>
                  </a:cubicBezTo>
                  <a:cubicBezTo>
                    <a:pt x="0" y="302"/>
                    <a:pt x="0" y="302"/>
                    <a:pt x="0" y="302"/>
                  </a:cubicBezTo>
                  <a:cubicBezTo>
                    <a:pt x="864" y="302"/>
                    <a:pt x="864" y="302"/>
                    <a:pt x="864" y="302"/>
                  </a:cubicBezTo>
                  <a:cubicBezTo>
                    <a:pt x="947" y="302"/>
                    <a:pt x="1015" y="235"/>
                    <a:pt x="1015" y="151"/>
                  </a:cubicBezTo>
                  <a:cubicBezTo>
                    <a:pt x="1015" y="68"/>
                    <a:pt x="947" y="0"/>
                    <a:pt x="864" y="0"/>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860" name="Freeform 14"/>
            <p:cNvSpPr/>
            <p:nvPr/>
          </p:nvSpPr>
          <p:spPr bwMode="auto">
            <a:xfrm>
              <a:off x="2481389" y="4919130"/>
              <a:ext cx="2711931" cy="581652"/>
            </a:xfrm>
            <a:custGeom>
              <a:avLst/>
              <a:gdLst>
                <a:gd name="T0" fmla="*/ 1408 w 1408"/>
                <a:gd name="T1" fmla="*/ 151 h 302"/>
                <a:gd name="T2" fmla="*/ 1268 w 1408"/>
                <a:gd name="T3" fmla="*/ 1 h 302"/>
                <a:gd name="T4" fmla="*/ 1268 w 1408"/>
                <a:gd name="T5" fmla="*/ 0 h 302"/>
                <a:gd name="T6" fmla="*/ 0 w 1408"/>
                <a:gd name="T7" fmla="*/ 0 h 302"/>
                <a:gd name="T8" fmla="*/ 0 w 1408"/>
                <a:gd name="T9" fmla="*/ 302 h 302"/>
                <a:gd name="T10" fmla="*/ 1268 w 1408"/>
                <a:gd name="T11" fmla="*/ 302 h 302"/>
                <a:gd name="T12" fmla="*/ 1268 w 1408"/>
                <a:gd name="T13" fmla="*/ 302 h 302"/>
                <a:gd name="T14" fmla="*/ 1408 w 1408"/>
                <a:gd name="T15" fmla="*/ 151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8" h="302">
                  <a:moveTo>
                    <a:pt x="1408" y="151"/>
                  </a:moveTo>
                  <a:cubicBezTo>
                    <a:pt x="1408" y="72"/>
                    <a:pt x="1346" y="6"/>
                    <a:pt x="1268" y="1"/>
                  </a:cubicBezTo>
                  <a:cubicBezTo>
                    <a:pt x="1268" y="0"/>
                    <a:pt x="1268" y="0"/>
                    <a:pt x="1268" y="0"/>
                  </a:cubicBezTo>
                  <a:cubicBezTo>
                    <a:pt x="0" y="0"/>
                    <a:pt x="0" y="0"/>
                    <a:pt x="0" y="0"/>
                  </a:cubicBezTo>
                  <a:cubicBezTo>
                    <a:pt x="0" y="302"/>
                    <a:pt x="0" y="302"/>
                    <a:pt x="0" y="302"/>
                  </a:cubicBezTo>
                  <a:cubicBezTo>
                    <a:pt x="1268" y="302"/>
                    <a:pt x="1268" y="302"/>
                    <a:pt x="1268" y="302"/>
                  </a:cubicBezTo>
                  <a:cubicBezTo>
                    <a:pt x="1268" y="302"/>
                    <a:pt x="1268" y="302"/>
                    <a:pt x="1268" y="302"/>
                  </a:cubicBezTo>
                  <a:cubicBezTo>
                    <a:pt x="1346" y="296"/>
                    <a:pt x="1408" y="231"/>
                    <a:pt x="1408" y="151"/>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861" name="Rectangle 15"/>
            <p:cNvSpPr>
              <a:spLocks noChangeArrowheads="1"/>
            </p:cNvSpPr>
            <p:nvPr/>
          </p:nvSpPr>
          <p:spPr bwMode="auto">
            <a:xfrm>
              <a:off x="0" y="2559123"/>
              <a:ext cx="1510340" cy="992230"/>
            </a:xfrm>
            <a:prstGeom prst="rect">
              <a:avLst/>
            </a:pr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862" name="Rectangle 16"/>
            <p:cNvSpPr>
              <a:spLocks noChangeArrowheads="1"/>
            </p:cNvSpPr>
            <p:nvPr/>
          </p:nvSpPr>
          <p:spPr bwMode="auto">
            <a:xfrm>
              <a:off x="0" y="2559123"/>
              <a:ext cx="1510340" cy="99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GB"/>
            </a:p>
          </p:txBody>
        </p:sp>
        <p:sp>
          <p:nvSpPr>
            <p:cNvPr id="738" name="Rectangle 293"/>
            <p:cNvSpPr>
              <a:spLocks noChangeArrowheads="1"/>
            </p:cNvSpPr>
            <p:nvPr/>
          </p:nvSpPr>
          <p:spPr bwMode="auto">
            <a:xfrm>
              <a:off x="0" y="3551352"/>
              <a:ext cx="1510340" cy="990600"/>
            </a:xfrm>
            <a:prstGeom prst="rect">
              <a:avLst/>
            </a:pr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739" name="Rectangle 294"/>
            <p:cNvSpPr>
              <a:spLocks noChangeArrowheads="1"/>
            </p:cNvSpPr>
            <p:nvPr/>
          </p:nvSpPr>
          <p:spPr bwMode="auto">
            <a:xfrm>
              <a:off x="0" y="3551352"/>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GB"/>
            </a:p>
          </p:txBody>
        </p:sp>
        <p:sp>
          <p:nvSpPr>
            <p:cNvPr id="330" name="Rectangle 687"/>
            <p:cNvSpPr>
              <a:spLocks noChangeArrowheads="1"/>
            </p:cNvSpPr>
            <p:nvPr/>
          </p:nvSpPr>
          <p:spPr bwMode="auto">
            <a:xfrm>
              <a:off x="0" y="5533368"/>
              <a:ext cx="1510340" cy="990600"/>
            </a:xfrm>
            <a:prstGeom prst="rect">
              <a:avLst/>
            </a:prstGeom>
            <a:solidFill>
              <a:schemeClr val="tx2"/>
            </a:solidFill>
            <a:ln>
              <a:noFill/>
            </a:ln>
          </p:spPr>
          <p:txBody>
            <a:bodyPr vert="horz" wrap="square" lIns="91440" tIns="45720" rIns="91440" bIns="45720" numCol="1" anchor="t" anchorCtr="0" compatLnSpc="1"/>
            <a:lstStyle/>
            <a:p>
              <a:endParaRPr lang="en-GB"/>
            </a:p>
          </p:txBody>
        </p:sp>
        <p:sp>
          <p:nvSpPr>
            <p:cNvPr id="331" name="Rectangle 688"/>
            <p:cNvSpPr>
              <a:spLocks noChangeArrowheads="1"/>
            </p:cNvSpPr>
            <p:nvPr/>
          </p:nvSpPr>
          <p:spPr bwMode="auto">
            <a:xfrm>
              <a:off x="635" y="5529558"/>
              <a:ext cx="1510340" cy="990600"/>
            </a:xfrm>
            <a:prstGeom prst="rect">
              <a:avLst/>
            </a:prstGeom>
            <a:gradFill>
              <a:gsLst>
                <a:gs pos="0">
                  <a:srgbClr val="E30000"/>
                </a:gs>
                <a:gs pos="100000">
                  <a:srgbClr val="760303"/>
                </a:gs>
              </a:gsLst>
              <a:lin ang="108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GB"/>
            </a:p>
          </p:txBody>
        </p:sp>
        <p:sp>
          <p:nvSpPr>
            <p:cNvPr id="434" name="Rectangle 791"/>
            <p:cNvSpPr>
              <a:spLocks noChangeArrowheads="1"/>
            </p:cNvSpPr>
            <p:nvPr/>
          </p:nvSpPr>
          <p:spPr bwMode="auto">
            <a:xfrm>
              <a:off x="0" y="4541953"/>
              <a:ext cx="1510340" cy="991415"/>
            </a:xfrm>
            <a:prstGeom prst="rect">
              <a:avLst/>
            </a:pr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435" name="Rectangle 792"/>
            <p:cNvSpPr>
              <a:spLocks noChangeArrowheads="1"/>
            </p:cNvSpPr>
            <p:nvPr/>
          </p:nvSpPr>
          <p:spPr bwMode="auto">
            <a:xfrm>
              <a:off x="0" y="4541953"/>
              <a:ext cx="1510340" cy="991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GB"/>
            </a:p>
          </p:txBody>
        </p:sp>
        <p:sp>
          <p:nvSpPr>
            <p:cNvPr id="146" name="Rectangle 904"/>
            <p:cNvSpPr>
              <a:spLocks noChangeArrowheads="1"/>
            </p:cNvSpPr>
            <p:nvPr/>
          </p:nvSpPr>
          <p:spPr bwMode="auto">
            <a:xfrm>
              <a:off x="0" y="1569337"/>
              <a:ext cx="1510340" cy="989786"/>
            </a:xfrm>
            <a:prstGeom prst="rect">
              <a:avLst/>
            </a:prstGeom>
            <a:solidFill>
              <a:schemeClr val="accent1"/>
            </a:solidFill>
            <a:ln>
              <a:noFill/>
            </a:ln>
          </p:spPr>
          <p:txBody>
            <a:bodyPr vert="horz" wrap="square" lIns="91440" tIns="45720" rIns="91440" bIns="45720" numCol="1" anchor="t" anchorCtr="0" compatLnSpc="1"/>
            <a:lstStyle/>
            <a:p>
              <a:endParaRPr lang="en-GB"/>
            </a:p>
          </p:txBody>
        </p:sp>
        <p:sp>
          <p:nvSpPr>
            <p:cNvPr id="147" name="Rectangle 905"/>
            <p:cNvSpPr>
              <a:spLocks noChangeArrowheads="1"/>
            </p:cNvSpPr>
            <p:nvPr/>
          </p:nvSpPr>
          <p:spPr bwMode="auto">
            <a:xfrm>
              <a:off x="0" y="1569337"/>
              <a:ext cx="1510340" cy="989786"/>
            </a:xfrm>
            <a:prstGeom prst="rect">
              <a:avLst/>
            </a:prstGeom>
            <a:gradFill>
              <a:gsLst>
                <a:gs pos="0">
                  <a:srgbClr val="E30000"/>
                </a:gs>
                <a:gs pos="100000">
                  <a:srgbClr val="760303"/>
                </a:gs>
              </a:gsLst>
              <a:lin ang="10800000" scaled="0"/>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GB"/>
            </a:p>
          </p:txBody>
        </p:sp>
        <p:sp>
          <p:nvSpPr>
            <p:cNvPr id="46" name="Freeform 1034"/>
            <p:cNvSpPr/>
            <p:nvPr/>
          </p:nvSpPr>
          <p:spPr bwMode="auto">
            <a:xfrm>
              <a:off x="3078519" y="2748119"/>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47" name="Freeform 1035"/>
            <p:cNvSpPr/>
            <p:nvPr/>
          </p:nvSpPr>
          <p:spPr bwMode="auto">
            <a:xfrm>
              <a:off x="3078519" y="3328141"/>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48" name="Freeform 1036"/>
            <p:cNvSpPr/>
            <p:nvPr/>
          </p:nvSpPr>
          <p:spPr bwMode="auto">
            <a:xfrm>
              <a:off x="3078519" y="3908164"/>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49" name="Freeform 1037"/>
            <p:cNvSpPr/>
            <p:nvPr/>
          </p:nvSpPr>
          <p:spPr bwMode="auto">
            <a:xfrm>
              <a:off x="3078519" y="4487372"/>
              <a:ext cx="7332" cy="297343"/>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50" name="Freeform 1038"/>
            <p:cNvSpPr/>
            <p:nvPr/>
          </p:nvSpPr>
          <p:spPr bwMode="auto">
            <a:xfrm>
              <a:off x="3078519" y="5067394"/>
              <a:ext cx="7332" cy="294899"/>
            </a:xfrm>
            <a:custGeom>
              <a:avLst/>
              <a:gdLst>
                <a:gd name="T0" fmla="*/ 0 w 4"/>
                <a:gd name="T1" fmla="*/ 2 h 153"/>
                <a:gd name="T2" fmla="*/ 0 w 4"/>
                <a:gd name="T3" fmla="*/ 151 h 153"/>
                <a:gd name="T4" fmla="*/ 2 w 4"/>
                <a:gd name="T5" fmla="*/ 153 h 153"/>
                <a:gd name="T6" fmla="*/ 4 w 4"/>
                <a:gd name="T7" fmla="*/ 151 h 153"/>
                <a:gd name="T8" fmla="*/ 4 w 4"/>
                <a:gd name="T9" fmla="*/ 2 h 153"/>
                <a:gd name="T10" fmla="*/ 2 w 4"/>
                <a:gd name="T11" fmla="*/ 0 h 153"/>
                <a:gd name="T12" fmla="*/ 0 w 4"/>
                <a:gd name="T13" fmla="*/ 2 h 153"/>
              </a:gdLst>
              <a:ahLst/>
              <a:cxnLst>
                <a:cxn ang="0">
                  <a:pos x="T0" y="T1"/>
                </a:cxn>
                <a:cxn ang="0">
                  <a:pos x="T2" y="T3"/>
                </a:cxn>
                <a:cxn ang="0">
                  <a:pos x="T4" y="T5"/>
                </a:cxn>
                <a:cxn ang="0">
                  <a:pos x="T6" y="T7"/>
                </a:cxn>
                <a:cxn ang="0">
                  <a:pos x="T8" y="T9"/>
                </a:cxn>
                <a:cxn ang="0">
                  <a:pos x="T10" y="T11"/>
                </a:cxn>
                <a:cxn ang="0">
                  <a:pos x="T12" y="T13"/>
                </a:cxn>
              </a:cxnLst>
              <a:rect l="0" t="0" r="r" b="b"/>
              <a:pathLst>
                <a:path w="4" h="153">
                  <a:moveTo>
                    <a:pt x="0" y="2"/>
                  </a:moveTo>
                  <a:cubicBezTo>
                    <a:pt x="0" y="151"/>
                    <a:pt x="0" y="151"/>
                    <a:pt x="0" y="151"/>
                  </a:cubicBezTo>
                  <a:cubicBezTo>
                    <a:pt x="0" y="153"/>
                    <a:pt x="1" y="153"/>
                    <a:pt x="2" y="153"/>
                  </a:cubicBezTo>
                  <a:cubicBezTo>
                    <a:pt x="3" y="153"/>
                    <a:pt x="4" y="153"/>
                    <a:pt x="4" y="151"/>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51" name="Freeform 1039"/>
            <p:cNvSpPr/>
            <p:nvPr/>
          </p:nvSpPr>
          <p:spPr bwMode="auto">
            <a:xfrm>
              <a:off x="5191691" y="3222238"/>
              <a:ext cx="244392"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52" name="Freeform 1040"/>
            <p:cNvSpPr/>
            <p:nvPr/>
          </p:nvSpPr>
          <p:spPr bwMode="auto">
            <a:xfrm>
              <a:off x="4649956" y="3803890"/>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53" name="Freeform 1041"/>
            <p:cNvSpPr/>
            <p:nvPr/>
          </p:nvSpPr>
          <p:spPr bwMode="auto">
            <a:xfrm>
              <a:off x="4902494" y="4967194"/>
              <a:ext cx="244392"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4"/>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54" name="Freeform 1042"/>
            <p:cNvSpPr/>
            <p:nvPr/>
          </p:nvSpPr>
          <p:spPr bwMode="auto">
            <a:xfrm>
              <a:off x="4143251" y="4385542"/>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55" name="Freeform 1043"/>
            <p:cNvSpPr/>
            <p:nvPr/>
          </p:nvSpPr>
          <p:spPr bwMode="auto">
            <a:xfrm>
              <a:off x="4006392" y="2639772"/>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grpSp>
          <p:nvGrpSpPr>
            <p:cNvPr id="1051" name="Group 1050"/>
            <p:cNvGrpSpPr/>
            <p:nvPr/>
          </p:nvGrpSpPr>
          <p:grpSpPr>
            <a:xfrm>
              <a:off x="497872" y="4806689"/>
              <a:ext cx="464344" cy="465138"/>
              <a:chOff x="9145588" y="4435475"/>
              <a:chExt cx="464344" cy="465138"/>
            </a:xfrm>
            <a:solidFill>
              <a:schemeClr val="bg2"/>
            </a:solidFill>
          </p:grpSpPr>
          <p:sp>
            <p:nvSpPr>
              <p:cNvPr id="1052"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53"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54"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55"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56"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57"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58"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59"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60"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1061" name="Group 1060"/>
            <p:cNvGrpSpPr/>
            <p:nvPr/>
          </p:nvGrpSpPr>
          <p:grpSpPr>
            <a:xfrm>
              <a:off x="495719" y="3827954"/>
              <a:ext cx="465138" cy="435769"/>
              <a:chOff x="5368132" y="3540125"/>
              <a:chExt cx="465138" cy="435769"/>
            </a:xfrm>
            <a:solidFill>
              <a:schemeClr val="bg2"/>
            </a:solidFill>
          </p:grpSpPr>
          <p:sp>
            <p:nvSpPr>
              <p:cNvPr id="106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6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064" name="Group 1063"/>
            <p:cNvGrpSpPr/>
            <p:nvPr/>
          </p:nvGrpSpPr>
          <p:grpSpPr>
            <a:xfrm>
              <a:off x="548788" y="2825660"/>
              <a:ext cx="319088" cy="465138"/>
              <a:chOff x="3582988" y="3510757"/>
              <a:chExt cx="319088" cy="465138"/>
            </a:xfrm>
            <a:solidFill>
              <a:schemeClr val="bg2"/>
            </a:solidFill>
          </p:grpSpPr>
          <p:sp>
            <p:nvSpPr>
              <p:cNvPr id="1065"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66"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1067" name="Group 1066"/>
            <p:cNvGrpSpPr/>
            <p:nvPr/>
          </p:nvGrpSpPr>
          <p:grpSpPr>
            <a:xfrm>
              <a:off x="522204" y="5833008"/>
              <a:ext cx="465138" cy="391319"/>
              <a:chOff x="5368132" y="2625725"/>
              <a:chExt cx="465138" cy="391319"/>
            </a:xfrm>
            <a:solidFill>
              <a:schemeClr val="bg2"/>
            </a:solidFill>
          </p:grpSpPr>
          <p:sp>
            <p:nvSpPr>
              <p:cNvPr id="1068"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69"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70"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071" name="Group 1070"/>
            <p:cNvGrpSpPr/>
            <p:nvPr/>
          </p:nvGrpSpPr>
          <p:grpSpPr>
            <a:xfrm>
              <a:off x="522998" y="1828650"/>
              <a:ext cx="464344" cy="464344"/>
              <a:chOff x="4439444" y="1652588"/>
              <a:chExt cx="464344" cy="464344"/>
            </a:xfrm>
            <a:solidFill>
              <a:schemeClr val="bg2"/>
            </a:solidFill>
          </p:grpSpPr>
          <p:sp>
            <p:nvSpPr>
              <p:cNvPr id="1072"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73"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074"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sp>
          <p:nvSpPr>
            <p:cNvPr id="1077" name="TextBox 1076"/>
            <p:cNvSpPr txBox="1"/>
            <p:nvPr/>
          </p:nvSpPr>
          <p:spPr>
            <a:xfrm>
              <a:off x="2560722" y="2698276"/>
              <a:ext cx="1562100" cy="365760"/>
            </a:xfrm>
            <a:prstGeom prst="rect">
              <a:avLst/>
            </a:prstGeom>
            <a:noFill/>
          </p:spPr>
          <p:txBody>
            <a:bodyPr wrap="none" rtlCol="0">
              <a:spAutoFit/>
            </a:bodyPr>
            <a:lstStyle/>
            <a:p>
              <a:pPr algn="l"/>
              <a:r>
                <a:rPr lang="en-US" b="1" smtClean="0">
                  <a:solidFill>
                    <a:schemeClr val="bg2"/>
                  </a:solidFill>
                </a:rPr>
                <a:t>此处添加标题</a:t>
              </a:r>
            </a:p>
          </p:txBody>
        </p:sp>
        <p:sp>
          <p:nvSpPr>
            <p:cNvPr id="1078" name="TextBox 1077"/>
            <p:cNvSpPr txBox="1"/>
            <p:nvPr/>
          </p:nvSpPr>
          <p:spPr>
            <a:xfrm>
              <a:off x="2560722" y="3255338"/>
              <a:ext cx="1562100" cy="365760"/>
            </a:xfrm>
            <a:prstGeom prst="rect">
              <a:avLst/>
            </a:prstGeom>
            <a:noFill/>
          </p:spPr>
          <p:txBody>
            <a:bodyPr wrap="none" rtlCol="0">
              <a:spAutoFit/>
            </a:bodyPr>
            <a:lstStyle/>
            <a:p>
              <a:pPr algn="l"/>
              <a:r>
                <a:rPr lang="en-US" b="1" smtClean="0">
                  <a:solidFill>
                    <a:schemeClr val="bg2"/>
                  </a:solidFill>
                  <a:sym typeface="+mn-ea"/>
                </a:rPr>
                <a:t>此处添加标题</a:t>
              </a:r>
            </a:p>
          </p:txBody>
        </p:sp>
        <p:sp>
          <p:nvSpPr>
            <p:cNvPr id="1079" name="TextBox 1078"/>
            <p:cNvSpPr txBox="1"/>
            <p:nvPr/>
          </p:nvSpPr>
          <p:spPr>
            <a:xfrm>
              <a:off x="2560722" y="5025290"/>
              <a:ext cx="1562100" cy="365760"/>
            </a:xfrm>
            <a:prstGeom prst="rect">
              <a:avLst/>
            </a:prstGeom>
            <a:noFill/>
          </p:spPr>
          <p:txBody>
            <a:bodyPr wrap="none" rtlCol="0">
              <a:spAutoFit/>
            </a:bodyPr>
            <a:lstStyle/>
            <a:p>
              <a:pPr algn="l"/>
              <a:r>
                <a:rPr lang="en-US" b="1" smtClean="0">
                  <a:solidFill>
                    <a:schemeClr val="bg2"/>
                  </a:solidFill>
                </a:rPr>
                <a:t>此处添加标题</a:t>
              </a:r>
            </a:p>
          </p:txBody>
        </p:sp>
        <p:sp>
          <p:nvSpPr>
            <p:cNvPr id="1080" name="TextBox 1079"/>
            <p:cNvSpPr txBox="1"/>
            <p:nvPr/>
          </p:nvSpPr>
          <p:spPr>
            <a:xfrm>
              <a:off x="2560722" y="4451377"/>
              <a:ext cx="1562100" cy="365760"/>
            </a:xfrm>
            <a:prstGeom prst="rect">
              <a:avLst/>
            </a:prstGeom>
            <a:noFill/>
          </p:spPr>
          <p:txBody>
            <a:bodyPr wrap="none" rtlCol="0">
              <a:spAutoFit/>
            </a:bodyPr>
            <a:lstStyle/>
            <a:p>
              <a:pPr algn="l"/>
              <a:r>
                <a:rPr lang="en-US" b="1" smtClean="0">
                  <a:solidFill>
                    <a:schemeClr val="bg2"/>
                  </a:solidFill>
                </a:rPr>
                <a:t>此处添加标题</a:t>
              </a:r>
            </a:p>
          </p:txBody>
        </p:sp>
        <p:sp>
          <p:nvSpPr>
            <p:cNvPr id="1081" name="TextBox 1080"/>
            <p:cNvSpPr txBox="1"/>
            <p:nvPr/>
          </p:nvSpPr>
          <p:spPr>
            <a:xfrm>
              <a:off x="2560722" y="3861172"/>
              <a:ext cx="1562100" cy="365760"/>
            </a:xfrm>
            <a:prstGeom prst="rect">
              <a:avLst/>
            </a:prstGeom>
            <a:noFill/>
          </p:spPr>
          <p:txBody>
            <a:bodyPr wrap="none" rtlCol="0">
              <a:spAutoFit/>
            </a:bodyPr>
            <a:lstStyle/>
            <a:p>
              <a:pPr algn="l"/>
              <a:r>
                <a:rPr lang="en-US" b="1" smtClean="0">
                  <a:solidFill>
                    <a:schemeClr val="bg2"/>
                  </a:solidFill>
                </a:rPr>
                <a:t>此处添加标题</a:t>
              </a:r>
            </a:p>
          </p:txBody>
        </p:sp>
      </p:grpSp>
      <p:sp>
        <p:nvSpPr>
          <p:cNvPr id="1106" name="Freeform 1105"/>
          <p:cNvSpPr>
            <a:spLocks noEditPoints="1"/>
          </p:cNvSpPr>
          <p:nvPr/>
        </p:nvSpPr>
        <p:spPr bwMode="auto">
          <a:xfrm>
            <a:off x="9015950" y="4255412"/>
            <a:ext cx="453411" cy="497494"/>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107" name="Freeform 1106"/>
          <p:cNvSpPr>
            <a:spLocks noEditPoints="1"/>
          </p:cNvSpPr>
          <p:nvPr/>
        </p:nvSpPr>
        <p:spPr bwMode="auto">
          <a:xfrm>
            <a:off x="6307100" y="4285786"/>
            <a:ext cx="379941" cy="434520"/>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108" name="Freeform 1107"/>
          <p:cNvSpPr>
            <a:spLocks noEditPoints="1"/>
          </p:cNvSpPr>
          <p:nvPr/>
        </p:nvSpPr>
        <p:spPr bwMode="auto">
          <a:xfrm>
            <a:off x="6328091" y="3236357"/>
            <a:ext cx="304372" cy="4807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109" name="Freeform 1108"/>
          <p:cNvSpPr>
            <a:spLocks noEditPoints="1"/>
          </p:cNvSpPr>
          <p:nvPr/>
        </p:nvSpPr>
        <p:spPr bwMode="auto">
          <a:xfrm>
            <a:off x="6273514" y="2245703"/>
            <a:ext cx="413527" cy="421925"/>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110" name="Freeform 1109"/>
          <p:cNvSpPr>
            <a:spLocks noEditPoints="1"/>
          </p:cNvSpPr>
          <p:nvPr/>
        </p:nvSpPr>
        <p:spPr bwMode="auto">
          <a:xfrm>
            <a:off x="8914570" y="3351808"/>
            <a:ext cx="537376" cy="249797"/>
          </a:xfrm>
          <a:custGeom>
            <a:avLst/>
            <a:gdLst>
              <a:gd name="T0" fmla="*/ 49 w 256"/>
              <a:gd name="T1" fmla="*/ 0 h 119"/>
              <a:gd name="T2" fmla="*/ 49 w 256"/>
              <a:gd name="T3" fmla="*/ 0 h 119"/>
              <a:gd name="T4" fmla="*/ 51 w 256"/>
              <a:gd name="T5" fmla="*/ 0 h 119"/>
              <a:gd name="T6" fmla="*/ 51 w 256"/>
              <a:gd name="T7" fmla="*/ 0 h 119"/>
              <a:gd name="T8" fmla="*/ 151 w 256"/>
              <a:gd name="T9" fmla="*/ 0 h 119"/>
              <a:gd name="T10" fmla="*/ 170 w 256"/>
              <a:gd name="T11" fmla="*/ 22 h 119"/>
              <a:gd name="T12" fmla="*/ 215 w 256"/>
              <a:gd name="T13" fmla="*/ 22 h 119"/>
              <a:gd name="T14" fmla="*/ 256 w 256"/>
              <a:gd name="T15" fmla="*/ 67 h 119"/>
              <a:gd name="T16" fmla="*/ 243 w 256"/>
              <a:gd name="T17" fmla="*/ 67 h 119"/>
              <a:gd name="T18" fmla="*/ 243 w 256"/>
              <a:gd name="T19" fmla="*/ 110 h 119"/>
              <a:gd name="T20" fmla="*/ 243 w 256"/>
              <a:gd name="T21" fmla="*/ 119 h 119"/>
              <a:gd name="T22" fmla="*/ 235 w 256"/>
              <a:gd name="T23" fmla="*/ 119 h 119"/>
              <a:gd name="T24" fmla="*/ 17 w 256"/>
              <a:gd name="T25" fmla="*/ 119 h 119"/>
              <a:gd name="T26" fmla="*/ 10 w 256"/>
              <a:gd name="T27" fmla="*/ 119 h 119"/>
              <a:gd name="T28" fmla="*/ 10 w 256"/>
              <a:gd name="T29" fmla="*/ 110 h 119"/>
              <a:gd name="T30" fmla="*/ 10 w 256"/>
              <a:gd name="T31" fmla="*/ 67 h 119"/>
              <a:gd name="T32" fmla="*/ 6 w 256"/>
              <a:gd name="T33" fmla="*/ 67 h 119"/>
              <a:gd name="T34" fmla="*/ 0 w 256"/>
              <a:gd name="T35" fmla="*/ 54 h 119"/>
              <a:gd name="T36" fmla="*/ 49 w 256"/>
              <a:gd name="T37" fmla="*/ 2 h 119"/>
              <a:gd name="T38" fmla="*/ 49 w 256"/>
              <a:gd name="T39" fmla="*/ 0 h 119"/>
              <a:gd name="T40" fmla="*/ 49 w 256"/>
              <a:gd name="T41" fmla="*/ 0 h 119"/>
              <a:gd name="T42" fmla="*/ 204 w 256"/>
              <a:gd name="T43" fmla="*/ 67 h 119"/>
              <a:gd name="T44" fmla="*/ 204 w 256"/>
              <a:gd name="T45" fmla="*/ 89 h 119"/>
              <a:gd name="T46" fmla="*/ 187 w 256"/>
              <a:gd name="T47" fmla="*/ 89 h 119"/>
              <a:gd name="T48" fmla="*/ 187 w 256"/>
              <a:gd name="T49" fmla="*/ 67 h 119"/>
              <a:gd name="T50" fmla="*/ 170 w 256"/>
              <a:gd name="T51" fmla="*/ 67 h 119"/>
              <a:gd name="T52" fmla="*/ 159 w 256"/>
              <a:gd name="T53" fmla="*/ 54 h 119"/>
              <a:gd name="T54" fmla="*/ 97 w 256"/>
              <a:gd name="T55" fmla="*/ 54 h 119"/>
              <a:gd name="T56" fmla="*/ 60 w 256"/>
              <a:gd name="T57" fmla="*/ 13 h 119"/>
              <a:gd name="T58" fmla="*/ 23 w 256"/>
              <a:gd name="T59" fmla="*/ 52 h 119"/>
              <a:gd name="T60" fmla="*/ 26 w 256"/>
              <a:gd name="T61" fmla="*/ 52 h 119"/>
              <a:gd name="T62" fmla="*/ 26 w 256"/>
              <a:gd name="T63" fmla="*/ 60 h 119"/>
              <a:gd name="T64" fmla="*/ 26 w 256"/>
              <a:gd name="T65" fmla="*/ 101 h 119"/>
              <a:gd name="T66" fmla="*/ 101 w 256"/>
              <a:gd name="T67" fmla="*/ 101 h 119"/>
              <a:gd name="T68" fmla="*/ 101 w 256"/>
              <a:gd name="T69" fmla="*/ 63 h 119"/>
              <a:gd name="T70" fmla="*/ 123 w 256"/>
              <a:gd name="T71" fmla="*/ 63 h 119"/>
              <a:gd name="T72" fmla="*/ 123 w 256"/>
              <a:gd name="T73" fmla="*/ 101 h 119"/>
              <a:gd name="T74" fmla="*/ 228 w 256"/>
              <a:gd name="T75" fmla="*/ 101 h 119"/>
              <a:gd name="T76" fmla="*/ 226 w 256"/>
              <a:gd name="T77" fmla="*/ 67 h 119"/>
              <a:gd name="T78" fmla="*/ 204 w 256"/>
              <a:gd name="T79" fmla="*/ 67 h 119"/>
              <a:gd name="T80" fmla="*/ 204 w 256"/>
              <a:gd name="T81" fmla="*/ 67 h 119"/>
              <a:gd name="T82" fmla="*/ 140 w 256"/>
              <a:gd name="T83" fmla="*/ 65 h 119"/>
              <a:gd name="T84" fmla="*/ 140 w 256"/>
              <a:gd name="T85" fmla="*/ 89 h 119"/>
              <a:gd name="T86" fmla="*/ 157 w 256"/>
              <a:gd name="T87" fmla="*/ 89 h 119"/>
              <a:gd name="T88" fmla="*/ 157 w 256"/>
              <a:gd name="T89" fmla="*/ 65 h 119"/>
              <a:gd name="T90" fmla="*/ 140 w 256"/>
              <a:gd name="T91" fmla="*/ 65 h 119"/>
              <a:gd name="T92" fmla="*/ 140 w 256"/>
              <a:gd name="T93" fmla="*/ 65 h 119"/>
              <a:gd name="T94" fmla="*/ 49 w 256"/>
              <a:gd name="T95" fmla="*/ 65 h 119"/>
              <a:gd name="T96" fmla="*/ 49 w 256"/>
              <a:gd name="T97" fmla="*/ 89 h 119"/>
              <a:gd name="T98" fmla="*/ 66 w 256"/>
              <a:gd name="T99" fmla="*/ 89 h 119"/>
              <a:gd name="T100" fmla="*/ 66 w 256"/>
              <a:gd name="T101" fmla="*/ 65 h 119"/>
              <a:gd name="T102" fmla="*/ 49 w 256"/>
              <a:gd name="T103" fmla="*/ 6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19">
                <a:moveTo>
                  <a:pt x="49" y="0"/>
                </a:moveTo>
                <a:lnTo>
                  <a:pt x="49" y="0"/>
                </a:lnTo>
                <a:lnTo>
                  <a:pt x="51" y="0"/>
                </a:lnTo>
                <a:lnTo>
                  <a:pt x="51" y="0"/>
                </a:lnTo>
                <a:lnTo>
                  <a:pt x="151" y="0"/>
                </a:lnTo>
                <a:lnTo>
                  <a:pt x="170" y="22"/>
                </a:lnTo>
                <a:lnTo>
                  <a:pt x="215" y="22"/>
                </a:lnTo>
                <a:lnTo>
                  <a:pt x="256" y="67"/>
                </a:lnTo>
                <a:lnTo>
                  <a:pt x="243" y="67"/>
                </a:lnTo>
                <a:lnTo>
                  <a:pt x="243" y="110"/>
                </a:lnTo>
                <a:lnTo>
                  <a:pt x="243" y="119"/>
                </a:lnTo>
                <a:lnTo>
                  <a:pt x="235" y="119"/>
                </a:lnTo>
                <a:lnTo>
                  <a:pt x="17" y="119"/>
                </a:lnTo>
                <a:lnTo>
                  <a:pt x="10" y="119"/>
                </a:lnTo>
                <a:lnTo>
                  <a:pt x="10" y="110"/>
                </a:lnTo>
                <a:lnTo>
                  <a:pt x="10" y="67"/>
                </a:lnTo>
                <a:lnTo>
                  <a:pt x="6" y="67"/>
                </a:lnTo>
                <a:lnTo>
                  <a:pt x="0" y="54"/>
                </a:lnTo>
                <a:lnTo>
                  <a:pt x="49" y="2"/>
                </a:lnTo>
                <a:lnTo>
                  <a:pt x="49" y="0"/>
                </a:lnTo>
                <a:lnTo>
                  <a:pt x="49" y="0"/>
                </a:lnTo>
                <a:close/>
                <a:moveTo>
                  <a:pt x="204" y="67"/>
                </a:moveTo>
                <a:lnTo>
                  <a:pt x="204" y="89"/>
                </a:lnTo>
                <a:lnTo>
                  <a:pt x="187" y="89"/>
                </a:lnTo>
                <a:lnTo>
                  <a:pt x="187" y="67"/>
                </a:lnTo>
                <a:lnTo>
                  <a:pt x="170" y="67"/>
                </a:lnTo>
                <a:lnTo>
                  <a:pt x="159" y="54"/>
                </a:lnTo>
                <a:lnTo>
                  <a:pt x="97" y="54"/>
                </a:lnTo>
                <a:lnTo>
                  <a:pt x="60" y="13"/>
                </a:lnTo>
                <a:lnTo>
                  <a:pt x="23" y="52"/>
                </a:lnTo>
                <a:lnTo>
                  <a:pt x="26" y="52"/>
                </a:lnTo>
                <a:lnTo>
                  <a:pt x="26" y="60"/>
                </a:lnTo>
                <a:lnTo>
                  <a:pt x="26" y="101"/>
                </a:lnTo>
                <a:lnTo>
                  <a:pt x="101" y="101"/>
                </a:lnTo>
                <a:lnTo>
                  <a:pt x="101" y="63"/>
                </a:lnTo>
                <a:lnTo>
                  <a:pt x="123" y="63"/>
                </a:lnTo>
                <a:lnTo>
                  <a:pt x="123" y="101"/>
                </a:lnTo>
                <a:lnTo>
                  <a:pt x="228" y="101"/>
                </a:lnTo>
                <a:lnTo>
                  <a:pt x="226" y="67"/>
                </a:lnTo>
                <a:lnTo>
                  <a:pt x="204" y="67"/>
                </a:lnTo>
                <a:lnTo>
                  <a:pt x="204" y="67"/>
                </a:lnTo>
                <a:close/>
                <a:moveTo>
                  <a:pt x="140" y="65"/>
                </a:moveTo>
                <a:lnTo>
                  <a:pt x="140" y="89"/>
                </a:lnTo>
                <a:lnTo>
                  <a:pt x="157" y="89"/>
                </a:lnTo>
                <a:lnTo>
                  <a:pt x="157" y="65"/>
                </a:lnTo>
                <a:lnTo>
                  <a:pt x="140" y="65"/>
                </a:lnTo>
                <a:lnTo>
                  <a:pt x="140" y="65"/>
                </a:lnTo>
                <a:close/>
                <a:moveTo>
                  <a:pt x="49" y="65"/>
                </a:moveTo>
                <a:lnTo>
                  <a:pt x="49" y="89"/>
                </a:lnTo>
                <a:lnTo>
                  <a:pt x="66" y="89"/>
                </a:lnTo>
                <a:lnTo>
                  <a:pt x="66" y="65"/>
                </a:lnTo>
                <a:lnTo>
                  <a:pt x="49" y="65"/>
                </a:ln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111" name="Freeform 1110"/>
          <p:cNvSpPr>
            <a:spLocks noEditPoints="1"/>
          </p:cNvSpPr>
          <p:nvPr/>
        </p:nvSpPr>
        <p:spPr bwMode="auto">
          <a:xfrm>
            <a:off x="9033367" y="2210589"/>
            <a:ext cx="418579" cy="487412"/>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nvGrpSpPr>
          <p:cNvPr id="1112" name="Group 1111"/>
          <p:cNvGrpSpPr/>
          <p:nvPr/>
        </p:nvGrpSpPr>
        <p:grpSpPr>
          <a:xfrm>
            <a:off x="6743105" y="2025923"/>
            <a:ext cx="1614431" cy="790398"/>
            <a:chOff x="1098171" y="3570851"/>
            <a:chExt cx="1614431" cy="790398"/>
          </a:xfrm>
        </p:grpSpPr>
        <p:sp>
          <p:nvSpPr>
            <p:cNvPr id="1113" name="TextBox 1112"/>
            <p:cNvSpPr txBox="1"/>
            <p:nvPr/>
          </p:nvSpPr>
          <p:spPr>
            <a:xfrm>
              <a:off x="1098171" y="3570851"/>
              <a:ext cx="1562100" cy="365760"/>
            </a:xfrm>
            <a:prstGeom prst="rect">
              <a:avLst/>
            </a:prstGeom>
            <a:noFill/>
          </p:spPr>
          <p:txBody>
            <a:bodyPr wrap="none" rtlCol="0">
              <a:spAutoFit/>
            </a:bodyPr>
            <a:lstStyle/>
            <a:p>
              <a:pPr algn="l"/>
              <a:r>
                <a:rPr lang="en-US" b="1" smtClean="0"/>
                <a:t>此处添加标题</a:t>
              </a:r>
            </a:p>
          </p:txBody>
        </p:sp>
        <p:sp>
          <p:nvSpPr>
            <p:cNvPr id="1114" name="Rectangle 1113"/>
            <p:cNvSpPr/>
            <p:nvPr/>
          </p:nvSpPr>
          <p:spPr>
            <a:xfrm>
              <a:off x="1098171" y="3899584"/>
              <a:ext cx="1614431" cy="461665"/>
            </a:xfrm>
            <a:prstGeom prst="rect">
              <a:avLst/>
            </a:prstGeom>
          </p:spPr>
          <p:txBody>
            <a:bodyPr wrap="square">
              <a:spAutoFit/>
            </a:bodyPr>
            <a:lstStyle/>
            <a:p>
              <a:r>
                <a:rPr lang="en-GB" sz="1200"/>
                <a:t>Lorem ipsum dolor sit amet, </a:t>
              </a:r>
              <a:r>
                <a:rPr lang="en-GB" sz="1200" smtClean="0"/>
                <a:t>consectetur</a:t>
              </a:r>
              <a:endParaRPr lang="en-GB" sz="1200"/>
            </a:p>
          </p:txBody>
        </p:sp>
      </p:grpSp>
      <p:grpSp>
        <p:nvGrpSpPr>
          <p:cNvPr id="1130" name="Group 1129"/>
          <p:cNvGrpSpPr/>
          <p:nvPr/>
        </p:nvGrpSpPr>
        <p:grpSpPr>
          <a:xfrm>
            <a:off x="9526725" y="2025923"/>
            <a:ext cx="1595717" cy="790398"/>
            <a:chOff x="1098171" y="3570851"/>
            <a:chExt cx="1595717" cy="790398"/>
          </a:xfrm>
        </p:grpSpPr>
        <p:sp>
          <p:nvSpPr>
            <p:cNvPr id="1131" name="TextBox 1130"/>
            <p:cNvSpPr txBox="1"/>
            <p:nvPr/>
          </p:nvSpPr>
          <p:spPr>
            <a:xfrm>
              <a:off x="1098171" y="3570851"/>
              <a:ext cx="1562100" cy="365760"/>
            </a:xfrm>
            <a:prstGeom prst="rect">
              <a:avLst/>
            </a:prstGeom>
            <a:noFill/>
          </p:spPr>
          <p:txBody>
            <a:bodyPr wrap="none" rtlCol="0">
              <a:spAutoFit/>
            </a:bodyPr>
            <a:lstStyle/>
            <a:p>
              <a:pPr algn="l"/>
              <a:r>
                <a:rPr lang="en-US" b="1" smtClean="0"/>
                <a:t>此处添加标题</a:t>
              </a:r>
            </a:p>
          </p:txBody>
        </p:sp>
        <p:sp>
          <p:nvSpPr>
            <p:cNvPr id="1132" name="Rectangle 1131"/>
            <p:cNvSpPr/>
            <p:nvPr/>
          </p:nvSpPr>
          <p:spPr>
            <a:xfrm>
              <a:off x="1098172" y="3899584"/>
              <a:ext cx="1595716" cy="461665"/>
            </a:xfrm>
            <a:prstGeom prst="rect">
              <a:avLst/>
            </a:prstGeom>
          </p:spPr>
          <p:txBody>
            <a:bodyPr wrap="square">
              <a:spAutoFit/>
            </a:bodyPr>
            <a:lstStyle/>
            <a:p>
              <a:r>
                <a:rPr lang="en-GB" sz="1200"/>
                <a:t>Lorem ipsum dolor sit amet, </a:t>
              </a:r>
              <a:r>
                <a:rPr lang="en-GB" sz="1200" smtClean="0"/>
                <a:t>consectetur</a:t>
              </a:r>
              <a:endParaRPr lang="en-GB" sz="1200"/>
            </a:p>
          </p:txBody>
        </p:sp>
      </p:grpSp>
      <p:grpSp>
        <p:nvGrpSpPr>
          <p:cNvPr id="1133" name="Group 1132"/>
          <p:cNvGrpSpPr/>
          <p:nvPr/>
        </p:nvGrpSpPr>
        <p:grpSpPr>
          <a:xfrm>
            <a:off x="6743105" y="3019996"/>
            <a:ext cx="1559853" cy="790398"/>
            <a:chOff x="1098171" y="3570851"/>
            <a:chExt cx="1559853" cy="790398"/>
          </a:xfrm>
        </p:grpSpPr>
        <p:sp>
          <p:nvSpPr>
            <p:cNvPr id="1134" name="TextBox 1133"/>
            <p:cNvSpPr txBox="1"/>
            <p:nvPr/>
          </p:nvSpPr>
          <p:spPr>
            <a:xfrm>
              <a:off x="1098171" y="3570851"/>
              <a:ext cx="1113125" cy="369332"/>
            </a:xfrm>
            <a:prstGeom prst="rect">
              <a:avLst/>
            </a:prstGeom>
            <a:noFill/>
          </p:spPr>
          <p:txBody>
            <a:bodyPr wrap="none" rtlCol="0">
              <a:spAutoFit/>
            </a:bodyPr>
            <a:lstStyle/>
            <a:p>
              <a:r>
                <a:rPr lang="en-US" b="1" smtClean="0"/>
                <a:t>Diagram 3</a:t>
              </a:r>
              <a:endParaRPr lang="en-GB" b="1"/>
            </a:p>
          </p:txBody>
        </p:sp>
        <p:sp>
          <p:nvSpPr>
            <p:cNvPr id="1135" name="Rectangle 1134"/>
            <p:cNvSpPr/>
            <p:nvPr/>
          </p:nvSpPr>
          <p:spPr>
            <a:xfrm>
              <a:off x="1098171" y="3899584"/>
              <a:ext cx="1559853" cy="461665"/>
            </a:xfrm>
            <a:prstGeom prst="rect">
              <a:avLst/>
            </a:prstGeom>
          </p:spPr>
          <p:txBody>
            <a:bodyPr wrap="square">
              <a:spAutoFit/>
            </a:bodyPr>
            <a:lstStyle/>
            <a:p>
              <a:r>
                <a:rPr lang="en-GB" sz="1200"/>
                <a:t>Lorem ipsum dolor sit amet, </a:t>
              </a:r>
              <a:r>
                <a:rPr lang="en-GB" sz="1200" smtClean="0"/>
                <a:t>consectetur</a:t>
              </a:r>
              <a:endParaRPr lang="en-GB" sz="1200"/>
            </a:p>
          </p:txBody>
        </p:sp>
      </p:grpSp>
      <p:grpSp>
        <p:nvGrpSpPr>
          <p:cNvPr id="1136" name="Group 1135"/>
          <p:cNvGrpSpPr/>
          <p:nvPr/>
        </p:nvGrpSpPr>
        <p:grpSpPr>
          <a:xfrm>
            <a:off x="9526725" y="3019996"/>
            <a:ext cx="1755565" cy="790398"/>
            <a:chOff x="1098171" y="3570851"/>
            <a:chExt cx="1755565" cy="790398"/>
          </a:xfrm>
        </p:grpSpPr>
        <p:sp>
          <p:nvSpPr>
            <p:cNvPr id="1137" name="TextBox 1136"/>
            <p:cNvSpPr txBox="1"/>
            <p:nvPr/>
          </p:nvSpPr>
          <p:spPr>
            <a:xfrm>
              <a:off x="1098171" y="3570851"/>
              <a:ext cx="1562100" cy="365760"/>
            </a:xfrm>
            <a:prstGeom prst="rect">
              <a:avLst/>
            </a:prstGeom>
            <a:noFill/>
          </p:spPr>
          <p:txBody>
            <a:bodyPr wrap="none" rtlCol="0">
              <a:spAutoFit/>
            </a:bodyPr>
            <a:lstStyle/>
            <a:p>
              <a:pPr algn="l"/>
              <a:r>
                <a:rPr lang="en-US" b="1" smtClean="0"/>
                <a:t>此处添加标题</a:t>
              </a:r>
            </a:p>
          </p:txBody>
        </p:sp>
        <p:sp>
          <p:nvSpPr>
            <p:cNvPr id="1138" name="Rectangle 1137"/>
            <p:cNvSpPr/>
            <p:nvPr/>
          </p:nvSpPr>
          <p:spPr>
            <a:xfrm>
              <a:off x="1098171" y="3899584"/>
              <a:ext cx="1755565" cy="461665"/>
            </a:xfrm>
            <a:prstGeom prst="rect">
              <a:avLst/>
            </a:prstGeom>
          </p:spPr>
          <p:txBody>
            <a:bodyPr wrap="square">
              <a:spAutoFit/>
            </a:bodyPr>
            <a:lstStyle/>
            <a:p>
              <a:r>
                <a:rPr lang="en-GB" sz="1200"/>
                <a:t>Lorem ipsum dolor sit amet, </a:t>
              </a:r>
              <a:r>
                <a:rPr lang="en-GB" sz="1200" smtClean="0"/>
                <a:t>consectetur</a:t>
              </a:r>
              <a:endParaRPr lang="en-GB" sz="1200"/>
            </a:p>
          </p:txBody>
        </p:sp>
      </p:grpSp>
      <p:grpSp>
        <p:nvGrpSpPr>
          <p:cNvPr id="1139" name="Group 1138"/>
          <p:cNvGrpSpPr/>
          <p:nvPr/>
        </p:nvGrpSpPr>
        <p:grpSpPr>
          <a:xfrm>
            <a:off x="6743105" y="4062718"/>
            <a:ext cx="1562100" cy="790398"/>
            <a:chOff x="1098171" y="3570851"/>
            <a:chExt cx="1562100" cy="790398"/>
          </a:xfrm>
        </p:grpSpPr>
        <p:sp>
          <p:nvSpPr>
            <p:cNvPr id="1140" name="TextBox 1139"/>
            <p:cNvSpPr txBox="1"/>
            <p:nvPr/>
          </p:nvSpPr>
          <p:spPr>
            <a:xfrm>
              <a:off x="1098171" y="3570851"/>
              <a:ext cx="1562100" cy="365760"/>
            </a:xfrm>
            <a:prstGeom prst="rect">
              <a:avLst/>
            </a:prstGeom>
            <a:noFill/>
          </p:spPr>
          <p:txBody>
            <a:bodyPr wrap="none" rtlCol="0">
              <a:spAutoFit/>
            </a:bodyPr>
            <a:lstStyle/>
            <a:p>
              <a:pPr algn="l"/>
              <a:r>
                <a:rPr lang="en-US" b="1" smtClean="0"/>
                <a:t>此处添加标题</a:t>
              </a:r>
            </a:p>
          </p:txBody>
        </p:sp>
        <p:sp>
          <p:nvSpPr>
            <p:cNvPr id="1141" name="Rectangle 1140"/>
            <p:cNvSpPr/>
            <p:nvPr/>
          </p:nvSpPr>
          <p:spPr>
            <a:xfrm>
              <a:off x="1098172" y="3899584"/>
              <a:ext cx="1517358" cy="461665"/>
            </a:xfrm>
            <a:prstGeom prst="rect">
              <a:avLst/>
            </a:prstGeom>
          </p:spPr>
          <p:txBody>
            <a:bodyPr wrap="square">
              <a:spAutoFit/>
            </a:bodyPr>
            <a:lstStyle/>
            <a:p>
              <a:r>
                <a:rPr lang="en-GB" sz="1200"/>
                <a:t>Lorem ipsum dolor sit amet, </a:t>
              </a:r>
              <a:r>
                <a:rPr lang="en-GB" sz="1200" smtClean="0"/>
                <a:t>consectetur</a:t>
              </a:r>
              <a:endParaRPr lang="en-GB" sz="1200"/>
            </a:p>
          </p:txBody>
        </p:sp>
      </p:grpSp>
      <p:grpSp>
        <p:nvGrpSpPr>
          <p:cNvPr id="1142" name="Group 1141"/>
          <p:cNvGrpSpPr/>
          <p:nvPr/>
        </p:nvGrpSpPr>
        <p:grpSpPr>
          <a:xfrm>
            <a:off x="9526725" y="4062718"/>
            <a:ext cx="1755565" cy="790398"/>
            <a:chOff x="1098171" y="3570851"/>
            <a:chExt cx="1755565" cy="790398"/>
          </a:xfrm>
        </p:grpSpPr>
        <p:sp>
          <p:nvSpPr>
            <p:cNvPr id="1143" name="TextBox 1142"/>
            <p:cNvSpPr txBox="1"/>
            <p:nvPr/>
          </p:nvSpPr>
          <p:spPr>
            <a:xfrm>
              <a:off x="1098171" y="3570851"/>
              <a:ext cx="1562100" cy="365760"/>
            </a:xfrm>
            <a:prstGeom prst="rect">
              <a:avLst/>
            </a:prstGeom>
            <a:noFill/>
          </p:spPr>
          <p:txBody>
            <a:bodyPr wrap="none" rtlCol="0">
              <a:spAutoFit/>
            </a:bodyPr>
            <a:lstStyle/>
            <a:p>
              <a:pPr algn="l"/>
              <a:r>
                <a:rPr lang="en-US" b="1" smtClean="0"/>
                <a:t>此处添加标题</a:t>
              </a:r>
            </a:p>
          </p:txBody>
        </p:sp>
        <p:sp>
          <p:nvSpPr>
            <p:cNvPr id="1144" name="Rectangle 1143"/>
            <p:cNvSpPr/>
            <p:nvPr/>
          </p:nvSpPr>
          <p:spPr>
            <a:xfrm>
              <a:off x="1098172" y="3899584"/>
              <a:ext cx="1755564" cy="461665"/>
            </a:xfrm>
            <a:prstGeom prst="rect">
              <a:avLst/>
            </a:prstGeom>
          </p:spPr>
          <p:txBody>
            <a:bodyPr wrap="square">
              <a:spAutoFit/>
            </a:bodyPr>
            <a:lstStyle/>
            <a:p>
              <a:r>
                <a:rPr lang="en-GB" sz="1200"/>
                <a:t>Lorem ipsum dolor sit amet, </a:t>
              </a:r>
              <a:r>
                <a:rPr lang="en-GB" sz="1200" smtClean="0"/>
                <a:t>consectetur</a:t>
              </a:r>
              <a:endParaRPr lang="en-GB" sz="1200"/>
            </a:p>
          </p:txBody>
        </p:sp>
      </p:grpSp>
    </p:spTree>
  </p:cSld>
  <p:clrMapOvr>
    <a:masterClrMapping/>
  </p:clrMapOvr>
  <p:transition advTm="4165">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12" presetClass="entr" presetSubtype="2" fill="hold" grpId="0" nodeType="withEffect">
                                  <p:stCondLst>
                                    <p:cond delay="0"/>
                                  </p:stCondLst>
                                  <p:childTnLst>
                                    <p:set>
                                      <p:cBhvr>
                                        <p:cTn id="9" dur="1" fill="hold">
                                          <p:stCondLst>
                                            <p:cond delay="0"/>
                                          </p:stCondLst>
                                        </p:cTn>
                                        <p:tgtEl>
                                          <p:spTgt spid="1109"/>
                                        </p:tgtEl>
                                        <p:attrNameLst>
                                          <p:attrName>style.visibility</p:attrName>
                                        </p:attrNameLst>
                                      </p:cBhvr>
                                      <p:to>
                                        <p:strVal val="visible"/>
                                      </p:to>
                                    </p:set>
                                    <p:anim calcmode="lin" valueType="num">
                                      <p:cBhvr additive="base">
                                        <p:cTn id="10" dur="500"/>
                                        <p:tgtEl>
                                          <p:spTgt spid="1109"/>
                                        </p:tgtEl>
                                        <p:attrNameLst>
                                          <p:attrName>ppt_x</p:attrName>
                                        </p:attrNameLst>
                                      </p:cBhvr>
                                      <p:tavLst>
                                        <p:tav tm="0">
                                          <p:val>
                                            <p:strVal val="#ppt_x+#ppt_w*1.125000"/>
                                          </p:val>
                                        </p:tav>
                                        <p:tav tm="100000">
                                          <p:val>
                                            <p:strVal val="#ppt_x"/>
                                          </p:val>
                                        </p:tav>
                                      </p:tavLst>
                                    </p:anim>
                                    <p:animEffect transition="in" filter="wipe(left)">
                                      <p:cBhvr>
                                        <p:cTn id="11" dur="500"/>
                                        <p:tgtEl>
                                          <p:spTgt spid="1109"/>
                                        </p:tgtEl>
                                      </p:cBhvr>
                                    </p:animEffect>
                                  </p:childTnLst>
                                </p:cTn>
                              </p:par>
                            </p:childTnLst>
                          </p:cTn>
                        </p:par>
                        <p:par>
                          <p:cTn id="12" fill="hold">
                            <p:stCondLst>
                              <p:cond delay="500"/>
                            </p:stCondLst>
                            <p:childTnLst>
                              <p:par>
                                <p:cTn id="13" presetID="12" presetClass="entr" presetSubtype="8" fill="hold" nodeType="afterEffect">
                                  <p:stCondLst>
                                    <p:cond delay="0"/>
                                  </p:stCondLst>
                                  <p:childTnLst>
                                    <p:set>
                                      <p:cBhvr>
                                        <p:cTn id="14" dur="1" fill="hold">
                                          <p:stCondLst>
                                            <p:cond delay="0"/>
                                          </p:stCondLst>
                                        </p:cTn>
                                        <p:tgtEl>
                                          <p:spTgt spid="1112"/>
                                        </p:tgtEl>
                                        <p:attrNameLst>
                                          <p:attrName>style.visibility</p:attrName>
                                        </p:attrNameLst>
                                      </p:cBhvr>
                                      <p:to>
                                        <p:strVal val="visible"/>
                                      </p:to>
                                    </p:set>
                                    <p:anim calcmode="lin" valueType="num">
                                      <p:cBhvr additive="base">
                                        <p:cTn id="15" dur="500"/>
                                        <p:tgtEl>
                                          <p:spTgt spid="1112"/>
                                        </p:tgtEl>
                                        <p:attrNameLst>
                                          <p:attrName>ppt_x</p:attrName>
                                        </p:attrNameLst>
                                      </p:cBhvr>
                                      <p:tavLst>
                                        <p:tav tm="0">
                                          <p:val>
                                            <p:strVal val="#ppt_x-#ppt_w*1.125000"/>
                                          </p:val>
                                        </p:tav>
                                        <p:tav tm="100000">
                                          <p:val>
                                            <p:strVal val="#ppt_x"/>
                                          </p:val>
                                        </p:tav>
                                      </p:tavLst>
                                    </p:anim>
                                    <p:animEffect transition="in" filter="wipe(right)">
                                      <p:cBhvr>
                                        <p:cTn id="16" dur="500"/>
                                        <p:tgtEl>
                                          <p:spTgt spid="1112"/>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111"/>
                                        </p:tgtEl>
                                        <p:attrNameLst>
                                          <p:attrName>style.visibility</p:attrName>
                                        </p:attrNameLst>
                                      </p:cBhvr>
                                      <p:to>
                                        <p:strVal val="visible"/>
                                      </p:to>
                                    </p:set>
                                    <p:anim calcmode="lin" valueType="num">
                                      <p:cBhvr additive="base">
                                        <p:cTn id="19" dur="500"/>
                                        <p:tgtEl>
                                          <p:spTgt spid="1111"/>
                                        </p:tgtEl>
                                        <p:attrNameLst>
                                          <p:attrName>ppt_x</p:attrName>
                                        </p:attrNameLst>
                                      </p:cBhvr>
                                      <p:tavLst>
                                        <p:tav tm="0">
                                          <p:val>
                                            <p:strVal val="#ppt_x+#ppt_w*1.125000"/>
                                          </p:val>
                                        </p:tav>
                                        <p:tav tm="100000">
                                          <p:val>
                                            <p:strVal val="#ppt_x"/>
                                          </p:val>
                                        </p:tav>
                                      </p:tavLst>
                                    </p:anim>
                                    <p:animEffect transition="in" filter="wipe(left)">
                                      <p:cBhvr>
                                        <p:cTn id="20" dur="500"/>
                                        <p:tgtEl>
                                          <p:spTgt spid="1111"/>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108"/>
                                        </p:tgtEl>
                                        <p:attrNameLst>
                                          <p:attrName>style.visibility</p:attrName>
                                        </p:attrNameLst>
                                      </p:cBhvr>
                                      <p:to>
                                        <p:strVal val="visible"/>
                                      </p:to>
                                    </p:set>
                                    <p:anim calcmode="lin" valueType="num">
                                      <p:cBhvr additive="base">
                                        <p:cTn id="23" dur="500"/>
                                        <p:tgtEl>
                                          <p:spTgt spid="1108"/>
                                        </p:tgtEl>
                                        <p:attrNameLst>
                                          <p:attrName>ppt_x</p:attrName>
                                        </p:attrNameLst>
                                      </p:cBhvr>
                                      <p:tavLst>
                                        <p:tav tm="0">
                                          <p:val>
                                            <p:strVal val="#ppt_x+#ppt_w*1.125000"/>
                                          </p:val>
                                        </p:tav>
                                        <p:tav tm="100000">
                                          <p:val>
                                            <p:strVal val="#ppt_x"/>
                                          </p:val>
                                        </p:tav>
                                      </p:tavLst>
                                    </p:anim>
                                    <p:animEffect transition="in" filter="wipe(left)">
                                      <p:cBhvr>
                                        <p:cTn id="24" dur="500"/>
                                        <p:tgtEl>
                                          <p:spTgt spid="1108"/>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1110"/>
                                        </p:tgtEl>
                                        <p:attrNameLst>
                                          <p:attrName>style.visibility</p:attrName>
                                        </p:attrNameLst>
                                      </p:cBhvr>
                                      <p:to>
                                        <p:strVal val="visible"/>
                                      </p:to>
                                    </p:set>
                                    <p:anim calcmode="lin" valueType="num">
                                      <p:cBhvr additive="base">
                                        <p:cTn id="27" dur="500"/>
                                        <p:tgtEl>
                                          <p:spTgt spid="1110"/>
                                        </p:tgtEl>
                                        <p:attrNameLst>
                                          <p:attrName>ppt_x</p:attrName>
                                        </p:attrNameLst>
                                      </p:cBhvr>
                                      <p:tavLst>
                                        <p:tav tm="0">
                                          <p:val>
                                            <p:strVal val="#ppt_x+#ppt_w*1.125000"/>
                                          </p:val>
                                        </p:tav>
                                        <p:tav tm="100000">
                                          <p:val>
                                            <p:strVal val="#ppt_x"/>
                                          </p:val>
                                        </p:tav>
                                      </p:tavLst>
                                    </p:anim>
                                    <p:animEffect transition="in" filter="wipe(left)">
                                      <p:cBhvr>
                                        <p:cTn id="28" dur="500"/>
                                        <p:tgtEl>
                                          <p:spTgt spid="1110"/>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1107"/>
                                        </p:tgtEl>
                                        <p:attrNameLst>
                                          <p:attrName>style.visibility</p:attrName>
                                        </p:attrNameLst>
                                      </p:cBhvr>
                                      <p:to>
                                        <p:strVal val="visible"/>
                                      </p:to>
                                    </p:set>
                                    <p:anim calcmode="lin" valueType="num">
                                      <p:cBhvr additive="base">
                                        <p:cTn id="31" dur="500"/>
                                        <p:tgtEl>
                                          <p:spTgt spid="1107"/>
                                        </p:tgtEl>
                                        <p:attrNameLst>
                                          <p:attrName>ppt_x</p:attrName>
                                        </p:attrNameLst>
                                      </p:cBhvr>
                                      <p:tavLst>
                                        <p:tav tm="0">
                                          <p:val>
                                            <p:strVal val="#ppt_x+#ppt_w*1.125000"/>
                                          </p:val>
                                        </p:tav>
                                        <p:tav tm="100000">
                                          <p:val>
                                            <p:strVal val="#ppt_x"/>
                                          </p:val>
                                        </p:tav>
                                      </p:tavLst>
                                    </p:anim>
                                    <p:animEffect transition="in" filter="wipe(left)">
                                      <p:cBhvr>
                                        <p:cTn id="32" dur="500"/>
                                        <p:tgtEl>
                                          <p:spTgt spid="1107"/>
                                        </p:tgtEl>
                                      </p:cBhvr>
                                    </p:animEffect>
                                  </p:childTnLst>
                                </p:cTn>
                              </p:par>
                              <p:par>
                                <p:cTn id="33" presetID="12" presetClass="entr" presetSubtype="2" fill="hold" grpId="0" nodeType="withEffect">
                                  <p:stCondLst>
                                    <p:cond delay="0"/>
                                  </p:stCondLst>
                                  <p:childTnLst>
                                    <p:set>
                                      <p:cBhvr>
                                        <p:cTn id="34" dur="1" fill="hold">
                                          <p:stCondLst>
                                            <p:cond delay="0"/>
                                          </p:stCondLst>
                                        </p:cTn>
                                        <p:tgtEl>
                                          <p:spTgt spid="1106"/>
                                        </p:tgtEl>
                                        <p:attrNameLst>
                                          <p:attrName>style.visibility</p:attrName>
                                        </p:attrNameLst>
                                      </p:cBhvr>
                                      <p:to>
                                        <p:strVal val="visible"/>
                                      </p:to>
                                    </p:set>
                                    <p:anim calcmode="lin" valueType="num">
                                      <p:cBhvr additive="base">
                                        <p:cTn id="35" dur="500"/>
                                        <p:tgtEl>
                                          <p:spTgt spid="1106"/>
                                        </p:tgtEl>
                                        <p:attrNameLst>
                                          <p:attrName>ppt_x</p:attrName>
                                        </p:attrNameLst>
                                      </p:cBhvr>
                                      <p:tavLst>
                                        <p:tav tm="0">
                                          <p:val>
                                            <p:strVal val="#ppt_x+#ppt_w*1.125000"/>
                                          </p:val>
                                        </p:tav>
                                        <p:tav tm="100000">
                                          <p:val>
                                            <p:strVal val="#ppt_x"/>
                                          </p:val>
                                        </p:tav>
                                      </p:tavLst>
                                    </p:anim>
                                    <p:animEffect transition="in" filter="wipe(left)">
                                      <p:cBhvr>
                                        <p:cTn id="36" dur="500"/>
                                        <p:tgtEl>
                                          <p:spTgt spid="1106"/>
                                        </p:tgtEl>
                                      </p:cBhvr>
                                    </p:animEffect>
                                  </p:childTnLst>
                                </p:cTn>
                              </p:par>
                            </p:childTnLst>
                          </p:cTn>
                        </p:par>
                        <p:par>
                          <p:cTn id="37" fill="hold">
                            <p:stCondLst>
                              <p:cond delay="1000"/>
                            </p:stCondLst>
                            <p:childTnLst>
                              <p:par>
                                <p:cTn id="38" presetID="12" presetClass="entr" presetSubtype="8" fill="hold" nodeType="afterEffect">
                                  <p:stCondLst>
                                    <p:cond delay="0"/>
                                  </p:stCondLst>
                                  <p:childTnLst>
                                    <p:set>
                                      <p:cBhvr>
                                        <p:cTn id="39" dur="1" fill="hold">
                                          <p:stCondLst>
                                            <p:cond delay="0"/>
                                          </p:stCondLst>
                                        </p:cTn>
                                        <p:tgtEl>
                                          <p:spTgt spid="1130"/>
                                        </p:tgtEl>
                                        <p:attrNameLst>
                                          <p:attrName>style.visibility</p:attrName>
                                        </p:attrNameLst>
                                      </p:cBhvr>
                                      <p:to>
                                        <p:strVal val="visible"/>
                                      </p:to>
                                    </p:set>
                                    <p:anim calcmode="lin" valueType="num">
                                      <p:cBhvr additive="base">
                                        <p:cTn id="40" dur="500"/>
                                        <p:tgtEl>
                                          <p:spTgt spid="1130"/>
                                        </p:tgtEl>
                                        <p:attrNameLst>
                                          <p:attrName>ppt_x</p:attrName>
                                        </p:attrNameLst>
                                      </p:cBhvr>
                                      <p:tavLst>
                                        <p:tav tm="0">
                                          <p:val>
                                            <p:strVal val="#ppt_x-#ppt_w*1.125000"/>
                                          </p:val>
                                        </p:tav>
                                        <p:tav tm="100000">
                                          <p:val>
                                            <p:strVal val="#ppt_x"/>
                                          </p:val>
                                        </p:tav>
                                      </p:tavLst>
                                    </p:anim>
                                    <p:animEffect transition="in" filter="wipe(right)">
                                      <p:cBhvr>
                                        <p:cTn id="41" dur="500"/>
                                        <p:tgtEl>
                                          <p:spTgt spid="1130"/>
                                        </p:tgtEl>
                                      </p:cBhvr>
                                    </p:animEffect>
                                  </p:childTnLst>
                                </p:cTn>
                              </p:par>
                            </p:childTnLst>
                          </p:cTn>
                        </p:par>
                        <p:par>
                          <p:cTn id="42" fill="hold">
                            <p:stCondLst>
                              <p:cond delay="1500"/>
                            </p:stCondLst>
                            <p:childTnLst>
                              <p:par>
                                <p:cTn id="43" presetID="12" presetClass="entr" presetSubtype="8" fill="hold" nodeType="afterEffect">
                                  <p:stCondLst>
                                    <p:cond delay="0"/>
                                  </p:stCondLst>
                                  <p:childTnLst>
                                    <p:set>
                                      <p:cBhvr>
                                        <p:cTn id="44" dur="1" fill="hold">
                                          <p:stCondLst>
                                            <p:cond delay="0"/>
                                          </p:stCondLst>
                                        </p:cTn>
                                        <p:tgtEl>
                                          <p:spTgt spid="1133"/>
                                        </p:tgtEl>
                                        <p:attrNameLst>
                                          <p:attrName>style.visibility</p:attrName>
                                        </p:attrNameLst>
                                      </p:cBhvr>
                                      <p:to>
                                        <p:strVal val="visible"/>
                                      </p:to>
                                    </p:set>
                                    <p:anim calcmode="lin" valueType="num">
                                      <p:cBhvr additive="base">
                                        <p:cTn id="45" dur="500"/>
                                        <p:tgtEl>
                                          <p:spTgt spid="1133"/>
                                        </p:tgtEl>
                                        <p:attrNameLst>
                                          <p:attrName>ppt_x</p:attrName>
                                        </p:attrNameLst>
                                      </p:cBhvr>
                                      <p:tavLst>
                                        <p:tav tm="0">
                                          <p:val>
                                            <p:strVal val="#ppt_x-#ppt_w*1.125000"/>
                                          </p:val>
                                        </p:tav>
                                        <p:tav tm="100000">
                                          <p:val>
                                            <p:strVal val="#ppt_x"/>
                                          </p:val>
                                        </p:tav>
                                      </p:tavLst>
                                    </p:anim>
                                    <p:animEffect transition="in" filter="wipe(right)">
                                      <p:cBhvr>
                                        <p:cTn id="46" dur="500"/>
                                        <p:tgtEl>
                                          <p:spTgt spid="1133"/>
                                        </p:tgtEl>
                                      </p:cBhvr>
                                    </p:animEffect>
                                  </p:childTnLst>
                                </p:cTn>
                              </p:par>
                            </p:childTnLst>
                          </p:cTn>
                        </p:par>
                        <p:par>
                          <p:cTn id="47" fill="hold">
                            <p:stCondLst>
                              <p:cond delay="2000"/>
                            </p:stCondLst>
                            <p:childTnLst>
                              <p:par>
                                <p:cTn id="48" presetID="12" presetClass="entr" presetSubtype="8" fill="hold" nodeType="afterEffect">
                                  <p:stCondLst>
                                    <p:cond delay="0"/>
                                  </p:stCondLst>
                                  <p:childTnLst>
                                    <p:set>
                                      <p:cBhvr>
                                        <p:cTn id="49" dur="1" fill="hold">
                                          <p:stCondLst>
                                            <p:cond delay="0"/>
                                          </p:stCondLst>
                                        </p:cTn>
                                        <p:tgtEl>
                                          <p:spTgt spid="1136"/>
                                        </p:tgtEl>
                                        <p:attrNameLst>
                                          <p:attrName>style.visibility</p:attrName>
                                        </p:attrNameLst>
                                      </p:cBhvr>
                                      <p:to>
                                        <p:strVal val="visible"/>
                                      </p:to>
                                    </p:set>
                                    <p:anim calcmode="lin" valueType="num">
                                      <p:cBhvr additive="base">
                                        <p:cTn id="50" dur="500"/>
                                        <p:tgtEl>
                                          <p:spTgt spid="1136"/>
                                        </p:tgtEl>
                                        <p:attrNameLst>
                                          <p:attrName>ppt_x</p:attrName>
                                        </p:attrNameLst>
                                      </p:cBhvr>
                                      <p:tavLst>
                                        <p:tav tm="0">
                                          <p:val>
                                            <p:strVal val="#ppt_x-#ppt_w*1.125000"/>
                                          </p:val>
                                        </p:tav>
                                        <p:tav tm="100000">
                                          <p:val>
                                            <p:strVal val="#ppt_x"/>
                                          </p:val>
                                        </p:tav>
                                      </p:tavLst>
                                    </p:anim>
                                    <p:animEffect transition="in" filter="wipe(right)">
                                      <p:cBhvr>
                                        <p:cTn id="51" dur="500"/>
                                        <p:tgtEl>
                                          <p:spTgt spid="1136"/>
                                        </p:tgtEl>
                                      </p:cBhvr>
                                    </p:animEffect>
                                  </p:childTnLst>
                                </p:cTn>
                              </p:par>
                            </p:childTnLst>
                          </p:cTn>
                        </p:par>
                        <p:par>
                          <p:cTn id="52" fill="hold">
                            <p:stCondLst>
                              <p:cond delay="2500"/>
                            </p:stCondLst>
                            <p:childTnLst>
                              <p:par>
                                <p:cTn id="53" presetID="12" presetClass="entr" presetSubtype="8" fill="hold" nodeType="afterEffect">
                                  <p:stCondLst>
                                    <p:cond delay="0"/>
                                  </p:stCondLst>
                                  <p:childTnLst>
                                    <p:set>
                                      <p:cBhvr>
                                        <p:cTn id="54" dur="1" fill="hold">
                                          <p:stCondLst>
                                            <p:cond delay="0"/>
                                          </p:stCondLst>
                                        </p:cTn>
                                        <p:tgtEl>
                                          <p:spTgt spid="1139"/>
                                        </p:tgtEl>
                                        <p:attrNameLst>
                                          <p:attrName>style.visibility</p:attrName>
                                        </p:attrNameLst>
                                      </p:cBhvr>
                                      <p:to>
                                        <p:strVal val="visible"/>
                                      </p:to>
                                    </p:set>
                                    <p:anim calcmode="lin" valueType="num">
                                      <p:cBhvr additive="base">
                                        <p:cTn id="55" dur="500"/>
                                        <p:tgtEl>
                                          <p:spTgt spid="1139"/>
                                        </p:tgtEl>
                                        <p:attrNameLst>
                                          <p:attrName>ppt_x</p:attrName>
                                        </p:attrNameLst>
                                      </p:cBhvr>
                                      <p:tavLst>
                                        <p:tav tm="0">
                                          <p:val>
                                            <p:strVal val="#ppt_x-#ppt_w*1.125000"/>
                                          </p:val>
                                        </p:tav>
                                        <p:tav tm="100000">
                                          <p:val>
                                            <p:strVal val="#ppt_x"/>
                                          </p:val>
                                        </p:tav>
                                      </p:tavLst>
                                    </p:anim>
                                    <p:animEffect transition="in" filter="wipe(right)">
                                      <p:cBhvr>
                                        <p:cTn id="56" dur="500"/>
                                        <p:tgtEl>
                                          <p:spTgt spid="1139"/>
                                        </p:tgtEl>
                                      </p:cBhvr>
                                    </p:animEffect>
                                  </p:childTnLst>
                                </p:cTn>
                              </p:par>
                            </p:childTnLst>
                          </p:cTn>
                        </p:par>
                        <p:par>
                          <p:cTn id="57" fill="hold">
                            <p:stCondLst>
                              <p:cond delay="3000"/>
                            </p:stCondLst>
                            <p:childTnLst>
                              <p:par>
                                <p:cTn id="58" presetID="12" presetClass="entr" presetSubtype="8" fill="hold" nodeType="afterEffect">
                                  <p:stCondLst>
                                    <p:cond delay="0"/>
                                  </p:stCondLst>
                                  <p:childTnLst>
                                    <p:set>
                                      <p:cBhvr>
                                        <p:cTn id="59" dur="1" fill="hold">
                                          <p:stCondLst>
                                            <p:cond delay="0"/>
                                          </p:stCondLst>
                                        </p:cTn>
                                        <p:tgtEl>
                                          <p:spTgt spid="1142"/>
                                        </p:tgtEl>
                                        <p:attrNameLst>
                                          <p:attrName>style.visibility</p:attrName>
                                        </p:attrNameLst>
                                      </p:cBhvr>
                                      <p:to>
                                        <p:strVal val="visible"/>
                                      </p:to>
                                    </p:set>
                                    <p:anim calcmode="lin" valueType="num">
                                      <p:cBhvr additive="base">
                                        <p:cTn id="60" dur="500"/>
                                        <p:tgtEl>
                                          <p:spTgt spid="1142"/>
                                        </p:tgtEl>
                                        <p:attrNameLst>
                                          <p:attrName>ppt_x</p:attrName>
                                        </p:attrNameLst>
                                      </p:cBhvr>
                                      <p:tavLst>
                                        <p:tav tm="0">
                                          <p:val>
                                            <p:strVal val="#ppt_x-#ppt_w*1.125000"/>
                                          </p:val>
                                        </p:tav>
                                        <p:tav tm="100000">
                                          <p:val>
                                            <p:strVal val="#ppt_x"/>
                                          </p:val>
                                        </p:tav>
                                      </p:tavLst>
                                    </p:anim>
                                    <p:animEffect transition="in" filter="wipe(right)">
                                      <p:cBhvr>
                                        <p:cTn id="61" dur="500"/>
                                        <p:tgtEl>
                                          <p:spTgt spid="1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 grpId="0" bldLvl="0" animBg="1"/>
      <p:bldP spid="1107" grpId="0" bldLvl="0" animBg="1"/>
      <p:bldP spid="1108" grpId="0" bldLvl="0" animBg="1"/>
      <p:bldP spid="1109" grpId="0" bldLvl="0" animBg="1"/>
      <p:bldP spid="1110" grpId="0" bldLvl="0" animBg="1"/>
      <p:bldP spid="1111"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20" name="Group 19"/>
          <p:cNvGrpSpPr/>
          <p:nvPr/>
        </p:nvGrpSpPr>
        <p:grpSpPr>
          <a:xfrm>
            <a:off x="8004493" y="2582252"/>
            <a:ext cx="1106424" cy="1283451"/>
            <a:chOff x="8074978" y="3021037"/>
            <a:chExt cx="1106424" cy="1283451"/>
          </a:xfrm>
        </p:grpSpPr>
        <p:sp>
          <p:nvSpPr>
            <p:cNvPr id="9" name="Hexagon 8"/>
            <p:cNvSpPr/>
            <p:nvPr/>
          </p:nvSpPr>
          <p:spPr>
            <a:xfrm rot="16200000">
              <a:off x="7986464" y="3109551"/>
              <a:ext cx="1283451" cy="1106424"/>
            </a:xfrm>
            <a:prstGeom prst="hexagon">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a:spLocks noEditPoints="1"/>
            </p:cNvSpPr>
            <p:nvPr/>
          </p:nvSpPr>
          <p:spPr bwMode="auto">
            <a:xfrm>
              <a:off x="8434230" y="3407614"/>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8" name="Group 17"/>
          <p:cNvGrpSpPr/>
          <p:nvPr/>
        </p:nvGrpSpPr>
        <p:grpSpPr>
          <a:xfrm>
            <a:off x="6738398" y="2582252"/>
            <a:ext cx="1106424" cy="1283451"/>
            <a:chOff x="6808883" y="3021037"/>
            <a:chExt cx="1106424" cy="1283451"/>
          </a:xfrm>
        </p:grpSpPr>
        <p:sp>
          <p:nvSpPr>
            <p:cNvPr id="8" name="Hexagon 7"/>
            <p:cNvSpPr/>
            <p:nvPr/>
          </p:nvSpPr>
          <p:spPr>
            <a:xfrm rot="16200000">
              <a:off x="6720369" y="3109551"/>
              <a:ext cx="1283451" cy="1106424"/>
            </a:xfrm>
            <a:prstGeom prst="hexagon">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p:cNvSpPr>
              <a:spLocks noEditPoints="1"/>
            </p:cNvSpPr>
            <p:nvPr/>
          </p:nvSpPr>
          <p:spPr bwMode="auto">
            <a:xfrm>
              <a:off x="7146406" y="3391452"/>
              <a:ext cx="443335" cy="471043"/>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6" name="Group 15"/>
          <p:cNvGrpSpPr/>
          <p:nvPr/>
        </p:nvGrpSpPr>
        <p:grpSpPr>
          <a:xfrm>
            <a:off x="5472303" y="2582252"/>
            <a:ext cx="1106424" cy="1283451"/>
            <a:chOff x="5542788" y="3021037"/>
            <a:chExt cx="1106424" cy="1283451"/>
          </a:xfrm>
        </p:grpSpPr>
        <p:sp>
          <p:nvSpPr>
            <p:cNvPr id="6" name="Hexagon 5"/>
            <p:cNvSpPr/>
            <p:nvPr/>
          </p:nvSpPr>
          <p:spPr>
            <a:xfrm rot="16200000">
              <a:off x="5454274" y="3109551"/>
              <a:ext cx="1283451" cy="1106424"/>
            </a:xfrm>
            <a:prstGeom prst="hexagon">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p:cNvSpPr>
              <a:spLocks noEditPoints="1"/>
            </p:cNvSpPr>
            <p:nvPr/>
          </p:nvSpPr>
          <p:spPr bwMode="auto">
            <a:xfrm>
              <a:off x="5824688" y="3412555"/>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0" name="Group 9"/>
          <p:cNvGrpSpPr/>
          <p:nvPr/>
        </p:nvGrpSpPr>
        <p:grpSpPr>
          <a:xfrm>
            <a:off x="4206208" y="2582252"/>
            <a:ext cx="1106424" cy="1283451"/>
            <a:chOff x="4276693" y="3021037"/>
            <a:chExt cx="1106424" cy="1283451"/>
          </a:xfrm>
        </p:grpSpPr>
        <p:sp>
          <p:nvSpPr>
            <p:cNvPr id="5" name="Hexagon 4"/>
            <p:cNvSpPr/>
            <p:nvPr/>
          </p:nvSpPr>
          <p:spPr>
            <a:xfrm rot="16200000">
              <a:off x="4188179" y="3109551"/>
              <a:ext cx="1283451" cy="1106424"/>
            </a:xfrm>
            <a:prstGeom prst="hexagon">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reeform 13"/>
            <p:cNvSpPr>
              <a:spLocks noEditPoints="1"/>
            </p:cNvSpPr>
            <p:nvPr/>
          </p:nvSpPr>
          <p:spPr bwMode="auto">
            <a:xfrm>
              <a:off x="4648645" y="3397222"/>
              <a:ext cx="362518" cy="531079"/>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7" name="Group 6"/>
          <p:cNvGrpSpPr/>
          <p:nvPr/>
        </p:nvGrpSpPr>
        <p:grpSpPr>
          <a:xfrm>
            <a:off x="2940113" y="2582252"/>
            <a:ext cx="1106424" cy="1283451"/>
            <a:chOff x="3010598" y="3021037"/>
            <a:chExt cx="1106424" cy="1283451"/>
          </a:xfrm>
        </p:grpSpPr>
        <p:sp>
          <p:nvSpPr>
            <p:cNvPr id="4" name="Hexagon 3"/>
            <p:cNvSpPr/>
            <p:nvPr/>
          </p:nvSpPr>
          <p:spPr>
            <a:xfrm rot="16200000">
              <a:off x="2922084" y="3109551"/>
              <a:ext cx="1283451" cy="1106424"/>
            </a:xfrm>
            <a:prstGeom prst="hexagon">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p:cNvSpPr>
              <a:spLocks noEditPoints="1"/>
            </p:cNvSpPr>
            <p:nvPr/>
          </p:nvSpPr>
          <p:spPr bwMode="auto">
            <a:xfrm>
              <a:off x="3359459" y="3463030"/>
              <a:ext cx="408700" cy="399465"/>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21" name="Group 20"/>
          <p:cNvGrpSpPr/>
          <p:nvPr/>
        </p:nvGrpSpPr>
        <p:grpSpPr>
          <a:xfrm>
            <a:off x="604764" y="3620814"/>
            <a:ext cx="2888560" cy="434801"/>
            <a:chOff x="7258929" y="1631852"/>
            <a:chExt cx="1674056" cy="464234"/>
          </a:xfrm>
        </p:grpSpPr>
        <p:cxnSp>
          <p:nvCxnSpPr>
            <p:cNvPr id="17" name="Straight Connector 16"/>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511282" y="2600084"/>
            <a:ext cx="2269160" cy="959391"/>
            <a:chOff x="581767" y="3038869"/>
            <a:chExt cx="2269160" cy="959391"/>
          </a:xfrm>
        </p:grpSpPr>
        <p:sp>
          <p:nvSpPr>
            <p:cNvPr id="22" name="TextBox 21"/>
            <p:cNvSpPr txBox="1"/>
            <p:nvPr/>
          </p:nvSpPr>
          <p:spPr>
            <a:xfrm>
              <a:off x="581767" y="3038869"/>
              <a:ext cx="1562100" cy="365760"/>
            </a:xfrm>
            <a:prstGeom prst="rect">
              <a:avLst/>
            </a:prstGeom>
            <a:noFill/>
          </p:spPr>
          <p:txBody>
            <a:bodyPr wrap="none" rtlCol="0">
              <a:spAutoFit/>
            </a:bodyPr>
            <a:lstStyle/>
            <a:p>
              <a:pPr algn="l"/>
              <a:r>
                <a:rPr lang="en-US" b="1" smtClean="0">
                  <a:solidFill>
                    <a:srgbClr val="C00000"/>
                  </a:solidFill>
                </a:rPr>
                <a:t>此处添加标题</a:t>
              </a:r>
            </a:p>
          </p:txBody>
        </p:sp>
        <p:sp>
          <p:nvSpPr>
            <p:cNvPr id="23" name="Rectangle 22"/>
            <p:cNvSpPr/>
            <p:nvPr/>
          </p:nvSpPr>
          <p:spPr>
            <a:xfrm>
              <a:off x="581767" y="3351929"/>
              <a:ext cx="2269160" cy="646331"/>
            </a:xfrm>
            <a:prstGeom prst="rect">
              <a:avLst/>
            </a:prstGeom>
          </p:spPr>
          <p:txBody>
            <a:bodyPr wrap="square">
              <a:spAutoFit/>
            </a:bodyPr>
            <a:lstStyle/>
            <a:p>
              <a:r>
                <a:rPr lang="en-GB" sz="1200"/>
                <a:t>Lorem ipsum dolor sit amet, consectetur adipiscing elit. Integer dolor quam, pretium </a:t>
              </a:r>
              <a:r>
                <a:rPr lang="en-GB" sz="1200" smtClean="0"/>
                <a:t>eu</a:t>
              </a:r>
              <a:endParaRPr lang="en-GB" sz="1200"/>
            </a:p>
          </p:txBody>
        </p:sp>
      </p:grpSp>
      <p:grpSp>
        <p:nvGrpSpPr>
          <p:cNvPr id="25" name="Group 24"/>
          <p:cNvGrpSpPr/>
          <p:nvPr/>
        </p:nvGrpSpPr>
        <p:grpSpPr>
          <a:xfrm flipH="1">
            <a:off x="4046535" y="3973713"/>
            <a:ext cx="708195" cy="905091"/>
            <a:chOff x="7258929" y="1631852"/>
            <a:chExt cx="1674056" cy="464234"/>
          </a:xfrm>
        </p:grpSpPr>
        <p:cxnSp>
          <p:nvCxnSpPr>
            <p:cNvPr id="26" name="Straight Connector 25"/>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2780442" y="4716576"/>
            <a:ext cx="2269160" cy="959391"/>
            <a:chOff x="581767" y="3038869"/>
            <a:chExt cx="2269160" cy="959391"/>
          </a:xfrm>
        </p:grpSpPr>
        <p:sp>
          <p:nvSpPr>
            <p:cNvPr id="29" name="TextBox 28"/>
            <p:cNvSpPr txBox="1"/>
            <p:nvPr/>
          </p:nvSpPr>
          <p:spPr>
            <a:xfrm>
              <a:off x="581767" y="3038869"/>
              <a:ext cx="1562100" cy="365760"/>
            </a:xfrm>
            <a:prstGeom prst="rect">
              <a:avLst/>
            </a:prstGeom>
            <a:noFill/>
          </p:spPr>
          <p:txBody>
            <a:bodyPr wrap="none" rtlCol="0">
              <a:spAutoFit/>
            </a:bodyPr>
            <a:lstStyle/>
            <a:p>
              <a:pPr algn="l"/>
              <a:r>
                <a:rPr lang="en-US" b="1" smtClean="0">
                  <a:solidFill>
                    <a:srgbClr val="C00000"/>
                  </a:solidFill>
                </a:rPr>
                <a:t>此处添加标题</a:t>
              </a:r>
            </a:p>
          </p:txBody>
        </p:sp>
        <p:sp>
          <p:nvSpPr>
            <p:cNvPr id="30" name="Rectangle 29"/>
            <p:cNvSpPr/>
            <p:nvPr/>
          </p:nvSpPr>
          <p:spPr>
            <a:xfrm>
              <a:off x="581767" y="3351929"/>
              <a:ext cx="2269160" cy="646331"/>
            </a:xfrm>
            <a:prstGeom prst="rect">
              <a:avLst/>
            </a:prstGeom>
          </p:spPr>
          <p:txBody>
            <a:bodyPr wrap="square">
              <a:spAutoFit/>
            </a:bodyPr>
            <a:lstStyle/>
            <a:p>
              <a:r>
                <a:rPr lang="en-GB" sz="1200"/>
                <a:t>Lorem ipsum dolor sit amet, consectetur adipiscing elit. Integer dolor quam, pretium </a:t>
              </a:r>
              <a:r>
                <a:rPr lang="en-GB" sz="1200" smtClean="0"/>
                <a:t>eu</a:t>
              </a:r>
              <a:endParaRPr lang="en-GB" sz="1200"/>
            </a:p>
          </p:txBody>
        </p:sp>
      </p:grpSp>
      <p:grpSp>
        <p:nvGrpSpPr>
          <p:cNvPr id="34" name="Group 33"/>
          <p:cNvGrpSpPr/>
          <p:nvPr/>
        </p:nvGrpSpPr>
        <p:grpSpPr>
          <a:xfrm flipH="1" flipV="1">
            <a:off x="4940677" y="1978124"/>
            <a:ext cx="1084835" cy="477880"/>
            <a:chOff x="7258929" y="1631852"/>
            <a:chExt cx="1674056" cy="464234"/>
          </a:xfrm>
        </p:grpSpPr>
        <p:cxnSp>
          <p:nvCxnSpPr>
            <p:cNvPr id="35" name="Straight Connector 34"/>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2660474" y="1180867"/>
            <a:ext cx="2269160" cy="959391"/>
            <a:chOff x="581767" y="3038869"/>
            <a:chExt cx="2269160" cy="959391"/>
          </a:xfrm>
        </p:grpSpPr>
        <p:sp>
          <p:nvSpPr>
            <p:cNvPr id="38" name="TextBox 37"/>
            <p:cNvSpPr txBox="1"/>
            <p:nvPr/>
          </p:nvSpPr>
          <p:spPr>
            <a:xfrm>
              <a:off x="581767" y="3038869"/>
              <a:ext cx="1562100" cy="365760"/>
            </a:xfrm>
            <a:prstGeom prst="rect">
              <a:avLst/>
            </a:prstGeom>
            <a:noFill/>
          </p:spPr>
          <p:txBody>
            <a:bodyPr wrap="none" rtlCol="0">
              <a:spAutoFit/>
            </a:bodyPr>
            <a:lstStyle/>
            <a:p>
              <a:pPr algn="l"/>
              <a:r>
                <a:rPr lang="en-US" b="1" smtClean="0">
                  <a:solidFill>
                    <a:srgbClr val="C00000"/>
                  </a:solidFill>
                </a:rPr>
                <a:t>此处添加标题</a:t>
              </a:r>
            </a:p>
          </p:txBody>
        </p:sp>
        <p:sp>
          <p:nvSpPr>
            <p:cNvPr id="39" name="Rectangle 38"/>
            <p:cNvSpPr/>
            <p:nvPr/>
          </p:nvSpPr>
          <p:spPr>
            <a:xfrm>
              <a:off x="581767" y="3351929"/>
              <a:ext cx="2269160" cy="646331"/>
            </a:xfrm>
            <a:prstGeom prst="rect">
              <a:avLst/>
            </a:prstGeom>
          </p:spPr>
          <p:txBody>
            <a:bodyPr wrap="square">
              <a:spAutoFit/>
            </a:bodyPr>
            <a:lstStyle/>
            <a:p>
              <a:r>
                <a:rPr lang="en-GB" sz="1200"/>
                <a:t>Lorem ipsum dolor sit amet, consectetur adipiscing elit. Integer dolor quam, pretium </a:t>
              </a:r>
              <a:r>
                <a:rPr lang="en-GB" sz="1200" smtClean="0"/>
                <a:t>eu</a:t>
              </a:r>
              <a:endParaRPr lang="en-GB" sz="1200"/>
            </a:p>
          </p:txBody>
        </p:sp>
      </p:grpSp>
      <p:grpSp>
        <p:nvGrpSpPr>
          <p:cNvPr id="40" name="Group 39"/>
          <p:cNvGrpSpPr/>
          <p:nvPr/>
        </p:nvGrpSpPr>
        <p:grpSpPr>
          <a:xfrm flipV="1">
            <a:off x="7288337" y="1975390"/>
            <a:ext cx="716156" cy="477880"/>
            <a:chOff x="7258929" y="1631852"/>
            <a:chExt cx="1674056" cy="464234"/>
          </a:xfrm>
        </p:grpSpPr>
        <p:cxnSp>
          <p:nvCxnSpPr>
            <p:cNvPr id="41" name="Straight Connector 40"/>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 name="Straight Connector 41"/>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1" name="Group 42"/>
          <p:cNvGrpSpPr/>
          <p:nvPr/>
        </p:nvGrpSpPr>
        <p:grpSpPr>
          <a:xfrm>
            <a:off x="8132738" y="1180867"/>
            <a:ext cx="2269160" cy="959391"/>
            <a:chOff x="581767" y="3038869"/>
            <a:chExt cx="2269160" cy="959391"/>
          </a:xfrm>
        </p:grpSpPr>
        <p:sp>
          <p:nvSpPr>
            <p:cNvPr id="32" name="TextBox 43"/>
            <p:cNvSpPr txBox="1"/>
            <p:nvPr/>
          </p:nvSpPr>
          <p:spPr>
            <a:xfrm>
              <a:off x="581767" y="3038869"/>
              <a:ext cx="1562100" cy="365760"/>
            </a:xfrm>
            <a:prstGeom prst="rect">
              <a:avLst/>
            </a:prstGeom>
            <a:noFill/>
          </p:spPr>
          <p:txBody>
            <a:bodyPr wrap="none" rtlCol="0">
              <a:spAutoFit/>
            </a:bodyPr>
            <a:lstStyle/>
            <a:p>
              <a:pPr algn="l"/>
              <a:r>
                <a:rPr lang="en-US" b="1" smtClean="0">
                  <a:solidFill>
                    <a:srgbClr val="C00000"/>
                  </a:solidFill>
                </a:rPr>
                <a:t>此处添加标题</a:t>
              </a:r>
            </a:p>
          </p:txBody>
        </p:sp>
        <p:sp>
          <p:nvSpPr>
            <p:cNvPr id="33" name="Rectangle 44"/>
            <p:cNvSpPr/>
            <p:nvPr/>
          </p:nvSpPr>
          <p:spPr>
            <a:xfrm>
              <a:off x="581767" y="3351929"/>
              <a:ext cx="2269160" cy="646331"/>
            </a:xfrm>
            <a:prstGeom prst="rect">
              <a:avLst/>
            </a:prstGeom>
          </p:spPr>
          <p:txBody>
            <a:bodyPr wrap="square">
              <a:spAutoFit/>
            </a:bodyPr>
            <a:lstStyle/>
            <a:p>
              <a:r>
                <a:rPr lang="en-GB" sz="1200"/>
                <a:t>Lorem ipsum dolor sit amet, consectetur adipiscing elit. Integer dolor quam, pretium </a:t>
              </a:r>
              <a:r>
                <a:rPr lang="en-GB" sz="1200" smtClean="0"/>
                <a:t>eu</a:t>
              </a:r>
              <a:endParaRPr lang="en-GB" sz="1200"/>
            </a:p>
          </p:txBody>
        </p:sp>
      </p:grpSp>
      <p:grpSp>
        <p:nvGrpSpPr>
          <p:cNvPr id="47" name="Group 48"/>
          <p:cNvGrpSpPr/>
          <p:nvPr/>
        </p:nvGrpSpPr>
        <p:grpSpPr>
          <a:xfrm flipH="1" flipV="1">
            <a:off x="8581145" y="2453270"/>
            <a:ext cx="1069909" cy="477880"/>
            <a:chOff x="7258929" y="1631852"/>
            <a:chExt cx="1674056" cy="464234"/>
          </a:xfrm>
        </p:grpSpPr>
        <p:cxnSp>
          <p:nvCxnSpPr>
            <p:cNvPr id="50" name="Straight Connector 49"/>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p:nvGrpSpPr>
        <p:grpSpPr>
          <a:xfrm>
            <a:off x="9512374" y="3000254"/>
            <a:ext cx="2269160" cy="959391"/>
            <a:chOff x="581767" y="3038869"/>
            <a:chExt cx="2269160" cy="959391"/>
          </a:xfrm>
        </p:grpSpPr>
        <p:sp>
          <p:nvSpPr>
            <p:cNvPr id="48" name="TextBox 52"/>
            <p:cNvSpPr txBox="1"/>
            <p:nvPr/>
          </p:nvSpPr>
          <p:spPr>
            <a:xfrm>
              <a:off x="581767" y="3038869"/>
              <a:ext cx="1562100" cy="365760"/>
            </a:xfrm>
            <a:prstGeom prst="rect">
              <a:avLst/>
            </a:prstGeom>
            <a:noFill/>
          </p:spPr>
          <p:txBody>
            <a:bodyPr wrap="none" rtlCol="0">
              <a:spAutoFit/>
            </a:bodyPr>
            <a:lstStyle/>
            <a:p>
              <a:pPr algn="l"/>
              <a:r>
                <a:rPr lang="en-US" b="1" smtClean="0">
                  <a:solidFill>
                    <a:srgbClr val="C00000"/>
                  </a:solidFill>
                </a:rPr>
                <a:t>此处添加标题</a:t>
              </a:r>
            </a:p>
          </p:txBody>
        </p:sp>
        <p:sp>
          <p:nvSpPr>
            <p:cNvPr id="54" name="Rectangle 53"/>
            <p:cNvSpPr/>
            <p:nvPr/>
          </p:nvSpPr>
          <p:spPr>
            <a:xfrm>
              <a:off x="581767" y="3351929"/>
              <a:ext cx="2269160" cy="646331"/>
            </a:xfrm>
            <a:prstGeom prst="rect">
              <a:avLst/>
            </a:prstGeom>
          </p:spPr>
          <p:txBody>
            <a:bodyPr wrap="square">
              <a:spAutoFit/>
            </a:bodyPr>
            <a:lstStyle/>
            <a:p>
              <a:r>
                <a:rPr lang="en-GB" sz="1200"/>
                <a:t>Lorem ipsum dolor sit amet, consectetur adipiscing elit. Integer dolor quam, pretium </a:t>
              </a:r>
              <a:r>
                <a:rPr lang="en-GB" sz="1200" smtClean="0"/>
                <a:t>eu</a:t>
              </a:r>
              <a:endParaRPr lang="en-GB" sz="1200"/>
            </a:p>
          </p:txBody>
        </p:sp>
      </p:grpSp>
      <p:sp>
        <p:nvSpPr>
          <p:cNvPr id="57" name="TextBox 54"/>
          <p:cNvSpPr txBox="1"/>
          <p:nvPr/>
        </p:nvSpPr>
        <p:spPr>
          <a:xfrm>
            <a:off x="5893486" y="4531910"/>
            <a:ext cx="1562100" cy="365760"/>
          </a:xfrm>
          <a:prstGeom prst="rect">
            <a:avLst/>
          </a:prstGeom>
          <a:noFill/>
        </p:spPr>
        <p:txBody>
          <a:bodyPr wrap="none" rtlCol="0">
            <a:spAutoFit/>
          </a:bodyPr>
          <a:lstStyle/>
          <a:p>
            <a:pPr algn="l"/>
            <a:r>
              <a:rPr lang="en-US" b="1" smtClean="0">
                <a:solidFill>
                  <a:srgbClr val="C00000"/>
                </a:solidFill>
              </a:rPr>
              <a:t>此处添加标题</a:t>
            </a:r>
          </a:p>
        </p:txBody>
      </p:sp>
      <p:sp>
        <p:nvSpPr>
          <p:cNvPr id="58" name="Rectangle 55"/>
          <p:cNvSpPr/>
          <p:nvPr/>
        </p:nvSpPr>
        <p:spPr>
          <a:xfrm>
            <a:off x="5893486" y="4839581"/>
            <a:ext cx="5222212" cy="82296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Tree>
  </p:cSld>
  <p:clrMapOvr>
    <a:masterClrMapping/>
  </p:clrMapOvr>
  <p:transition advTm="9048">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2500"/>
                            </p:stCondLst>
                            <p:childTnLst>
                              <p:par>
                                <p:cTn id="35" presetID="22" presetClass="entr" presetSubtype="2"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right)">
                                      <p:cBhvr>
                                        <p:cTn id="37" dur="500"/>
                                        <p:tgtEl>
                                          <p:spTgt spid="21"/>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par>
                          <p:cTn id="42" fill="hold">
                            <p:stCondLst>
                              <p:cond delay="3500"/>
                            </p:stCondLst>
                            <p:childTnLst>
                              <p:par>
                                <p:cTn id="43" presetID="22" presetClass="entr" presetSubtype="2" fill="hold"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right)">
                                      <p:cBhvr>
                                        <p:cTn id="45" dur="500"/>
                                        <p:tgtEl>
                                          <p:spTgt spid="25"/>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fade">
                                      <p:cBhvr>
                                        <p:cTn id="49" dur="500"/>
                                        <p:tgtEl>
                                          <p:spTgt spid="28"/>
                                        </p:tgtEl>
                                      </p:cBhvr>
                                    </p:animEffect>
                                  </p:childTnLst>
                                </p:cTn>
                              </p:par>
                            </p:childTnLst>
                          </p:cTn>
                        </p:par>
                        <p:par>
                          <p:cTn id="50" fill="hold">
                            <p:stCondLst>
                              <p:cond delay="4500"/>
                            </p:stCondLst>
                            <p:childTnLst>
                              <p:par>
                                <p:cTn id="51" presetID="22" presetClass="entr" presetSubtype="2" fill="hold"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wipe(right)">
                                      <p:cBhvr>
                                        <p:cTn id="53" dur="500"/>
                                        <p:tgtEl>
                                          <p:spTgt spid="34"/>
                                        </p:tgtEl>
                                      </p:cBhvr>
                                    </p:animEffect>
                                  </p:childTnLst>
                                </p:cTn>
                              </p:par>
                            </p:childTnLst>
                          </p:cTn>
                        </p:par>
                        <p:par>
                          <p:cTn id="54" fill="hold">
                            <p:stCondLst>
                              <p:cond delay="5000"/>
                            </p:stCondLst>
                            <p:childTnLst>
                              <p:par>
                                <p:cTn id="55" presetID="10" presetClass="entr" presetSubtype="0"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childTnLst>
                          </p:cTn>
                        </p:par>
                        <p:par>
                          <p:cTn id="58" fill="hold">
                            <p:stCondLst>
                              <p:cond delay="5500"/>
                            </p:stCondLst>
                            <p:childTnLst>
                              <p:par>
                                <p:cTn id="59" presetID="22" presetClass="entr" presetSubtype="2"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right)">
                                      <p:cBhvr>
                                        <p:cTn id="61" dur="500"/>
                                        <p:tgtEl>
                                          <p:spTgt spid="40"/>
                                        </p:tgtEl>
                                      </p:cBhvr>
                                    </p:animEffect>
                                  </p:childTnLst>
                                </p:cTn>
                              </p:par>
                            </p:childTnLst>
                          </p:cTn>
                        </p:par>
                        <p:par>
                          <p:cTn id="62" fill="hold">
                            <p:stCondLst>
                              <p:cond delay="6000"/>
                            </p:stCondLst>
                            <p:childTnLst>
                              <p:par>
                                <p:cTn id="63" presetID="10" presetClass="entr" presetSubtype="0" fill="hold"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childTnLst>
                                </p:cTn>
                              </p:par>
                            </p:childTnLst>
                          </p:cTn>
                        </p:par>
                        <p:par>
                          <p:cTn id="66" fill="hold">
                            <p:stCondLst>
                              <p:cond delay="6500"/>
                            </p:stCondLst>
                            <p:childTnLst>
                              <p:par>
                                <p:cTn id="67" presetID="22" presetClass="entr" presetSubtype="2" fill="hold" nodeType="after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wipe(right)">
                                      <p:cBhvr>
                                        <p:cTn id="69" dur="500"/>
                                        <p:tgtEl>
                                          <p:spTgt spid="47"/>
                                        </p:tgtEl>
                                      </p:cBhvr>
                                    </p:animEffect>
                                  </p:childTnLst>
                                </p:cTn>
                              </p:par>
                            </p:childTnLst>
                          </p:cTn>
                        </p:par>
                        <p:par>
                          <p:cTn id="70" fill="hold">
                            <p:stCondLst>
                              <p:cond delay="7000"/>
                            </p:stCondLst>
                            <p:childTnLst>
                              <p:par>
                                <p:cTn id="71" presetID="10" presetClass="entr" presetSubtype="0" fill="hold" nodeType="after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500"/>
                                        <p:tgtEl>
                                          <p:spTgt spid="52"/>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left)">
                                      <p:cBhvr>
                                        <p:cTn id="77" dur="500"/>
                                        <p:tgtEl>
                                          <p:spTgt spid="58"/>
                                        </p:tgtEl>
                                      </p:cBhvr>
                                    </p:animEffect>
                                  </p:childTnLst>
                                </p:cTn>
                              </p:par>
                            </p:childTnLst>
                          </p:cTn>
                        </p:par>
                        <p:par>
                          <p:cTn id="78" fill="hold">
                            <p:stCondLst>
                              <p:cond delay="8000"/>
                            </p:stCondLst>
                            <p:childTnLst>
                              <p:par>
                                <p:cTn id="79" presetID="22" presetClass="entr" presetSubtype="8" fill="hold" grpId="0" nodeType="afterEffect">
                                  <p:stCondLst>
                                    <p:cond delay="0"/>
                                  </p:stCondLst>
                                  <p:childTnLst>
                                    <p:set>
                                      <p:cBhvr>
                                        <p:cTn id="80" dur="1" fill="hold">
                                          <p:stCondLst>
                                            <p:cond delay="0"/>
                                          </p:stCondLst>
                                        </p:cTn>
                                        <p:tgtEl>
                                          <p:spTgt spid="57"/>
                                        </p:tgtEl>
                                        <p:attrNameLst>
                                          <p:attrName>style.visibility</p:attrName>
                                        </p:attrNameLst>
                                      </p:cBhvr>
                                      <p:to>
                                        <p:strVal val="visible"/>
                                      </p:to>
                                    </p:set>
                                    <p:animEffect transition="in" filter="wipe(left)">
                                      <p:cBhvr>
                                        <p:cTn id="8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10" name="Group 9"/>
          <p:cNvGrpSpPr/>
          <p:nvPr/>
        </p:nvGrpSpPr>
        <p:grpSpPr>
          <a:xfrm flipV="1">
            <a:off x="6899156" y="3755759"/>
            <a:ext cx="716156" cy="1080452"/>
            <a:chOff x="7258929" y="1631852"/>
            <a:chExt cx="1674056" cy="464234"/>
          </a:xfrm>
        </p:grpSpPr>
        <p:cxnSp>
          <p:nvCxnSpPr>
            <p:cNvPr id="11" name="Straight Connector 10"/>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813573" y="4900130"/>
            <a:ext cx="2269160" cy="959391"/>
            <a:chOff x="581767" y="3038869"/>
            <a:chExt cx="2269160" cy="959391"/>
          </a:xfrm>
        </p:grpSpPr>
        <p:sp>
          <p:nvSpPr>
            <p:cNvPr id="14" name="TextBox 13"/>
            <p:cNvSpPr txBox="1"/>
            <p:nvPr/>
          </p:nvSpPr>
          <p:spPr>
            <a:xfrm>
              <a:off x="581767" y="3038869"/>
              <a:ext cx="1562100" cy="365760"/>
            </a:xfrm>
            <a:prstGeom prst="rect">
              <a:avLst/>
            </a:prstGeom>
            <a:noFill/>
          </p:spPr>
          <p:txBody>
            <a:bodyPr wrap="none" rtlCol="0">
              <a:spAutoFit/>
            </a:bodyPr>
            <a:lstStyle/>
            <a:p>
              <a:pPr algn="l"/>
              <a:r>
                <a:rPr lang="en-US" b="1" smtClean="0">
                  <a:solidFill>
                    <a:srgbClr val="C00000"/>
                  </a:solidFill>
                </a:rPr>
                <a:t>此处添加标题</a:t>
              </a:r>
            </a:p>
          </p:txBody>
        </p:sp>
        <p:sp>
          <p:nvSpPr>
            <p:cNvPr id="15" name="Rectangle 14"/>
            <p:cNvSpPr/>
            <p:nvPr/>
          </p:nvSpPr>
          <p:spPr>
            <a:xfrm>
              <a:off x="581767" y="3351929"/>
              <a:ext cx="2269160" cy="646331"/>
            </a:xfrm>
            <a:prstGeom prst="rect">
              <a:avLst/>
            </a:prstGeom>
          </p:spPr>
          <p:txBody>
            <a:bodyPr wrap="square">
              <a:spAutoFit/>
            </a:bodyPr>
            <a:lstStyle/>
            <a:p>
              <a:r>
                <a:rPr lang="en-GB" sz="1200"/>
                <a:t>Lorem ipsum dolor sit amet, consectetur adipiscing elit. Integer dolor quam, pretium </a:t>
              </a:r>
              <a:r>
                <a:rPr lang="en-GB" sz="1200" smtClean="0"/>
                <a:t>eu</a:t>
              </a:r>
              <a:endParaRPr lang="en-GB" sz="1200"/>
            </a:p>
          </p:txBody>
        </p:sp>
      </p:grpSp>
      <p:grpSp>
        <p:nvGrpSpPr>
          <p:cNvPr id="47" name="Group 46"/>
          <p:cNvGrpSpPr/>
          <p:nvPr/>
        </p:nvGrpSpPr>
        <p:grpSpPr>
          <a:xfrm>
            <a:off x="6878987" y="1680135"/>
            <a:ext cx="1472650" cy="1708274"/>
            <a:chOff x="6878987" y="2245920"/>
            <a:chExt cx="1472650" cy="1708274"/>
          </a:xfrm>
        </p:grpSpPr>
        <p:sp>
          <p:nvSpPr>
            <p:cNvPr id="4" name="Hexagon 3"/>
            <p:cNvSpPr/>
            <p:nvPr/>
          </p:nvSpPr>
          <p:spPr>
            <a:xfrm rot="16200000">
              <a:off x="6761175" y="2363732"/>
              <a:ext cx="1708274" cy="1472650"/>
            </a:xfrm>
            <a:prstGeom prst="hexagon">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15"/>
            <p:cNvSpPr>
              <a:spLocks noEditPoints="1"/>
            </p:cNvSpPr>
            <p:nvPr/>
          </p:nvSpPr>
          <p:spPr bwMode="auto">
            <a:xfrm>
              <a:off x="7356447" y="2808713"/>
              <a:ext cx="516319" cy="583933"/>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46" name="Group 45"/>
          <p:cNvGrpSpPr/>
          <p:nvPr/>
        </p:nvGrpSpPr>
        <p:grpSpPr>
          <a:xfrm>
            <a:off x="5707149" y="1776715"/>
            <a:ext cx="1106424" cy="1283451"/>
            <a:chOff x="5707149" y="2342500"/>
            <a:chExt cx="1106424" cy="1283451"/>
          </a:xfrm>
        </p:grpSpPr>
        <p:sp>
          <p:nvSpPr>
            <p:cNvPr id="7" name="Hexagon 6"/>
            <p:cNvSpPr/>
            <p:nvPr/>
          </p:nvSpPr>
          <p:spPr>
            <a:xfrm rot="16200000">
              <a:off x="5618635" y="2431014"/>
              <a:ext cx="1283451" cy="1106424"/>
            </a:xfrm>
            <a:prstGeom prst="hexagon">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p:cNvSpPr>
              <a:spLocks noEditPoints="1"/>
            </p:cNvSpPr>
            <p:nvPr/>
          </p:nvSpPr>
          <p:spPr bwMode="auto">
            <a:xfrm>
              <a:off x="6054264" y="2758092"/>
              <a:ext cx="412192" cy="452267"/>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48" name="Group 47"/>
          <p:cNvGrpSpPr/>
          <p:nvPr/>
        </p:nvGrpSpPr>
        <p:grpSpPr>
          <a:xfrm>
            <a:off x="7756222" y="3114034"/>
            <a:ext cx="1106424" cy="1283451"/>
            <a:chOff x="7756222" y="3679819"/>
            <a:chExt cx="1106424" cy="1283451"/>
          </a:xfrm>
        </p:grpSpPr>
        <p:sp>
          <p:nvSpPr>
            <p:cNvPr id="6" name="Hexagon 5"/>
            <p:cNvSpPr/>
            <p:nvPr/>
          </p:nvSpPr>
          <p:spPr>
            <a:xfrm rot="16200000">
              <a:off x="7667708" y="3768333"/>
              <a:ext cx="1283451" cy="1106424"/>
            </a:xfrm>
            <a:prstGeom prst="hexagon">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eform 17"/>
            <p:cNvSpPr>
              <a:spLocks noEditPoints="1"/>
            </p:cNvSpPr>
            <p:nvPr/>
          </p:nvSpPr>
          <p:spPr bwMode="auto">
            <a:xfrm>
              <a:off x="8107833" y="4106652"/>
              <a:ext cx="403032" cy="428221"/>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45" name="Group 44"/>
          <p:cNvGrpSpPr/>
          <p:nvPr/>
        </p:nvGrpSpPr>
        <p:grpSpPr>
          <a:xfrm>
            <a:off x="4889416" y="2796392"/>
            <a:ext cx="1338773" cy="1552976"/>
            <a:chOff x="4889416" y="3362177"/>
            <a:chExt cx="1338773" cy="1552976"/>
          </a:xfrm>
        </p:grpSpPr>
        <p:sp>
          <p:nvSpPr>
            <p:cNvPr id="8" name="Hexagon 7"/>
            <p:cNvSpPr/>
            <p:nvPr/>
          </p:nvSpPr>
          <p:spPr>
            <a:xfrm rot="16200000">
              <a:off x="4782315" y="3469278"/>
              <a:ext cx="1552976" cy="1338773"/>
            </a:xfrm>
            <a:prstGeom prst="hexagon">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reeform 18"/>
            <p:cNvSpPr>
              <a:spLocks noEditPoints="1"/>
            </p:cNvSpPr>
            <p:nvPr/>
          </p:nvSpPr>
          <p:spPr bwMode="auto">
            <a:xfrm>
              <a:off x="5260360" y="3842689"/>
              <a:ext cx="596885" cy="48258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5" name="Group 4"/>
          <p:cNvGrpSpPr/>
          <p:nvPr/>
        </p:nvGrpSpPr>
        <p:grpSpPr>
          <a:xfrm>
            <a:off x="3921207" y="3183204"/>
            <a:ext cx="914400" cy="1060704"/>
            <a:chOff x="3921207" y="3748989"/>
            <a:chExt cx="914400" cy="1060704"/>
          </a:xfrm>
        </p:grpSpPr>
        <p:sp>
          <p:nvSpPr>
            <p:cNvPr id="9" name="Hexagon 8"/>
            <p:cNvSpPr/>
            <p:nvPr/>
          </p:nvSpPr>
          <p:spPr>
            <a:xfrm rot="16200000">
              <a:off x="3848055" y="3822141"/>
              <a:ext cx="1060704" cy="914400"/>
            </a:xfrm>
            <a:prstGeom prst="hexagon">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reeform 19"/>
            <p:cNvSpPr>
              <a:spLocks noEditPoints="1"/>
            </p:cNvSpPr>
            <p:nvPr/>
          </p:nvSpPr>
          <p:spPr bwMode="auto">
            <a:xfrm>
              <a:off x="4185601" y="4086602"/>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21" name="Group 20"/>
          <p:cNvGrpSpPr/>
          <p:nvPr/>
        </p:nvGrpSpPr>
        <p:grpSpPr>
          <a:xfrm flipV="1">
            <a:off x="7614606" y="1330517"/>
            <a:ext cx="896259" cy="237438"/>
            <a:chOff x="7258929" y="1631852"/>
            <a:chExt cx="1674056" cy="464234"/>
          </a:xfrm>
        </p:grpSpPr>
        <p:cxnSp>
          <p:nvCxnSpPr>
            <p:cNvPr id="22" name="Straight Connector 21"/>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8651630" y="1140933"/>
            <a:ext cx="2269160" cy="959391"/>
            <a:chOff x="581767" y="3038869"/>
            <a:chExt cx="2269160" cy="959391"/>
          </a:xfrm>
        </p:grpSpPr>
        <p:sp>
          <p:nvSpPr>
            <p:cNvPr id="25" name="TextBox 24"/>
            <p:cNvSpPr txBox="1"/>
            <p:nvPr/>
          </p:nvSpPr>
          <p:spPr>
            <a:xfrm>
              <a:off x="581767" y="3038869"/>
              <a:ext cx="1562100" cy="365760"/>
            </a:xfrm>
            <a:prstGeom prst="rect">
              <a:avLst/>
            </a:prstGeom>
            <a:noFill/>
          </p:spPr>
          <p:txBody>
            <a:bodyPr wrap="none" rtlCol="0">
              <a:spAutoFit/>
            </a:bodyPr>
            <a:lstStyle/>
            <a:p>
              <a:pPr algn="l"/>
              <a:r>
                <a:rPr lang="en-US" b="1" smtClean="0">
                  <a:solidFill>
                    <a:srgbClr val="C00000"/>
                  </a:solidFill>
                </a:rPr>
                <a:t>此处添加标题</a:t>
              </a:r>
            </a:p>
          </p:txBody>
        </p:sp>
        <p:sp>
          <p:nvSpPr>
            <p:cNvPr id="26" name="Rectangle 25"/>
            <p:cNvSpPr/>
            <p:nvPr/>
          </p:nvSpPr>
          <p:spPr>
            <a:xfrm>
              <a:off x="581767" y="3351929"/>
              <a:ext cx="2269160" cy="646331"/>
            </a:xfrm>
            <a:prstGeom prst="rect">
              <a:avLst/>
            </a:prstGeom>
          </p:spPr>
          <p:txBody>
            <a:bodyPr wrap="square">
              <a:spAutoFit/>
            </a:bodyPr>
            <a:lstStyle/>
            <a:p>
              <a:r>
                <a:rPr lang="en-GB" sz="1200"/>
                <a:t>Lorem ipsum dolor sit amet, consectetur adipiscing elit. Integer dolor quam, pretium </a:t>
              </a:r>
              <a:r>
                <a:rPr lang="en-GB" sz="1200" smtClean="0"/>
                <a:t>eu</a:t>
              </a:r>
              <a:endParaRPr lang="en-GB" sz="1200"/>
            </a:p>
          </p:txBody>
        </p:sp>
      </p:grpSp>
      <p:grpSp>
        <p:nvGrpSpPr>
          <p:cNvPr id="27" name="Group 26"/>
          <p:cNvGrpSpPr/>
          <p:nvPr/>
        </p:nvGrpSpPr>
        <p:grpSpPr>
          <a:xfrm flipH="1" flipV="1">
            <a:off x="5106574" y="1330517"/>
            <a:ext cx="1121614" cy="349618"/>
            <a:chOff x="7258929" y="1631852"/>
            <a:chExt cx="1674056" cy="464234"/>
          </a:xfrm>
        </p:grpSpPr>
        <p:cxnSp>
          <p:nvCxnSpPr>
            <p:cNvPr id="28" name="Straight Connector 27"/>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flipH="1">
            <a:off x="2772000" y="1140933"/>
            <a:ext cx="2741538" cy="959391"/>
            <a:chOff x="109389" y="3038869"/>
            <a:chExt cx="2741538" cy="959391"/>
          </a:xfrm>
        </p:grpSpPr>
        <p:sp>
          <p:nvSpPr>
            <p:cNvPr id="31" name="TextBox 30"/>
            <p:cNvSpPr txBox="1"/>
            <p:nvPr/>
          </p:nvSpPr>
          <p:spPr>
            <a:xfrm>
              <a:off x="109389" y="3038869"/>
              <a:ext cx="1562100" cy="365760"/>
            </a:xfrm>
            <a:prstGeom prst="rect">
              <a:avLst/>
            </a:prstGeom>
            <a:noFill/>
          </p:spPr>
          <p:txBody>
            <a:bodyPr wrap="none" rtlCol="0">
              <a:spAutoFit/>
            </a:bodyPr>
            <a:lstStyle/>
            <a:p>
              <a:pPr algn="r"/>
              <a:r>
                <a:rPr lang="en-US" b="1" smtClean="0">
                  <a:solidFill>
                    <a:srgbClr val="C00000"/>
                  </a:solidFill>
                </a:rPr>
                <a:t>此处添加标题</a:t>
              </a:r>
            </a:p>
          </p:txBody>
        </p:sp>
        <p:sp>
          <p:nvSpPr>
            <p:cNvPr id="32" name="Rectangle 31"/>
            <p:cNvSpPr/>
            <p:nvPr/>
          </p:nvSpPr>
          <p:spPr>
            <a:xfrm>
              <a:off x="581767" y="3351929"/>
              <a:ext cx="2269160" cy="646331"/>
            </a:xfrm>
            <a:prstGeom prst="rect">
              <a:avLst/>
            </a:prstGeom>
          </p:spPr>
          <p:txBody>
            <a:bodyPr wrap="square">
              <a:spAutoFit/>
            </a:bodyPr>
            <a:lstStyle/>
            <a:p>
              <a:pPr algn="r"/>
              <a:r>
                <a:rPr lang="en-GB" sz="1200"/>
                <a:t>Lorem ipsum dolor sit amet, consectetur adipiscing elit. Integer dolor quam, pretium </a:t>
              </a:r>
              <a:r>
                <a:rPr lang="en-GB" sz="1200" smtClean="0"/>
                <a:t>eu</a:t>
              </a:r>
              <a:endParaRPr lang="en-GB" sz="1200"/>
            </a:p>
          </p:txBody>
        </p:sp>
      </p:grpSp>
      <p:grpSp>
        <p:nvGrpSpPr>
          <p:cNvPr id="33" name="Group 32"/>
          <p:cNvGrpSpPr/>
          <p:nvPr/>
        </p:nvGrpSpPr>
        <p:grpSpPr>
          <a:xfrm rot="5400000" flipH="1" flipV="1">
            <a:off x="4705894" y="4250589"/>
            <a:ext cx="625364" cy="1080452"/>
            <a:chOff x="7258929" y="1631852"/>
            <a:chExt cx="1674056" cy="464234"/>
          </a:xfrm>
        </p:grpSpPr>
        <p:cxnSp>
          <p:nvCxnSpPr>
            <p:cNvPr id="34" name="Straight Connector 33"/>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flipH="1">
            <a:off x="2139543" y="4900130"/>
            <a:ext cx="2513078" cy="959391"/>
            <a:chOff x="337849" y="3038869"/>
            <a:chExt cx="2513078" cy="959391"/>
          </a:xfrm>
        </p:grpSpPr>
        <p:sp>
          <p:nvSpPr>
            <p:cNvPr id="37" name="TextBox 36"/>
            <p:cNvSpPr txBox="1"/>
            <p:nvPr/>
          </p:nvSpPr>
          <p:spPr>
            <a:xfrm>
              <a:off x="337849" y="3038869"/>
              <a:ext cx="1562100" cy="365760"/>
            </a:xfrm>
            <a:prstGeom prst="rect">
              <a:avLst/>
            </a:prstGeom>
            <a:noFill/>
          </p:spPr>
          <p:txBody>
            <a:bodyPr wrap="none" rtlCol="0">
              <a:spAutoFit/>
            </a:bodyPr>
            <a:lstStyle/>
            <a:p>
              <a:pPr algn="r"/>
              <a:r>
                <a:rPr lang="en-US" b="1" smtClean="0">
                  <a:solidFill>
                    <a:srgbClr val="C00000"/>
                  </a:solidFill>
                </a:rPr>
                <a:t>此处添加标题</a:t>
              </a:r>
            </a:p>
          </p:txBody>
        </p:sp>
        <p:sp>
          <p:nvSpPr>
            <p:cNvPr id="38" name="Rectangle 37"/>
            <p:cNvSpPr/>
            <p:nvPr/>
          </p:nvSpPr>
          <p:spPr>
            <a:xfrm>
              <a:off x="581767" y="3351929"/>
              <a:ext cx="2269160" cy="646331"/>
            </a:xfrm>
            <a:prstGeom prst="rect">
              <a:avLst/>
            </a:prstGeom>
          </p:spPr>
          <p:txBody>
            <a:bodyPr wrap="square">
              <a:spAutoFit/>
            </a:bodyPr>
            <a:lstStyle/>
            <a:p>
              <a:pPr algn="r"/>
              <a:r>
                <a:rPr lang="en-GB" sz="1200"/>
                <a:t>Lorem ipsum dolor sit amet, consectetur adipiscing elit. Integer dolor quam, pretium </a:t>
              </a:r>
              <a:r>
                <a:rPr lang="en-GB" sz="1200" smtClean="0"/>
                <a:t>eu</a:t>
              </a:r>
              <a:endParaRPr lang="en-GB" sz="1200"/>
            </a:p>
          </p:txBody>
        </p:sp>
      </p:grpSp>
      <p:grpSp>
        <p:nvGrpSpPr>
          <p:cNvPr id="39" name="Group 38"/>
          <p:cNvGrpSpPr/>
          <p:nvPr/>
        </p:nvGrpSpPr>
        <p:grpSpPr>
          <a:xfrm>
            <a:off x="928464" y="3321548"/>
            <a:ext cx="2817161" cy="450787"/>
            <a:chOff x="7258929" y="1631852"/>
            <a:chExt cx="1674056" cy="464234"/>
          </a:xfrm>
        </p:grpSpPr>
        <p:cxnSp>
          <p:nvCxnSpPr>
            <p:cNvPr id="40" name="Straight Connector 39"/>
            <p:cNvCxnSpPr/>
            <p:nvPr/>
          </p:nvCxnSpPr>
          <p:spPr>
            <a:xfrm>
              <a:off x="7258929" y="2096086"/>
              <a:ext cx="1674056" cy="0"/>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7263620" y="1631852"/>
              <a:ext cx="0" cy="464234"/>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870989" y="2349798"/>
            <a:ext cx="2269160" cy="959391"/>
            <a:chOff x="581767" y="3038869"/>
            <a:chExt cx="2269160" cy="959391"/>
          </a:xfrm>
        </p:grpSpPr>
        <p:sp>
          <p:nvSpPr>
            <p:cNvPr id="43" name="TextBox 42"/>
            <p:cNvSpPr txBox="1"/>
            <p:nvPr/>
          </p:nvSpPr>
          <p:spPr>
            <a:xfrm>
              <a:off x="581767" y="3038869"/>
              <a:ext cx="1562100" cy="365760"/>
            </a:xfrm>
            <a:prstGeom prst="rect">
              <a:avLst/>
            </a:prstGeom>
            <a:noFill/>
          </p:spPr>
          <p:txBody>
            <a:bodyPr wrap="none" rtlCol="0">
              <a:spAutoFit/>
            </a:bodyPr>
            <a:lstStyle/>
            <a:p>
              <a:pPr algn="l"/>
              <a:r>
                <a:rPr lang="en-US" b="1" smtClean="0">
                  <a:solidFill>
                    <a:srgbClr val="C00000"/>
                  </a:solidFill>
                </a:rPr>
                <a:t>此处添加标题</a:t>
              </a:r>
            </a:p>
          </p:txBody>
        </p:sp>
        <p:sp>
          <p:nvSpPr>
            <p:cNvPr id="44" name="Rectangle 43"/>
            <p:cNvSpPr/>
            <p:nvPr/>
          </p:nvSpPr>
          <p:spPr>
            <a:xfrm>
              <a:off x="581767" y="3351929"/>
              <a:ext cx="2269160" cy="646331"/>
            </a:xfrm>
            <a:prstGeom prst="rect">
              <a:avLst/>
            </a:prstGeom>
          </p:spPr>
          <p:txBody>
            <a:bodyPr wrap="square">
              <a:spAutoFit/>
            </a:bodyPr>
            <a:lstStyle/>
            <a:p>
              <a:r>
                <a:rPr lang="en-GB" sz="1200"/>
                <a:t>Lorem ipsum dolor sit amet, consectetur adipiscing elit. Integer dolor quam, pretium </a:t>
              </a:r>
              <a:r>
                <a:rPr lang="en-GB" sz="1200" smtClean="0"/>
                <a:t>eu</a:t>
              </a:r>
              <a:endParaRPr lang="en-GB" sz="1200"/>
            </a:p>
          </p:txBody>
        </p:sp>
      </p:grpSp>
    </p:spTree>
  </p:cSld>
  <p:clrMapOvr>
    <a:masterClrMapping/>
  </p:clrMapOvr>
  <p:transition advTm="8268">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p:cTn id="19" dur="500" fill="hold"/>
                                        <p:tgtEl>
                                          <p:spTgt spid="46"/>
                                        </p:tgtEl>
                                        <p:attrNameLst>
                                          <p:attrName>ppt_w</p:attrName>
                                        </p:attrNameLst>
                                      </p:cBhvr>
                                      <p:tavLst>
                                        <p:tav tm="0">
                                          <p:val>
                                            <p:fltVal val="0"/>
                                          </p:val>
                                        </p:tav>
                                        <p:tav tm="100000">
                                          <p:val>
                                            <p:strVal val="#ppt_w"/>
                                          </p:val>
                                        </p:tav>
                                      </p:tavLst>
                                    </p:anim>
                                    <p:anim calcmode="lin" valueType="num">
                                      <p:cBhvr>
                                        <p:cTn id="20" dur="500" fill="hold"/>
                                        <p:tgtEl>
                                          <p:spTgt spid="46"/>
                                        </p:tgtEl>
                                        <p:attrNameLst>
                                          <p:attrName>ppt_h</p:attrName>
                                        </p:attrNameLst>
                                      </p:cBhvr>
                                      <p:tavLst>
                                        <p:tav tm="0">
                                          <p:val>
                                            <p:fltVal val="0"/>
                                          </p:val>
                                        </p:tav>
                                        <p:tav tm="100000">
                                          <p:val>
                                            <p:strVal val="#ppt_h"/>
                                          </p:val>
                                        </p:tav>
                                      </p:tavLst>
                                    </p:anim>
                                    <p:animEffect transition="in" filter="fade">
                                      <p:cBhvr>
                                        <p:cTn id="21" dur="500"/>
                                        <p:tgtEl>
                                          <p:spTgt spid="4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par>
                          <p:cTn id="34" fill="hold">
                            <p:stCondLst>
                              <p:cond delay="2500"/>
                            </p:stCondLst>
                            <p:childTnLst>
                              <p:par>
                                <p:cTn id="35" presetID="22" presetClass="entr" presetSubtype="2"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right)">
                                      <p:cBhvr>
                                        <p:cTn id="37" dur="500"/>
                                        <p:tgtEl>
                                          <p:spTgt spid="10"/>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par>
                          <p:cTn id="42" fill="hold">
                            <p:stCondLst>
                              <p:cond delay="3500"/>
                            </p:stCondLst>
                            <p:childTnLst>
                              <p:par>
                                <p:cTn id="43" presetID="22" presetClass="entr" presetSubtype="2" fill="hold"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right)">
                                      <p:cBhvr>
                                        <p:cTn id="45" dur="500"/>
                                        <p:tgtEl>
                                          <p:spTgt spid="21"/>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par>
                          <p:cTn id="50" fill="hold">
                            <p:stCondLst>
                              <p:cond delay="4500"/>
                            </p:stCondLst>
                            <p:childTnLst>
                              <p:par>
                                <p:cTn id="51" presetID="22" presetClass="entr" presetSubtype="2"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right)">
                                      <p:cBhvr>
                                        <p:cTn id="53" dur="500"/>
                                        <p:tgtEl>
                                          <p:spTgt spid="27"/>
                                        </p:tgtEl>
                                      </p:cBhvr>
                                    </p:animEffect>
                                  </p:childTnLst>
                                </p:cTn>
                              </p:par>
                            </p:childTnLst>
                          </p:cTn>
                        </p:par>
                        <p:par>
                          <p:cTn id="54" fill="hold">
                            <p:stCondLst>
                              <p:cond delay="5000"/>
                            </p:stCondLst>
                            <p:childTnLst>
                              <p:par>
                                <p:cTn id="55" presetID="10" presetClass="entr" presetSubtype="0"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childTnLst>
                          </p:cTn>
                        </p:par>
                        <p:par>
                          <p:cTn id="58" fill="hold">
                            <p:stCondLst>
                              <p:cond delay="5500"/>
                            </p:stCondLst>
                            <p:childTnLst>
                              <p:par>
                                <p:cTn id="59" presetID="22" presetClass="entr" presetSubtype="2" fill="hold" nodeType="after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wipe(right)">
                                      <p:cBhvr>
                                        <p:cTn id="61" dur="500"/>
                                        <p:tgtEl>
                                          <p:spTgt spid="33"/>
                                        </p:tgtEl>
                                      </p:cBhvr>
                                    </p:animEffect>
                                  </p:childTnLst>
                                </p:cTn>
                              </p:par>
                            </p:childTnLst>
                          </p:cTn>
                        </p:par>
                        <p:par>
                          <p:cTn id="62" fill="hold">
                            <p:stCondLst>
                              <p:cond delay="6000"/>
                            </p:stCondLst>
                            <p:childTnLst>
                              <p:par>
                                <p:cTn id="63" presetID="10" presetClass="entr" presetSubtype="0"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childTnLst>
                          </p:cTn>
                        </p:par>
                        <p:par>
                          <p:cTn id="66" fill="hold">
                            <p:stCondLst>
                              <p:cond delay="6500"/>
                            </p:stCondLst>
                            <p:childTnLst>
                              <p:par>
                                <p:cTn id="67" presetID="22" presetClass="entr" presetSubtype="2" fill="hold"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wipe(right)">
                                      <p:cBhvr>
                                        <p:cTn id="69" dur="500"/>
                                        <p:tgtEl>
                                          <p:spTgt spid="39"/>
                                        </p:tgtEl>
                                      </p:cBhvr>
                                    </p:animEffect>
                                  </p:childTnLst>
                                </p:cTn>
                              </p:par>
                            </p:childTnLst>
                          </p:cTn>
                        </p:par>
                        <p:par>
                          <p:cTn id="70" fill="hold">
                            <p:stCondLst>
                              <p:cond delay="7000"/>
                            </p:stCondLst>
                            <p:childTnLst>
                              <p:par>
                                <p:cTn id="71" presetID="10" presetClass="entr" presetSubtype="0" fill="hold" nodeType="after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13" name="Group 12"/>
          <p:cNvGrpSpPr/>
          <p:nvPr/>
        </p:nvGrpSpPr>
        <p:grpSpPr>
          <a:xfrm>
            <a:off x="8476198" y="2702455"/>
            <a:ext cx="1708274" cy="1472651"/>
            <a:chOff x="8476198" y="3141240"/>
            <a:chExt cx="1708274" cy="1472651"/>
          </a:xfrm>
        </p:grpSpPr>
        <p:sp>
          <p:nvSpPr>
            <p:cNvPr id="5" name="Isosceles Triangle 4"/>
            <p:cNvSpPr/>
            <p:nvPr/>
          </p:nvSpPr>
          <p:spPr>
            <a:xfrm flipV="1">
              <a:off x="8476198" y="3141240"/>
              <a:ext cx="1708274" cy="1472651"/>
            </a:xfrm>
            <a:prstGeom prst="triangl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Freeform 8"/>
            <p:cNvSpPr>
              <a:spLocks noEditPoints="1"/>
            </p:cNvSpPr>
            <p:nvPr/>
          </p:nvSpPr>
          <p:spPr bwMode="auto">
            <a:xfrm>
              <a:off x="9142723" y="3462849"/>
              <a:ext cx="387918" cy="438719"/>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8" name="Group 7"/>
          <p:cNvGrpSpPr/>
          <p:nvPr/>
        </p:nvGrpSpPr>
        <p:grpSpPr>
          <a:xfrm>
            <a:off x="8476198" y="1146483"/>
            <a:ext cx="1708274" cy="1472651"/>
            <a:chOff x="8476198" y="1585268"/>
            <a:chExt cx="1708274" cy="1472651"/>
          </a:xfrm>
        </p:grpSpPr>
        <p:sp>
          <p:nvSpPr>
            <p:cNvPr id="4" name="Isosceles Triangle 3"/>
            <p:cNvSpPr/>
            <p:nvPr/>
          </p:nvSpPr>
          <p:spPr>
            <a:xfrm>
              <a:off x="8476198" y="1585268"/>
              <a:ext cx="1708274" cy="1472651"/>
            </a:xfrm>
            <a:prstGeom prst="triangl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p:cNvSpPr>
              <a:spLocks noEditPoints="1"/>
            </p:cNvSpPr>
            <p:nvPr/>
          </p:nvSpPr>
          <p:spPr bwMode="auto">
            <a:xfrm>
              <a:off x="9147137" y="2296328"/>
              <a:ext cx="366395"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4" name="Group 13"/>
          <p:cNvGrpSpPr/>
          <p:nvPr/>
        </p:nvGrpSpPr>
        <p:grpSpPr>
          <a:xfrm>
            <a:off x="9419857" y="2744659"/>
            <a:ext cx="1708274" cy="1472651"/>
            <a:chOff x="9419857" y="3183444"/>
            <a:chExt cx="1708274" cy="1472651"/>
          </a:xfrm>
        </p:grpSpPr>
        <p:sp>
          <p:nvSpPr>
            <p:cNvPr id="7" name="Isosceles Triangle 6"/>
            <p:cNvSpPr/>
            <p:nvPr/>
          </p:nvSpPr>
          <p:spPr>
            <a:xfrm>
              <a:off x="9419857" y="3183444"/>
              <a:ext cx="1708274" cy="1472651"/>
            </a:xfrm>
            <a:prstGeom prst="triangl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a:spLocks noEditPoints="1"/>
            </p:cNvSpPr>
            <p:nvPr/>
          </p:nvSpPr>
          <p:spPr bwMode="auto">
            <a:xfrm>
              <a:off x="10049769" y="3919769"/>
              <a:ext cx="448449" cy="36257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5" name="Group 14"/>
          <p:cNvGrpSpPr/>
          <p:nvPr/>
        </p:nvGrpSpPr>
        <p:grpSpPr>
          <a:xfrm>
            <a:off x="7532538" y="2744659"/>
            <a:ext cx="1708274" cy="1472651"/>
            <a:chOff x="7532538" y="3183444"/>
            <a:chExt cx="1708274" cy="1472651"/>
          </a:xfrm>
        </p:grpSpPr>
        <p:sp>
          <p:nvSpPr>
            <p:cNvPr id="6" name="Isosceles Triangle 5"/>
            <p:cNvSpPr/>
            <p:nvPr/>
          </p:nvSpPr>
          <p:spPr>
            <a:xfrm>
              <a:off x="7532538" y="3183444"/>
              <a:ext cx="1708274" cy="1472651"/>
            </a:xfrm>
            <a:prstGeom prst="triangl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p:cNvSpPr>
              <a:spLocks noEditPoints="1"/>
            </p:cNvSpPr>
            <p:nvPr/>
          </p:nvSpPr>
          <p:spPr bwMode="auto">
            <a:xfrm>
              <a:off x="8248324" y="3965852"/>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sp>
        <p:nvSpPr>
          <p:cNvPr id="16" name="Freeform 5"/>
          <p:cNvSpPr/>
          <p:nvPr/>
        </p:nvSpPr>
        <p:spPr bwMode="auto">
          <a:xfrm>
            <a:off x="876314" y="1326735"/>
            <a:ext cx="817075" cy="667721"/>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gradFill>
            <a:gsLst>
              <a:gs pos="0">
                <a:srgbClr val="E30000"/>
              </a:gs>
              <a:gs pos="100000">
                <a:srgbClr val="760303"/>
              </a:gs>
            </a:gsLst>
            <a:lin ang="10800000" scaled="0"/>
          </a:gradFill>
          <a:ln>
            <a:noFill/>
          </a:ln>
        </p:spPr>
        <p:txBody>
          <a:bodyPr vert="horz" wrap="square" lIns="91440" tIns="45720" rIns="91440" bIns="45720" numCol="1" anchor="t" anchorCtr="0" compatLnSpc="1"/>
          <a:lstStyle/>
          <a:p>
            <a:endParaRPr lang="en-GB"/>
          </a:p>
        </p:txBody>
      </p:sp>
      <p:sp>
        <p:nvSpPr>
          <p:cNvPr id="17" name="TextBox 16"/>
          <p:cNvSpPr txBox="1"/>
          <p:nvPr/>
        </p:nvSpPr>
        <p:spPr>
          <a:xfrm>
            <a:off x="1693389" y="1692026"/>
            <a:ext cx="1714500" cy="396240"/>
          </a:xfrm>
          <a:prstGeom prst="rect">
            <a:avLst/>
          </a:prstGeom>
          <a:noFill/>
        </p:spPr>
        <p:txBody>
          <a:bodyPr wrap="none" rtlCol="0">
            <a:spAutoFit/>
          </a:bodyPr>
          <a:lstStyle/>
          <a:p>
            <a:pPr algn="l"/>
            <a:r>
              <a:rPr lang="en-US" sz="2000" b="1" smtClean="0">
                <a:solidFill>
                  <a:srgbClr val="C00000"/>
                </a:solidFill>
              </a:rPr>
              <a:t>此处添加标题</a:t>
            </a:r>
          </a:p>
        </p:txBody>
      </p:sp>
      <p:sp>
        <p:nvSpPr>
          <p:cNvPr id="18" name="Rectangle 17"/>
          <p:cNvSpPr/>
          <p:nvPr/>
        </p:nvSpPr>
        <p:spPr>
          <a:xfrm>
            <a:off x="1693389" y="2049888"/>
            <a:ext cx="5300319" cy="82296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9" name="Isosceles Triangle 18"/>
          <p:cNvSpPr/>
          <p:nvPr/>
        </p:nvSpPr>
        <p:spPr>
          <a:xfrm>
            <a:off x="1765193" y="4518183"/>
            <a:ext cx="449842" cy="320492"/>
          </a:xfrm>
          <a:prstGeom prst="triangl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Isosceles Triangle 19"/>
          <p:cNvSpPr/>
          <p:nvPr/>
        </p:nvSpPr>
        <p:spPr>
          <a:xfrm>
            <a:off x="4316878" y="4518183"/>
            <a:ext cx="449842" cy="320492"/>
          </a:xfrm>
          <a:prstGeom prst="triangl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Isosceles Triangle 20"/>
          <p:cNvSpPr/>
          <p:nvPr/>
        </p:nvSpPr>
        <p:spPr>
          <a:xfrm>
            <a:off x="6869511" y="4518183"/>
            <a:ext cx="449842" cy="320492"/>
          </a:xfrm>
          <a:prstGeom prst="triangl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Isosceles Triangle 21"/>
          <p:cNvSpPr/>
          <p:nvPr/>
        </p:nvSpPr>
        <p:spPr>
          <a:xfrm>
            <a:off x="9422144" y="4518183"/>
            <a:ext cx="449842" cy="320492"/>
          </a:xfrm>
          <a:prstGeom prst="triangl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1666718" y="4880879"/>
            <a:ext cx="1936077" cy="118872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25" name="Rectangle 24"/>
          <p:cNvSpPr/>
          <p:nvPr/>
        </p:nvSpPr>
        <p:spPr>
          <a:xfrm>
            <a:off x="4231828" y="4880879"/>
            <a:ext cx="1936077" cy="118872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26" name="Rectangle 25"/>
          <p:cNvSpPr/>
          <p:nvPr/>
        </p:nvSpPr>
        <p:spPr>
          <a:xfrm>
            <a:off x="6768802" y="4880879"/>
            <a:ext cx="1936077" cy="118872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28" name="Rectangle 27"/>
          <p:cNvSpPr/>
          <p:nvPr/>
        </p:nvSpPr>
        <p:spPr>
          <a:xfrm>
            <a:off x="9305776" y="4880879"/>
            <a:ext cx="1936077" cy="118872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29" name="TextBox 28"/>
          <p:cNvSpPr txBox="1"/>
          <p:nvPr/>
        </p:nvSpPr>
        <p:spPr>
          <a:xfrm>
            <a:off x="1693388" y="3126119"/>
            <a:ext cx="1562100" cy="365760"/>
          </a:xfrm>
          <a:prstGeom prst="rect">
            <a:avLst/>
          </a:prstGeom>
          <a:noFill/>
        </p:spPr>
        <p:txBody>
          <a:bodyPr wrap="none" rtlCol="0">
            <a:spAutoFit/>
          </a:bodyPr>
          <a:lstStyle/>
          <a:p>
            <a:pPr algn="l"/>
            <a:r>
              <a:rPr lang="en-GB" b="1">
                <a:solidFill>
                  <a:srgbClr val="C00000"/>
                </a:solidFill>
              </a:rPr>
              <a:t>此处添加标题</a:t>
            </a:r>
          </a:p>
        </p:txBody>
      </p:sp>
      <p:sp>
        <p:nvSpPr>
          <p:cNvPr id="30" name="Rectangle 29"/>
          <p:cNvSpPr/>
          <p:nvPr/>
        </p:nvSpPr>
        <p:spPr>
          <a:xfrm>
            <a:off x="1693389" y="3483981"/>
            <a:ext cx="5300319" cy="82296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Tree>
  </p:cSld>
  <p:clrMapOvr>
    <a:masterClrMapping/>
  </p:clrMapOvr>
  <p:transition advTm="9266">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900" decel="100000" fill="hold"/>
                                        <p:tgtEl>
                                          <p:spTgt spid="15"/>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53" presetClass="entr" presetSubtype="16"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500"/>
                                        <p:tgtEl>
                                          <p:spTgt spid="18"/>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60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6500"/>
                            </p:stCondLst>
                            <p:childTnLst>
                              <p:par>
                                <p:cTn id="55" presetID="2" presetClass="entr" presetSubtype="4"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par>
                                <p:cTn id="59" presetID="12" presetClass="entr" presetSubtype="1"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p:tgtEl>
                                          <p:spTgt spid="24"/>
                                        </p:tgtEl>
                                        <p:attrNameLst>
                                          <p:attrName>ppt_y</p:attrName>
                                        </p:attrNameLst>
                                      </p:cBhvr>
                                      <p:tavLst>
                                        <p:tav tm="0">
                                          <p:val>
                                            <p:strVal val="#ppt_y-#ppt_h*1.125000"/>
                                          </p:val>
                                        </p:tav>
                                        <p:tav tm="100000">
                                          <p:val>
                                            <p:strVal val="#ppt_y"/>
                                          </p:val>
                                        </p:tav>
                                      </p:tavLst>
                                    </p:anim>
                                    <p:animEffect transition="in" filter="wipe(down)">
                                      <p:cBhvr>
                                        <p:cTn id="62" dur="500"/>
                                        <p:tgtEl>
                                          <p:spTgt spid="24"/>
                                        </p:tgtEl>
                                      </p:cBhvr>
                                    </p:animEffect>
                                  </p:childTnLst>
                                </p:cTn>
                              </p:par>
                            </p:childTnLst>
                          </p:cTn>
                        </p:par>
                        <p:par>
                          <p:cTn id="63" fill="hold">
                            <p:stCondLst>
                              <p:cond delay="7000"/>
                            </p:stCondLst>
                            <p:childTnLst>
                              <p:par>
                                <p:cTn id="64" presetID="2" presetClass="entr" presetSubtype="4"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ppt_x"/>
                                          </p:val>
                                        </p:tav>
                                        <p:tav tm="100000">
                                          <p:val>
                                            <p:strVal val="#ppt_x"/>
                                          </p:val>
                                        </p:tav>
                                      </p:tavLst>
                                    </p:anim>
                                    <p:anim calcmode="lin" valueType="num">
                                      <p:cBhvr additive="base">
                                        <p:cTn id="67" dur="500" fill="hold"/>
                                        <p:tgtEl>
                                          <p:spTgt spid="20"/>
                                        </p:tgtEl>
                                        <p:attrNameLst>
                                          <p:attrName>ppt_y</p:attrName>
                                        </p:attrNameLst>
                                      </p:cBhvr>
                                      <p:tavLst>
                                        <p:tav tm="0">
                                          <p:val>
                                            <p:strVal val="1+#ppt_h/2"/>
                                          </p:val>
                                        </p:tav>
                                        <p:tav tm="100000">
                                          <p:val>
                                            <p:strVal val="#ppt_y"/>
                                          </p:val>
                                        </p:tav>
                                      </p:tavLst>
                                    </p:anim>
                                  </p:childTnLst>
                                </p:cTn>
                              </p:par>
                              <p:par>
                                <p:cTn id="68" presetID="12" presetClass="entr" presetSubtype="1"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p:tgtEl>
                                          <p:spTgt spid="25"/>
                                        </p:tgtEl>
                                        <p:attrNameLst>
                                          <p:attrName>ppt_y</p:attrName>
                                        </p:attrNameLst>
                                      </p:cBhvr>
                                      <p:tavLst>
                                        <p:tav tm="0">
                                          <p:val>
                                            <p:strVal val="#ppt_y-#ppt_h*1.125000"/>
                                          </p:val>
                                        </p:tav>
                                        <p:tav tm="100000">
                                          <p:val>
                                            <p:strVal val="#ppt_y"/>
                                          </p:val>
                                        </p:tav>
                                      </p:tavLst>
                                    </p:anim>
                                    <p:animEffect transition="in" filter="wipe(down)">
                                      <p:cBhvr>
                                        <p:cTn id="71" dur="500"/>
                                        <p:tgtEl>
                                          <p:spTgt spid="25"/>
                                        </p:tgtEl>
                                      </p:cBhvr>
                                    </p:animEffect>
                                  </p:childTnLst>
                                </p:cTn>
                              </p:par>
                            </p:childTnLst>
                          </p:cTn>
                        </p:par>
                        <p:par>
                          <p:cTn id="72" fill="hold">
                            <p:stCondLst>
                              <p:cond delay="7500"/>
                            </p:stCondLst>
                            <p:childTnLst>
                              <p:par>
                                <p:cTn id="73" presetID="2" presetClass="entr" presetSubtype="4"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500" fill="hold"/>
                                        <p:tgtEl>
                                          <p:spTgt spid="21"/>
                                        </p:tgtEl>
                                        <p:attrNameLst>
                                          <p:attrName>ppt_x</p:attrName>
                                        </p:attrNameLst>
                                      </p:cBhvr>
                                      <p:tavLst>
                                        <p:tav tm="0">
                                          <p:val>
                                            <p:strVal val="#ppt_x"/>
                                          </p:val>
                                        </p:tav>
                                        <p:tav tm="100000">
                                          <p:val>
                                            <p:strVal val="#ppt_x"/>
                                          </p:val>
                                        </p:tav>
                                      </p:tavLst>
                                    </p:anim>
                                    <p:anim calcmode="lin" valueType="num">
                                      <p:cBhvr additive="base">
                                        <p:cTn id="76" dur="500" fill="hold"/>
                                        <p:tgtEl>
                                          <p:spTgt spid="21"/>
                                        </p:tgtEl>
                                        <p:attrNameLst>
                                          <p:attrName>ppt_y</p:attrName>
                                        </p:attrNameLst>
                                      </p:cBhvr>
                                      <p:tavLst>
                                        <p:tav tm="0">
                                          <p:val>
                                            <p:strVal val="1+#ppt_h/2"/>
                                          </p:val>
                                        </p:tav>
                                        <p:tav tm="100000">
                                          <p:val>
                                            <p:strVal val="#ppt_y"/>
                                          </p:val>
                                        </p:tav>
                                      </p:tavLst>
                                    </p:anim>
                                  </p:childTnLst>
                                </p:cTn>
                              </p:par>
                              <p:par>
                                <p:cTn id="77" presetID="12" presetClass="entr" presetSubtype="1"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500"/>
                                        <p:tgtEl>
                                          <p:spTgt spid="26"/>
                                        </p:tgtEl>
                                        <p:attrNameLst>
                                          <p:attrName>ppt_y</p:attrName>
                                        </p:attrNameLst>
                                      </p:cBhvr>
                                      <p:tavLst>
                                        <p:tav tm="0">
                                          <p:val>
                                            <p:strVal val="#ppt_y-#ppt_h*1.125000"/>
                                          </p:val>
                                        </p:tav>
                                        <p:tav tm="100000">
                                          <p:val>
                                            <p:strVal val="#ppt_y"/>
                                          </p:val>
                                        </p:tav>
                                      </p:tavLst>
                                    </p:anim>
                                    <p:animEffect transition="in" filter="wipe(down)">
                                      <p:cBhvr>
                                        <p:cTn id="80" dur="500"/>
                                        <p:tgtEl>
                                          <p:spTgt spid="26"/>
                                        </p:tgtEl>
                                      </p:cBhvr>
                                    </p:animEffect>
                                  </p:childTnLst>
                                </p:cTn>
                              </p:par>
                            </p:childTnLst>
                          </p:cTn>
                        </p:par>
                        <p:par>
                          <p:cTn id="81" fill="hold">
                            <p:stCondLst>
                              <p:cond delay="8000"/>
                            </p:stCondLst>
                            <p:childTnLst>
                              <p:par>
                                <p:cTn id="82" presetID="2" presetClass="entr" presetSubtype="4"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additive="base">
                                        <p:cTn id="84" dur="500" fill="hold"/>
                                        <p:tgtEl>
                                          <p:spTgt spid="22"/>
                                        </p:tgtEl>
                                        <p:attrNameLst>
                                          <p:attrName>ppt_x</p:attrName>
                                        </p:attrNameLst>
                                      </p:cBhvr>
                                      <p:tavLst>
                                        <p:tav tm="0">
                                          <p:val>
                                            <p:strVal val="#ppt_x"/>
                                          </p:val>
                                        </p:tav>
                                        <p:tav tm="100000">
                                          <p:val>
                                            <p:strVal val="#ppt_x"/>
                                          </p:val>
                                        </p:tav>
                                      </p:tavLst>
                                    </p:anim>
                                    <p:anim calcmode="lin" valueType="num">
                                      <p:cBhvr additive="base">
                                        <p:cTn id="85" dur="500" fill="hold"/>
                                        <p:tgtEl>
                                          <p:spTgt spid="22"/>
                                        </p:tgtEl>
                                        <p:attrNameLst>
                                          <p:attrName>ppt_y</p:attrName>
                                        </p:attrNameLst>
                                      </p:cBhvr>
                                      <p:tavLst>
                                        <p:tav tm="0">
                                          <p:val>
                                            <p:strVal val="1+#ppt_h/2"/>
                                          </p:val>
                                        </p:tav>
                                        <p:tav tm="100000">
                                          <p:val>
                                            <p:strVal val="#ppt_y"/>
                                          </p:val>
                                        </p:tav>
                                      </p:tavLst>
                                    </p:anim>
                                  </p:childTnLst>
                                </p:cTn>
                              </p:par>
                              <p:par>
                                <p:cTn id="86" presetID="12" presetClass="entr" presetSubtype="1"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additive="base">
                                        <p:cTn id="88" dur="500"/>
                                        <p:tgtEl>
                                          <p:spTgt spid="28"/>
                                        </p:tgtEl>
                                        <p:attrNameLst>
                                          <p:attrName>ppt_y</p:attrName>
                                        </p:attrNameLst>
                                      </p:cBhvr>
                                      <p:tavLst>
                                        <p:tav tm="0">
                                          <p:val>
                                            <p:strVal val="#ppt_y-#ppt_h*1.125000"/>
                                          </p:val>
                                        </p:tav>
                                        <p:tav tm="100000">
                                          <p:val>
                                            <p:strVal val="#ppt_y"/>
                                          </p:val>
                                        </p:tav>
                                      </p:tavLst>
                                    </p:anim>
                                    <p:animEffect transition="in" filter="wipe(down)">
                                      <p:cBhvr>
                                        <p:cTn id="8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7" grpId="0"/>
      <p:bldP spid="18" grpId="0"/>
      <p:bldP spid="19" grpId="0" bldLvl="0" animBg="1"/>
      <p:bldP spid="20" grpId="0" bldLvl="0" animBg="1"/>
      <p:bldP spid="21" grpId="0" bldLvl="0" animBg="1"/>
      <p:bldP spid="22" grpId="0" bldLvl="0" animBg="1"/>
      <p:bldP spid="24" grpId="0"/>
      <p:bldP spid="25" grpId="0"/>
      <p:bldP spid="26" grpId="0"/>
      <p:bldP spid="28" grpId="0"/>
      <p:bldP spid="29" grpId="0"/>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4"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50" name="TextBox 49"/>
          <p:cNvSpPr txBox="1"/>
          <p:nvPr/>
        </p:nvSpPr>
        <p:spPr>
          <a:xfrm>
            <a:off x="2681288" y="3590608"/>
            <a:ext cx="6939915" cy="8743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800" b="1" dirty="0" smtClean="0">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感谢您的下载观看</a:t>
            </a:r>
          </a:p>
        </p:txBody>
      </p:sp>
      <p:sp>
        <p:nvSpPr>
          <p:cNvPr id="22" name="PA_文本框 45"/>
          <p:cNvSpPr txBox="1"/>
          <p:nvPr/>
        </p:nvSpPr>
        <p:spPr>
          <a:xfrm>
            <a:off x="3716405" y="4347141"/>
            <a:ext cx="4869682" cy="5181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altLang="zh-CN" sz="1400" dirty="0">
                <a:solidFill>
                  <a:srgbClr val="C00000"/>
                </a:solidFill>
                <a:latin typeface="黑体" panose="02010600030101010101" charset="-122"/>
                <a:ea typeface="黑体" panose="02010600030101010101" charset="-122"/>
              </a:rPr>
              <a:t>Talents come from diligence, </a:t>
            </a:r>
            <a:endParaRPr lang="en-US" altLang="zh-CN" sz="1400" dirty="0" smtClean="0">
              <a:solidFill>
                <a:srgbClr val="C00000"/>
              </a:solidFill>
              <a:latin typeface="黑体" panose="02010600030101010101" charset="-122"/>
              <a:ea typeface="黑体" panose="02010600030101010101" charset="-122"/>
            </a:endParaRPr>
          </a:p>
          <a:p>
            <a:pPr algn="ctr">
              <a:lnSpc>
                <a:spcPct val="100000"/>
              </a:lnSpc>
            </a:pPr>
            <a:r>
              <a:rPr lang="en-US" altLang="zh-CN" sz="1400" dirty="0" smtClean="0">
                <a:solidFill>
                  <a:srgbClr val="C00000"/>
                </a:solidFill>
                <a:latin typeface="黑体" panose="02010600030101010101" charset="-122"/>
                <a:ea typeface="黑体" panose="02010600030101010101" charset="-122"/>
              </a:rPr>
              <a:t>and </a:t>
            </a:r>
            <a:r>
              <a:rPr lang="en-US" altLang="zh-CN" sz="1400" dirty="0">
                <a:solidFill>
                  <a:srgbClr val="C00000"/>
                </a:solidFill>
                <a:latin typeface="黑体" panose="02010600030101010101" charset="-122"/>
                <a:ea typeface="黑体" panose="02010600030101010101" charset="-122"/>
              </a:rPr>
              <a:t>knowledge is gained by accumulation.</a:t>
            </a:r>
            <a:endParaRPr lang="en-US" altLang="zh-CN" sz="1400" b="1" dirty="0">
              <a:solidFill>
                <a:srgbClr val="C00000"/>
              </a:solidFill>
              <a:latin typeface="黑体" panose="02010600030101010101" charset="-122"/>
              <a:ea typeface="黑体" panose="02010600030101010101" charset="-122"/>
              <a:cs typeface="+mn-ea"/>
              <a:sym typeface="Arial" panose="020B0604020202020204" pitchFamily="34" charset="0"/>
            </a:endParaRPr>
          </a:p>
        </p:txBody>
      </p:sp>
      <p:pic>
        <p:nvPicPr>
          <p:cNvPr id="4" name="图片 3" descr="53235577a323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10255" y="1278890"/>
            <a:ext cx="5571490" cy="2601595"/>
          </a:xfrm>
          <a:prstGeom prst="rect">
            <a:avLst/>
          </a:prstGeom>
        </p:spPr>
      </p:pic>
    </p:spTree>
    <p:custDataLst>
      <p:tags r:id="rId1"/>
    </p:custDataLst>
  </p:cSld>
  <p:clrMapOvr>
    <a:masterClrMapping/>
  </p:clrMapOvr>
  <p:transition advTm="2746">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left)">
                                      <p:cBhvr>
                                        <p:cTn id="12" dur="500"/>
                                        <p:tgtEl>
                                          <p:spTgt spid="50"/>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16346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2" name="椭圆 7"/>
          <p:cNvSpPr/>
          <p:nvPr/>
        </p:nvSpPr>
        <p:spPr>
          <a:xfrm>
            <a:off x="3684551" y="3256128"/>
            <a:ext cx="5441414" cy="1280135"/>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905">
              <a:solidFill>
                <a:srgbClr val="FF0000"/>
              </a:solidFill>
            </a:endParaRPr>
          </a:p>
        </p:txBody>
      </p:sp>
      <p:cxnSp>
        <p:nvCxnSpPr>
          <p:cNvPr id="33" name="直接连接符 32"/>
          <p:cNvCxnSpPr>
            <a:endCxn id="32" idx="1"/>
          </p:cNvCxnSpPr>
          <p:nvPr/>
        </p:nvCxnSpPr>
        <p:spPr>
          <a:xfrm>
            <a:off x="6401693" y="2622781"/>
            <a:ext cx="3360" cy="1913482"/>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1" name="组合 87"/>
          <p:cNvGrpSpPr/>
          <p:nvPr/>
        </p:nvGrpSpPr>
        <p:grpSpPr bwMode="auto">
          <a:xfrm>
            <a:off x="5293959" y="803376"/>
            <a:ext cx="2205797" cy="2205797"/>
            <a:chOff x="2848131" y="1860029"/>
            <a:chExt cx="3807502" cy="3807502"/>
          </a:xfrm>
          <a:gradFill>
            <a:gsLst>
              <a:gs pos="0">
                <a:srgbClr val="E30000"/>
              </a:gs>
              <a:gs pos="100000">
                <a:srgbClr val="760303"/>
              </a:gs>
            </a:gsLst>
            <a:lin ang="10800000" scaled="0"/>
          </a:gradFill>
        </p:grpSpPr>
        <p:sp>
          <p:nvSpPr>
            <p:cNvPr id="43" name="椭圆 42"/>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44" name="椭圆 43"/>
            <p:cNvSpPr/>
            <p:nvPr/>
          </p:nvSpPr>
          <p:spPr>
            <a:xfrm>
              <a:off x="2938027" y="1949925"/>
              <a:ext cx="3627710" cy="36277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0" name="组合 87"/>
          <p:cNvGrpSpPr/>
          <p:nvPr/>
        </p:nvGrpSpPr>
        <p:grpSpPr bwMode="auto">
          <a:xfrm>
            <a:off x="2986275" y="2129892"/>
            <a:ext cx="1254027" cy="1254027"/>
            <a:chOff x="2848131" y="1860029"/>
            <a:chExt cx="3807502" cy="3807502"/>
          </a:xfrm>
        </p:grpSpPr>
        <p:sp>
          <p:nvSpPr>
            <p:cNvPr id="92" name="椭圆 9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3" name="椭圆 92"/>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4" name="组合 87"/>
          <p:cNvGrpSpPr/>
          <p:nvPr/>
        </p:nvGrpSpPr>
        <p:grpSpPr bwMode="auto">
          <a:xfrm>
            <a:off x="4614105" y="3719222"/>
            <a:ext cx="1254027" cy="1254027"/>
            <a:chOff x="2848131" y="1860029"/>
            <a:chExt cx="3807502" cy="3807502"/>
          </a:xfrm>
        </p:grpSpPr>
        <p:sp>
          <p:nvSpPr>
            <p:cNvPr id="95" name="椭圆 94"/>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6" name="椭圆 95"/>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7" name="组合 87"/>
          <p:cNvGrpSpPr/>
          <p:nvPr/>
        </p:nvGrpSpPr>
        <p:grpSpPr bwMode="auto">
          <a:xfrm>
            <a:off x="6984301" y="3696716"/>
            <a:ext cx="1254027" cy="1254027"/>
            <a:chOff x="2848131" y="1860029"/>
            <a:chExt cx="3807502" cy="3807502"/>
          </a:xfrm>
        </p:grpSpPr>
        <p:sp>
          <p:nvSpPr>
            <p:cNvPr id="98" name="椭圆 97"/>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9" name="椭圆 98"/>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100" name="组合 87"/>
          <p:cNvGrpSpPr/>
          <p:nvPr/>
        </p:nvGrpSpPr>
        <p:grpSpPr bwMode="auto">
          <a:xfrm>
            <a:off x="8589756" y="2159242"/>
            <a:ext cx="1254027" cy="1254027"/>
            <a:chOff x="2848131" y="1860029"/>
            <a:chExt cx="3807502" cy="3807502"/>
          </a:xfrm>
        </p:grpSpPr>
        <p:sp>
          <p:nvSpPr>
            <p:cNvPr id="101" name="椭圆 100"/>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102" name="椭圆 101"/>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sp>
        <p:nvSpPr>
          <p:cNvPr id="103" name="文本框 5"/>
          <p:cNvSpPr txBox="1"/>
          <p:nvPr/>
        </p:nvSpPr>
        <p:spPr>
          <a:xfrm>
            <a:off x="5629275" y="1567180"/>
            <a:ext cx="1558290" cy="613410"/>
          </a:xfrm>
          <a:prstGeom prst="rect">
            <a:avLst/>
          </a:prstGeom>
          <a:noFill/>
        </p:spPr>
        <p:txBody>
          <a:bodyPr wrap="square" rtlCol="0">
            <a:spAutoFit/>
          </a:bodyPr>
          <a:lstStyle/>
          <a:p>
            <a:pPr algn="ctr"/>
            <a:r>
              <a:rPr lang="zh-CN" altLang="en-US" sz="320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第一章</a:t>
            </a:r>
          </a:p>
        </p:txBody>
      </p:sp>
      <p:sp>
        <p:nvSpPr>
          <p:cNvPr id="104" name="文本框 5"/>
          <p:cNvSpPr txBox="1"/>
          <p:nvPr/>
        </p:nvSpPr>
        <p:spPr>
          <a:xfrm>
            <a:off x="2933629" y="2524685"/>
            <a:ext cx="1388679" cy="505460"/>
          </a:xfrm>
          <a:prstGeom prst="rect">
            <a:avLst/>
          </a:prstGeom>
          <a:noFill/>
        </p:spPr>
        <p:txBody>
          <a:bodyPr wrap="square" rtlCol="0">
            <a:spAutoFit/>
          </a:bodyPr>
          <a:lstStyle/>
          <a:p>
            <a:pPr algn="ctr"/>
            <a:r>
              <a:rPr lang="zh-CN" altLang="en-US" sz="254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标题</a:t>
            </a:r>
            <a:r>
              <a:rPr lang="en-US" altLang="zh-CN" sz="254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1</a:t>
            </a:r>
          </a:p>
        </p:txBody>
      </p:sp>
      <p:sp>
        <p:nvSpPr>
          <p:cNvPr id="105" name="文本框 5"/>
          <p:cNvSpPr txBox="1"/>
          <p:nvPr/>
        </p:nvSpPr>
        <p:spPr>
          <a:xfrm>
            <a:off x="4546778" y="4143570"/>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altLang="zh-CN" sz="2535" dirty="0">
                <a:solidFill>
                  <a:schemeClr val="bg1"/>
                </a:solidFill>
                <a:sym typeface="+mn-ea"/>
              </a:rPr>
              <a:t>2</a:t>
            </a:r>
          </a:p>
        </p:txBody>
      </p:sp>
      <p:sp>
        <p:nvSpPr>
          <p:cNvPr id="106" name="文本框 5"/>
          <p:cNvSpPr txBox="1"/>
          <p:nvPr/>
        </p:nvSpPr>
        <p:spPr>
          <a:xfrm>
            <a:off x="6914451" y="4124933"/>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altLang="zh-CN" sz="2535" dirty="0">
                <a:solidFill>
                  <a:schemeClr val="bg1"/>
                </a:solidFill>
                <a:sym typeface="+mn-ea"/>
              </a:rPr>
              <a:t>3</a:t>
            </a:r>
          </a:p>
        </p:txBody>
      </p:sp>
      <p:sp>
        <p:nvSpPr>
          <p:cNvPr id="107" name="文本框 5"/>
          <p:cNvSpPr txBox="1"/>
          <p:nvPr/>
        </p:nvSpPr>
        <p:spPr>
          <a:xfrm>
            <a:off x="8528035" y="2592642"/>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sz="2535" dirty="0">
                <a:solidFill>
                  <a:schemeClr val="bg1"/>
                </a:solidFill>
                <a:sym typeface="+mn-ea"/>
              </a:rPr>
              <a:t>4</a:t>
            </a:r>
          </a:p>
        </p:txBody>
      </p:sp>
      <p:sp>
        <p:nvSpPr>
          <p:cNvPr id="110" name="TextBox 109"/>
          <p:cNvSpPr txBox="1"/>
          <p:nvPr/>
        </p:nvSpPr>
        <p:spPr>
          <a:xfrm>
            <a:off x="2422339" y="3553009"/>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112" name="TextBox 111"/>
          <p:cNvSpPr txBox="1"/>
          <p:nvPr/>
        </p:nvSpPr>
        <p:spPr>
          <a:xfrm>
            <a:off x="4021733" y="5012286"/>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113" name="TextBox 112"/>
          <p:cNvSpPr txBox="1"/>
          <p:nvPr/>
        </p:nvSpPr>
        <p:spPr>
          <a:xfrm>
            <a:off x="6495798" y="5012286"/>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2" name="TextBox 112"/>
          <p:cNvSpPr txBox="1"/>
          <p:nvPr/>
        </p:nvSpPr>
        <p:spPr>
          <a:xfrm>
            <a:off x="8146163" y="3553009"/>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Tree>
  </p:cSld>
  <p:clrMapOvr>
    <a:masterClrMapping/>
  </p:clrMapOvr>
  <p:transition advTm="9297">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03"/>
                                        </p:tgtEl>
                                        <p:attrNameLst>
                                          <p:attrName>style.visibility</p:attrName>
                                        </p:attrNameLst>
                                      </p:cBhvr>
                                      <p:to>
                                        <p:strVal val="visible"/>
                                      </p:to>
                                    </p:set>
                                    <p:animEffect transition="in" filter="randombar(horizontal)">
                                      <p:cBhvr>
                                        <p:cTn id="13" dur="500"/>
                                        <p:tgtEl>
                                          <p:spTgt spid="103"/>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barn(inVertical)">
                                      <p:cBhvr>
                                        <p:cTn id="17" dur="500"/>
                                        <p:tgtEl>
                                          <p:spTgt spid="33"/>
                                        </p:tgtEl>
                                      </p:cBhvr>
                                    </p:animEffect>
                                  </p:childTnLst>
                                </p:cTn>
                              </p:par>
                            </p:childTnLst>
                          </p:cTn>
                        </p:par>
                        <p:par>
                          <p:cTn id="18" fill="hold">
                            <p:stCondLst>
                              <p:cond delay="1500"/>
                            </p:stCondLst>
                            <p:childTnLst>
                              <p:par>
                                <p:cTn id="19" presetID="21" presetClass="entr" presetSubtype="1"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heel(1)">
                                      <p:cBhvr>
                                        <p:cTn id="21" dur="750"/>
                                        <p:tgtEl>
                                          <p:spTgt spid="32"/>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Effect transition="in" filter="fade">
                                      <p:cBhvr>
                                        <p:cTn id="25" dur="500"/>
                                        <p:tgtEl>
                                          <p:spTgt spid="90"/>
                                        </p:tgtEl>
                                      </p:cBhvr>
                                    </p:animEffect>
                                    <p:anim calcmode="lin" valueType="num">
                                      <p:cBhvr>
                                        <p:cTn id="26" dur="500" fill="hold"/>
                                        <p:tgtEl>
                                          <p:spTgt spid="90"/>
                                        </p:tgtEl>
                                        <p:attrNameLst>
                                          <p:attrName>ppt_x</p:attrName>
                                        </p:attrNameLst>
                                      </p:cBhvr>
                                      <p:tavLst>
                                        <p:tav tm="0">
                                          <p:val>
                                            <p:strVal val="#ppt_x"/>
                                          </p:val>
                                        </p:tav>
                                        <p:tav tm="100000">
                                          <p:val>
                                            <p:strVal val="#ppt_x"/>
                                          </p:val>
                                        </p:tav>
                                      </p:tavLst>
                                    </p:anim>
                                    <p:anim calcmode="lin" valueType="num">
                                      <p:cBhvr>
                                        <p:cTn id="27" dur="500" fill="hold"/>
                                        <p:tgtEl>
                                          <p:spTgt spid="90"/>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randombar(horizontal)">
                                      <p:cBhvr>
                                        <p:cTn id="31" dur="500"/>
                                        <p:tgtEl>
                                          <p:spTgt spid="104"/>
                                        </p:tgtEl>
                                      </p:cBhvr>
                                    </p:animEffect>
                                  </p:childTnLst>
                                </p:cTn>
                              </p:par>
                            </p:childTnLst>
                          </p:cTn>
                        </p:par>
                        <p:par>
                          <p:cTn id="32" fill="hold">
                            <p:stCondLst>
                              <p:cond delay="3500"/>
                            </p:stCondLst>
                            <p:childTnLst>
                              <p:par>
                                <p:cTn id="33" presetID="31" presetClass="entr" presetSubtype="0" fill="hold" grpId="0" nodeType="afterEffect">
                                  <p:stCondLst>
                                    <p:cond delay="0"/>
                                  </p:stCondLst>
                                  <p:childTnLst>
                                    <p:set>
                                      <p:cBhvr>
                                        <p:cTn id="34" dur="1" fill="hold">
                                          <p:stCondLst>
                                            <p:cond delay="0"/>
                                          </p:stCondLst>
                                        </p:cTn>
                                        <p:tgtEl>
                                          <p:spTgt spid="110"/>
                                        </p:tgtEl>
                                        <p:attrNameLst>
                                          <p:attrName>style.visibility</p:attrName>
                                        </p:attrNameLst>
                                      </p:cBhvr>
                                      <p:to>
                                        <p:strVal val="visible"/>
                                      </p:to>
                                    </p:set>
                                    <p:anim calcmode="lin" valueType="num">
                                      <p:cBhvr>
                                        <p:cTn id="35" dur="500" fill="hold"/>
                                        <p:tgtEl>
                                          <p:spTgt spid="110"/>
                                        </p:tgtEl>
                                        <p:attrNameLst>
                                          <p:attrName>ppt_w</p:attrName>
                                        </p:attrNameLst>
                                      </p:cBhvr>
                                      <p:tavLst>
                                        <p:tav tm="0">
                                          <p:val>
                                            <p:fltVal val="0"/>
                                          </p:val>
                                        </p:tav>
                                        <p:tav tm="100000">
                                          <p:val>
                                            <p:strVal val="#ppt_w"/>
                                          </p:val>
                                        </p:tav>
                                      </p:tavLst>
                                    </p:anim>
                                    <p:anim calcmode="lin" valueType="num">
                                      <p:cBhvr>
                                        <p:cTn id="36" dur="500" fill="hold"/>
                                        <p:tgtEl>
                                          <p:spTgt spid="110"/>
                                        </p:tgtEl>
                                        <p:attrNameLst>
                                          <p:attrName>ppt_h</p:attrName>
                                        </p:attrNameLst>
                                      </p:cBhvr>
                                      <p:tavLst>
                                        <p:tav tm="0">
                                          <p:val>
                                            <p:fltVal val="0"/>
                                          </p:val>
                                        </p:tav>
                                        <p:tav tm="100000">
                                          <p:val>
                                            <p:strVal val="#ppt_h"/>
                                          </p:val>
                                        </p:tav>
                                      </p:tavLst>
                                    </p:anim>
                                    <p:anim calcmode="lin" valueType="num">
                                      <p:cBhvr>
                                        <p:cTn id="37" dur="500" fill="hold"/>
                                        <p:tgtEl>
                                          <p:spTgt spid="110"/>
                                        </p:tgtEl>
                                        <p:attrNameLst>
                                          <p:attrName>style.rotation</p:attrName>
                                        </p:attrNameLst>
                                      </p:cBhvr>
                                      <p:tavLst>
                                        <p:tav tm="0">
                                          <p:val>
                                            <p:fltVal val="90"/>
                                          </p:val>
                                        </p:tav>
                                        <p:tav tm="100000">
                                          <p:val>
                                            <p:fltVal val="0"/>
                                          </p:val>
                                        </p:tav>
                                      </p:tavLst>
                                    </p:anim>
                                    <p:animEffect transition="in" filter="fade">
                                      <p:cBhvr>
                                        <p:cTn id="38" dur="500"/>
                                        <p:tgtEl>
                                          <p:spTgt spid="110"/>
                                        </p:tgtEl>
                                      </p:cBhvr>
                                    </p:animEffect>
                                  </p:childTnLst>
                                </p:cTn>
                              </p:par>
                            </p:childTnLst>
                          </p:cTn>
                        </p:par>
                        <p:par>
                          <p:cTn id="39" fill="hold">
                            <p:stCondLst>
                              <p:cond delay="4000"/>
                            </p:stCondLst>
                            <p:childTnLst>
                              <p:par>
                                <p:cTn id="40" presetID="42" presetClass="entr" presetSubtype="0" fill="hold" nodeType="after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fade">
                                      <p:cBhvr>
                                        <p:cTn id="42" dur="500"/>
                                        <p:tgtEl>
                                          <p:spTgt spid="94"/>
                                        </p:tgtEl>
                                      </p:cBhvr>
                                    </p:animEffect>
                                    <p:anim calcmode="lin" valueType="num">
                                      <p:cBhvr>
                                        <p:cTn id="43" dur="500" fill="hold"/>
                                        <p:tgtEl>
                                          <p:spTgt spid="94"/>
                                        </p:tgtEl>
                                        <p:attrNameLst>
                                          <p:attrName>ppt_x</p:attrName>
                                        </p:attrNameLst>
                                      </p:cBhvr>
                                      <p:tavLst>
                                        <p:tav tm="0">
                                          <p:val>
                                            <p:strVal val="#ppt_x"/>
                                          </p:val>
                                        </p:tav>
                                        <p:tav tm="100000">
                                          <p:val>
                                            <p:strVal val="#ppt_x"/>
                                          </p:val>
                                        </p:tav>
                                      </p:tavLst>
                                    </p:anim>
                                    <p:anim calcmode="lin" valueType="num">
                                      <p:cBhvr>
                                        <p:cTn id="44" dur="500" fill="hold"/>
                                        <p:tgtEl>
                                          <p:spTgt spid="94"/>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105"/>
                                        </p:tgtEl>
                                        <p:attrNameLst>
                                          <p:attrName>style.visibility</p:attrName>
                                        </p:attrNameLst>
                                      </p:cBhvr>
                                      <p:to>
                                        <p:strVal val="visible"/>
                                      </p:to>
                                    </p:set>
                                    <p:animEffect transition="in" filter="randombar(horizontal)">
                                      <p:cBhvr>
                                        <p:cTn id="48" dur="500"/>
                                        <p:tgtEl>
                                          <p:spTgt spid="105"/>
                                        </p:tgtEl>
                                      </p:cBhvr>
                                    </p:animEffect>
                                  </p:childTnLst>
                                </p:cTn>
                              </p:par>
                            </p:childTnLst>
                          </p:cTn>
                        </p:par>
                        <p:par>
                          <p:cTn id="49" fill="hold">
                            <p:stCondLst>
                              <p:cond delay="5000"/>
                            </p:stCondLst>
                            <p:childTnLst>
                              <p:par>
                                <p:cTn id="50" presetID="31" presetClass="entr" presetSubtype="0" fill="hold" grpId="0" nodeType="afterEffect">
                                  <p:stCondLst>
                                    <p:cond delay="0"/>
                                  </p:stCondLst>
                                  <p:childTnLst>
                                    <p:set>
                                      <p:cBhvr>
                                        <p:cTn id="51" dur="1" fill="hold">
                                          <p:stCondLst>
                                            <p:cond delay="0"/>
                                          </p:stCondLst>
                                        </p:cTn>
                                        <p:tgtEl>
                                          <p:spTgt spid="112"/>
                                        </p:tgtEl>
                                        <p:attrNameLst>
                                          <p:attrName>style.visibility</p:attrName>
                                        </p:attrNameLst>
                                      </p:cBhvr>
                                      <p:to>
                                        <p:strVal val="visible"/>
                                      </p:to>
                                    </p:set>
                                    <p:anim calcmode="lin" valueType="num">
                                      <p:cBhvr>
                                        <p:cTn id="52" dur="500" fill="hold"/>
                                        <p:tgtEl>
                                          <p:spTgt spid="112"/>
                                        </p:tgtEl>
                                        <p:attrNameLst>
                                          <p:attrName>ppt_w</p:attrName>
                                        </p:attrNameLst>
                                      </p:cBhvr>
                                      <p:tavLst>
                                        <p:tav tm="0">
                                          <p:val>
                                            <p:fltVal val="0"/>
                                          </p:val>
                                        </p:tav>
                                        <p:tav tm="100000">
                                          <p:val>
                                            <p:strVal val="#ppt_w"/>
                                          </p:val>
                                        </p:tav>
                                      </p:tavLst>
                                    </p:anim>
                                    <p:anim calcmode="lin" valueType="num">
                                      <p:cBhvr>
                                        <p:cTn id="53" dur="500" fill="hold"/>
                                        <p:tgtEl>
                                          <p:spTgt spid="112"/>
                                        </p:tgtEl>
                                        <p:attrNameLst>
                                          <p:attrName>ppt_h</p:attrName>
                                        </p:attrNameLst>
                                      </p:cBhvr>
                                      <p:tavLst>
                                        <p:tav tm="0">
                                          <p:val>
                                            <p:fltVal val="0"/>
                                          </p:val>
                                        </p:tav>
                                        <p:tav tm="100000">
                                          <p:val>
                                            <p:strVal val="#ppt_h"/>
                                          </p:val>
                                        </p:tav>
                                      </p:tavLst>
                                    </p:anim>
                                    <p:anim calcmode="lin" valueType="num">
                                      <p:cBhvr>
                                        <p:cTn id="54" dur="500" fill="hold"/>
                                        <p:tgtEl>
                                          <p:spTgt spid="112"/>
                                        </p:tgtEl>
                                        <p:attrNameLst>
                                          <p:attrName>style.rotation</p:attrName>
                                        </p:attrNameLst>
                                      </p:cBhvr>
                                      <p:tavLst>
                                        <p:tav tm="0">
                                          <p:val>
                                            <p:fltVal val="90"/>
                                          </p:val>
                                        </p:tav>
                                        <p:tav tm="100000">
                                          <p:val>
                                            <p:fltVal val="0"/>
                                          </p:val>
                                        </p:tav>
                                      </p:tavLst>
                                    </p:anim>
                                    <p:animEffect transition="in" filter="fade">
                                      <p:cBhvr>
                                        <p:cTn id="55" dur="500"/>
                                        <p:tgtEl>
                                          <p:spTgt spid="112"/>
                                        </p:tgtEl>
                                      </p:cBhvr>
                                    </p:animEffect>
                                  </p:childTnLst>
                                </p:cTn>
                              </p:par>
                            </p:childTnLst>
                          </p:cTn>
                        </p:par>
                        <p:par>
                          <p:cTn id="56" fill="hold">
                            <p:stCondLst>
                              <p:cond delay="5500"/>
                            </p:stCondLst>
                            <p:childTnLst>
                              <p:par>
                                <p:cTn id="57" presetID="42" presetClass="entr" presetSubtype="0" fill="hold" nodeType="afterEffect">
                                  <p:stCondLst>
                                    <p:cond delay="0"/>
                                  </p:stCondLst>
                                  <p:childTnLst>
                                    <p:set>
                                      <p:cBhvr>
                                        <p:cTn id="58" dur="1" fill="hold">
                                          <p:stCondLst>
                                            <p:cond delay="0"/>
                                          </p:stCondLst>
                                        </p:cTn>
                                        <p:tgtEl>
                                          <p:spTgt spid="97"/>
                                        </p:tgtEl>
                                        <p:attrNameLst>
                                          <p:attrName>style.visibility</p:attrName>
                                        </p:attrNameLst>
                                      </p:cBhvr>
                                      <p:to>
                                        <p:strVal val="visible"/>
                                      </p:to>
                                    </p:set>
                                    <p:animEffect transition="in" filter="fade">
                                      <p:cBhvr>
                                        <p:cTn id="59" dur="500"/>
                                        <p:tgtEl>
                                          <p:spTgt spid="97"/>
                                        </p:tgtEl>
                                      </p:cBhvr>
                                    </p:animEffect>
                                    <p:anim calcmode="lin" valueType="num">
                                      <p:cBhvr>
                                        <p:cTn id="60" dur="500" fill="hold"/>
                                        <p:tgtEl>
                                          <p:spTgt spid="97"/>
                                        </p:tgtEl>
                                        <p:attrNameLst>
                                          <p:attrName>ppt_x</p:attrName>
                                        </p:attrNameLst>
                                      </p:cBhvr>
                                      <p:tavLst>
                                        <p:tav tm="0">
                                          <p:val>
                                            <p:strVal val="#ppt_x"/>
                                          </p:val>
                                        </p:tav>
                                        <p:tav tm="100000">
                                          <p:val>
                                            <p:strVal val="#ppt_x"/>
                                          </p:val>
                                        </p:tav>
                                      </p:tavLst>
                                    </p:anim>
                                    <p:anim calcmode="lin" valueType="num">
                                      <p:cBhvr>
                                        <p:cTn id="61" dur="500" fill="hold"/>
                                        <p:tgtEl>
                                          <p:spTgt spid="97"/>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14" presetClass="entr" presetSubtype="10" fill="hold" grpId="0" nodeType="afterEffect">
                                  <p:stCondLst>
                                    <p:cond delay="0"/>
                                  </p:stCondLst>
                                  <p:childTnLst>
                                    <p:set>
                                      <p:cBhvr>
                                        <p:cTn id="64" dur="1" fill="hold">
                                          <p:stCondLst>
                                            <p:cond delay="0"/>
                                          </p:stCondLst>
                                        </p:cTn>
                                        <p:tgtEl>
                                          <p:spTgt spid="106"/>
                                        </p:tgtEl>
                                        <p:attrNameLst>
                                          <p:attrName>style.visibility</p:attrName>
                                        </p:attrNameLst>
                                      </p:cBhvr>
                                      <p:to>
                                        <p:strVal val="visible"/>
                                      </p:to>
                                    </p:set>
                                    <p:animEffect transition="in" filter="randombar(horizontal)">
                                      <p:cBhvr>
                                        <p:cTn id="65" dur="500"/>
                                        <p:tgtEl>
                                          <p:spTgt spid="106"/>
                                        </p:tgtEl>
                                      </p:cBhvr>
                                    </p:animEffect>
                                  </p:childTnLst>
                                </p:cTn>
                              </p:par>
                            </p:childTnLst>
                          </p:cTn>
                        </p:par>
                        <p:par>
                          <p:cTn id="66" fill="hold">
                            <p:stCondLst>
                              <p:cond delay="6500"/>
                            </p:stCondLst>
                            <p:childTnLst>
                              <p:par>
                                <p:cTn id="67" presetID="31" presetClass="entr" presetSubtype="0" fill="hold" grpId="0" nodeType="afterEffect">
                                  <p:stCondLst>
                                    <p:cond delay="0"/>
                                  </p:stCondLst>
                                  <p:childTnLst>
                                    <p:set>
                                      <p:cBhvr>
                                        <p:cTn id="68" dur="1" fill="hold">
                                          <p:stCondLst>
                                            <p:cond delay="0"/>
                                          </p:stCondLst>
                                        </p:cTn>
                                        <p:tgtEl>
                                          <p:spTgt spid="113"/>
                                        </p:tgtEl>
                                        <p:attrNameLst>
                                          <p:attrName>style.visibility</p:attrName>
                                        </p:attrNameLst>
                                      </p:cBhvr>
                                      <p:to>
                                        <p:strVal val="visible"/>
                                      </p:to>
                                    </p:set>
                                    <p:anim calcmode="lin" valueType="num">
                                      <p:cBhvr>
                                        <p:cTn id="69" dur="500" fill="hold"/>
                                        <p:tgtEl>
                                          <p:spTgt spid="113"/>
                                        </p:tgtEl>
                                        <p:attrNameLst>
                                          <p:attrName>ppt_w</p:attrName>
                                        </p:attrNameLst>
                                      </p:cBhvr>
                                      <p:tavLst>
                                        <p:tav tm="0">
                                          <p:val>
                                            <p:fltVal val="0"/>
                                          </p:val>
                                        </p:tav>
                                        <p:tav tm="100000">
                                          <p:val>
                                            <p:strVal val="#ppt_w"/>
                                          </p:val>
                                        </p:tav>
                                      </p:tavLst>
                                    </p:anim>
                                    <p:anim calcmode="lin" valueType="num">
                                      <p:cBhvr>
                                        <p:cTn id="70" dur="500" fill="hold"/>
                                        <p:tgtEl>
                                          <p:spTgt spid="113"/>
                                        </p:tgtEl>
                                        <p:attrNameLst>
                                          <p:attrName>ppt_h</p:attrName>
                                        </p:attrNameLst>
                                      </p:cBhvr>
                                      <p:tavLst>
                                        <p:tav tm="0">
                                          <p:val>
                                            <p:fltVal val="0"/>
                                          </p:val>
                                        </p:tav>
                                        <p:tav tm="100000">
                                          <p:val>
                                            <p:strVal val="#ppt_h"/>
                                          </p:val>
                                        </p:tav>
                                      </p:tavLst>
                                    </p:anim>
                                    <p:anim calcmode="lin" valueType="num">
                                      <p:cBhvr>
                                        <p:cTn id="71" dur="500" fill="hold"/>
                                        <p:tgtEl>
                                          <p:spTgt spid="113"/>
                                        </p:tgtEl>
                                        <p:attrNameLst>
                                          <p:attrName>style.rotation</p:attrName>
                                        </p:attrNameLst>
                                      </p:cBhvr>
                                      <p:tavLst>
                                        <p:tav tm="0">
                                          <p:val>
                                            <p:fltVal val="90"/>
                                          </p:val>
                                        </p:tav>
                                        <p:tav tm="100000">
                                          <p:val>
                                            <p:fltVal val="0"/>
                                          </p:val>
                                        </p:tav>
                                      </p:tavLst>
                                    </p:anim>
                                    <p:animEffect transition="in" filter="fade">
                                      <p:cBhvr>
                                        <p:cTn id="72" dur="500"/>
                                        <p:tgtEl>
                                          <p:spTgt spid="113"/>
                                        </p:tgtEl>
                                      </p:cBhvr>
                                    </p:animEffect>
                                  </p:childTnLst>
                                </p:cTn>
                              </p:par>
                            </p:childTnLst>
                          </p:cTn>
                        </p:par>
                        <p:par>
                          <p:cTn id="73" fill="hold">
                            <p:stCondLst>
                              <p:cond delay="7000"/>
                            </p:stCondLst>
                            <p:childTnLst>
                              <p:par>
                                <p:cTn id="74" presetID="42" presetClass="entr" presetSubtype="0" fill="hold"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fade">
                                      <p:cBhvr>
                                        <p:cTn id="76" dur="500"/>
                                        <p:tgtEl>
                                          <p:spTgt spid="100"/>
                                        </p:tgtEl>
                                      </p:cBhvr>
                                    </p:animEffect>
                                    <p:anim calcmode="lin" valueType="num">
                                      <p:cBhvr>
                                        <p:cTn id="77" dur="500" fill="hold"/>
                                        <p:tgtEl>
                                          <p:spTgt spid="100"/>
                                        </p:tgtEl>
                                        <p:attrNameLst>
                                          <p:attrName>ppt_x</p:attrName>
                                        </p:attrNameLst>
                                      </p:cBhvr>
                                      <p:tavLst>
                                        <p:tav tm="0">
                                          <p:val>
                                            <p:strVal val="#ppt_x"/>
                                          </p:val>
                                        </p:tav>
                                        <p:tav tm="100000">
                                          <p:val>
                                            <p:strVal val="#ppt_x"/>
                                          </p:val>
                                        </p:tav>
                                      </p:tavLst>
                                    </p:anim>
                                    <p:anim calcmode="lin" valueType="num">
                                      <p:cBhvr>
                                        <p:cTn id="78" dur="500" fill="hold"/>
                                        <p:tgtEl>
                                          <p:spTgt spid="100"/>
                                        </p:tgtEl>
                                        <p:attrNameLst>
                                          <p:attrName>ppt_y</p:attrName>
                                        </p:attrNameLst>
                                      </p:cBhvr>
                                      <p:tavLst>
                                        <p:tav tm="0">
                                          <p:val>
                                            <p:strVal val="#ppt_y+.1"/>
                                          </p:val>
                                        </p:tav>
                                        <p:tav tm="100000">
                                          <p:val>
                                            <p:strVal val="#ppt_y"/>
                                          </p:val>
                                        </p:tav>
                                      </p:tavLst>
                                    </p:anim>
                                  </p:childTnLst>
                                </p:cTn>
                              </p:par>
                            </p:childTnLst>
                          </p:cTn>
                        </p:par>
                        <p:par>
                          <p:cTn id="79" fill="hold">
                            <p:stCondLst>
                              <p:cond delay="7500"/>
                            </p:stCondLst>
                            <p:childTnLst>
                              <p:par>
                                <p:cTn id="80" presetID="14" presetClass="entr" presetSubtype="10" fill="hold" grpId="0" nodeType="after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randombar(horizontal)">
                                      <p:cBhvr>
                                        <p:cTn id="82" dur="500"/>
                                        <p:tgtEl>
                                          <p:spTgt spid="107"/>
                                        </p:tgtEl>
                                      </p:cBhvr>
                                    </p:animEffect>
                                  </p:childTnLst>
                                </p:cTn>
                              </p:par>
                            </p:childTnLst>
                          </p:cTn>
                        </p:par>
                        <p:par>
                          <p:cTn id="83" fill="hold">
                            <p:stCondLst>
                              <p:cond delay="8000"/>
                            </p:stCondLst>
                            <p:childTnLst>
                              <p:par>
                                <p:cTn id="84" presetID="31" presetClass="entr" presetSubtype="0" fill="hold" grpId="0" nodeType="afterEffect">
                                  <p:stCondLst>
                                    <p:cond delay="0"/>
                                  </p:stCondLst>
                                  <p:childTnLst>
                                    <p:set>
                                      <p:cBhvr>
                                        <p:cTn id="85" dur="1" fill="hold">
                                          <p:stCondLst>
                                            <p:cond delay="0"/>
                                          </p:stCondLst>
                                        </p:cTn>
                                        <p:tgtEl>
                                          <p:spTgt spid="2"/>
                                        </p:tgtEl>
                                        <p:attrNameLst>
                                          <p:attrName>style.visibility</p:attrName>
                                        </p:attrNameLst>
                                      </p:cBhvr>
                                      <p:to>
                                        <p:strVal val="visible"/>
                                      </p:to>
                                    </p:set>
                                    <p:anim calcmode="lin" valueType="num">
                                      <p:cBhvr>
                                        <p:cTn id="86" dur="500" fill="hold"/>
                                        <p:tgtEl>
                                          <p:spTgt spid="2"/>
                                        </p:tgtEl>
                                        <p:attrNameLst>
                                          <p:attrName>ppt_w</p:attrName>
                                        </p:attrNameLst>
                                      </p:cBhvr>
                                      <p:tavLst>
                                        <p:tav tm="0">
                                          <p:val>
                                            <p:fltVal val="0"/>
                                          </p:val>
                                        </p:tav>
                                        <p:tav tm="100000">
                                          <p:val>
                                            <p:strVal val="#ppt_w"/>
                                          </p:val>
                                        </p:tav>
                                      </p:tavLst>
                                    </p:anim>
                                    <p:anim calcmode="lin" valueType="num">
                                      <p:cBhvr>
                                        <p:cTn id="87" dur="500" fill="hold"/>
                                        <p:tgtEl>
                                          <p:spTgt spid="2"/>
                                        </p:tgtEl>
                                        <p:attrNameLst>
                                          <p:attrName>ppt_h</p:attrName>
                                        </p:attrNameLst>
                                      </p:cBhvr>
                                      <p:tavLst>
                                        <p:tav tm="0">
                                          <p:val>
                                            <p:fltVal val="0"/>
                                          </p:val>
                                        </p:tav>
                                        <p:tav tm="100000">
                                          <p:val>
                                            <p:strVal val="#ppt_h"/>
                                          </p:val>
                                        </p:tav>
                                      </p:tavLst>
                                    </p:anim>
                                    <p:anim calcmode="lin" valueType="num">
                                      <p:cBhvr>
                                        <p:cTn id="88" dur="500" fill="hold"/>
                                        <p:tgtEl>
                                          <p:spTgt spid="2"/>
                                        </p:tgtEl>
                                        <p:attrNameLst>
                                          <p:attrName>style.rotation</p:attrName>
                                        </p:attrNameLst>
                                      </p:cBhvr>
                                      <p:tavLst>
                                        <p:tav tm="0">
                                          <p:val>
                                            <p:fltVal val="90"/>
                                          </p:val>
                                        </p:tav>
                                        <p:tav tm="100000">
                                          <p:val>
                                            <p:fltVal val="0"/>
                                          </p:val>
                                        </p:tav>
                                      </p:tavLst>
                                    </p:anim>
                                    <p:animEffect transition="in" filter="fade">
                                      <p:cBhvr>
                                        <p:cTn id="8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103" grpId="0"/>
      <p:bldP spid="104" grpId="0"/>
      <p:bldP spid="105" grpId="0"/>
      <p:bldP spid="106" grpId="0"/>
      <p:bldP spid="107" grpId="0"/>
      <p:bldP spid="110" grpId="0"/>
      <p:bldP spid="112" grpId="0"/>
      <p:bldP spid="113"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sp>
        <p:nvSpPr>
          <p:cNvPr id="5" name="Rectangle 4"/>
          <p:cNvSpPr/>
          <p:nvPr/>
        </p:nvSpPr>
        <p:spPr>
          <a:xfrm>
            <a:off x="0" y="1558034"/>
            <a:ext cx="12192000" cy="3041369"/>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6096000" y="1950976"/>
            <a:ext cx="4834597" cy="4392820"/>
          </a:xfrm>
          <a:prstGeom prst="rect">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3" name="Group 22"/>
          <p:cNvGrpSpPr/>
          <p:nvPr/>
        </p:nvGrpSpPr>
        <p:grpSpPr>
          <a:xfrm>
            <a:off x="6513342" y="5125621"/>
            <a:ext cx="914400" cy="914400"/>
            <a:chOff x="6513342" y="5295166"/>
            <a:chExt cx="914400" cy="914400"/>
          </a:xfrm>
        </p:grpSpPr>
        <p:sp>
          <p:nvSpPr>
            <p:cNvPr id="9" name="Oval 8"/>
            <p:cNvSpPr/>
            <p:nvPr/>
          </p:nvSpPr>
          <p:spPr>
            <a:xfrm>
              <a:off x="6513342" y="5295166"/>
              <a:ext cx="914400" cy="91440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p:cNvSpPr>
              <a:spLocks noEditPoints="1"/>
            </p:cNvSpPr>
            <p:nvPr/>
          </p:nvSpPr>
          <p:spPr bwMode="auto">
            <a:xfrm>
              <a:off x="6787344" y="5557720"/>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21" name="Group 20"/>
          <p:cNvGrpSpPr/>
          <p:nvPr/>
        </p:nvGrpSpPr>
        <p:grpSpPr>
          <a:xfrm>
            <a:off x="6513342" y="3734056"/>
            <a:ext cx="914400" cy="914400"/>
            <a:chOff x="6513342" y="3903601"/>
            <a:chExt cx="914400" cy="914400"/>
          </a:xfrm>
        </p:grpSpPr>
        <p:sp>
          <p:nvSpPr>
            <p:cNvPr id="8" name="Oval 7"/>
            <p:cNvSpPr/>
            <p:nvPr/>
          </p:nvSpPr>
          <p:spPr>
            <a:xfrm>
              <a:off x="6513342" y="3903601"/>
              <a:ext cx="914400" cy="91440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p:cNvSpPr>
              <a:spLocks noEditPoints="1"/>
            </p:cNvSpPr>
            <p:nvPr/>
          </p:nvSpPr>
          <p:spPr bwMode="auto">
            <a:xfrm>
              <a:off x="6746317" y="4179513"/>
              <a:ext cx="448449" cy="362576"/>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9" name="Group 18"/>
          <p:cNvGrpSpPr/>
          <p:nvPr/>
        </p:nvGrpSpPr>
        <p:grpSpPr>
          <a:xfrm>
            <a:off x="6513342" y="2345055"/>
            <a:ext cx="914400" cy="914400"/>
            <a:chOff x="6513342" y="2514600"/>
            <a:chExt cx="914400" cy="914400"/>
          </a:xfrm>
        </p:grpSpPr>
        <p:sp>
          <p:nvSpPr>
            <p:cNvPr id="7" name="Oval 6"/>
            <p:cNvSpPr/>
            <p:nvPr/>
          </p:nvSpPr>
          <p:spPr>
            <a:xfrm>
              <a:off x="6513342" y="2514600"/>
              <a:ext cx="914400" cy="914400"/>
            </a:xfrm>
            <a:prstGeom prst="ellipse">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11"/>
            <p:cNvSpPr>
              <a:spLocks noEditPoints="1"/>
            </p:cNvSpPr>
            <p:nvPr/>
          </p:nvSpPr>
          <p:spPr bwMode="auto">
            <a:xfrm>
              <a:off x="6832191" y="2753300"/>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sp>
        <p:nvSpPr>
          <p:cNvPr id="13" name="TextBox 12"/>
          <p:cNvSpPr txBox="1"/>
          <p:nvPr/>
        </p:nvSpPr>
        <p:spPr>
          <a:xfrm>
            <a:off x="7549573" y="2479089"/>
            <a:ext cx="1101090" cy="640080"/>
          </a:xfrm>
          <a:prstGeom prst="rect">
            <a:avLst/>
          </a:prstGeom>
          <a:noFill/>
        </p:spPr>
        <p:txBody>
          <a:bodyPr wrap="none" rtlCol="0">
            <a:spAutoFit/>
          </a:bodyPr>
          <a:lstStyle/>
          <a:p>
            <a:pPr algn="l"/>
            <a:r>
              <a:rPr lang="en-US" sz="3600" b="1" smtClean="0">
                <a:solidFill>
                  <a:schemeClr val="bg1"/>
                </a:solidFill>
                <a:latin typeface="黑体" panose="02010600030101010101" charset="-122"/>
                <a:ea typeface="黑体" panose="02010600030101010101" charset="-122"/>
              </a:rPr>
              <a:t>标题</a:t>
            </a:r>
          </a:p>
        </p:txBody>
      </p:sp>
      <p:sp>
        <p:nvSpPr>
          <p:cNvPr id="14" name="TextBox 13"/>
          <p:cNvSpPr txBox="1"/>
          <p:nvPr/>
        </p:nvSpPr>
        <p:spPr>
          <a:xfrm>
            <a:off x="7549573" y="3828562"/>
            <a:ext cx="1101090" cy="640080"/>
          </a:xfrm>
          <a:prstGeom prst="rect">
            <a:avLst/>
          </a:prstGeom>
          <a:noFill/>
        </p:spPr>
        <p:txBody>
          <a:bodyPr wrap="none" rtlCol="0">
            <a:spAutoFit/>
          </a:bodyPr>
          <a:lstStyle/>
          <a:p>
            <a:pPr algn="l"/>
            <a:r>
              <a:rPr lang="en-US" sz="3600" b="1" smtClean="0">
                <a:solidFill>
                  <a:schemeClr val="bg1"/>
                </a:solidFill>
                <a:latin typeface="黑体" panose="02010600030101010101" charset="-122"/>
                <a:ea typeface="黑体" panose="02010600030101010101" charset="-122"/>
              </a:rPr>
              <a:t>标题</a:t>
            </a:r>
          </a:p>
        </p:txBody>
      </p:sp>
      <p:sp>
        <p:nvSpPr>
          <p:cNvPr id="15" name="TextBox 14"/>
          <p:cNvSpPr txBox="1"/>
          <p:nvPr/>
        </p:nvSpPr>
        <p:spPr>
          <a:xfrm>
            <a:off x="7549573" y="5259655"/>
            <a:ext cx="1101090" cy="640080"/>
          </a:xfrm>
          <a:prstGeom prst="rect">
            <a:avLst/>
          </a:prstGeom>
          <a:noFill/>
        </p:spPr>
        <p:txBody>
          <a:bodyPr wrap="none" rtlCol="0">
            <a:spAutoFit/>
          </a:bodyPr>
          <a:lstStyle/>
          <a:p>
            <a:pPr algn="l"/>
            <a:r>
              <a:rPr lang="en-US" sz="3600" b="1" smtClean="0">
                <a:solidFill>
                  <a:schemeClr val="bg1"/>
                </a:solidFill>
                <a:latin typeface="黑体" panose="02010600030101010101" charset="-122"/>
                <a:ea typeface="黑体" panose="02010600030101010101" charset="-122"/>
              </a:rPr>
              <a:t>标题</a:t>
            </a:r>
          </a:p>
        </p:txBody>
      </p:sp>
      <p:sp>
        <p:nvSpPr>
          <p:cNvPr id="16" name="Rectangle 15"/>
          <p:cNvSpPr/>
          <p:nvPr/>
        </p:nvSpPr>
        <p:spPr>
          <a:xfrm>
            <a:off x="8635129" y="2479089"/>
            <a:ext cx="2232191" cy="640080"/>
          </a:xfrm>
          <a:prstGeom prst="rect">
            <a:avLst/>
          </a:prstGeom>
        </p:spPr>
        <p:txBody>
          <a:bodyPr wrap="square">
            <a:spAutoFit/>
          </a:bodyPr>
          <a:lstStyle/>
          <a:p>
            <a:r>
              <a:rPr lang="en-GB" sz="1200">
                <a:solidFill>
                  <a:schemeClr val="bg1"/>
                </a:solidFill>
              </a:rPr>
              <a:t>请在此粘贴或者输入您的文字内容请在此粘贴或者输入您的文字内容</a:t>
            </a:r>
          </a:p>
        </p:txBody>
      </p:sp>
      <p:sp>
        <p:nvSpPr>
          <p:cNvPr id="17" name="Rectangle 16"/>
          <p:cNvSpPr/>
          <p:nvPr/>
        </p:nvSpPr>
        <p:spPr>
          <a:xfrm>
            <a:off x="8635129" y="3868090"/>
            <a:ext cx="2232191" cy="640080"/>
          </a:xfrm>
          <a:prstGeom prst="rect">
            <a:avLst/>
          </a:prstGeom>
        </p:spPr>
        <p:txBody>
          <a:bodyPr wrap="square">
            <a:spAutoFit/>
          </a:bodyPr>
          <a:lstStyle/>
          <a:p>
            <a:r>
              <a:rPr lang="en-GB" sz="1200">
                <a:solidFill>
                  <a:schemeClr val="bg1"/>
                </a:solidFill>
              </a:rPr>
              <a:t>请在此粘贴或者输入您的文字内容请在此粘贴或者输入您的文字内容</a:t>
            </a:r>
          </a:p>
        </p:txBody>
      </p:sp>
      <p:sp>
        <p:nvSpPr>
          <p:cNvPr id="18" name="Rectangle 17"/>
          <p:cNvSpPr/>
          <p:nvPr/>
        </p:nvSpPr>
        <p:spPr>
          <a:xfrm>
            <a:off x="8635129" y="5259655"/>
            <a:ext cx="2232191" cy="640080"/>
          </a:xfrm>
          <a:prstGeom prst="rect">
            <a:avLst/>
          </a:prstGeom>
        </p:spPr>
        <p:txBody>
          <a:bodyPr wrap="square">
            <a:spAutoFit/>
          </a:bodyPr>
          <a:lstStyle/>
          <a:p>
            <a:r>
              <a:rPr lang="en-GB" sz="1200">
                <a:solidFill>
                  <a:schemeClr val="bg1"/>
                </a:solidFill>
              </a:rPr>
              <a:t>请在此粘贴或者输入您的文字内容请在此粘贴或者输入您的文字内容</a:t>
            </a:r>
          </a:p>
        </p:txBody>
      </p:sp>
      <p:sp>
        <p:nvSpPr>
          <p:cNvPr id="20" name="TextBox 19"/>
          <p:cNvSpPr txBox="1"/>
          <p:nvPr/>
        </p:nvSpPr>
        <p:spPr>
          <a:xfrm>
            <a:off x="974057" y="4762293"/>
            <a:ext cx="2021840" cy="365760"/>
          </a:xfrm>
          <a:prstGeom prst="rect">
            <a:avLst/>
          </a:prstGeom>
          <a:noFill/>
        </p:spPr>
        <p:txBody>
          <a:bodyPr wrap="none" rtlCol="0">
            <a:spAutoFit/>
          </a:bodyPr>
          <a:lstStyle/>
          <a:p>
            <a:pPr algn="l"/>
            <a:r>
              <a:rPr lang="en-US" b="1" smtClean="0"/>
              <a:t>单击此处添加标题</a:t>
            </a:r>
          </a:p>
        </p:txBody>
      </p:sp>
      <p:sp>
        <p:nvSpPr>
          <p:cNvPr id="22" name="Rectangle 21"/>
          <p:cNvSpPr/>
          <p:nvPr/>
        </p:nvSpPr>
        <p:spPr>
          <a:xfrm>
            <a:off x="974057" y="5097471"/>
            <a:ext cx="4653020" cy="100584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Tree>
  </p:cSld>
  <p:clrMapOvr>
    <a:masterClrMapping/>
  </p:clrMapOvr>
  <p:transition advTm="6615">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par>
                          <p:cTn id="19" fill="hold">
                            <p:stCondLst>
                              <p:cond delay="1500"/>
                            </p:stCondLst>
                            <p:childTnLst>
                              <p:par>
                                <p:cTn id="20" presetID="12" presetClass="entr" presetSubtype="8"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p:tgtEl>
                                          <p:spTgt spid="16"/>
                                        </p:tgtEl>
                                        <p:attrNameLst>
                                          <p:attrName>ppt_x</p:attrName>
                                        </p:attrNameLst>
                                      </p:cBhvr>
                                      <p:tavLst>
                                        <p:tav tm="0">
                                          <p:val>
                                            <p:strVal val="#ppt_x-#ppt_w*1.125000"/>
                                          </p:val>
                                        </p:tav>
                                        <p:tav tm="100000">
                                          <p:val>
                                            <p:strVal val="#ppt_x"/>
                                          </p:val>
                                        </p:tav>
                                      </p:tavLst>
                                    </p:anim>
                                    <p:animEffect transition="in" filter="wipe(right)">
                                      <p:cBhvr>
                                        <p:cTn id="23" dur="500"/>
                                        <p:tgtEl>
                                          <p:spTgt spid="16"/>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3000"/>
                            </p:stCondLst>
                            <p:childTnLst>
                              <p:par>
                                <p:cTn id="35" presetID="1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p:tgtEl>
                                          <p:spTgt spid="17"/>
                                        </p:tgtEl>
                                        <p:attrNameLst>
                                          <p:attrName>ppt_x</p:attrName>
                                        </p:attrNameLst>
                                      </p:cBhvr>
                                      <p:tavLst>
                                        <p:tav tm="0">
                                          <p:val>
                                            <p:strVal val="#ppt_x-#ppt_w*1.125000"/>
                                          </p:val>
                                        </p:tav>
                                        <p:tav tm="100000">
                                          <p:val>
                                            <p:strVal val="#ppt_x"/>
                                          </p:val>
                                        </p:tav>
                                      </p:tavLst>
                                    </p:anim>
                                    <p:animEffect transition="in" filter="wipe(right)">
                                      <p:cBhvr>
                                        <p:cTn id="38" dur="500"/>
                                        <p:tgtEl>
                                          <p:spTgt spid="17"/>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par>
                          <p:cTn id="49" fill="hold">
                            <p:stCondLst>
                              <p:cond delay="4500"/>
                            </p:stCondLst>
                            <p:childTnLst>
                              <p:par>
                                <p:cTn id="50" presetID="1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left)">
                                      <p:cBhvr>
                                        <p:cTn id="57" dur="500"/>
                                        <p:tgtEl>
                                          <p:spTgt spid="20"/>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wipe(left)">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3" grpId="0"/>
      <p:bldP spid="14" grpId="0"/>
      <p:bldP spid="15" grpId="0"/>
      <p:bldP spid="16" grpId="0"/>
      <p:bldP spid="17" grpId="0"/>
      <p:bldP spid="18" grpId="0"/>
      <p:bldP spid="20"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4" name="Group 3"/>
          <p:cNvGrpSpPr/>
          <p:nvPr/>
        </p:nvGrpSpPr>
        <p:grpSpPr>
          <a:xfrm>
            <a:off x="1050566" y="2220761"/>
            <a:ext cx="10090868" cy="2170176"/>
            <a:chOff x="1050566" y="2772576"/>
            <a:chExt cx="10090868" cy="2170176"/>
          </a:xfrm>
        </p:grpSpPr>
        <p:sp>
          <p:nvSpPr>
            <p:cNvPr id="50" name="Block Arc 49"/>
            <p:cNvSpPr/>
            <p:nvPr/>
          </p:nvSpPr>
          <p:spPr>
            <a:xfrm>
              <a:off x="1050566" y="2786644"/>
              <a:ext cx="2156108" cy="2156108"/>
            </a:xfrm>
            <a:prstGeom prst="blockArc">
              <a:avLst>
                <a:gd name="adj1" fmla="val 10800000"/>
                <a:gd name="adj2" fmla="val 0"/>
                <a:gd name="adj3" fmla="val 8077"/>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8" name="Group 7"/>
          <p:cNvGrpSpPr/>
          <p:nvPr/>
        </p:nvGrpSpPr>
        <p:grpSpPr>
          <a:xfrm>
            <a:off x="7471157" y="2690282"/>
            <a:ext cx="1217066" cy="1217066"/>
            <a:chOff x="7471157" y="3242097"/>
            <a:chExt cx="1217066" cy="1217066"/>
          </a:xfrm>
        </p:grpSpPr>
        <p:sp>
          <p:nvSpPr>
            <p:cNvPr id="59" name="Oval 58"/>
            <p:cNvSpPr/>
            <p:nvPr/>
          </p:nvSpPr>
          <p:spPr>
            <a:xfrm>
              <a:off x="7471157" y="3242097"/>
              <a:ext cx="1217066" cy="1217066"/>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9" name="Group 8"/>
          <p:cNvGrpSpPr/>
          <p:nvPr/>
        </p:nvGrpSpPr>
        <p:grpSpPr>
          <a:xfrm>
            <a:off x="9454847" y="2690282"/>
            <a:ext cx="1217066" cy="1217066"/>
            <a:chOff x="9454847" y="3242097"/>
            <a:chExt cx="1217066" cy="1217066"/>
          </a:xfrm>
        </p:grpSpPr>
        <p:sp>
          <p:nvSpPr>
            <p:cNvPr id="60" name="Oval 59"/>
            <p:cNvSpPr/>
            <p:nvPr/>
          </p:nvSpPr>
          <p:spPr>
            <a:xfrm>
              <a:off x="9454847" y="3242097"/>
              <a:ext cx="1217066" cy="1217066"/>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6" name="Group 5"/>
          <p:cNvGrpSpPr/>
          <p:nvPr/>
        </p:nvGrpSpPr>
        <p:grpSpPr>
          <a:xfrm>
            <a:off x="3503777" y="2690282"/>
            <a:ext cx="1217066" cy="1217066"/>
            <a:chOff x="3503777" y="3242097"/>
            <a:chExt cx="1217066" cy="1217066"/>
          </a:xfrm>
        </p:grpSpPr>
        <p:sp>
          <p:nvSpPr>
            <p:cNvPr id="57" name="Oval 56"/>
            <p:cNvSpPr/>
            <p:nvPr/>
          </p:nvSpPr>
          <p:spPr>
            <a:xfrm>
              <a:off x="3503777" y="3242097"/>
              <a:ext cx="1217066" cy="1217066"/>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7" name="Group 6"/>
          <p:cNvGrpSpPr/>
          <p:nvPr/>
        </p:nvGrpSpPr>
        <p:grpSpPr>
          <a:xfrm>
            <a:off x="5487467" y="2690282"/>
            <a:ext cx="1217066" cy="1217066"/>
            <a:chOff x="5487467" y="3242097"/>
            <a:chExt cx="1217066" cy="1217066"/>
          </a:xfrm>
        </p:grpSpPr>
        <p:sp>
          <p:nvSpPr>
            <p:cNvPr id="58" name="Oval 57"/>
            <p:cNvSpPr/>
            <p:nvPr/>
          </p:nvSpPr>
          <p:spPr>
            <a:xfrm>
              <a:off x="5487467" y="3242097"/>
              <a:ext cx="1217066" cy="1217066"/>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5" name="Group 4"/>
          <p:cNvGrpSpPr/>
          <p:nvPr/>
        </p:nvGrpSpPr>
        <p:grpSpPr>
          <a:xfrm>
            <a:off x="1520087" y="2690282"/>
            <a:ext cx="1217066" cy="1217066"/>
            <a:chOff x="1520087" y="3242097"/>
            <a:chExt cx="1217066" cy="1217066"/>
          </a:xfrm>
        </p:grpSpPr>
        <p:sp>
          <p:nvSpPr>
            <p:cNvPr id="56" name="Oval 55"/>
            <p:cNvSpPr/>
            <p:nvPr/>
          </p:nvSpPr>
          <p:spPr>
            <a:xfrm>
              <a:off x="1520087" y="3242097"/>
              <a:ext cx="1217066" cy="1217066"/>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69" name="Group 68"/>
          <p:cNvGrpSpPr/>
          <p:nvPr/>
        </p:nvGrpSpPr>
        <p:grpSpPr>
          <a:xfrm>
            <a:off x="2047527" y="4031390"/>
            <a:ext cx="149512" cy="525438"/>
            <a:chOff x="8243431" y="1672074"/>
            <a:chExt cx="199000" cy="699358"/>
          </a:xfrm>
          <a:gradFill>
            <a:gsLst>
              <a:gs pos="0">
                <a:srgbClr val="E30000"/>
              </a:gs>
              <a:gs pos="100000">
                <a:srgbClr val="760303"/>
              </a:gs>
            </a:gsLst>
            <a:lin ang="10800000" scaled="0"/>
          </a:gra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0" name="Group 69"/>
          <p:cNvGrpSpPr/>
          <p:nvPr/>
        </p:nvGrpSpPr>
        <p:grpSpPr>
          <a:xfrm>
            <a:off x="6021244" y="4031390"/>
            <a:ext cx="149512" cy="525438"/>
            <a:chOff x="8243431" y="1672074"/>
            <a:chExt cx="199000" cy="699358"/>
          </a:xfrm>
          <a:gradFill>
            <a:gsLst>
              <a:gs pos="0">
                <a:srgbClr val="E30000"/>
              </a:gs>
              <a:gs pos="100000">
                <a:srgbClr val="760303"/>
              </a:gs>
            </a:gsLst>
            <a:lin ang="10800000" scaled="0"/>
          </a:gra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4" name="Group 73"/>
          <p:cNvGrpSpPr/>
          <p:nvPr/>
        </p:nvGrpSpPr>
        <p:grpSpPr>
          <a:xfrm>
            <a:off x="9988623" y="4031390"/>
            <a:ext cx="149512" cy="525438"/>
            <a:chOff x="8243431" y="1672074"/>
            <a:chExt cx="199000" cy="699358"/>
          </a:xfrm>
          <a:gradFill>
            <a:gsLst>
              <a:gs pos="0">
                <a:srgbClr val="E30000"/>
              </a:gs>
              <a:gs pos="100000">
                <a:srgbClr val="760303"/>
              </a:gs>
            </a:gsLst>
            <a:lin ang="10800000" scaled="0"/>
          </a:gra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8" name="Group 77"/>
          <p:cNvGrpSpPr/>
          <p:nvPr/>
        </p:nvGrpSpPr>
        <p:grpSpPr>
          <a:xfrm>
            <a:off x="4037553" y="2040802"/>
            <a:ext cx="149512" cy="525438"/>
            <a:chOff x="8243431" y="1672074"/>
            <a:chExt cx="199000" cy="699358"/>
          </a:xfrm>
          <a:gradFill>
            <a:gsLst>
              <a:gs pos="0">
                <a:srgbClr val="E30000"/>
              </a:gs>
              <a:gs pos="100000">
                <a:srgbClr val="760303"/>
              </a:gs>
            </a:gsLst>
            <a:lin ang="10800000" scaled="0"/>
          </a:gra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2" name="Group 81"/>
          <p:cNvGrpSpPr/>
          <p:nvPr/>
        </p:nvGrpSpPr>
        <p:grpSpPr>
          <a:xfrm>
            <a:off x="8004934" y="2040802"/>
            <a:ext cx="149512" cy="525438"/>
            <a:chOff x="8243431" y="1672074"/>
            <a:chExt cx="199000" cy="699358"/>
          </a:xfrm>
          <a:gradFill>
            <a:gsLst>
              <a:gs pos="0">
                <a:srgbClr val="E30000"/>
              </a:gs>
              <a:gs pos="100000">
                <a:srgbClr val="760303"/>
              </a:gs>
            </a:gsLst>
            <a:lin ang="10800000" scaled="0"/>
          </a:gra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6" name="Rectangle 85"/>
          <p:cNvSpPr/>
          <p:nvPr/>
        </p:nvSpPr>
        <p:spPr>
          <a:xfrm>
            <a:off x="845507" y="4726001"/>
            <a:ext cx="2553551" cy="100584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sp>
        <p:nvSpPr>
          <p:cNvPr id="87" name="Rectangle 86"/>
          <p:cNvSpPr/>
          <p:nvPr/>
        </p:nvSpPr>
        <p:spPr>
          <a:xfrm>
            <a:off x="8786603" y="4726001"/>
            <a:ext cx="2553551" cy="100584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sp>
        <p:nvSpPr>
          <p:cNvPr id="88" name="Rectangle 87"/>
          <p:cNvSpPr/>
          <p:nvPr/>
        </p:nvSpPr>
        <p:spPr>
          <a:xfrm>
            <a:off x="4819224" y="4726001"/>
            <a:ext cx="2553551" cy="100584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sp>
        <p:nvSpPr>
          <p:cNvPr id="89" name="Rectangle 88"/>
          <p:cNvSpPr/>
          <p:nvPr/>
        </p:nvSpPr>
        <p:spPr>
          <a:xfrm>
            <a:off x="6802914" y="984405"/>
            <a:ext cx="2553551" cy="100584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sp>
        <p:nvSpPr>
          <p:cNvPr id="90" name="Rectangle 89"/>
          <p:cNvSpPr/>
          <p:nvPr/>
        </p:nvSpPr>
        <p:spPr>
          <a:xfrm>
            <a:off x="2830016" y="984405"/>
            <a:ext cx="2553551" cy="100584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spTree>
  </p:cSld>
  <p:clrMapOvr>
    <a:masterClrMapping/>
  </p:clrMapOvr>
  <p:transition advTm="8533">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sp>
        <p:nvSpPr>
          <p:cNvPr id="5" name="Rectangle 4"/>
          <p:cNvSpPr/>
          <p:nvPr/>
        </p:nvSpPr>
        <p:spPr>
          <a:xfrm>
            <a:off x="720286" y="1539678"/>
            <a:ext cx="8942363" cy="174439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Isosceles Triangle 5"/>
          <p:cNvSpPr/>
          <p:nvPr/>
        </p:nvSpPr>
        <p:spPr>
          <a:xfrm rot="5400000">
            <a:off x="9311013" y="1430898"/>
            <a:ext cx="2800727" cy="1961953"/>
          </a:xfrm>
          <a:prstGeom prst="triangl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p:nvGrpSpPr>
        <p:grpSpPr>
          <a:xfrm>
            <a:off x="8305802" y="2054907"/>
            <a:ext cx="2405575" cy="713936"/>
            <a:chOff x="8305802" y="2818812"/>
            <a:chExt cx="2405575" cy="713936"/>
          </a:xfrm>
        </p:grpSpPr>
        <p:sp>
          <p:nvSpPr>
            <p:cNvPr id="11" name="Rectangle 10"/>
            <p:cNvSpPr/>
            <p:nvPr/>
          </p:nvSpPr>
          <p:spPr>
            <a:xfrm>
              <a:off x="8305802" y="2818812"/>
              <a:ext cx="2405575" cy="713936"/>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8902265" y="2991114"/>
              <a:ext cx="1562100" cy="365760"/>
            </a:xfrm>
            <a:prstGeom prst="rect">
              <a:avLst/>
            </a:prstGeom>
            <a:noFill/>
          </p:spPr>
          <p:txBody>
            <a:bodyPr wrap="none" rtlCol="0">
              <a:spAutoFit/>
            </a:bodyPr>
            <a:lstStyle/>
            <a:p>
              <a:pPr algn="l"/>
              <a:r>
                <a:rPr lang="en-US" b="1" smtClean="0">
                  <a:solidFill>
                    <a:schemeClr val="bg2"/>
                  </a:solidFill>
                </a:rPr>
                <a:t>此处添加标题</a:t>
              </a:r>
            </a:p>
          </p:txBody>
        </p:sp>
        <p:sp>
          <p:nvSpPr>
            <p:cNvPr id="20" name="Freeform 19"/>
            <p:cNvSpPr>
              <a:spLocks noEditPoints="1"/>
            </p:cNvSpPr>
            <p:nvPr/>
          </p:nvSpPr>
          <p:spPr bwMode="auto">
            <a:xfrm>
              <a:off x="8513920" y="2995442"/>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4" name="Group 13"/>
          <p:cNvGrpSpPr/>
          <p:nvPr/>
        </p:nvGrpSpPr>
        <p:grpSpPr>
          <a:xfrm>
            <a:off x="858128" y="2054906"/>
            <a:ext cx="2405575" cy="713936"/>
            <a:chOff x="858128" y="2818811"/>
            <a:chExt cx="2405575" cy="713936"/>
          </a:xfrm>
        </p:grpSpPr>
        <p:sp>
          <p:nvSpPr>
            <p:cNvPr id="8" name="Rectangle 7"/>
            <p:cNvSpPr/>
            <p:nvPr/>
          </p:nvSpPr>
          <p:spPr>
            <a:xfrm>
              <a:off x="858128" y="2818811"/>
              <a:ext cx="2405575" cy="713936"/>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1383005" y="2991114"/>
              <a:ext cx="1562100" cy="365760"/>
            </a:xfrm>
            <a:prstGeom prst="rect">
              <a:avLst/>
            </a:prstGeom>
            <a:noFill/>
          </p:spPr>
          <p:txBody>
            <a:bodyPr wrap="none" rtlCol="0">
              <a:spAutoFit/>
            </a:bodyPr>
            <a:lstStyle/>
            <a:p>
              <a:pPr algn="l"/>
              <a:r>
                <a:rPr lang="en-US" b="1" smtClean="0">
                  <a:solidFill>
                    <a:schemeClr val="bg2"/>
                  </a:solidFill>
                </a:rPr>
                <a:t>此处添加标题</a:t>
              </a:r>
            </a:p>
          </p:txBody>
        </p:sp>
        <p:sp>
          <p:nvSpPr>
            <p:cNvPr id="21" name="Freeform 20"/>
            <p:cNvSpPr>
              <a:spLocks noEditPoints="1"/>
            </p:cNvSpPr>
            <p:nvPr/>
          </p:nvSpPr>
          <p:spPr bwMode="auto">
            <a:xfrm>
              <a:off x="1076472" y="2957279"/>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3" name="Group 12"/>
          <p:cNvGrpSpPr/>
          <p:nvPr/>
        </p:nvGrpSpPr>
        <p:grpSpPr>
          <a:xfrm>
            <a:off x="3340686" y="2054907"/>
            <a:ext cx="2405575" cy="713936"/>
            <a:chOff x="3340686" y="2818812"/>
            <a:chExt cx="2405575" cy="713936"/>
          </a:xfrm>
        </p:grpSpPr>
        <p:sp>
          <p:nvSpPr>
            <p:cNvPr id="9" name="Rectangle 8"/>
            <p:cNvSpPr/>
            <p:nvPr/>
          </p:nvSpPr>
          <p:spPr>
            <a:xfrm>
              <a:off x="3340686" y="2818812"/>
              <a:ext cx="2405575" cy="713936"/>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4021838" y="2991114"/>
              <a:ext cx="1562100" cy="365760"/>
            </a:xfrm>
            <a:prstGeom prst="rect">
              <a:avLst/>
            </a:prstGeom>
            <a:noFill/>
          </p:spPr>
          <p:txBody>
            <a:bodyPr wrap="none" rtlCol="0">
              <a:spAutoFit/>
            </a:bodyPr>
            <a:lstStyle/>
            <a:p>
              <a:pPr algn="l"/>
              <a:r>
                <a:rPr lang="en-US" b="1" smtClean="0">
                  <a:solidFill>
                    <a:schemeClr val="bg2"/>
                  </a:solidFill>
                </a:rPr>
                <a:t>此处添加标题</a:t>
              </a:r>
            </a:p>
          </p:txBody>
        </p:sp>
        <p:sp>
          <p:nvSpPr>
            <p:cNvPr id="22" name="Freeform 21"/>
            <p:cNvSpPr>
              <a:spLocks noEditPoints="1"/>
            </p:cNvSpPr>
            <p:nvPr/>
          </p:nvSpPr>
          <p:spPr bwMode="auto">
            <a:xfrm>
              <a:off x="3514700" y="3021208"/>
              <a:ext cx="478982" cy="309144"/>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12" name="Group 11"/>
          <p:cNvGrpSpPr/>
          <p:nvPr/>
        </p:nvGrpSpPr>
        <p:grpSpPr>
          <a:xfrm>
            <a:off x="5823244" y="2054907"/>
            <a:ext cx="2405575" cy="713936"/>
            <a:chOff x="5823244" y="2818812"/>
            <a:chExt cx="2405575" cy="713936"/>
          </a:xfrm>
        </p:grpSpPr>
        <p:sp>
          <p:nvSpPr>
            <p:cNvPr id="10" name="Rectangle 9"/>
            <p:cNvSpPr/>
            <p:nvPr/>
          </p:nvSpPr>
          <p:spPr>
            <a:xfrm>
              <a:off x="5823244" y="2818812"/>
              <a:ext cx="2405575" cy="713936"/>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6457015" y="2991114"/>
              <a:ext cx="1562100" cy="365760"/>
            </a:xfrm>
            <a:prstGeom prst="rect">
              <a:avLst/>
            </a:prstGeom>
            <a:noFill/>
          </p:spPr>
          <p:txBody>
            <a:bodyPr wrap="none" rtlCol="0">
              <a:spAutoFit/>
            </a:bodyPr>
            <a:lstStyle/>
            <a:p>
              <a:pPr algn="l"/>
              <a:r>
                <a:rPr lang="en-US" b="1" smtClean="0">
                  <a:solidFill>
                    <a:schemeClr val="bg2"/>
                  </a:solidFill>
                </a:rPr>
                <a:t>此处添加标题</a:t>
              </a:r>
            </a:p>
          </p:txBody>
        </p:sp>
        <p:sp>
          <p:nvSpPr>
            <p:cNvPr id="23" name="Freeform 22"/>
            <p:cNvSpPr>
              <a:spLocks noEditPoints="1"/>
            </p:cNvSpPr>
            <p:nvPr/>
          </p:nvSpPr>
          <p:spPr bwMode="auto">
            <a:xfrm>
              <a:off x="6041476" y="2983041"/>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sp>
        <p:nvSpPr>
          <p:cNvPr id="24" name="Rectangle 23"/>
          <p:cNvSpPr/>
          <p:nvPr/>
        </p:nvSpPr>
        <p:spPr>
          <a:xfrm>
            <a:off x="1008296" y="4419084"/>
            <a:ext cx="2105238" cy="118872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sp>
        <p:nvSpPr>
          <p:cNvPr id="25" name="Rectangle 24"/>
          <p:cNvSpPr/>
          <p:nvPr/>
        </p:nvSpPr>
        <p:spPr>
          <a:xfrm>
            <a:off x="3490854" y="4419084"/>
            <a:ext cx="2105238" cy="118872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sp>
        <p:nvSpPr>
          <p:cNvPr id="26" name="Rectangle 25"/>
          <p:cNvSpPr/>
          <p:nvPr/>
        </p:nvSpPr>
        <p:spPr>
          <a:xfrm>
            <a:off x="5973412" y="4419084"/>
            <a:ext cx="2105238" cy="118872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sp>
        <p:nvSpPr>
          <p:cNvPr id="27" name="Rectangle 26"/>
          <p:cNvSpPr/>
          <p:nvPr/>
        </p:nvSpPr>
        <p:spPr>
          <a:xfrm>
            <a:off x="8455970" y="4419084"/>
            <a:ext cx="2105238" cy="118872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sp>
        <p:nvSpPr>
          <p:cNvPr id="28" name="TextBox 27"/>
          <p:cNvSpPr txBox="1"/>
          <p:nvPr/>
        </p:nvSpPr>
        <p:spPr>
          <a:xfrm>
            <a:off x="1279865" y="4049752"/>
            <a:ext cx="1562100" cy="365760"/>
          </a:xfrm>
          <a:prstGeom prst="rect">
            <a:avLst/>
          </a:prstGeom>
          <a:noFill/>
        </p:spPr>
        <p:txBody>
          <a:bodyPr wrap="none" rtlCol="0">
            <a:spAutoFit/>
          </a:bodyPr>
          <a:lstStyle/>
          <a:p>
            <a:pPr algn="ctr"/>
            <a:r>
              <a:rPr lang="en-US" b="1" smtClean="0">
                <a:solidFill>
                  <a:srgbClr val="C00000"/>
                </a:solidFill>
              </a:rPr>
              <a:t>此处添加标题</a:t>
            </a:r>
          </a:p>
        </p:txBody>
      </p:sp>
      <p:sp>
        <p:nvSpPr>
          <p:cNvPr id="29" name="TextBox 28"/>
          <p:cNvSpPr txBox="1"/>
          <p:nvPr/>
        </p:nvSpPr>
        <p:spPr>
          <a:xfrm>
            <a:off x="3762423" y="4049752"/>
            <a:ext cx="1562100" cy="365760"/>
          </a:xfrm>
          <a:prstGeom prst="rect">
            <a:avLst/>
          </a:prstGeom>
          <a:noFill/>
        </p:spPr>
        <p:txBody>
          <a:bodyPr wrap="none" rtlCol="0">
            <a:spAutoFit/>
          </a:bodyPr>
          <a:lstStyle/>
          <a:p>
            <a:pPr algn="ctr"/>
            <a:r>
              <a:rPr lang="en-US" b="1" smtClean="0">
                <a:solidFill>
                  <a:srgbClr val="C00000"/>
                </a:solidFill>
              </a:rPr>
              <a:t>此处添加标题</a:t>
            </a:r>
          </a:p>
        </p:txBody>
      </p:sp>
      <p:sp>
        <p:nvSpPr>
          <p:cNvPr id="30" name="TextBox 29"/>
          <p:cNvSpPr txBox="1"/>
          <p:nvPr/>
        </p:nvSpPr>
        <p:spPr>
          <a:xfrm>
            <a:off x="6244980" y="4049752"/>
            <a:ext cx="1562100" cy="365760"/>
          </a:xfrm>
          <a:prstGeom prst="rect">
            <a:avLst/>
          </a:prstGeom>
          <a:noFill/>
        </p:spPr>
        <p:txBody>
          <a:bodyPr wrap="none" rtlCol="0">
            <a:spAutoFit/>
          </a:bodyPr>
          <a:lstStyle/>
          <a:p>
            <a:pPr algn="ctr"/>
            <a:r>
              <a:rPr lang="en-US" b="1" smtClean="0">
                <a:solidFill>
                  <a:srgbClr val="C00000"/>
                </a:solidFill>
              </a:rPr>
              <a:t>此处添加标题</a:t>
            </a:r>
          </a:p>
        </p:txBody>
      </p:sp>
      <p:sp>
        <p:nvSpPr>
          <p:cNvPr id="31" name="TextBox 30"/>
          <p:cNvSpPr txBox="1"/>
          <p:nvPr/>
        </p:nvSpPr>
        <p:spPr>
          <a:xfrm>
            <a:off x="8727539" y="4049752"/>
            <a:ext cx="1562100" cy="365760"/>
          </a:xfrm>
          <a:prstGeom prst="rect">
            <a:avLst/>
          </a:prstGeom>
          <a:noFill/>
        </p:spPr>
        <p:txBody>
          <a:bodyPr wrap="none" rtlCol="0">
            <a:spAutoFit/>
          </a:bodyPr>
          <a:lstStyle/>
          <a:p>
            <a:pPr algn="ctr"/>
            <a:r>
              <a:rPr lang="en-US" b="1" smtClean="0">
                <a:solidFill>
                  <a:srgbClr val="C00000"/>
                </a:solidFill>
              </a:rPr>
              <a:t>此处添加标题</a:t>
            </a:r>
          </a:p>
        </p:txBody>
      </p:sp>
    </p:spTree>
  </p:cSld>
  <p:clrMapOvr>
    <a:masterClrMapping/>
  </p:clrMapOvr>
  <p:transition advTm="5616">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8" presetClass="entr" presetSubtype="12"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Left)">
                                      <p:cBhvr>
                                        <p:cTn id="17" dur="500"/>
                                        <p:tgtEl>
                                          <p:spTgt spid="7"/>
                                        </p:tgtEl>
                                      </p:cBhvr>
                                    </p:animEffect>
                                  </p:childTnLst>
                                </p:cTn>
                              </p:par>
                            </p:childTnLst>
                          </p:cTn>
                        </p:par>
                        <p:par>
                          <p:cTn id="18" fill="hold">
                            <p:stCondLst>
                              <p:cond delay="1500"/>
                            </p:stCondLst>
                            <p:childTnLst>
                              <p:par>
                                <p:cTn id="19" presetID="18" presetClass="entr" presetSubtype="12"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strips(downLeft)">
                                      <p:cBhvr>
                                        <p:cTn id="21" dur="500"/>
                                        <p:tgtEl>
                                          <p:spTgt spid="12"/>
                                        </p:tgtEl>
                                      </p:cBhvr>
                                    </p:animEffect>
                                  </p:childTnLst>
                                </p:cTn>
                              </p:par>
                            </p:childTnLst>
                          </p:cTn>
                        </p:par>
                        <p:par>
                          <p:cTn id="22" fill="hold">
                            <p:stCondLst>
                              <p:cond delay="2000"/>
                            </p:stCondLst>
                            <p:childTnLst>
                              <p:par>
                                <p:cTn id="23" presetID="18" presetClass="entr" presetSubtype="12"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strips(downLeft)">
                                      <p:cBhvr>
                                        <p:cTn id="25" dur="500"/>
                                        <p:tgtEl>
                                          <p:spTgt spid="13"/>
                                        </p:tgtEl>
                                      </p:cBhvr>
                                    </p:animEffect>
                                  </p:childTnLst>
                                </p:cTn>
                              </p:par>
                            </p:childTnLst>
                          </p:cTn>
                        </p:par>
                        <p:par>
                          <p:cTn id="26" fill="hold">
                            <p:stCondLst>
                              <p:cond delay="2500"/>
                            </p:stCondLst>
                            <p:childTnLst>
                              <p:par>
                                <p:cTn id="27" presetID="18" presetClass="entr" presetSubtype="12"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strips(downLeft)">
                                      <p:cBhvr>
                                        <p:cTn id="29" dur="500"/>
                                        <p:tgtEl>
                                          <p:spTgt spid="14"/>
                                        </p:tgtEl>
                                      </p:cBhvr>
                                    </p:animEffect>
                                  </p:childTnLst>
                                </p:cTn>
                              </p:par>
                            </p:childTnLst>
                          </p:cTn>
                        </p:par>
                        <p:par>
                          <p:cTn id="30" fill="hold">
                            <p:stCondLst>
                              <p:cond delay="3000"/>
                            </p:stCondLst>
                            <p:childTnLst>
                              <p:par>
                                <p:cTn id="31" presetID="12" presetClass="entr" presetSubtype="4"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p:tgtEl>
                                          <p:spTgt spid="28"/>
                                        </p:tgtEl>
                                        <p:attrNameLst>
                                          <p:attrName>ppt_y</p:attrName>
                                        </p:attrNameLst>
                                      </p:cBhvr>
                                      <p:tavLst>
                                        <p:tav tm="0">
                                          <p:val>
                                            <p:strVal val="#ppt_y+#ppt_h*1.125000"/>
                                          </p:val>
                                        </p:tav>
                                        <p:tav tm="100000">
                                          <p:val>
                                            <p:strVal val="#ppt_y"/>
                                          </p:val>
                                        </p:tav>
                                      </p:tavLst>
                                    </p:anim>
                                    <p:animEffect transition="in" filter="wipe(up)">
                                      <p:cBhvr>
                                        <p:cTn id="34" dur="500"/>
                                        <p:tgtEl>
                                          <p:spTgt spid="28"/>
                                        </p:tgtEl>
                                      </p:cBhvr>
                                    </p:animEffect>
                                  </p:childTnLst>
                                </p:cTn>
                              </p:par>
                              <p:par>
                                <p:cTn id="35" presetID="1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p:tgtEl>
                                          <p:spTgt spid="24"/>
                                        </p:tgtEl>
                                        <p:attrNameLst>
                                          <p:attrName>ppt_y</p:attrName>
                                        </p:attrNameLst>
                                      </p:cBhvr>
                                      <p:tavLst>
                                        <p:tav tm="0">
                                          <p:val>
                                            <p:strVal val="#ppt_y-#ppt_h*1.125000"/>
                                          </p:val>
                                        </p:tav>
                                        <p:tav tm="100000">
                                          <p:val>
                                            <p:strVal val="#ppt_y"/>
                                          </p:val>
                                        </p:tav>
                                      </p:tavLst>
                                    </p:anim>
                                    <p:animEffect transition="in" filter="wipe(down)">
                                      <p:cBhvr>
                                        <p:cTn id="38" dur="500"/>
                                        <p:tgtEl>
                                          <p:spTgt spid="24"/>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500"/>
                                        <p:tgtEl>
                                          <p:spTgt spid="29"/>
                                        </p:tgtEl>
                                        <p:attrNameLst>
                                          <p:attrName>ppt_y</p:attrName>
                                        </p:attrNameLst>
                                      </p:cBhvr>
                                      <p:tavLst>
                                        <p:tav tm="0">
                                          <p:val>
                                            <p:strVal val="#ppt_y+#ppt_h*1.125000"/>
                                          </p:val>
                                        </p:tav>
                                        <p:tav tm="100000">
                                          <p:val>
                                            <p:strVal val="#ppt_y"/>
                                          </p:val>
                                        </p:tav>
                                      </p:tavLst>
                                    </p:anim>
                                    <p:animEffect transition="in" filter="wipe(up)">
                                      <p:cBhvr>
                                        <p:cTn id="43" dur="500"/>
                                        <p:tgtEl>
                                          <p:spTgt spid="29"/>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p:tgtEl>
                                          <p:spTgt spid="25"/>
                                        </p:tgtEl>
                                        <p:attrNameLst>
                                          <p:attrName>ppt_y</p:attrName>
                                        </p:attrNameLst>
                                      </p:cBhvr>
                                      <p:tavLst>
                                        <p:tav tm="0">
                                          <p:val>
                                            <p:strVal val="#ppt_y-#ppt_h*1.125000"/>
                                          </p:val>
                                        </p:tav>
                                        <p:tav tm="100000">
                                          <p:val>
                                            <p:strVal val="#ppt_y"/>
                                          </p:val>
                                        </p:tav>
                                      </p:tavLst>
                                    </p:anim>
                                    <p:animEffect transition="in" filter="wipe(down)">
                                      <p:cBhvr>
                                        <p:cTn id="47" dur="500"/>
                                        <p:tgtEl>
                                          <p:spTgt spid="25"/>
                                        </p:tgtEl>
                                      </p:cBhvr>
                                    </p:animEffect>
                                  </p:childTnLst>
                                </p:cTn>
                              </p:par>
                            </p:childTnLst>
                          </p:cTn>
                        </p:par>
                        <p:par>
                          <p:cTn id="48" fill="hold">
                            <p:stCondLst>
                              <p:cond delay="4000"/>
                            </p:stCondLst>
                            <p:childTnLst>
                              <p:par>
                                <p:cTn id="49" presetID="12" presetClass="entr" presetSubtype="4"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p:tgtEl>
                                          <p:spTgt spid="30"/>
                                        </p:tgtEl>
                                        <p:attrNameLst>
                                          <p:attrName>ppt_y</p:attrName>
                                        </p:attrNameLst>
                                      </p:cBhvr>
                                      <p:tavLst>
                                        <p:tav tm="0">
                                          <p:val>
                                            <p:strVal val="#ppt_y+#ppt_h*1.125000"/>
                                          </p:val>
                                        </p:tav>
                                        <p:tav tm="100000">
                                          <p:val>
                                            <p:strVal val="#ppt_y"/>
                                          </p:val>
                                        </p:tav>
                                      </p:tavLst>
                                    </p:anim>
                                    <p:animEffect transition="in" filter="wipe(up)">
                                      <p:cBhvr>
                                        <p:cTn id="52" dur="500"/>
                                        <p:tgtEl>
                                          <p:spTgt spid="30"/>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p:tgtEl>
                                          <p:spTgt spid="26"/>
                                        </p:tgtEl>
                                        <p:attrNameLst>
                                          <p:attrName>ppt_y</p:attrName>
                                        </p:attrNameLst>
                                      </p:cBhvr>
                                      <p:tavLst>
                                        <p:tav tm="0">
                                          <p:val>
                                            <p:strVal val="#ppt_y-#ppt_h*1.125000"/>
                                          </p:val>
                                        </p:tav>
                                        <p:tav tm="100000">
                                          <p:val>
                                            <p:strVal val="#ppt_y"/>
                                          </p:val>
                                        </p:tav>
                                      </p:tavLst>
                                    </p:anim>
                                    <p:animEffect transition="in" filter="wipe(down)">
                                      <p:cBhvr>
                                        <p:cTn id="56" dur="500"/>
                                        <p:tgtEl>
                                          <p:spTgt spid="26"/>
                                        </p:tgtEl>
                                      </p:cBhvr>
                                    </p:animEffect>
                                  </p:childTnLst>
                                </p:cTn>
                              </p:par>
                            </p:childTnLst>
                          </p:cTn>
                        </p:par>
                        <p:par>
                          <p:cTn id="57" fill="hold">
                            <p:stCondLst>
                              <p:cond delay="4500"/>
                            </p:stCondLst>
                            <p:childTnLst>
                              <p:par>
                                <p:cTn id="58" presetID="12" presetClass="entr" presetSubtype="4"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500"/>
                                        <p:tgtEl>
                                          <p:spTgt spid="31"/>
                                        </p:tgtEl>
                                        <p:attrNameLst>
                                          <p:attrName>ppt_y</p:attrName>
                                        </p:attrNameLst>
                                      </p:cBhvr>
                                      <p:tavLst>
                                        <p:tav tm="0">
                                          <p:val>
                                            <p:strVal val="#ppt_y+#ppt_h*1.125000"/>
                                          </p:val>
                                        </p:tav>
                                        <p:tav tm="100000">
                                          <p:val>
                                            <p:strVal val="#ppt_y"/>
                                          </p:val>
                                        </p:tav>
                                      </p:tavLst>
                                    </p:anim>
                                    <p:animEffect transition="in" filter="wipe(up)">
                                      <p:cBhvr>
                                        <p:cTn id="61" dur="500"/>
                                        <p:tgtEl>
                                          <p:spTgt spid="31"/>
                                        </p:tgtEl>
                                      </p:cBhvr>
                                    </p:animEffect>
                                  </p:childTnLst>
                                </p:cTn>
                              </p:par>
                              <p:par>
                                <p:cTn id="62" presetID="12" presetClass="entr" presetSubtype="1"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500"/>
                                        <p:tgtEl>
                                          <p:spTgt spid="27"/>
                                        </p:tgtEl>
                                        <p:attrNameLst>
                                          <p:attrName>ppt_y</p:attrName>
                                        </p:attrNameLst>
                                      </p:cBhvr>
                                      <p:tavLst>
                                        <p:tav tm="0">
                                          <p:val>
                                            <p:strVal val="#ppt_y-#ppt_h*1.125000"/>
                                          </p:val>
                                        </p:tav>
                                        <p:tav tm="100000">
                                          <p:val>
                                            <p:strVal val="#ppt_y"/>
                                          </p:val>
                                        </p:tav>
                                      </p:tavLst>
                                    </p:anim>
                                    <p:animEffect transition="in" filter="wipe(down)">
                                      <p:cBhvr>
                                        <p:cTn id="6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24" grpId="0"/>
      <p:bldP spid="25" grpId="0"/>
      <p:bldP spid="26" grpId="0"/>
      <p:bldP spid="27" grpId="0"/>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6" name="Group 5"/>
          <p:cNvGrpSpPr/>
          <p:nvPr/>
        </p:nvGrpSpPr>
        <p:grpSpPr>
          <a:xfrm>
            <a:off x="1105079" y="1112404"/>
            <a:ext cx="831273" cy="831273"/>
            <a:chOff x="1105079" y="1849004"/>
            <a:chExt cx="831273" cy="831273"/>
          </a:xfrm>
        </p:grpSpPr>
        <p:sp>
          <p:nvSpPr>
            <p:cNvPr id="4" name="Oval 3"/>
            <p:cNvSpPr/>
            <p:nvPr/>
          </p:nvSpPr>
          <p:spPr>
            <a:xfrm>
              <a:off x="1105079" y="1849004"/>
              <a:ext cx="831273" cy="831273"/>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reeform 5"/>
            <p:cNvSpPr/>
            <p:nvPr/>
          </p:nvSpPr>
          <p:spPr bwMode="auto">
            <a:xfrm>
              <a:off x="1363206" y="212305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lstStyle/>
            <a:p>
              <a:endParaRPr lang="en-GB"/>
            </a:p>
          </p:txBody>
        </p:sp>
      </p:grpSp>
      <p:grpSp>
        <p:nvGrpSpPr>
          <p:cNvPr id="10" name="Group 9"/>
          <p:cNvGrpSpPr/>
          <p:nvPr/>
        </p:nvGrpSpPr>
        <p:grpSpPr>
          <a:xfrm>
            <a:off x="2048861" y="1112404"/>
            <a:ext cx="3949729" cy="1276440"/>
            <a:chOff x="2926686" y="2081379"/>
            <a:chExt cx="3949729" cy="1276440"/>
          </a:xfrm>
        </p:grpSpPr>
        <p:sp>
          <p:nvSpPr>
            <p:cNvPr id="7" name="TextBox 6"/>
            <p:cNvSpPr txBox="1"/>
            <p:nvPr/>
          </p:nvSpPr>
          <p:spPr>
            <a:xfrm>
              <a:off x="2926686" y="2081379"/>
              <a:ext cx="2021840" cy="365760"/>
            </a:xfrm>
            <a:prstGeom prst="rect">
              <a:avLst/>
            </a:prstGeom>
            <a:noFill/>
          </p:spPr>
          <p:txBody>
            <a:bodyPr wrap="none" rtlCol="0">
              <a:spAutoFit/>
            </a:bodyPr>
            <a:lstStyle/>
            <a:p>
              <a:pPr algn="l"/>
              <a:r>
                <a:rPr lang="en-US" b="1" smtClean="0"/>
                <a:t>单击此处添加标题</a:t>
              </a:r>
            </a:p>
          </p:txBody>
        </p:sp>
        <p:sp>
          <p:nvSpPr>
            <p:cNvPr id="8" name="Rectangle 7"/>
            <p:cNvSpPr/>
            <p:nvPr/>
          </p:nvSpPr>
          <p:spPr>
            <a:xfrm>
              <a:off x="2926686" y="2717739"/>
              <a:ext cx="3949729" cy="64008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9" name="Rectangle 8"/>
            <p:cNvSpPr/>
            <p:nvPr/>
          </p:nvSpPr>
          <p:spPr>
            <a:xfrm>
              <a:off x="2926686" y="2440740"/>
              <a:ext cx="2478405" cy="274320"/>
            </a:xfrm>
            <a:prstGeom prst="rect">
              <a:avLst/>
            </a:prstGeom>
          </p:spPr>
          <p:txBody>
            <a:bodyPr wrap="none">
              <a:spAutoFit/>
            </a:bodyPr>
            <a:lstStyle/>
            <a:p>
              <a:pPr algn="l"/>
              <a:r>
                <a:rPr lang="en-GB" sz="1200" b="1"/>
                <a:t>请在此粘贴或者输入您的文字内容</a:t>
              </a:r>
            </a:p>
          </p:txBody>
        </p:sp>
      </p:grpSp>
      <p:grpSp>
        <p:nvGrpSpPr>
          <p:cNvPr id="11" name="Group 10"/>
          <p:cNvGrpSpPr/>
          <p:nvPr/>
        </p:nvGrpSpPr>
        <p:grpSpPr>
          <a:xfrm>
            <a:off x="1105079" y="2740454"/>
            <a:ext cx="831273" cy="831273"/>
            <a:chOff x="1105079" y="3477054"/>
            <a:chExt cx="831273" cy="831273"/>
          </a:xfrm>
        </p:grpSpPr>
        <p:sp>
          <p:nvSpPr>
            <p:cNvPr id="12" name="Oval 11"/>
            <p:cNvSpPr/>
            <p:nvPr/>
          </p:nvSpPr>
          <p:spPr>
            <a:xfrm>
              <a:off x="1105079" y="3477054"/>
              <a:ext cx="831273" cy="831273"/>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5"/>
            <p:cNvSpPr/>
            <p:nvPr/>
          </p:nvSpPr>
          <p:spPr bwMode="auto">
            <a:xfrm>
              <a:off x="1363206" y="375110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lstStyle/>
            <a:p>
              <a:endParaRPr lang="en-GB"/>
            </a:p>
          </p:txBody>
        </p:sp>
      </p:grpSp>
      <p:grpSp>
        <p:nvGrpSpPr>
          <p:cNvPr id="14" name="Group 13"/>
          <p:cNvGrpSpPr/>
          <p:nvPr/>
        </p:nvGrpSpPr>
        <p:grpSpPr>
          <a:xfrm>
            <a:off x="1105079" y="4368504"/>
            <a:ext cx="831273" cy="831273"/>
            <a:chOff x="1105079" y="5105104"/>
            <a:chExt cx="831273" cy="831273"/>
          </a:xfrm>
        </p:grpSpPr>
        <p:sp>
          <p:nvSpPr>
            <p:cNvPr id="15" name="Oval 14"/>
            <p:cNvSpPr/>
            <p:nvPr/>
          </p:nvSpPr>
          <p:spPr>
            <a:xfrm>
              <a:off x="1105079" y="5105104"/>
              <a:ext cx="831273" cy="831273"/>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5"/>
            <p:cNvSpPr/>
            <p:nvPr/>
          </p:nvSpPr>
          <p:spPr bwMode="auto">
            <a:xfrm>
              <a:off x="1363206" y="537915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lstStyle/>
            <a:p>
              <a:endParaRPr lang="en-GB"/>
            </a:p>
          </p:txBody>
        </p:sp>
      </p:grpSp>
      <p:grpSp>
        <p:nvGrpSpPr>
          <p:cNvPr id="17" name="Group 16"/>
          <p:cNvGrpSpPr/>
          <p:nvPr/>
        </p:nvGrpSpPr>
        <p:grpSpPr>
          <a:xfrm>
            <a:off x="2048861" y="4357709"/>
            <a:ext cx="3949729" cy="1276440"/>
            <a:chOff x="2926686" y="2081379"/>
            <a:chExt cx="3949729" cy="1276440"/>
          </a:xfrm>
        </p:grpSpPr>
        <p:sp>
          <p:nvSpPr>
            <p:cNvPr id="18" name="TextBox 17"/>
            <p:cNvSpPr txBox="1"/>
            <p:nvPr/>
          </p:nvSpPr>
          <p:spPr>
            <a:xfrm>
              <a:off x="2926686" y="2081379"/>
              <a:ext cx="2021840" cy="365760"/>
            </a:xfrm>
            <a:prstGeom prst="rect">
              <a:avLst/>
            </a:prstGeom>
            <a:noFill/>
          </p:spPr>
          <p:txBody>
            <a:bodyPr wrap="none" rtlCol="0">
              <a:spAutoFit/>
            </a:bodyPr>
            <a:lstStyle/>
            <a:p>
              <a:pPr algn="l"/>
              <a:r>
                <a:rPr lang="en-US" b="1" smtClean="0"/>
                <a:t>单击此处添加标题</a:t>
              </a:r>
            </a:p>
          </p:txBody>
        </p:sp>
        <p:sp>
          <p:nvSpPr>
            <p:cNvPr id="19" name="Rectangle 18"/>
            <p:cNvSpPr/>
            <p:nvPr/>
          </p:nvSpPr>
          <p:spPr>
            <a:xfrm>
              <a:off x="2926686" y="2717739"/>
              <a:ext cx="3949729" cy="64008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20" name="Rectangle 19"/>
            <p:cNvSpPr/>
            <p:nvPr/>
          </p:nvSpPr>
          <p:spPr>
            <a:xfrm>
              <a:off x="2926686" y="2440740"/>
              <a:ext cx="2478405" cy="274320"/>
            </a:xfrm>
            <a:prstGeom prst="rect">
              <a:avLst/>
            </a:prstGeom>
          </p:spPr>
          <p:txBody>
            <a:bodyPr wrap="none">
              <a:spAutoFit/>
            </a:bodyPr>
            <a:lstStyle/>
            <a:p>
              <a:pPr algn="l"/>
              <a:r>
                <a:rPr lang="en-GB" sz="1200" b="1"/>
                <a:t>请在此粘贴或者输入您的文字内容</a:t>
              </a:r>
            </a:p>
          </p:txBody>
        </p:sp>
      </p:grpSp>
      <p:grpSp>
        <p:nvGrpSpPr>
          <p:cNvPr id="21" name="Group 20"/>
          <p:cNvGrpSpPr/>
          <p:nvPr/>
        </p:nvGrpSpPr>
        <p:grpSpPr>
          <a:xfrm>
            <a:off x="2048861" y="2740697"/>
            <a:ext cx="3949729" cy="1276440"/>
            <a:chOff x="2926686" y="2081379"/>
            <a:chExt cx="3949729" cy="1276440"/>
          </a:xfrm>
        </p:grpSpPr>
        <p:sp>
          <p:nvSpPr>
            <p:cNvPr id="22" name="TextBox 21"/>
            <p:cNvSpPr txBox="1"/>
            <p:nvPr/>
          </p:nvSpPr>
          <p:spPr>
            <a:xfrm>
              <a:off x="2926686" y="2081379"/>
              <a:ext cx="2021840" cy="365760"/>
            </a:xfrm>
            <a:prstGeom prst="rect">
              <a:avLst/>
            </a:prstGeom>
            <a:noFill/>
          </p:spPr>
          <p:txBody>
            <a:bodyPr wrap="none" rtlCol="0">
              <a:spAutoFit/>
            </a:bodyPr>
            <a:lstStyle/>
            <a:p>
              <a:pPr algn="l"/>
              <a:r>
                <a:rPr lang="en-US" b="1" smtClean="0"/>
                <a:t>单击此处添加标题</a:t>
              </a:r>
            </a:p>
          </p:txBody>
        </p:sp>
        <p:sp>
          <p:nvSpPr>
            <p:cNvPr id="23" name="Rectangle 22"/>
            <p:cNvSpPr/>
            <p:nvPr/>
          </p:nvSpPr>
          <p:spPr>
            <a:xfrm>
              <a:off x="2926686" y="2717739"/>
              <a:ext cx="3949729" cy="64008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24" name="Rectangle 23"/>
            <p:cNvSpPr/>
            <p:nvPr/>
          </p:nvSpPr>
          <p:spPr>
            <a:xfrm>
              <a:off x="2926686" y="2440740"/>
              <a:ext cx="2478405" cy="274320"/>
            </a:xfrm>
            <a:prstGeom prst="rect">
              <a:avLst/>
            </a:prstGeom>
          </p:spPr>
          <p:txBody>
            <a:bodyPr wrap="none">
              <a:spAutoFit/>
            </a:bodyPr>
            <a:lstStyle/>
            <a:p>
              <a:pPr algn="l"/>
              <a:r>
                <a:rPr lang="en-GB" sz="1200" b="1"/>
                <a:t>请在此粘贴或者输入您的文字内容</a:t>
              </a:r>
            </a:p>
          </p:txBody>
        </p:sp>
      </p:grpSp>
      <p:grpSp>
        <p:nvGrpSpPr>
          <p:cNvPr id="25" name="Group 24"/>
          <p:cNvGrpSpPr/>
          <p:nvPr/>
        </p:nvGrpSpPr>
        <p:grpSpPr>
          <a:xfrm>
            <a:off x="6357956" y="1112404"/>
            <a:ext cx="831273" cy="831273"/>
            <a:chOff x="6357956" y="1849004"/>
            <a:chExt cx="831273" cy="831273"/>
          </a:xfrm>
        </p:grpSpPr>
        <p:sp>
          <p:nvSpPr>
            <p:cNvPr id="26" name="Oval 25"/>
            <p:cNvSpPr/>
            <p:nvPr/>
          </p:nvSpPr>
          <p:spPr>
            <a:xfrm>
              <a:off x="6357956" y="1849004"/>
              <a:ext cx="831273" cy="831273"/>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reeform 5"/>
            <p:cNvSpPr/>
            <p:nvPr/>
          </p:nvSpPr>
          <p:spPr bwMode="auto">
            <a:xfrm>
              <a:off x="6616083" y="212305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lstStyle/>
            <a:p>
              <a:endParaRPr lang="en-GB"/>
            </a:p>
          </p:txBody>
        </p:sp>
      </p:grpSp>
      <p:grpSp>
        <p:nvGrpSpPr>
          <p:cNvPr id="28" name="Group 27"/>
          <p:cNvGrpSpPr/>
          <p:nvPr/>
        </p:nvGrpSpPr>
        <p:grpSpPr>
          <a:xfrm>
            <a:off x="7301738" y="1112404"/>
            <a:ext cx="3949729" cy="1276440"/>
            <a:chOff x="2926686" y="2081379"/>
            <a:chExt cx="3949729" cy="1276440"/>
          </a:xfrm>
        </p:grpSpPr>
        <p:sp>
          <p:nvSpPr>
            <p:cNvPr id="29" name="TextBox 28"/>
            <p:cNvSpPr txBox="1"/>
            <p:nvPr/>
          </p:nvSpPr>
          <p:spPr>
            <a:xfrm>
              <a:off x="2926686" y="2081379"/>
              <a:ext cx="2021840" cy="365760"/>
            </a:xfrm>
            <a:prstGeom prst="rect">
              <a:avLst/>
            </a:prstGeom>
            <a:noFill/>
          </p:spPr>
          <p:txBody>
            <a:bodyPr wrap="none" rtlCol="0">
              <a:spAutoFit/>
            </a:bodyPr>
            <a:lstStyle/>
            <a:p>
              <a:pPr algn="l"/>
              <a:r>
                <a:rPr lang="en-US" b="1" smtClean="0"/>
                <a:t>单击此处添加标题</a:t>
              </a:r>
            </a:p>
          </p:txBody>
        </p:sp>
        <p:sp>
          <p:nvSpPr>
            <p:cNvPr id="30" name="Rectangle 29"/>
            <p:cNvSpPr/>
            <p:nvPr/>
          </p:nvSpPr>
          <p:spPr>
            <a:xfrm>
              <a:off x="2926686" y="2717739"/>
              <a:ext cx="3949729" cy="64008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31" name="Rectangle 30"/>
            <p:cNvSpPr/>
            <p:nvPr/>
          </p:nvSpPr>
          <p:spPr>
            <a:xfrm>
              <a:off x="2926686" y="2440740"/>
              <a:ext cx="2478405" cy="274320"/>
            </a:xfrm>
            <a:prstGeom prst="rect">
              <a:avLst/>
            </a:prstGeom>
          </p:spPr>
          <p:txBody>
            <a:bodyPr wrap="none">
              <a:spAutoFit/>
            </a:bodyPr>
            <a:lstStyle/>
            <a:p>
              <a:pPr algn="l"/>
              <a:r>
                <a:rPr lang="en-GB" sz="1200" b="1"/>
                <a:t>请在此粘贴或者输入您的文字内容</a:t>
              </a:r>
            </a:p>
          </p:txBody>
        </p:sp>
      </p:grpSp>
      <p:grpSp>
        <p:nvGrpSpPr>
          <p:cNvPr id="32" name="Group 31"/>
          <p:cNvGrpSpPr/>
          <p:nvPr/>
        </p:nvGrpSpPr>
        <p:grpSpPr>
          <a:xfrm>
            <a:off x="6357956" y="2740454"/>
            <a:ext cx="831273" cy="831273"/>
            <a:chOff x="6357956" y="3477054"/>
            <a:chExt cx="831273" cy="831273"/>
          </a:xfrm>
        </p:grpSpPr>
        <p:sp>
          <p:nvSpPr>
            <p:cNvPr id="33" name="Oval 32"/>
            <p:cNvSpPr/>
            <p:nvPr/>
          </p:nvSpPr>
          <p:spPr>
            <a:xfrm>
              <a:off x="6357956" y="3477054"/>
              <a:ext cx="831273" cy="831273"/>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5"/>
            <p:cNvSpPr/>
            <p:nvPr/>
          </p:nvSpPr>
          <p:spPr bwMode="auto">
            <a:xfrm>
              <a:off x="6616083" y="375110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lstStyle/>
            <a:p>
              <a:endParaRPr lang="en-GB"/>
            </a:p>
          </p:txBody>
        </p:sp>
      </p:grpSp>
      <p:grpSp>
        <p:nvGrpSpPr>
          <p:cNvPr id="35" name="Group 34"/>
          <p:cNvGrpSpPr/>
          <p:nvPr/>
        </p:nvGrpSpPr>
        <p:grpSpPr>
          <a:xfrm>
            <a:off x="6357956" y="4368504"/>
            <a:ext cx="831273" cy="831273"/>
            <a:chOff x="6357956" y="5105104"/>
            <a:chExt cx="831273" cy="831273"/>
          </a:xfrm>
        </p:grpSpPr>
        <p:sp>
          <p:nvSpPr>
            <p:cNvPr id="36" name="Oval 35"/>
            <p:cNvSpPr/>
            <p:nvPr/>
          </p:nvSpPr>
          <p:spPr>
            <a:xfrm>
              <a:off x="6357956" y="5105104"/>
              <a:ext cx="831273" cy="831273"/>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reeform 5"/>
            <p:cNvSpPr/>
            <p:nvPr/>
          </p:nvSpPr>
          <p:spPr bwMode="auto">
            <a:xfrm>
              <a:off x="6616083" y="537915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lstStyle/>
            <a:p>
              <a:endParaRPr lang="en-GB"/>
            </a:p>
          </p:txBody>
        </p:sp>
      </p:grpSp>
      <p:grpSp>
        <p:nvGrpSpPr>
          <p:cNvPr id="38" name="Group 37"/>
          <p:cNvGrpSpPr/>
          <p:nvPr/>
        </p:nvGrpSpPr>
        <p:grpSpPr>
          <a:xfrm>
            <a:off x="7301738" y="4368504"/>
            <a:ext cx="3949729" cy="1276440"/>
            <a:chOff x="2926686" y="2081379"/>
            <a:chExt cx="3949729" cy="1276440"/>
          </a:xfrm>
        </p:grpSpPr>
        <p:sp>
          <p:nvSpPr>
            <p:cNvPr id="39" name="TextBox 38"/>
            <p:cNvSpPr txBox="1"/>
            <p:nvPr/>
          </p:nvSpPr>
          <p:spPr>
            <a:xfrm>
              <a:off x="2926686" y="2081379"/>
              <a:ext cx="2021840" cy="365760"/>
            </a:xfrm>
            <a:prstGeom prst="rect">
              <a:avLst/>
            </a:prstGeom>
            <a:noFill/>
          </p:spPr>
          <p:txBody>
            <a:bodyPr wrap="none" rtlCol="0">
              <a:spAutoFit/>
            </a:bodyPr>
            <a:lstStyle/>
            <a:p>
              <a:pPr algn="l"/>
              <a:r>
                <a:rPr lang="en-US" b="1" smtClean="0"/>
                <a:t>单击此处添加标题</a:t>
              </a:r>
            </a:p>
          </p:txBody>
        </p:sp>
        <p:sp>
          <p:nvSpPr>
            <p:cNvPr id="40" name="Rectangle 39"/>
            <p:cNvSpPr/>
            <p:nvPr/>
          </p:nvSpPr>
          <p:spPr>
            <a:xfrm>
              <a:off x="2926686" y="2717739"/>
              <a:ext cx="3949729" cy="64008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41" name="Rectangle 40"/>
            <p:cNvSpPr/>
            <p:nvPr/>
          </p:nvSpPr>
          <p:spPr>
            <a:xfrm>
              <a:off x="2926686" y="2440740"/>
              <a:ext cx="2478405" cy="274320"/>
            </a:xfrm>
            <a:prstGeom prst="rect">
              <a:avLst/>
            </a:prstGeom>
          </p:spPr>
          <p:txBody>
            <a:bodyPr wrap="none">
              <a:spAutoFit/>
            </a:bodyPr>
            <a:lstStyle/>
            <a:p>
              <a:pPr algn="l"/>
              <a:r>
                <a:rPr lang="en-GB" sz="1200" b="1"/>
                <a:t>请在此粘贴或者输入您的文字内容</a:t>
              </a:r>
            </a:p>
          </p:txBody>
        </p:sp>
      </p:grpSp>
      <p:grpSp>
        <p:nvGrpSpPr>
          <p:cNvPr id="42" name="Group 41"/>
          <p:cNvGrpSpPr/>
          <p:nvPr/>
        </p:nvGrpSpPr>
        <p:grpSpPr>
          <a:xfrm>
            <a:off x="7301738" y="2740697"/>
            <a:ext cx="3949729" cy="1276440"/>
            <a:chOff x="2926686" y="2081379"/>
            <a:chExt cx="3949729" cy="1276440"/>
          </a:xfrm>
        </p:grpSpPr>
        <p:sp>
          <p:nvSpPr>
            <p:cNvPr id="43" name="TextBox 42"/>
            <p:cNvSpPr txBox="1"/>
            <p:nvPr/>
          </p:nvSpPr>
          <p:spPr>
            <a:xfrm>
              <a:off x="2926686" y="2081379"/>
              <a:ext cx="2021840" cy="365760"/>
            </a:xfrm>
            <a:prstGeom prst="rect">
              <a:avLst/>
            </a:prstGeom>
            <a:noFill/>
          </p:spPr>
          <p:txBody>
            <a:bodyPr wrap="none" rtlCol="0">
              <a:spAutoFit/>
            </a:bodyPr>
            <a:lstStyle/>
            <a:p>
              <a:pPr algn="l"/>
              <a:r>
                <a:rPr lang="en-US" b="1" smtClean="0"/>
                <a:t>单击此处添加标题</a:t>
              </a:r>
            </a:p>
          </p:txBody>
        </p:sp>
        <p:sp>
          <p:nvSpPr>
            <p:cNvPr id="44" name="Rectangle 43"/>
            <p:cNvSpPr/>
            <p:nvPr/>
          </p:nvSpPr>
          <p:spPr>
            <a:xfrm>
              <a:off x="2926686" y="2717739"/>
              <a:ext cx="3949729" cy="640080"/>
            </a:xfrm>
            <a:prstGeom prst="rect">
              <a:avLst/>
            </a:prstGeom>
          </p:spPr>
          <p:txBody>
            <a:bodyPr wrap="square">
              <a:spAutoFit/>
            </a:bodyPr>
            <a:lstStyle/>
            <a:p>
              <a:r>
                <a:rPr lang="en-GB" sz="1200"/>
                <a:t>您的内容打在这里，或者通过复制您的文本后，在此框中选择粘贴，并选择只保留文字。您的内容打在这里，或者通过复制您的文本后，在此框中</a:t>
              </a:r>
            </a:p>
          </p:txBody>
        </p:sp>
        <p:sp>
          <p:nvSpPr>
            <p:cNvPr id="45" name="Rectangle 44"/>
            <p:cNvSpPr/>
            <p:nvPr/>
          </p:nvSpPr>
          <p:spPr>
            <a:xfrm>
              <a:off x="2926686" y="2440740"/>
              <a:ext cx="2478405" cy="274320"/>
            </a:xfrm>
            <a:prstGeom prst="rect">
              <a:avLst/>
            </a:prstGeom>
          </p:spPr>
          <p:txBody>
            <a:bodyPr wrap="none">
              <a:spAutoFit/>
            </a:bodyPr>
            <a:lstStyle/>
            <a:p>
              <a:pPr algn="l"/>
              <a:r>
                <a:rPr lang="en-GB" sz="1200" b="1"/>
                <a:t>请在此粘贴或者输入您的文字内容</a:t>
              </a:r>
            </a:p>
          </p:txBody>
        </p:sp>
      </p:grpSp>
    </p:spTree>
  </p:cSld>
  <p:clrMapOvr>
    <a:masterClrMapping/>
  </p:clrMapOvr>
  <p:transition advTm="6646">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4"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up)">
                                      <p:cBhvr>
                                        <p:cTn id="14" dur="500"/>
                                        <p:tgtEl>
                                          <p:spTgt spid="10"/>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p:cTn id="18" dur="500" fill="hold"/>
                                        <p:tgtEl>
                                          <p:spTgt spid="25"/>
                                        </p:tgtEl>
                                        <p:attrNameLst>
                                          <p:attrName>ppt_w</p:attrName>
                                        </p:attrNameLst>
                                      </p:cBhvr>
                                      <p:tavLst>
                                        <p:tav tm="0">
                                          <p:val>
                                            <p:fltVal val="0"/>
                                          </p:val>
                                        </p:tav>
                                        <p:tav tm="100000">
                                          <p:val>
                                            <p:strVal val="#ppt_w"/>
                                          </p:val>
                                        </p:tav>
                                      </p:tavLst>
                                    </p:anim>
                                    <p:anim calcmode="lin" valueType="num">
                                      <p:cBhvr>
                                        <p:cTn id="19" dur="500" fill="hold"/>
                                        <p:tgtEl>
                                          <p:spTgt spid="25"/>
                                        </p:tgtEl>
                                        <p:attrNameLst>
                                          <p:attrName>ppt_h</p:attrName>
                                        </p:attrNameLst>
                                      </p:cBhvr>
                                      <p:tavLst>
                                        <p:tav tm="0">
                                          <p:val>
                                            <p:fltVal val="0"/>
                                          </p:val>
                                        </p:tav>
                                        <p:tav tm="100000">
                                          <p:val>
                                            <p:strVal val="#ppt_h"/>
                                          </p:val>
                                        </p:tav>
                                      </p:tavLst>
                                    </p:anim>
                                    <p:animEffect transition="in" filter="fade">
                                      <p:cBhvr>
                                        <p:cTn id="20" dur="500"/>
                                        <p:tgtEl>
                                          <p:spTgt spid="25"/>
                                        </p:tgtEl>
                                      </p:cBhvr>
                                    </p:animEffect>
                                  </p:childTnLst>
                                </p:cTn>
                              </p:par>
                            </p:childTnLst>
                          </p:cTn>
                        </p:par>
                        <p:par>
                          <p:cTn id="21" fill="hold">
                            <p:stCondLst>
                              <p:cond delay="1500"/>
                            </p:stCondLst>
                            <p:childTnLst>
                              <p:par>
                                <p:cTn id="22" presetID="12" presetClass="entr" presetSubtype="4"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p:tgtEl>
                                          <p:spTgt spid="28"/>
                                        </p:tgtEl>
                                        <p:attrNameLst>
                                          <p:attrName>ppt_y</p:attrName>
                                        </p:attrNameLst>
                                      </p:cBhvr>
                                      <p:tavLst>
                                        <p:tav tm="0">
                                          <p:val>
                                            <p:strVal val="#ppt_y+#ppt_h*1.125000"/>
                                          </p:val>
                                        </p:tav>
                                        <p:tav tm="100000">
                                          <p:val>
                                            <p:strVal val="#ppt_y"/>
                                          </p:val>
                                        </p:tav>
                                      </p:tavLst>
                                    </p:anim>
                                    <p:animEffect transition="in" filter="wipe(up)">
                                      <p:cBhvr>
                                        <p:cTn id="25" dur="500"/>
                                        <p:tgtEl>
                                          <p:spTgt spid="28"/>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2500"/>
                            </p:stCondLst>
                            <p:childTnLst>
                              <p:par>
                                <p:cTn id="33" presetID="12" presetClass="entr" presetSubtype="4"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p:tgtEl>
                                          <p:spTgt spid="21"/>
                                        </p:tgtEl>
                                        <p:attrNameLst>
                                          <p:attrName>ppt_y</p:attrName>
                                        </p:attrNameLst>
                                      </p:cBhvr>
                                      <p:tavLst>
                                        <p:tav tm="0">
                                          <p:val>
                                            <p:strVal val="#ppt_y+#ppt_h*1.125000"/>
                                          </p:val>
                                        </p:tav>
                                        <p:tav tm="100000">
                                          <p:val>
                                            <p:strVal val="#ppt_y"/>
                                          </p:val>
                                        </p:tav>
                                      </p:tavLst>
                                    </p:anim>
                                    <p:animEffect transition="in" filter="wipe(up)">
                                      <p:cBhvr>
                                        <p:cTn id="36" dur="500"/>
                                        <p:tgtEl>
                                          <p:spTgt spid="21"/>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ppt_w</p:attrName>
                                        </p:attrNameLst>
                                      </p:cBhvr>
                                      <p:tavLst>
                                        <p:tav tm="0">
                                          <p:val>
                                            <p:fltVal val="0"/>
                                          </p:val>
                                        </p:tav>
                                        <p:tav tm="100000">
                                          <p:val>
                                            <p:strVal val="#ppt_w"/>
                                          </p:val>
                                        </p:tav>
                                      </p:tavLst>
                                    </p:anim>
                                    <p:anim calcmode="lin" valueType="num">
                                      <p:cBhvr>
                                        <p:cTn id="41" dur="500" fill="hold"/>
                                        <p:tgtEl>
                                          <p:spTgt spid="32"/>
                                        </p:tgtEl>
                                        <p:attrNameLst>
                                          <p:attrName>ppt_h</p:attrName>
                                        </p:attrNameLst>
                                      </p:cBhvr>
                                      <p:tavLst>
                                        <p:tav tm="0">
                                          <p:val>
                                            <p:fltVal val="0"/>
                                          </p:val>
                                        </p:tav>
                                        <p:tav tm="100000">
                                          <p:val>
                                            <p:strVal val="#ppt_h"/>
                                          </p:val>
                                        </p:tav>
                                      </p:tavLst>
                                    </p:anim>
                                    <p:animEffect transition="in" filter="fade">
                                      <p:cBhvr>
                                        <p:cTn id="42" dur="500"/>
                                        <p:tgtEl>
                                          <p:spTgt spid="32"/>
                                        </p:tgtEl>
                                      </p:cBhvr>
                                    </p:animEffect>
                                  </p:childTnLst>
                                </p:cTn>
                              </p:par>
                            </p:childTnLst>
                          </p:cTn>
                        </p:par>
                        <p:par>
                          <p:cTn id="43" fill="hold">
                            <p:stCondLst>
                              <p:cond delay="3500"/>
                            </p:stCondLst>
                            <p:childTnLst>
                              <p:par>
                                <p:cTn id="44" presetID="12" presetClass="entr" presetSubtype="4" fill="hold" nodeType="after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500"/>
                                        <p:tgtEl>
                                          <p:spTgt spid="42"/>
                                        </p:tgtEl>
                                        <p:attrNameLst>
                                          <p:attrName>ppt_y</p:attrName>
                                        </p:attrNameLst>
                                      </p:cBhvr>
                                      <p:tavLst>
                                        <p:tav tm="0">
                                          <p:val>
                                            <p:strVal val="#ppt_y+#ppt_h*1.125000"/>
                                          </p:val>
                                        </p:tav>
                                        <p:tav tm="100000">
                                          <p:val>
                                            <p:strVal val="#ppt_y"/>
                                          </p:val>
                                        </p:tav>
                                      </p:tavLst>
                                    </p:anim>
                                    <p:animEffect transition="in" filter="wipe(up)">
                                      <p:cBhvr>
                                        <p:cTn id="47" dur="500"/>
                                        <p:tgtEl>
                                          <p:spTgt spid="42"/>
                                        </p:tgtEl>
                                      </p:cBhvr>
                                    </p:animEffect>
                                  </p:childTnLst>
                                </p:cTn>
                              </p:par>
                            </p:childTnLst>
                          </p:cTn>
                        </p:par>
                        <p:par>
                          <p:cTn id="48" fill="hold">
                            <p:stCondLst>
                              <p:cond delay="4000"/>
                            </p:stCondLst>
                            <p:childTnLst>
                              <p:par>
                                <p:cTn id="49" presetID="53" presetClass="entr" presetSubtype="16"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childTnLst>
                          </p:cTn>
                        </p:par>
                        <p:par>
                          <p:cTn id="54" fill="hold">
                            <p:stCondLst>
                              <p:cond delay="4500"/>
                            </p:stCondLst>
                            <p:childTnLst>
                              <p:par>
                                <p:cTn id="55" presetID="12" presetClass="entr" presetSubtype="4"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500"/>
                                        <p:tgtEl>
                                          <p:spTgt spid="17"/>
                                        </p:tgtEl>
                                        <p:attrNameLst>
                                          <p:attrName>ppt_y</p:attrName>
                                        </p:attrNameLst>
                                      </p:cBhvr>
                                      <p:tavLst>
                                        <p:tav tm="0">
                                          <p:val>
                                            <p:strVal val="#ppt_y+#ppt_h*1.125000"/>
                                          </p:val>
                                        </p:tav>
                                        <p:tav tm="100000">
                                          <p:val>
                                            <p:strVal val="#ppt_y"/>
                                          </p:val>
                                        </p:tav>
                                      </p:tavLst>
                                    </p:anim>
                                    <p:animEffect transition="in" filter="wipe(up)">
                                      <p:cBhvr>
                                        <p:cTn id="58" dur="500"/>
                                        <p:tgtEl>
                                          <p:spTgt spid="17"/>
                                        </p:tgtEl>
                                      </p:cBhvr>
                                    </p:animEffect>
                                  </p:childTnLst>
                                </p:cTn>
                              </p:par>
                            </p:childTnLst>
                          </p:cTn>
                        </p:par>
                        <p:par>
                          <p:cTn id="59" fill="hold">
                            <p:stCondLst>
                              <p:cond delay="5000"/>
                            </p:stCondLst>
                            <p:childTnLst>
                              <p:par>
                                <p:cTn id="60" presetID="53" presetClass="entr" presetSubtype="16" fill="hold" nodeType="afterEffect">
                                  <p:stCondLst>
                                    <p:cond delay="0"/>
                                  </p:stCondLst>
                                  <p:childTnLst>
                                    <p:set>
                                      <p:cBhvr>
                                        <p:cTn id="61" dur="1" fill="hold">
                                          <p:stCondLst>
                                            <p:cond delay="0"/>
                                          </p:stCondLst>
                                        </p:cTn>
                                        <p:tgtEl>
                                          <p:spTgt spid="35"/>
                                        </p:tgtEl>
                                        <p:attrNameLst>
                                          <p:attrName>style.visibility</p:attrName>
                                        </p:attrNameLst>
                                      </p:cBhvr>
                                      <p:to>
                                        <p:strVal val="visible"/>
                                      </p:to>
                                    </p:set>
                                    <p:anim calcmode="lin" valueType="num">
                                      <p:cBhvr>
                                        <p:cTn id="62" dur="500" fill="hold"/>
                                        <p:tgtEl>
                                          <p:spTgt spid="35"/>
                                        </p:tgtEl>
                                        <p:attrNameLst>
                                          <p:attrName>ppt_w</p:attrName>
                                        </p:attrNameLst>
                                      </p:cBhvr>
                                      <p:tavLst>
                                        <p:tav tm="0">
                                          <p:val>
                                            <p:fltVal val="0"/>
                                          </p:val>
                                        </p:tav>
                                        <p:tav tm="100000">
                                          <p:val>
                                            <p:strVal val="#ppt_w"/>
                                          </p:val>
                                        </p:tav>
                                      </p:tavLst>
                                    </p:anim>
                                    <p:anim calcmode="lin" valueType="num">
                                      <p:cBhvr>
                                        <p:cTn id="63" dur="500" fill="hold"/>
                                        <p:tgtEl>
                                          <p:spTgt spid="35"/>
                                        </p:tgtEl>
                                        <p:attrNameLst>
                                          <p:attrName>ppt_h</p:attrName>
                                        </p:attrNameLst>
                                      </p:cBhvr>
                                      <p:tavLst>
                                        <p:tav tm="0">
                                          <p:val>
                                            <p:fltVal val="0"/>
                                          </p:val>
                                        </p:tav>
                                        <p:tav tm="100000">
                                          <p:val>
                                            <p:strVal val="#ppt_h"/>
                                          </p:val>
                                        </p:tav>
                                      </p:tavLst>
                                    </p:anim>
                                    <p:animEffect transition="in" filter="fade">
                                      <p:cBhvr>
                                        <p:cTn id="64" dur="500"/>
                                        <p:tgtEl>
                                          <p:spTgt spid="35"/>
                                        </p:tgtEl>
                                      </p:cBhvr>
                                    </p:animEffect>
                                  </p:childTnLst>
                                </p:cTn>
                              </p:par>
                            </p:childTnLst>
                          </p:cTn>
                        </p:par>
                        <p:par>
                          <p:cTn id="65" fill="hold">
                            <p:stCondLst>
                              <p:cond delay="5500"/>
                            </p:stCondLst>
                            <p:childTnLst>
                              <p:par>
                                <p:cTn id="66" presetID="12" presetClass="entr" presetSubtype="4" fill="hold" nodeType="after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p:tgtEl>
                                          <p:spTgt spid="38"/>
                                        </p:tgtEl>
                                        <p:attrNameLst>
                                          <p:attrName>ppt_y</p:attrName>
                                        </p:attrNameLst>
                                      </p:cBhvr>
                                      <p:tavLst>
                                        <p:tav tm="0">
                                          <p:val>
                                            <p:strVal val="#ppt_y+#ppt_h*1.125000"/>
                                          </p:val>
                                        </p:tav>
                                        <p:tav tm="100000">
                                          <p:val>
                                            <p:strVal val="#ppt_y"/>
                                          </p:val>
                                        </p:tav>
                                      </p:tavLst>
                                    </p:anim>
                                    <p:animEffect transition="in" filter="wipe(up)">
                                      <p:cBhvr>
                                        <p:cTn id="6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2" name="椭圆 7"/>
          <p:cNvSpPr/>
          <p:nvPr/>
        </p:nvSpPr>
        <p:spPr>
          <a:xfrm>
            <a:off x="3684551" y="3256128"/>
            <a:ext cx="5441414" cy="1280135"/>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905">
              <a:solidFill>
                <a:srgbClr val="FF0000"/>
              </a:solidFill>
            </a:endParaRPr>
          </a:p>
        </p:txBody>
      </p:sp>
      <p:cxnSp>
        <p:nvCxnSpPr>
          <p:cNvPr id="33" name="直接连接符 32"/>
          <p:cNvCxnSpPr>
            <a:endCxn id="32" idx="1"/>
          </p:cNvCxnSpPr>
          <p:nvPr/>
        </p:nvCxnSpPr>
        <p:spPr>
          <a:xfrm>
            <a:off x="6401693" y="2622781"/>
            <a:ext cx="3360" cy="1913482"/>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1" name="组合 87"/>
          <p:cNvGrpSpPr/>
          <p:nvPr/>
        </p:nvGrpSpPr>
        <p:grpSpPr bwMode="auto">
          <a:xfrm>
            <a:off x="5293959" y="803376"/>
            <a:ext cx="2205797" cy="2205797"/>
            <a:chOff x="2848131" y="1860029"/>
            <a:chExt cx="3807502" cy="3807502"/>
          </a:xfrm>
          <a:gradFill>
            <a:gsLst>
              <a:gs pos="0">
                <a:srgbClr val="E30000"/>
              </a:gs>
              <a:gs pos="100000">
                <a:srgbClr val="760303"/>
              </a:gs>
            </a:gsLst>
            <a:lin ang="10800000" scaled="0"/>
          </a:gradFill>
        </p:grpSpPr>
        <p:sp>
          <p:nvSpPr>
            <p:cNvPr id="43" name="椭圆 42"/>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44" name="椭圆 43"/>
            <p:cNvSpPr/>
            <p:nvPr/>
          </p:nvSpPr>
          <p:spPr>
            <a:xfrm>
              <a:off x="2938027" y="1949925"/>
              <a:ext cx="3627710" cy="36277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0" name="组合 87"/>
          <p:cNvGrpSpPr/>
          <p:nvPr/>
        </p:nvGrpSpPr>
        <p:grpSpPr bwMode="auto">
          <a:xfrm>
            <a:off x="2986275" y="2129892"/>
            <a:ext cx="1254027" cy="1254027"/>
            <a:chOff x="2848131" y="1860029"/>
            <a:chExt cx="3807502" cy="3807502"/>
          </a:xfrm>
        </p:grpSpPr>
        <p:sp>
          <p:nvSpPr>
            <p:cNvPr id="92" name="椭圆 9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3" name="椭圆 92"/>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4" name="组合 87"/>
          <p:cNvGrpSpPr/>
          <p:nvPr/>
        </p:nvGrpSpPr>
        <p:grpSpPr bwMode="auto">
          <a:xfrm>
            <a:off x="4614105" y="3719222"/>
            <a:ext cx="1254027" cy="1254027"/>
            <a:chOff x="2848131" y="1860029"/>
            <a:chExt cx="3807502" cy="3807502"/>
          </a:xfrm>
        </p:grpSpPr>
        <p:sp>
          <p:nvSpPr>
            <p:cNvPr id="95" name="椭圆 94"/>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6" name="椭圆 95"/>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97" name="组合 87"/>
          <p:cNvGrpSpPr/>
          <p:nvPr/>
        </p:nvGrpSpPr>
        <p:grpSpPr bwMode="auto">
          <a:xfrm>
            <a:off x="6984301" y="3696716"/>
            <a:ext cx="1254027" cy="1254027"/>
            <a:chOff x="2848131" y="1860029"/>
            <a:chExt cx="3807502" cy="3807502"/>
          </a:xfrm>
        </p:grpSpPr>
        <p:sp>
          <p:nvSpPr>
            <p:cNvPr id="98" name="椭圆 97"/>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sp>
          <p:nvSpPr>
            <p:cNvPr id="99" name="椭圆 98"/>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solidFill>
                  <a:srgbClr val="FF0000"/>
                </a:solidFill>
              </a:endParaRPr>
            </a:p>
          </p:txBody>
        </p:sp>
      </p:grpSp>
      <p:grpSp>
        <p:nvGrpSpPr>
          <p:cNvPr id="100" name="组合 87"/>
          <p:cNvGrpSpPr/>
          <p:nvPr/>
        </p:nvGrpSpPr>
        <p:grpSpPr bwMode="auto">
          <a:xfrm>
            <a:off x="8589756" y="2159242"/>
            <a:ext cx="1254027" cy="1254027"/>
            <a:chOff x="2848131" y="1860029"/>
            <a:chExt cx="3807502" cy="3807502"/>
          </a:xfrm>
        </p:grpSpPr>
        <p:sp>
          <p:nvSpPr>
            <p:cNvPr id="101" name="椭圆 100"/>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sp>
          <p:nvSpPr>
            <p:cNvPr id="102" name="椭圆 101"/>
            <p:cNvSpPr/>
            <p:nvPr/>
          </p:nvSpPr>
          <p:spPr>
            <a:xfrm>
              <a:off x="2938027" y="1949925"/>
              <a:ext cx="3627710" cy="3627710"/>
            </a:xfrm>
            <a:prstGeom prst="ellipse">
              <a:avLst/>
            </a:prstGeom>
            <a:gradFill flip="none" rotWithShape="1">
              <a:gsLst>
                <a:gs pos="0">
                  <a:srgbClr val="E30000"/>
                </a:gs>
                <a:gs pos="100000">
                  <a:srgbClr val="760303"/>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10"/>
            </a:p>
          </p:txBody>
        </p:sp>
      </p:grpSp>
      <p:sp>
        <p:nvSpPr>
          <p:cNvPr id="103" name="文本框 5"/>
          <p:cNvSpPr txBox="1"/>
          <p:nvPr/>
        </p:nvSpPr>
        <p:spPr>
          <a:xfrm>
            <a:off x="5587365" y="1567180"/>
            <a:ext cx="1558290" cy="613410"/>
          </a:xfrm>
          <a:prstGeom prst="rect">
            <a:avLst/>
          </a:prstGeom>
          <a:noFill/>
        </p:spPr>
        <p:txBody>
          <a:bodyPr wrap="square" rtlCol="0">
            <a:spAutoFit/>
          </a:bodyPr>
          <a:lstStyle/>
          <a:p>
            <a:pPr algn="ctr"/>
            <a:r>
              <a:rPr lang="zh-CN" altLang="en-US" sz="320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第二章</a:t>
            </a:r>
          </a:p>
        </p:txBody>
      </p:sp>
      <p:sp>
        <p:nvSpPr>
          <p:cNvPr id="104" name="文本框 5"/>
          <p:cNvSpPr txBox="1"/>
          <p:nvPr/>
        </p:nvSpPr>
        <p:spPr>
          <a:xfrm>
            <a:off x="2933629" y="2524685"/>
            <a:ext cx="1388679" cy="505460"/>
          </a:xfrm>
          <a:prstGeom prst="rect">
            <a:avLst/>
          </a:prstGeom>
          <a:noFill/>
        </p:spPr>
        <p:txBody>
          <a:bodyPr wrap="square" rtlCol="0">
            <a:spAutoFit/>
          </a:bodyPr>
          <a:lstStyle/>
          <a:p>
            <a:pPr algn="ctr"/>
            <a:r>
              <a:rPr lang="zh-CN" altLang="en-US" sz="254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标题</a:t>
            </a:r>
            <a:r>
              <a:rPr lang="en-US" altLang="zh-CN" sz="2540" dirty="0">
                <a:solidFill>
                  <a:schemeClr val="bg1"/>
                </a:solidFill>
                <a:effectLst>
                  <a:innerShdw blurRad="63500" dist="38100" dir="13500000">
                    <a:prstClr val="black">
                      <a:alpha val="50000"/>
                    </a:prstClr>
                  </a:innerShdw>
                </a:effectLst>
                <a:latin typeface="微软雅黑" panose="020B0503020204020204" charset="-122"/>
                <a:ea typeface="微软雅黑" panose="020B0503020204020204" charset="-122"/>
              </a:rPr>
              <a:t>1</a:t>
            </a:r>
          </a:p>
        </p:txBody>
      </p:sp>
      <p:sp>
        <p:nvSpPr>
          <p:cNvPr id="105" name="文本框 5"/>
          <p:cNvSpPr txBox="1"/>
          <p:nvPr/>
        </p:nvSpPr>
        <p:spPr>
          <a:xfrm>
            <a:off x="4546778" y="4143570"/>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altLang="zh-CN" sz="2535" dirty="0">
                <a:solidFill>
                  <a:schemeClr val="bg1"/>
                </a:solidFill>
                <a:sym typeface="+mn-ea"/>
              </a:rPr>
              <a:t>2</a:t>
            </a:r>
          </a:p>
        </p:txBody>
      </p:sp>
      <p:sp>
        <p:nvSpPr>
          <p:cNvPr id="106" name="文本框 5"/>
          <p:cNvSpPr txBox="1"/>
          <p:nvPr/>
        </p:nvSpPr>
        <p:spPr>
          <a:xfrm>
            <a:off x="6914451" y="4124933"/>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altLang="zh-CN" sz="2535" dirty="0">
                <a:solidFill>
                  <a:schemeClr val="bg1"/>
                </a:solidFill>
                <a:sym typeface="+mn-ea"/>
              </a:rPr>
              <a:t>3</a:t>
            </a:r>
          </a:p>
        </p:txBody>
      </p:sp>
      <p:sp>
        <p:nvSpPr>
          <p:cNvPr id="107" name="文本框 5"/>
          <p:cNvSpPr txBox="1"/>
          <p:nvPr/>
        </p:nvSpPr>
        <p:spPr>
          <a:xfrm>
            <a:off x="8528035" y="2592642"/>
            <a:ext cx="1388679" cy="505460"/>
          </a:xfrm>
          <a:prstGeom prst="rect">
            <a:avLst/>
          </a:prstGeom>
          <a:noFill/>
        </p:spPr>
        <p:txBody>
          <a:bodyPr wrap="square" rtlCol="0">
            <a:spAutoFit/>
          </a:bodyPr>
          <a:lstStyle>
            <a:defPPr>
              <a:defRPr lang="zh-CN"/>
            </a:defPPr>
            <a:lvl1pPr algn="ctr">
              <a:defRPr sz="2400">
                <a:solidFill>
                  <a:srgbClr val="0066CC"/>
                </a:solidFill>
                <a:effectLst>
                  <a:innerShdw blurRad="63500" dist="38100" dir="13500000">
                    <a:prstClr val="black">
                      <a:alpha val="50000"/>
                    </a:prstClr>
                  </a:innerShdw>
                </a:effectLst>
                <a:latin typeface="微软雅黑" panose="020B0503020204020204" charset="-122"/>
                <a:ea typeface="微软雅黑" panose="020B0503020204020204" charset="-122"/>
              </a:defRPr>
            </a:lvl1pPr>
          </a:lstStyle>
          <a:p>
            <a:pPr algn="ctr"/>
            <a:r>
              <a:rPr lang="zh-CN" altLang="en-US" sz="2535" dirty="0">
                <a:solidFill>
                  <a:schemeClr val="bg1"/>
                </a:solidFill>
                <a:sym typeface="+mn-ea"/>
              </a:rPr>
              <a:t>标题</a:t>
            </a:r>
            <a:r>
              <a:rPr lang="en-US" sz="2535" dirty="0">
                <a:solidFill>
                  <a:schemeClr val="bg1"/>
                </a:solidFill>
                <a:sym typeface="+mn-ea"/>
              </a:rPr>
              <a:t>4</a:t>
            </a:r>
          </a:p>
        </p:txBody>
      </p:sp>
      <p:sp>
        <p:nvSpPr>
          <p:cNvPr id="110" name="TextBox 109"/>
          <p:cNvSpPr txBox="1"/>
          <p:nvPr/>
        </p:nvSpPr>
        <p:spPr>
          <a:xfrm>
            <a:off x="2422339" y="3553009"/>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112" name="TextBox 111"/>
          <p:cNvSpPr txBox="1"/>
          <p:nvPr/>
        </p:nvSpPr>
        <p:spPr>
          <a:xfrm>
            <a:off x="4021733" y="5012286"/>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113" name="TextBox 112"/>
          <p:cNvSpPr txBox="1"/>
          <p:nvPr/>
        </p:nvSpPr>
        <p:spPr>
          <a:xfrm>
            <a:off x="6495798" y="5012286"/>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
        <p:nvSpPr>
          <p:cNvPr id="2" name="TextBox 112"/>
          <p:cNvSpPr txBox="1"/>
          <p:nvPr/>
        </p:nvSpPr>
        <p:spPr>
          <a:xfrm>
            <a:off x="8146163" y="3553009"/>
            <a:ext cx="2258240" cy="479425"/>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charset="-122"/>
                <a:ea typeface="微软雅黑" panose="020B0503020204020204" charset="-122"/>
              </a:defRPr>
            </a:lvl1pPr>
          </a:lstStyle>
          <a:p>
            <a:pPr algn="ctr">
              <a:lnSpc>
                <a:spcPts val="1500"/>
              </a:lnSpc>
            </a:pPr>
            <a:r>
              <a:rPr lang="zh-CN" altLang="en-US" sz="1200" dirty="0" smtClean="0">
                <a:solidFill>
                  <a:schemeClr val="tx1"/>
                </a:solidFill>
              </a:rPr>
              <a:t>点击此处添加部门情况</a:t>
            </a:r>
          </a:p>
          <a:p>
            <a:pPr algn="ctr">
              <a:lnSpc>
                <a:spcPts val="1500"/>
              </a:lnSpc>
            </a:pPr>
            <a:r>
              <a:rPr lang="zh-CN" altLang="en-US" sz="1200" dirty="0" smtClean="0">
                <a:solidFill>
                  <a:schemeClr val="tx1"/>
                </a:solidFill>
              </a:rPr>
              <a:t>点击此处添加内容</a:t>
            </a:r>
          </a:p>
        </p:txBody>
      </p:sp>
    </p:spTree>
  </p:cSld>
  <p:clrMapOvr>
    <a:masterClrMapping/>
  </p:clrMapOvr>
  <p:transition advTm="922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03"/>
                                        </p:tgtEl>
                                        <p:attrNameLst>
                                          <p:attrName>style.visibility</p:attrName>
                                        </p:attrNameLst>
                                      </p:cBhvr>
                                      <p:to>
                                        <p:strVal val="visible"/>
                                      </p:to>
                                    </p:set>
                                    <p:animEffect transition="in" filter="randombar(horizontal)">
                                      <p:cBhvr>
                                        <p:cTn id="13" dur="500"/>
                                        <p:tgtEl>
                                          <p:spTgt spid="103"/>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barn(inVertical)">
                                      <p:cBhvr>
                                        <p:cTn id="17" dur="500"/>
                                        <p:tgtEl>
                                          <p:spTgt spid="33"/>
                                        </p:tgtEl>
                                      </p:cBhvr>
                                    </p:animEffect>
                                  </p:childTnLst>
                                </p:cTn>
                              </p:par>
                            </p:childTnLst>
                          </p:cTn>
                        </p:par>
                        <p:par>
                          <p:cTn id="18" fill="hold">
                            <p:stCondLst>
                              <p:cond delay="1500"/>
                            </p:stCondLst>
                            <p:childTnLst>
                              <p:par>
                                <p:cTn id="19" presetID="21" presetClass="entr" presetSubtype="1"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heel(1)">
                                      <p:cBhvr>
                                        <p:cTn id="21" dur="750"/>
                                        <p:tgtEl>
                                          <p:spTgt spid="32"/>
                                        </p:tgtEl>
                                      </p:cBhvr>
                                    </p:animEffect>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Effect transition="in" filter="fade">
                                      <p:cBhvr>
                                        <p:cTn id="25" dur="500"/>
                                        <p:tgtEl>
                                          <p:spTgt spid="90"/>
                                        </p:tgtEl>
                                      </p:cBhvr>
                                    </p:animEffect>
                                    <p:anim calcmode="lin" valueType="num">
                                      <p:cBhvr>
                                        <p:cTn id="26" dur="500" fill="hold"/>
                                        <p:tgtEl>
                                          <p:spTgt spid="90"/>
                                        </p:tgtEl>
                                        <p:attrNameLst>
                                          <p:attrName>ppt_x</p:attrName>
                                        </p:attrNameLst>
                                      </p:cBhvr>
                                      <p:tavLst>
                                        <p:tav tm="0">
                                          <p:val>
                                            <p:strVal val="#ppt_x"/>
                                          </p:val>
                                        </p:tav>
                                        <p:tav tm="100000">
                                          <p:val>
                                            <p:strVal val="#ppt_x"/>
                                          </p:val>
                                        </p:tav>
                                      </p:tavLst>
                                    </p:anim>
                                    <p:anim calcmode="lin" valueType="num">
                                      <p:cBhvr>
                                        <p:cTn id="27" dur="500" fill="hold"/>
                                        <p:tgtEl>
                                          <p:spTgt spid="90"/>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randombar(horizontal)">
                                      <p:cBhvr>
                                        <p:cTn id="31" dur="500"/>
                                        <p:tgtEl>
                                          <p:spTgt spid="104"/>
                                        </p:tgtEl>
                                      </p:cBhvr>
                                    </p:animEffect>
                                  </p:childTnLst>
                                </p:cTn>
                              </p:par>
                            </p:childTnLst>
                          </p:cTn>
                        </p:par>
                        <p:par>
                          <p:cTn id="32" fill="hold">
                            <p:stCondLst>
                              <p:cond delay="3500"/>
                            </p:stCondLst>
                            <p:childTnLst>
                              <p:par>
                                <p:cTn id="33" presetID="31" presetClass="entr" presetSubtype="0" fill="hold" grpId="0" nodeType="afterEffect">
                                  <p:stCondLst>
                                    <p:cond delay="0"/>
                                  </p:stCondLst>
                                  <p:childTnLst>
                                    <p:set>
                                      <p:cBhvr>
                                        <p:cTn id="34" dur="1" fill="hold">
                                          <p:stCondLst>
                                            <p:cond delay="0"/>
                                          </p:stCondLst>
                                        </p:cTn>
                                        <p:tgtEl>
                                          <p:spTgt spid="110"/>
                                        </p:tgtEl>
                                        <p:attrNameLst>
                                          <p:attrName>style.visibility</p:attrName>
                                        </p:attrNameLst>
                                      </p:cBhvr>
                                      <p:to>
                                        <p:strVal val="visible"/>
                                      </p:to>
                                    </p:set>
                                    <p:anim calcmode="lin" valueType="num">
                                      <p:cBhvr>
                                        <p:cTn id="35" dur="500" fill="hold"/>
                                        <p:tgtEl>
                                          <p:spTgt spid="110"/>
                                        </p:tgtEl>
                                        <p:attrNameLst>
                                          <p:attrName>ppt_w</p:attrName>
                                        </p:attrNameLst>
                                      </p:cBhvr>
                                      <p:tavLst>
                                        <p:tav tm="0">
                                          <p:val>
                                            <p:fltVal val="0"/>
                                          </p:val>
                                        </p:tav>
                                        <p:tav tm="100000">
                                          <p:val>
                                            <p:strVal val="#ppt_w"/>
                                          </p:val>
                                        </p:tav>
                                      </p:tavLst>
                                    </p:anim>
                                    <p:anim calcmode="lin" valueType="num">
                                      <p:cBhvr>
                                        <p:cTn id="36" dur="500" fill="hold"/>
                                        <p:tgtEl>
                                          <p:spTgt spid="110"/>
                                        </p:tgtEl>
                                        <p:attrNameLst>
                                          <p:attrName>ppt_h</p:attrName>
                                        </p:attrNameLst>
                                      </p:cBhvr>
                                      <p:tavLst>
                                        <p:tav tm="0">
                                          <p:val>
                                            <p:fltVal val="0"/>
                                          </p:val>
                                        </p:tav>
                                        <p:tav tm="100000">
                                          <p:val>
                                            <p:strVal val="#ppt_h"/>
                                          </p:val>
                                        </p:tav>
                                      </p:tavLst>
                                    </p:anim>
                                    <p:anim calcmode="lin" valueType="num">
                                      <p:cBhvr>
                                        <p:cTn id="37" dur="500" fill="hold"/>
                                        <p:tgtEl>
                                          <p:spTgt spid="110"/>
                                        </p:tgtEl>
                                        <p:attrNameLst>
                                          <p:attrName>style.rotation</p:attrName>
                                        </p:attrNameLst>
                                      </p:cBhvr>
                                      <p:tavLst>
                                        <p:tav tm="0">
                                          <p:val>
                                            <p:fltVal val="90"/>
                                          </p:val>
                                        </p:tav>
                                        <p:tav tm="100000">
                                          <p:val>
                                            <p:fltVal val="0"/>
                                          </p:val>
                                        </p:tav>
                                      </p:tavLst>
                                    </p:anim>
                                    <p:animEffect transition="in" filter="fade">
                                      <p:cBhvr>
                                        <p:cTn id="38" dur="500"/>
                                        <p:tgtEl>
                                          <p:spTgt spid="110"/>
                                        </p:tgtEl>
                                      </p:cBhvr>
                                    </p:animEffect>
                                  </p:childTnLst>
                                </p:cTn>
                              </p:par>
                            </p:childTnLst>
                          </p:cTn>
                        </p:par>
                        <p:par>
                          <p:cTn id="39" fill="hold">
                            <p:stCondLst>
                              <p:cond delay="4000"/>
                            </p:stCondLst>
                            <p:childTnLst>
                              <p:par>
                                <p:cTn id="40" presetID="42" presetClass="entr" presetSubtype="0" fill="hold" nodeType="after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fade">
                                      <p:cBhvr>
                                        <p:cTn id="42" dur="500"/>
                                        <p:tgtEl>
                                          <p:spTgt spid="94"/>
                                        </p:tgtEl>
                                      </p:cBhvr>
                                    </p:animEffect>
                                    <p:anim calcmode="lin" valueType="num">
                                      <p:cBhvr>
                                        <p:cTn id="43" dur="500" fill="hold"/>
                                        <p:tgtEl>
                                          <p:spTgt spid="94"/>
                                        </p:tgtEl>
                                        <p:attrNameLst>
                                          <p:attrName>ppt_x</p:attrName>
                                        </p:attrNameLst>
                                      </p:cBhvr>
                                      <p:tavLst>
                                        <p:tav tm="0">
                                          <p:val>
                                            <p:strVal val="#ppt_x"/>
                                          </p:val>
                                        </p:tav>
                                        <p:tav tm="100000">
                                          <p:val>
                                            <p:strVal val="#ppt_x"/>
                                          </p:val>
                                        </p:tav>
                                      </p:tavLst>
                                    </p:anim>
                                    <p:anim calcmode="lin" valueType="num">
                                      <p:cBhvr>
                                        <p:cTn id="44" dur="500" fill="hold"/>
                                        <p:tgtEl>
                                          <p:spTgt spid="94"/>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105"/>
                                        </p:tgtEl>
                                        <p:attrNameLst>
                                          <p:attrName>style.visibility</p:attrName>
                                        </p:attrNameLst>
                                      </p:cBhvr>
                                      <p:to>
                                        <p:strVal val="visible"/>
                                      </p:to>
                                    </p:set>
                                    <p:animEffect transition="in" filter="randombar(horizontal)">
                                      <p:cBhvr>
                                        <p:cTn id="48" dur="500"/>
                                        <p:tgtEl>
                                          <p:spTgt spid="105"/>
                                        </p:tgtEl>
                                      </p:cBhvr>
                                    </p:animEffect>
                                  </p:childTnLst>
                                </p:cTn>
                              </p:par>
                            </p:childTnLst>
                          </p:cTn>
                        </p:par>
                        <p:par>
                          <p:cTn id="49" fill="hold">
                            <p:stCondLst>
                              <p:cond delay="5000"/>
                            </p:stCondLst>
                            <p:childTnLst>
                              <p:par>
                                <p:cTn id="50" presetID="31" presetClass="entr" presetSubtype="0" fill="hold" grpId="0" nodeType="afterEffect">
                                  <p:stCondLst>
                                    <p:cond delay="0"/>
                                  </p:stCondLst>
                                  <p:childTnLst>
                                    <p:set>
                                      <p:cBhvr>
                                        <p:cTn id="51" dur="1" fill="hold">
                                          <p:stCondLst>
                                            <p:cond delay="0"/>
                                          </p:stCondLst>
                                        </p:cTn>
                                        <p:tgtEl>
                                          <p:spTgt spid="112"/>
                                        </p:tgtEl>
                                        <p:attrNameLst>
                                          <p:attrName>style.visibility</p:attrName>
                                        </p:attrNameLst>
                                      </p:cBhvr>
                                      <p:to>
                                        <p:strVal val="visible"/>
                                      </p:to>
                                    </p:set>
                                    <p:anim calcmode="lin" valueType="num">
                                      <p:cBhvr>
                                        <p:cTn id="52" dur="500" fill="hold"/>
                                        <p:tgtEl>
                                          <p:spTgt spid="112"/>
                                        </p:tgtEl>
                                        <p:attrNameLst>
                                          <p:attrName>ppt_w</p:attrName>
                                        </p:attrNameLst>
                                      </p:cBhvr>
                                      <p:tavLst>
                                        <p:tav tm="0">
                                          <p:val>
                                            <p:fltVal val="0"/>
                                          </p:val>
                                        </p:tav>
                                        <p:tav tm="100000">
                                          <p:val>
                                            <p:strVal val="#ppt_w"/>
                                          </p:val>
                                        </p:tav>
                                      </p:tavLst>
                                    </p:anim>
                                    <p:anim calcmode="lin" valueType="num">
                                      <p:cBhvr>
                                        <p:cTn id="53" dur="500" fill="hold"/>
                                        <p:tgtEl>
                                          <p:spTgt spid="112"/>
                                        </p:tgtEl>
                                        <p:attrNameLst>
                                          <p:attrName>ppt_h</p:attrName>
                                        </p:attrNameLst>
                                      </p:cBhvr>
                                      <p:tavLst>
                                        <p:tav tm="0">
                                          <p:val>
                                            <p:fltVal val="0"/>
                                          </p:val>
                                        </p:tav>
                                        <p:tav tm="100000">
                                          <p:val>
                                            <p:strVal val="#ppt_h"/>
                                          </p:val>
                                        </p:tav>
                                      </p:tavLst>
                                    </p:anim>
                                    <p:anim calcmode="lin" valueType="num">
                                      <p:cBhvr>
                                        <p:cTn id="54" dur="500" fill="hold"/>
                                        <p:tgtEl>
                                          <p:spTgt spid="112"/>
                                        </p:tgtEl>
                                        <p:attrNameLst>
                                          <p:attrName>style.rotation</p:attrName>
                                        </p:attrNameLst>
                                      </p:cBhvr>
                                      <p:tavLst>
                                        <p:tav tm="0">
                                          <p:val>
                                            <p:fltVal val="90"/>
                                          </p:val>
                                        </p:tav>
                                        <p:tav tm="100000">
                                          <p:val>
                                            <p:fltVal val="0"/>
                                          </p:val>
                                        </p:tav>
                                      </p:tavLst>
                                    </p:anim>
                                    <p:animEffect transition="in" filter="fade">
                                      <p:cBhvr>
                                        <p:cTn id="55" dur="500"/>
                                        <p:tgtEl>
                                          <p:spTgt spid="112"/>
                                        </p:tgtEl>
                                      </p:cBhvr>
                                    </p:animEffect>
                                  </p:childTnLst>
                                </p:cTn>
                              </p:par>
                            </p:childTnLst>
                          </p:cTn>
                        </p:par>
                        <p:par>
                          <p:cTn id="56" fill="hold">
                            <p:stCondLst>
                              <p:cond delay="5500"/>
                            </p:stCondLst>
                            <p:childTnLst>
                              <p:par>
                                <p:cTn id="57" presetID="42" presetClass="entr" presetSubtype="0" fill="hold" nodeType="afterEffect">
                                  <p:stCondLst>
                                    <p:cond delay="0"/>
                                  </p:stCondLst>
                                  <p:childTnLst>
                                    <p:set>
                                      <p:cBhvr>
                                        <p:cTn id="58" dur="1" fill="hold">
                                          <p:stCondLst>
                                            <p:cond delay="0"/>
                                          </p:stCondLst>
                                        </p:cTn>
                                        <p:tgtEl>
                                          <p:spTgt spid="97"/>
                                        </p:tgtEl>
                                        <p:attrNameLst>
                                          <p:attrName>style.visibility</p:attrName>
                                        </p:attrNameLst>
                                      </p:cBhvr>
                                      <p:to>
                                        <p:strVal val="visible"/>
                                      </p:to>
                                    </p:set>
                                    <p:animEffect transition="in" filter="fade">
                                      <p:cBhvr>
                                        <p:cTn id="59" dur="500"/>
                                        <p:tgtEl>
                                          <p:spTgt spid="97"/>
                                        </p:tgtEl>
                                      </p:cBhvr>
                                    </p:animEffect>
                                    <p:anim calcmode="lin" valueType="num">
                                      <p:cBhvr>
                                        <p:cTn id="60" dur="500" fill="hold"/>
                                        <p:tgtEl>
                                          <p:spTgt spid="97"/>
                                        </p:tgtEl>
                                        <p:attrNameLst>
                                          <p:attrName>ppt_x</p:attrName>
                                        </p:attrNameLst>
                                      </p:cBhvr>
                                      <p:tavLst>
                                        <p:tav tm="0">
                                          <p:val>
                                            <p:strVal val="#ppt_x"/>
                                          </p:val>
                                        </p:tav>
                                        <p:tav tm="100000">
                                          <p:val>
                                            <p:strVal val="#ppt_x"/>
                                          </p:val>
                                        </p:tav>
                                      </p:tavLst>
                                    </p:anim>
                                    <p:anim calcmode="lin" valueType="num">
                                      <p:cBhvr>
                                        <p:cTn id="61" dur="500" fill="hold"/>
                                        <p:tgtEl>
                                          <p:spTgt spid="97"/>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14" presetClass="entr" presetSubtype="10" fill="hold" grpId="0" nodeType="afterEffect">
                                  <p:stCondLst>
                                    <p:cond delay="0"/>
                                  </p:stCondLst>
                                  <p:childTnLst>
                                    <p:set>
                                      <p:cBhvr>
                                        <p:cTn id="64" dur="1" fill="hold">
                                          <p:stCondLst>
                                            <p:cond delay="0"/>
                                          </p:stCondLst>
                                        </p:cTn>
                                        <p:tgtEl>
                                          <p:spTgt spid="106"/>
                                        </p:tgtEl>
                                        <p:attrNameLst>
                                          <p:attrName>style.visibility</p:attrName>
                                        </p:attrNameLst>
                                      </p:cBhvr>
                                      <p:to>
                                        <p:strVal val="visible"/>
                                      </p:to>
                                    </p:set>
                                    <p:animEffect transition="in" filter="randombar(horizontal)">
                                      <p:cBhvr>
                                        <p:cTn id="65" dur="500"/>
                                        <p:tgtEl>
                                          <p:spTgt spid="106"/>
                                        </p:tgtEl>
                                      </p:cBhvr>
                                    </p:animEffect>
                                  </p:childTnLst>
                                </p:cTn>
                              </p:par>
                            </p:childTnLst>
                          </p:cTn>
                        </p:par>
                        <p:par>
                          <p:cTn id="66" fill="hold">
                            <p:stCondLst>
                              <p:cond delay="6500"/>
                            </p:stCondLst>
                            <p:childTnLst>
                              <p:par>
                                <p:cTn id="67" presetID="31" presetClass="entr" presetSubtype="0" fill="hold" grpId="0" nodeType="afterEffect">
                                  <p:stCondLst>
                                    <p:cond delay="0"/>
                                  </p:stCondLst>
                                  <p:childTnLst>
                                    <p:set>
                                      <p:cBhvr>
                                        <p:cTn id="68" dur="1" fill="hold">
                                          <p:stCondLst>
                                            <p:cond delay="0"/>
                                          </p:stCondLst>
                                        </p:cTn>
                                        <p:tgtEl>
                                          <p:spTgt spid="113"/>
                                        </p:tgtEl>
                                        <p:attrNameLst>
                                          <p:attrName>style.visibility</p:attrName>
                                        </p:attrNameLst>
                                      </p:cBhvr>
                                      <p:to>
                                        <p:strVal val="visible"/>
                                      </p:to>
                                    </p:set>
                                    <p:anim calcmode="lin" valueType="num">
                                      <p:cBhvr>
                                        <p:cTn id="69" dur="500" fill="hold"/>
                                        <p:tgtEl>
                                          <p:spTgt spid="113"/>
                                        </p:tgtEl>
                                        <p:attrNameLst>
                                          <p:attrName>ppt_w</p:attrName>
                                        </p:attrNameLst>
                                      </p:cBhvr>
                                      <p:tavLst>
                                        <p:tav tm="0">
                                          <p:val>
                                            <p:fltVal val="0"/>
                                          </p:val>
                                        </p:tav>
                                        <p:tav tm="100000">
                                          <p:val>
                                            <p:strVal val="#ppt_w"/>
                                          </p:val>
                                        </p:tav>
                                      </p:tavLst>
                                    </p:anim>
                                    <p:anim calcmode="lin" valueType="num">
                                      <p:cBhvr>
                                        <p:cTn id="70" dur="500" fill="hold"/>
                                        <p:tgtEl>
                                          <p:spTgt spid="113"/>
                                        </p:tgtEl>
                                        <p:attrNameLst>
                                          <p:attrName>ppt_h</p:attrName>
                                        </p:attrNameLst>
                                      </p:cBhvr>
                                      <p:tavLst>
                                        <p:tav tm="0">
                                          <p:val>
                                            <p:fltVal val="0"/>
                                          </p:val>
                                        </p:tav>
                                        <p:tav tm="100000">
                                          <p:val>
                                            <p:strVal val="#ppt_h"/>
                                          </p:val>
                                        </p:tav>
                                      </p:tavLst>
                                    </p:anim>
                                    <p:anim calcmode="lin" valueType="num">
                                      <p:cBhvr>
                                        <p:cTn id="71" dur="500" fill="hold"/>
                                        <p:tgtEl>
                                          <p:spTgt spid="113"/>
                                        </p:tgtEl>
                                        <p:attrNameLst>
                                          <p:attrName>style.rotation</p:attrName>
                                        </p:attrNameLst>
                                      </p:cBhvr>
                                      <p:tavLst>
                                        <p:tav tm="0">
                                          <p:val>
                                            <p:fltVal val="90"/>
                                          </p:val>
                                        </p:tav>
                                        <p:tav tm="100000">
                                          <p:val>
                                            <p:fltVal val="0"/>
                                          </p:val>
                                        </p:tav>
                                      </p:tavLst>
                                    </p:anim>
                                    <p:animEffect transition="in" filter="fade">
                                      <p:cBhvr>
                                        <p:cTn id="72" dur="500"/>
                                        <p:tgtEl>
                                          <p:spTgt spid="113"/>
                                        </p:tgtEl>
                                      </p:cBhvr>
                                    </p:animEffect>
                                  </p:childTnLst>
                                </p:cTn>
                              </p:par>
                            </p:childTnLst>
                          </p:cTn>
                        </p:par>
                        <p:par>
                          <p:cTn id="73" fill="hold">
                            <p:stCondLst>
                              <p:cond delay="7000"/>
                            </p:stCondLst>
                            <p:childTnLst>
                              <p:par>
                                <p:cTn id="74" presetID="42" presetClass="entr" presetSubtype="0" fill="hold"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fade">
                                      <p:cBhvr>
                                        <p:cTn id="76" dur="500"/>
                                        <p:tgtEl>
                                          <p:spTgt spid="100"/>
                                        </p:tgtEl>
                                      </p:cBhvr>
                                    </p:animEffect>
                                    <p:anim calcmode="lin" valueType="num">
                                      <p:cBhvr>
                                        <p:cTn id="77" dur="500" fill="hold"/>
                                        <p:tgtEl>
                                          <p:spTgt spid="100"/>
                                        </p:tgtEl>
                                        <p:attrNameLst>
                                          <p:attrName>ppt_x</p:attrName>
                                        </p:attrNameLst>
                                      </p:cBhvr>
                                      <p:tavLst>
                                        <p:tav tm="0">
                                          <p:val>
                                            <p:strVal val="#ppt_x"/>
                                          </p:val>
                                        </p:tav>
                                        <p:tav tm="100000">
                                          <p:val>
                                            <p:strVal val="#ppt_x"/>
                                          </p:val>
                                        </p:tav>
                                      </p:tavLst>
                                    </p:anim>
                                    <p:anim calcmode="lin" valueType="num">
                                      <p:cBhvr>
                                        <p:cTn id="78" dur="500" fill="hold"/>
                                        <p:tgtEl>
                                          <p:spTgt spid="100"/>
                                        </p:tgtEl>
                                        <p:attrNameLst>
                                          <p:attrName>ppt_y</p:attrName>
                                        </p:attrNameLst>
                                      </p:cBhvr>
                                      <p:tavLst>
                                        <p:tav tm="0">
                                          <p:val>
                                            <p:strVal val="#ppt_y+.1"/>
                                          </p:val>
                                        </p:tav>
                                        <p:tav tm="100000">
                                          <p:val>
                                            <p:strVal val="#ppt_y"/>
                                          </p:val>
                                        </p:tav>
                                      </p:tavLst>
                                    </p:anim>
                                  </p:childTnLst>
                                </p:cTn>
                              </p:par>
                            </p:childTnLst>
                          </p:cTn>
                        </p:par>
                        <p:par>
                          <p:cTn id="79" fill="hold">
                            <p:stCondLst>
                              <p:cond delay="7500"/>
                            </p:stCondLst>
                            <p:childTnLst>
                              <p:par>
                                <p:cTn id="80" presetID="14" presetClass="entr" presetSubtype="10" fill="hold" grpId="0" nodeType="afterEffect">
                                  <p:stCondLst>
                                    <p:cond delay="0"/>
                                  </p:stCondLst>
                                  <p:childTnLst>
                                    <p:set>
                                      <p:cBhvr>
                                        <p:cTn id="81" dur="1" fill="hold">
                                          <p:stCondLst>
                                            <p:cond delay="0"/>
                                          </p:stCondLst>
                                        </p:cTn>
                                        <p:tgtEl>
                                          <p:spTgt spid="107"/>
                                        </p:tgtEl>
                                        <p:attrNameLst>
                                          <p:attrName>style.visibility</p:attrName>
                                        </p:attrNameLst>
                                      </p:cBhvr>
                                      <p:to>
                                        <p:strVal val="visible"/>
                                      </p:to>
                                    </p:set>
                                    <p:animEffect transition="in" filter="randombar(horizontal)">
                                      <p:cBhvr>
                                        <p:cTn id="82" dur="500"/>
                                        <p:tgtEl>
                                          <p:spTgt spid="107"/>
                                        </p:tgtEl>
                                      </p:cBhvr>
                                    </p:animEffect>
                                  </p:childTnLst>
                                </p:cTn>
                              </p:par>
                            </p:childTnLst>
                          </p:cTn>
                        </p:par>
                        <p:par>
                          <p:cTn id="83" fill="hold">
                            <p:stCondLst>
                              <p:cond delay="8000"/>
                            </p:stCondLst>
                            <p:childTnLst>
                              <p:par>
                                <p:cTn id="84" presetID="31" presetClass="entr" presetSubtype="0" fill="hold" grpId="0" nodeType="afterEffect">
                                  <p:stCondLst>
                                    <p:cond delay="0"/>
                                  </p:stCondLst>
                                  <p:childTnLst>
                                    <p:set>
                                      <p:cBhvr>
                                        <p:cTn id="85" dur="1" fill="hold">
                                          <p:stCondLst>
                                            <p:cond delay="0"/>
                                          </p:stCondLst>
                                        </p:cTn>
                                        <p:tgtEl>
                                          <p:spTgt spid="2"/>
                                        </p:tgtEl>
                                        <p:attrNameLst>
                                          <p:attrName>style.visibility</p:attrName>
                                        </p:attrNameLst>
                                      </p:cBhvr>
                                      <p:to>
                                        <p:strVal val="visible"/>
                                      </p:to>
                                    </p:set>
                                    <p:anim calcmode="lin" valueType="num">
                                      <p:cBhvr>
                                        <p:cTn id="86" dur="500" fill="hold"/>
                                        <p:tgtEl>
                                          <p:spTgt spid="2"/>
                                        </p:tgtEl>
                                        <p:attrNameLst>
                                          <p:attrName>ppt_w</p:attrName>
                                        </p:attrNameLst>
                                      </p:cBhvr>
                                      <p:tavLst>
                                        <p:tav tm="0">
                                          <p:val>
                                            <p:fltVal val="0"/>
                                          </p:val>
                                        </p:tav>
                                        <p:tav tm="100000">
                                          <p:val>
                                            <p:strVal val="#ppt_w"/>
                                          </p:val>
                                        </p:tav>
                                      </p:tavLst>
                                    </p:anim>
                                    <p:anim calcmode="lin" valueType="num">
                                      <p:cBhvr>
                                        <p:cTn id="87" dur="500" fill="hold"/>
                                        <p:tgtEl>
                                          <p:spTgt spid="2"/>
                                        </p:tgtEl>
                                        <p:attrNameLst>
                                          <p:attrName>ppt_h</p:attrName>
                                        </p:attrNameLst>
                                      </p:cBhvr>
                                      <p:tavLst>
                                        <p:tav tm="0">
                                          <p:val>
                                            <p:fltVal val="0"/>
                                          </p:val>
                                        </p:tav>
                                        <p:tav tm="100000">
                                          <p:val>
                                            <p:strVal val="#ppt_h"/>
                                          </p:val>
                                        </p:tav>
                                      </p:tavLst>
                                    </p:anim>
                                    <p:anim calcmode="lin" valueType="num">
                                      <p:cBhvr>
                                        <p:cTn id="88" dur="500" fill="hold"/>
                                        <p:tgtEl>
                                          <p:spTgt spid="2"/>
                                        </p:tgtEl>
                                        <p:attrNameLst>
                                          <p:attrName>style.rotation</p:attrName>
                                        </p:attrNameLst>
                                      </p:cBhvr>
                                      <p:tavLst>
                                        <p:tav tm="0">
                                          <p:val>
                                            <p:fltVal val="90"/>
                                          </p:val>
                                        </p:tav>
                                        <p:tav tm="100000">
                                          <p:val>
                                            <p:fltVal val="0"/>
                                          </p:val>
                                        </p:tav>
                                      </p:tavLst>
                                    </p:anim>
                                    <p:animEffect transition="in" filter="fade">
                                      <p:cBhvr>
                                        <p:cTn id="8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103" grpId="0"/>
      <p:bldP spid="104" grpId="0"/>
      <p:bldP spid="105" grpId="0"/>
      <p:bldP spid="106" grpId="0"/>
      <p:bldP spid="107" grpId="0"/>
      <p:bldP spid="110" grpId="0"/>
      <p:bldP spid="112" grpId="0"/>
      <p:bldP spid="113"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2" name="直接连接符 121"/>
          <p:cNvCxnSpPr/>
          <p:nvPr/>
        </p:nvCxnSpPr>
        <p:spPr>
          <a:xfrm>
            <a:off x="871220" y="525780"/>
            <a:ext cx="1090993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1153795" y="4762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2" name="图片 1" descr="82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970" y="-36830"/>
            <a:ext cx="1363980" cy="881380"/>
          </a:xfrm>
          <a:prstGeom prst="rect">
            <a:avLst/>
          </a:prstGeom>
        </p:spPr>
      </p:pic>
      <p:grpSp>
        <p:nvGrpSpPr>
          <p:cNvPr id="6" name="Group 5"/>
          <p:cNvGrpSpPr/>
          <p:nvPr/>
        </p:nvGrpSpPr>
        <p:grpSpPr>
          <a:xfrm>
            <a:off x="1336675" y="1836420"/>
            <a:ext cx="1619885" cy="1619885"/>
            <a:chOff x="2488916" y="3076243"/>
            <a:chExt cx="1619916" cy="1619915"/>
          </a:xfrm>
        </p:grpSpPr>
        <p:sp>
          <p:nvSpPr>
            <p:cNvPr id="4" name="Rectangle 3"/>
            <p:cNvSpPr/>
            <p:nvPr/>
          </p:nvSpPr>
          <p:spPr>
            <a:xfrm>
              <a:off x="2488917" y="3076243"/>
              <a:ext cx="1619915" cy="1619915"/>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488916" y="4220308"/>
              <a:ext cx="1619915" cy="475849"/>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添加标题</a:t>
              </a:r>
            </a:p>
          </p:txBody>
        </p:sp>
      </p:grpSp>
      <p:grpSp>
        <p:nvGrpSpPr>
          <p:cNvPr id="12" name="Group 11"/>
          <p:cNvGrpSpPr/>
          <p:nvPr/>
        </p:nvGrpSpPr>
        <p:grpSpPr>
          <a:xfrm>
            <a:off x="3972560" y="1833880"/>
            <a:ext cx="1619885" cy="1619885"/>
            <a:chOff x="2488916" y="3076243"/>
            <a:chExt cx="1619916" cy="1619915"/>
          </a:xfrm>
        </p:grpSpPr>
        <p:sp>
          <p:nvSpPr>
            <p:cNvPr id="14" name="Rectangle 13"/>
            <p:cNvSpPr/>
            <p:nvPr/>
          </p:nvSpPr>
          <p:spPr>
            <a:xfrm>
              <a:off x="2488917" y="3076243"/>
              <a:ext cx="1619915" cy="1619915"/>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488916" y="4220308"/>
              <a:ext cx="1619915" cy="475849"/>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添加标题</a:t>
              </a:r>
            </a:p>
          </p:txBody>
        </p:sp>
      </p:grpSp>
      <p:grpSp>
        <p:nvGrpSpPr>
          <p:cNvPr id="17" name="Group 16"/>
          <p:cNvGrpSpPr/>
          <p:nvPr/>
        </p:nvGrpSpPr>
        <p:grpSpPr>
          <a:xfrm>
            <a:off x="6604000" y="1842135"/>
            <a:ext cx="1619885" cy="1619885"/>
            <a:chOff x="2488916" y="3076243"/>
            <a:chExt cx="1619916" cy="1619915"/>
          </a:xfrm>
        </p:grpSpPr>
        <p:sp>
          <p:nvSpPr>
            <p:cNvPr id="19" name="Rectangle 18"/>
            <p:cNvSpPr/>
            <p:nvPr/>
          </p:nvSpPr>
          <p:spPr>
            <a:xfrm>
              <a:off x="2488917" y="3076243"/>
              <a:ext cx="1619915" cy="1619915"/>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2488916" y="4220308"/>
              <a:ext cx="1619915" cy="475849"/>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添加标题</a:t>
              </a:r>
            </a:p>
          </p:txBody>
        </p:sp>
      </p:grpSp>
      <p:grpSp>
        <p:nvGrpSpPr>
          <p:cNvPr id="22" name="Group 21"/>
          <p:cNvGrpSpPr/>
          <p:nvPr/>
        </p:nvGrpSpPr>
        <p:grpSpPr>
          <a:xfrm>
            <a:off x="9235440" y="1833880"/>
            <a:ext cx="1619885" cy="1619885"/>
            <a:chOff x="2488916" y="3076243"/>
            <a:chExt cx="1619916" cy="1619915"/>
          </a:xfrm>
        </p:grpSpPr>
        <p:sp>
          <p:nvSpPr>
            <p:cNvPr id="24" name="Rectangle 23"/>
            <p:cNvSpPr/>
            <p:nvPr/>
          </p:nvSpPr>
          <p:spPr>
            <a:xfrm>
              <a:off x="2488917" y="3076243"/>
              <a:ext cx="1619915" cy="1619915"/>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2488916" y="4220308"/>
              <a:ext cx="1619915" cy="475849"/>
            </a:xfrm>
            <a:prstGeom prst="rect">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添加标题</a:t>
              </a:r>
            </a:p>
          </p:txBody>
        </p:sp>
      </p:grpSp>
      <p:grpSp>
        <p:nvGrpSpPr>
          <p:cNvPr id="31" name="Group 30"/>
          <p:cNvGrpSpPr/>
          <p:nvPr/>
        </p:nvGrpSpPr>
        <p:grpSpPr>
          <a:xfrm>
            <a:off x="1087971" y="3815676"/>
            <a:ext cx="2105238" cy="1558052"/>
            <a:chOff x="1045768" y="4117160"/>
            <a:chExt cx="2105238" cy="1558052"/>
          </a:xfrm>
        </p:grpSpPr>
        <p:sp>
          <p:nvSpPr>
            <p:cNvPr id="28" name="TextBox 27"/>
            <p:cNvSpPr txBox="1"/>
            <p:nvPr/>
          </p:nvSpPr>
          <p:spPr>
            <a:xfrm>
              <a:off x="1317338" y="4117160"/>
              <a:ext cx="1562100" cy="365760"/>
            </a:xfrm>
            <a:prstGeom prst="rect">
              <a:avLst/>
            </a:prstGeom>
            <a:noFill/>
          </p:spPr>
          <p:txBody>
            <a:bodyPr wrap="none" rtlCol="0">
              <a:spAutoFit/>
            </a:bodyPr>
            <a:lstStyle/>
            <a:p>
              <a:pPr algn="ctr"/>
              <a:r>
                <a:rPr lang="en-US" b="1" smtClean="0"/>
                <a:t>此处添加标题</a:t>
              </a:r>
            </a:p>
          </p:txBody>
        </p:sp>
        <p:sp>
          <p:nvSpPr>
            <p:cNvPr id="30" name="Rectangle 29"/>
            <p:cNvSpPr/>
            <p:nvPr/>
          </p:nvSpPr>
          <p:spPr>
            <a:xfrm>
              <a:off x="1045768" y="4486492"/>
              <a:ext cx="2105238" cy="118872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grpSp>
      <p:grpSp>
        <p:nvGrpSpPr>
          <p:cNvPr id="32" name="Group 31"/>
          <p:cNvGrpSpPr/>
          <p:nvPr/>
        </p:nvGrpSpPr>
        <p:grpSpPr>
          <a:xfrm>
            <a:off x="3730017" y="3815676"/>
            <a:ext cx="2105238" cy="1558052"/>
            <a:chOff x="1045768" y="4117160"/>
            <a:chExt cx="2105238" cy="1558052"/>
          </a:xfrm>
        </p:grpSpPr>
        <p:sp>
          <p:nvSpPr>
            <p:cNvPr id="33" name="TextBox 32"/>
            <p:cNvSpPr txBox="1"/>
            <p:nvPr/>
          </p:nvSpPr>
          <p:spPr>
            <a:xfrm>
              <a:off x="1317337" y="4117160"/>
              <a:ext cx="1562100" cy="365760"/>
            </a:xfrm>
            <a:prstGeom prst="rect">
              <a:avLst/>
            </a:prstGeom>
            <a:noFill/>
          </p:spPr>
          <p:txBody>
            <a:bodyPr wrap="none" rtlCol="0">
              <a:spAutoFit/>
            </a:bodyPr>
            <a:lstStyle/>
            <a:p>
              <a:pPr algn="ctr"/>
              <a:r>
                <a:rPr lang="en-US" b="1" smtClean="0"/>
                <a:t>此处添加标题</a:t>
              </a:r>
            </a:p>
          </p:txBody>
        </p:sp>
        <p:sp>
          <p:nvSpPr>
            <p:cNvPr id="34" name="Rectangle 33"/>
            <p:cNvSpPr/>
            <p:nvPr/>
          </p:nvSpPr>
          <p:spPr>
            <a:xfrm>
              <a:off x="1045768" y="4486492"/>
              <a:ext cx="2105238" cy="118872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grpSp>
      <p:grpSp>
        <p:nvGrpSpPr>
          <p:cNvPr id="35" name="Group 34"/>
          <p:cNvGrpSpPr/>
          <p:nvPr/>
        </p:nvGrpSpPr>
        <p:grpSpPr>
          <a:xfrm>
            <a:off x="6361247" y="3815676"/>
            <a:ext cx="2105238" cy="1558052"/>
            <a:chOff x="1045768" y="4117160"/>
            <a:chExt cx="2105238" cy="1558052"/>
          </a:xfrm>
        </p:grpSpPr>
        <p:sp>
          <p:nvSpPr>
            <p:cNvPr id="36" name="TextBox 35"/>
            <p:cNvSpPr txBox="1"/>
            <p:nvPr/>
          </p:nvSpPr>
          <p:spPr>
            <a:xfrm>
              <a:off x="1317338" y="4117160"/>
              <a:ext cx="1562100" cy="365760"/>
            </a:xfrm>
            <a:prstGeom prst="rect">
              <a:avLst/>
            </a:prstGeom>
            <a:noFill/>
          </p:spPr>
          <p:txBody>
            <a:bodyPr wrap="none" rtlCol="0">
              <a:spAutoFit/>
            </a:bodyPr>
            <a:lstStyle/>
            <a:p>
              <a:pPr algn="ctr"/>
              <a:r>
                <a:rPr lang="en-US" b="1" smtClean="0"/>
                <a:t>此处添加标题</a:t>
              </a:r>
            </a:p>
          </p:txBody>
        </p:sp>
        <p:sp>
          <p:nvSpPr>
            <p:cNvPr id="37" name="Rectangle 36"/>
            <p:cNvSpPr/>
            <p:nvPr/>
          </p:nvSpPr>
          <p:spPr>
            <a:xfrm>
              <a:off x="1045768" y="4486492"/>
              <a:ext cx="2105238" cy="118872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grpSp>
      <p:grpSp>
        <p:nvGrpSpPr>
          <p:cNvPr id="38" name="Group 37"/>
          <p:cNvGrpSpPr/>
          <p:nvPr/>
        </p:nvGrpSpPr>
        <p:grpSpPr>
          <a:xfrm>
            <a:off x="8992476" y="3815676"/>
            <a:ext cx="2105238" cy="1558052"/>
            <a:chOff x="1045768" y="4117160"/>
            <a:chExt cx="2105238" cy="1558052"/>
          </a:xfrm>
        </p:grpSpPr>
        <p:sp>
          <p:nvSpPr>
            <p:cNvPr id="39" name="TextBox 38"/>
            <p:cNvSpPr txBox="1"/>
            <p:nvPr/>
          </p:nvSpPr>
          <p:spPr>
            <a:xfrm>
              <a:off x="1317338" y="4117160"/>
              <a:ext cx="1562100" cy="365760"/>
            </a:xfrm>
            <a:prstGeom prst="rect">
              <a:avLst/>
            </a:prstGeom>
            <a:noFill/>
          </p:spPr>
          <p:txBody>
            <a:bodyPr wrap="none" rtlCol="0">
              <a:spAutoFit/>
            </a:bodyPr>
            <a:lstStyle/>
            <a:p>
              <a:pPr algn="ctr"/>
              <a:r>
                <a:rPr lang="en-US" b="1" smtClean="0"/>
                <a:t>此处添加标题</a:t>
              </a:r>
            </a:p>
          </p:txBody>
        </p:sp>
        <p:sp>
          <p:nvSpPr>
            <p:cNvPr id="40" name="Rectangle 39"/>
            <p:cNvSpPr/>
            <p:nvPr/>
          </p:nvSpPr>
          <p:spPr>
            <a:xfrm>
              <a:off x="1045768" y="4486492"/>
              <a:ext cx="2105238" cy="1188720"/>
            </a:xfrm>
            <a:prstGeom prst="rect">
              <a:avLst/>
            </a:prstGeom>
          </p:spPr>
          <p:txBody>
            <a:bodyPr wrap="square">
              <a:spAutoFit/>
            </a:bodyPr>
            <a:lstStyle/>
            <a:p>
              <a:pPr algn="ctr"/>
              <a:r>
                <a:rPr lang="en-GB" sz="1200"/>
                <a:t>您的内容打在这里，或者通过复制您的文本后，在此框中选择粘贴，并选择只保留文字。您的内容打在这里，或者通过复制您的文本后，在此框中</a:t>
              </a:r>
            </a:p>
          </p:txBody>
        </p:sp>
      </p:grpSp>
    </p:spTree>
    <p:custDataLst>
      <p:tags r:id="rId1"/>
    </p:custDataLst>
  </p:cSld>
  <p:clrMapOvr>
    <a:masterClrMapping/>
  </p:clrMapOvr>
  <p:transition advTm="2573">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p:tgtEl>
                                          <p:spTgt spid="31"/>
                                        </p:tgtEl>
                                        <p:attrNameLst>
                                          <p:attrName>ppt_y</p:attrName>
                                        </p:attrNameLst>
                                      </p:cBhvr>
                                      <p:tavLst>
                                        <p:tav tm="0">
                                          <p:val>
                                            <p:strVal val="#ppt_y+#ppt_h*1.125000"/>
                                          </p:val>
                                        </p:tav>
                                        <p:tav tm="100000">
                                          <p:val>
                                            <p:strVal val="#ppt_y"/>
                                          </p:val>
                                        </p:tav>
                                      </p:tavLst>
                                    </p:anim>
                                    <p:animEffect transition="in" filter="wipe(up)">
                                      <p:cBhvr>
                                        <p:cTn id="20" dur="500"/>
                                        <p:tgtEl>
                                          <p:spTgt spid="31"/>
                                        </p:tgtEl>
                                      </p:cBhvr>
                                    </p:animEffect>
                                  </p:childTnLst>
                                </p:cTn>
                              </p:par>
                              <p:par>
                                <p:cTn id="21" presetID="12" presetClass="entr" presetSubtype="4"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p:tgtEl>
                                          <p:spTgt spid="32"/>
                                        </p:tgtEl>
                                        <p:attrNameLst>
                                          <p:attrName>ppt_y</p:attrName>
                                        </p:attrNameLst>
                                      </p:cBhvr>
                                      <p:tavLst>
                                        <p:tav tm="0">
                                          <p:val>
                                            <p:strVal val="#ppt_y+#ppt_h*1.125000"/>
                                          </p:val>
                                        </p:tav>
                                        <p:tav tm="100000">
                                          <p:val>
                                            <p:strVal val="#ppt_y"/>
                                          </p:val>
                                        </p:tav>
                                      </p:tavLst>
                                    </p:anim>
                                    <p:animEffect transition="in" filter="wipe(up)">
                                      <p:cBhvr>
                                        <p:cTn id="24" dur="500"/>
                                        <p:tgtEl>
                                          <p:spTgt spid="32"/>
                                        </p:tgtEl>
                                      </p:cBhvr>
                                    </p:animEffect>
                                  </p:childTnLst>
                                </p:cTn>
                              </p:par>
                              <p:par>
                                <p:cTn id="25" presetID="12" presetClass="entr" presetSubtype="4"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p:tgtEl>
                                          <p:spTgt spid="35"/>
                                        </p:tgtEl>
                                        <p:attrNameLst>
                                          <p:attrName>ppt_y</p:attrName>
                                        </p:attrNameLst>
                                      </p:cBhvr>
                                      <p:tavLst>
                                        <p:tav tm="0">
                                          <p:val>
                                            <p:strVal val="#ppt_y+#ppt_h*1.125000"/>
                                          </p:val>
                                        </p:tav>
                                        <p:tav tm="100000">
                                          <p:val>
                                            <p:strVal val="#ppt_y"/>
                                          </p:val>
                                        </p:tav>
                                      </p:tavLst>
                                    </p:anim>
                                    <p:animEffect transition="in" filter="wipe(up)">
                                      <p:cBhvr>
                                        <p:cTn id="28" dur="500"/>
                                        <p:tgtEl>
                                          <p:spTgt spid="35"/>
                                        </p:tgtEl>
                                      </p:cBhvr>
                                    </p:animEffect>
                                  </p:childTnLst>
                                </p:cTn>
                              </p:par>
                              <p:par>
                                <p:cTn id="29" presetID="12" presetClass="entr" presetSubtype="4"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p:tgtEl>
                                          <p:spTgt spid="38"/>
                                        </p:tgtEl>
                                        <p:attrNameLst>
                                          <p:attrName>ppt_y</p:attrName>
                                        </p:attrNameLst>
                                      </p:cBhvr>
                                      <p:tavLst>
                                        <p:tav tm="0">
                                          <p:val>
                                            <p:strVal val="#ppt_y+#ppt_h*1.125000"/>
                                          </p:val>
                                        </p:tav>
                                        <p:tav tm="100000">
                                          <p:val>
                                            <p:strVal val="#ppt_y"/>
                                          </p:val>
                                        </p:tav>
                                      </p:tavLst>
                                    </p:anim>
                                    <p:animEffect transition="in" filter="wipe(up)">
                                      <p:cBhvr>
                                        <p:cTn id="3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6"/>
</p:tagLst>
</file>

<file path=ppt/tags/tag2.xml><?xml version="1.0" encoding="utf-8"?>
<p:tagLst xmlns:a="http://schemas.openxmlformats.org/drawingml/2006/main" xmlns:r="http://schemas.openxmlformats.org/officeDocument/2006/relationships" xmlns:p="http://schemas.openxmlformats.org/presentationml/2006/main">
  <p:tag name="TIMING" val="|1.1"/>
</p:tagLst>
</file>

<file path=ppt/tags/tag3.xml><?xml version="1.0" encoding="utf-8"?>
<p:tagLst xmlns:a="http://schemas.openxmlformats.org/drawingml/2006/main" xmlns:r="http://schemas.openxmlformats.org/officeDocument/2006/relationships" xmlns:p="http://schemas.openxmlformats.org/presentationml/2006/main">
  <p:tag name="TIMING" val="|0.9"/>
</p:tagLst>
</file>

<file path=ppt/tags/tag4.xml><?xml version="1.0" encoding="utf-8"?>
<p:tagLst xmlns:a="http://schemas.openxmlformats.org/drawingml/2006/main" xmlns:r="http://schemas.openxmlformats.org/officeDocument/2006/relationships" xmlns:p="http://schemas.openxmlformats.org/presentationml/2006/main">
  <p:tag name="TIMING" val="|0.6"/>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2089</Words>
  <Application>Microsoft Office PowerPoint</Application>
  <PresentationFormat>自定义</PresentationFormat>
  <Paragraphs>339</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学习雷锋</dc:title>
  <dc:creator>第一PPT</dc:creator>
  <cp:keywords>www.1ppt.com</cp:keywords>
  <cp:lastModifiedBy>Windows User</cp:lastModifiedBy>
  <cp:revision>11</cp:revision>
  <dcterms:created xsi:type="dcterms:W3CDTF">2017-03-06T05:17:56Z</dcterms:created>
  <dcterms:modified xsi:type="dcterms:W3CDTF">2019-06-09T10:11:47Z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