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64" r:id="rId3"/>
    <p:sldId id="266" r:id="rId4"/>
    <p:sldId id="267" r:id="rId5"/>
    <p:sldId id="270" r:id="rId6"/>
    <p:sldId id="268" r:id="rId7"/>
    <p:sldId id="269" r:id="rId8"/>
    <p:sldId id="271" r:id="rId9"/>
    <p:sldId id="272" r:id="rId10"/>
    <p:sldId id="273" r:id="rId11"/>
    <p:sldId id="274" r:id="rId12"/>
    <p:sldId id="275" r:id="rId13"/>
    <p:sldId id="276" r:id="rId14"/>
    <p:sldId id="277" r:id="rId15"/>
    <p:sldId id="278" r:id="rId16"/>
    <p:sldId id="279" r:id="rId17"/>
    <p:sldId id="280" r:id="rId18"/>
    <p:sldId id="282" r:id="rId19"/>
    <p:sldId id="281" r:id="rId20"/>
    <p:sldId id="283" r:id="rId21"/>
    <p:sldId id="284" r:id="rId22"/>
    <p:sldId id="286" r:id="rId23"/>
    <p:sldId id="287" r:id="rId24"/>
    <p:sldId id="288" r:id="rId25"/>
    <p:sldId id="289" r:id="rId26"/>
    <p:sldId id="285" r:id="rId27"/>
    <p:sldId id="290" r:id="rId28"/>
    <p:sldId id="292" r:id="rId29"/>
    <p:sldId id="29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C40"/>
    <a:srgbClr val="8CC344"/>
    <a:srgbClr val="009A00"/>
    <a:srgbClr val="D0CECF"/>
    <a:srgbClr val="024B40"/>
    <a:srgbClr val="1983B7"/>
    <a:srgbClr val="FE6400"/>
    <a:srgbClr val="03A6AF"/>
    <a:srgbClr val="EB5145"/>
    <a:srgbClr val="FF75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7" autoAdjust="0"/>
    <p:restoredTop sz="94660"/>
  </p:normalViewPr>
  <p:slideViewPr>
    <p:cSldViewPr snapToGrid="0" showGuides="1">
      <p:cViewPr>
        <p:scale>
          <a:sx n="50" d="100"/>
          <a:sy n="50" d="100"/>
        </p:scale>
        <p:origin x="-114" y="-10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8826919977626701E-2"/>
          <c:y val="2.9959401472492798E-2"/>
          <c:w val="0.95007607860982302"/>
          <c:h val="0.94564963541531499"/>
        </c:manualLayout>
      </c:layout>
      <c:pieChart>
        <c:varyColors val="1"/>
        <c:ser>
          <c:idx val="0"/>
          <c:order val="0"/>
          <c:tx>
            <c:strRef>
              <c:f>Sheet1!$B$1</c:f>
              <c:strCache>
                <c:ptCount val="1"/>
                <c:pt idx="0">
                  <c:v>占比</c:v>
                </c:pt>
              </c:strCache>
            </c:strRef>
          </c:tx>
          <c:spPr>
            <a:effectLst/>
          </c:spPr>
          <c:dPt>
            <c:idx val="0"/>
            <c:bubble3D val="0"/>
            <c:spPr>
              <a:solidFill>
                <a:srgbClr val="8CC344">
                  <a:alpha val="60000"/>
                </a:srgbClr>
              </a:solidFill>
              <a:ln w="47625" cap="rnd">
                <a:noFill/>
                <a:prstDash val="solid"/>
              </a:ln>
              <a:effectLst/>
            </c:spPr>
          </c:dPt>
          <c:dPt>
            <c:idx val="1"/>
            <c:bubble3D val="0"/>
            <c:spPr>
              <a:no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spPr>
              <a:noFill/>
              <a:ln>
                <a:noFill/>
              </a:ln>
              <a:effectLst/>
            </c:spPr>
            <c:txPr>
              <a:bodyPr rot="0" spcFirstLastPara="0" vertOverflow="ellipsis" horzOverflow="overflow" vert="horz" wrap="square" anchor="ctr" anchorCtr="1"/>
              <a:lstStyle/>
              <a:p>
                <a:pPr>
                  <a:defRPr sz="1800" b="0">
                    <a:solidFill>
                      <a:schemeClr val="tx1"/>
                    </a:solidFill>
                    <a:latin typeface="+mn-lt"/>
                    <a:ea typeface="+mn-ea"/>
                    <a:cs typeface="+mn-cs"/>
                  </a:defRPr>
                </a:pPr>
                <a:endParaRPr lang="zh-CN"/>
              </a:p>
            </c:txPr>
            <c:dLblPos val="bestFit"/>
            <c:showLegendKey val="0"/>
            <c:showVal val="1"/>
            <c:showCatName val="0"/>
            <c:showSerName val="0"/>
            <c:showPercent val="0"/>
            <c:showBubbleSize val="0"/>
            <c:showLeaderLines val="1"/>
            <c:leaderLines>
              <c:spPr>
                <a:ln w="9525" cap="flat" cmpd="sng" algn="ctr">
                  <a:solidFill>
                    <a:schemeClr val="tx1"/>
                  </a:solidFill>
                  <a:prstDash val="solid"/>
                </a:ln>
                <a:effectLst/>
              </c:spPr>
            </c:leaderLines>
            <c:extLst>
              <c:ext xmlns:c15="http://schemas.microsoft.com/office/drawing/2012/chart" uri="{CE6537A1-D6FC-4f65-9D91-7224C49458BB}"/>
            </c:extLst>
          </c:dLbls>
          <c:cat>
            <c:strRef>
              <c:f>Sheet1!$A$2:$A$5</c:f>
              <c:strCache>
                <c:ptCount val="2"/>
                <c:pt idx="0">
                  <c:v>产品一（橙色）</c:v>
                </c:pt>
                <c:pt idx="1">
                  <c:v>灰环</c:v>
                </c:pt>
              </c:strCache>
            </c:strRef>
          </c:cat>
          <c:val>
            <c:numRef>
              <c:f>Sheet1!$B$2:$B$5</c:f>
              <c:numCache>
                <c:formatCode>g/"通""用""格""式"</c:formatCode>
                <c:ptCount val="4"/>
                <c:pt idx="0">
                  <c:v>56</c:v>
                </c:pt>
                <c:pt idx="1">
                  <c:v>44</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8826919977626701E-2"/>
          <c:y val="2.9959401472492798E-2"/>
          <c:w val="0.95007607860982302"/>
          <c:h val="0.94564963541531499"/>
        </c:manualLayout>
      </c:layout>
      <c:pieChart>
        <c:varyColors val="1"/>
        <c:ser>
          <c:idx val="0"/>
          <c:order val="0"/>
          <c:tx>
            <c:strRef>
              <c:f>Sheet1!$B$1</c:f>
              <c:strCache>
                <c:ptCount val="1"/>
                <c:pt idx="0">
                  <c:v>占比</c:v>
                </c:pt>
              </c:strCache>
            </c:strRef>
          </c:tx>
          <c:spPr>
            <a:effectLst/>
          </c:spPr>
          <c:dPt>
            <c:idx val="0"/>
            <c:bubble3D val="0"/>
            <c:spPr>
              <a:solidFill>
                <a:srgbClr val="004C40">
                  <a:alpha val="60000"/>
                </a:srgbClr>
              </a:solidFill>
              <a:ln w="47625" cap="rnd">
                <a:noFill/>
                <a:prstDash val="solid"/>
              </a:ln>
              <a:effectLst/>
            </c:spPr>
          </c:dPt>
          <c:dPt>
            <c:idx val="1"/>
            <c:bubble3D val="0"/>
            <c:spPr>
              <a:no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spPr>
              <a:noFill/>
              <a:ln>
                <a:noFill/>
              </a:ln>
              <a:effectLst/>
            </c:spPr>
            <c:txPr>
              <a:bodyPr rot="0" spcFirstLastPara="0" vertOverflow="ellipsis" horzOverflow="overflow" vert="horz" wrap="square" anchor="ctr" anchorCtr="1"/>
              <a:lstStyle/>
              <a:p>
                <a:pPr>
                  <a:defRPr sz="1800" b="0">
                    <a:solidFill>
                      <a:schemeClr val="tx1"/>
                    </a:solidFill>
                    <a:latin typeface="+mn-lt"/>
                    <a:ea typeface="+mn-ea"/>
                    <a:cs typeface="+mn-cs"/>
                  </a:defRPr>
                </a:pPr>
                <a:endParaRPr lang="zh-CN"/>
              </a:p>
            </c:txPr>
            <c:dLblPos val="bestFit"/>
            <c:showLegendKey val="0"/>
            <c:showVal val="1"/>
            <c:showCatName val="0"/>
            <c:showSerName val="0"/>
            <c:showPercent val="0"/>
            <c:showBubbleSize val="0"/>
            <c:showLeaderLines val="1"/>
            <c:leaderLines>
              <c:spPr>
                <a:ln w="9525" cap="flat" cmpd="sng" algn="ctr">
                  <a:solidFill>
                    <a:schemeClr val="tx1"/>
                  </a:solidFill>
                  <a:prstDash val="solid"/>
                </a:ln>
                <a:effectLst/>
              </c:spPr>
            </c:leaderLines>
            <c:extLst>
              <c:ext xmlns:c15="http://schemas.microsoft.com/office/drawing/2012/chart" uri="{CE6537A1-D6FC-4f65-9D91-7224C49458BB}"/>
            </c:extLst>
          </c:dLbls>
          <c:cat>
            <c:strRef>
              <c:f>Sheet1!$A$2:$A$5</c:f>
              <c:strCache>
                <c:ptCount val="2"/>
                <c:pt idx="0">
                  <c:v>产品一（黄色）</c:v>
                </c:pt>
                <c:pt idx="1">
                  <c:v>灰环</c:v>
                </c:pt>
              </c:strCache>
            </c:strRef>
          </c:cat>
          <c:val>
            <c:numRef>
              <c:f>Sheet1!$B$2:$B$5</c:f>
              <c:numCache>
                <c:formatCode>g/"通""用""格""式"</c:formatCode>
                <c:ptCount val="4"/>
                <c:pt idx="0">
                  <c:v>25</c:v>
                </c:pt>
                <c:pt idx="1">
                  <c:v>75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8826919977626701E-2"/>
          <c:y val="2.9959401472492798E-2"/>
          <c:w val="0.95007607860982302"/>
          <c:h val="0.94564963541531499"/>
        </c:manualLayout>
      </c:layout>
      <c:pieChart>
        <c:varyColors val="1"/>
        <c:ser>
          <c:idx val="0"/>
          <c:order val="0"/>
          <c:tx>
            <c:strRef>
              <c:f>Sheet1!$B$1</c:f>
              <c:strCache>
                <c:ptCount val="1"/>
                <c:pt idx="0">
                  <c:v>占比</c:v>
                </c:pt>
              </c:strCache>
            </c:strRef>
          </c:tx>
          <c:spPr>
            <a:effectLst/>
          </c:spPr>
          <c:dPt>
            <c:idx val="0"/>
            <c:bubble3D val="0"/>
            <c:spPr>
              <a:solidFill>
                <a:srgbClr val="8CC344">
                  <a:alpha val="60000"/>
                </a:srgbClr>
              </a:solidFill>
              <a:ln w="47625" cap="rnd">
                <a:noFill/>
                <a:prstDash val="solid"/>
              </a:ln>
              <a:effectLst/>
            </c:spPr>
          </c:dPt>
          <c:dPt>
            <c:idx val="1"/>
            <c:bubble3D val="0"/>
            <c:spPr>
              <a:no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spPr>
              <a:noFill/>
              <a:ln>
                <a:noFill/>
              </a:ln>
              <a:effectLst/>
            </c:spPr>
            <c:txPr>
              <a:bodyPr rot="0" spcFirstLastPara="0" vertOverflow="ellipsis" horzOverflow="overflow" vert="horz" wrap="square" anchor="ctr" anchorCtr="1"/>
              <a:lstStyle/>
              <a:p>
                <a:pPr>
                  <a:defRPr sz="1800" b="0">
                    <a:solidFill>
                      <a:schemeClr val="tx1"/>
                    </a:solidFill>
                    <a:latin typeface="+mn-lt"/>
                    <a:ea typeface="+mn-ea"/>
                    <a:cs typeface="+mn-cs"/>
                  </a:defRPr>
                </a:pPr>
                <a:endParaRPr lang="zh-CN"/>
              </a:p>
            </c:txPr>
            <c:dLblPos val="bestFit"/>
            <c:showLegendKey val="0"/>
            <c:showVal val="1"/>
            <c:showCatName val="0"/>
            <c:showSerName val="0"/>
            <c:showPercent val="0"/>
            <c:showBubbleSize val="0"/>
            <c:showLeaderLines val="1"/>
            <c:leaderLines>
              <c:spPr>
                <a:ln w="9525" cap="flat" cmpd="sng" algn="ctr">
                  <a:solidFill>
                    <a:schemeClr val="tx1"/>
                  </a:solidFill>
                  <a:prstDash val="solid"/>
                </a:ln>
                <a:effectLst/>
              </c:spPr>
            </c:leaderLines>
            <c:extLst>
              <c:ext xmlns:c15="http://schemas.microsoft.com/office/drawing/2012/chart" uri="{CE6537A1-D6FC-4f65-9D91-7224C49458BB}"/>
            </c:extLst>
          </c:dLbls>
          <c:cat>
            <c:strRef>
              <c:f>Sheet1!$A$2:$A$5</c:f>
              <c:strCache>
                <c:ptCount val="2"/>
                <c:pt idx="0">
                  <c:v>产品一（蓝色）</c:v>
                </c:pt>
                <c:pt idx="1">
                  <c:v>空白</c:v>
                </c:pt>
              </c:strCache>
            </c:strRef>
          </c:cat>
          <c:val>
            <c:numRef>
              <c:f>Sheet1!$B$2:$B$5</c:f>
              <c:numCache>
                <c:formatCode>g/"通""用""格""式"</c:formatCode>
                <c:ptCount val="4"/>
                <c:pt idx="0">
                  <c:v>43</c:v>
                </c:pt>
                <c:pt idx="1">
                  <c:v>57</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8826919977626701E-2"/>
          <c:y val="2.9959401472492798E-2"/>
          <c:w val="0.95007607860982302"/>
          <c:h val="0.94564963541531499"/>
        </c:manualLayout>
      </c:layout>
      <c:pieChart>
        <c:varyColors val="1"/>
        <c:ser>
          <c:idx val="0"/>
          <c:order val="0"/>
          <c:tx>
            <c:strRef>
              <c:f>Sheet1!$B$1</c:f>
              <c:strCache>
                <c:ptCount val="1"/>
                <c:pt idx="0">
                  <c:v>占比</c:v>
                </c:pt>
              </c:strCache>
            </c:strRef>
          </c:tx>
          <c:spPr>
            <a:effectLst/>
          </c:spPr>
          <c:dPt>
            <c:idx val="0"/>
            <c:bubble3D val="0"/>
            <c:spPr>
              <a:solidFill>
                <a:srgbClr val="004C40">
                  <a:alpha val="60000"/>
                </a:srgbClr>
              </a:solidFill>
              <a:ln w="47625" cap="rnd">
                <a:noFill/>
                <a:prstDash val="solid"/>
              </a:ln>
              <a:effectLst/>
            </c:spPr>
          </c:dPt>
          <c:dPt>
            <c:idx val="1"/>
            <c:bubble3D val="0"/>
            <c:spPr>
              <a:no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spPr>
              <a:noFill/>
              <a:ln>
                <a:noFill/>
              </a:ln>
              <a:effectLst/>
            </c:spPr>
            <c:txPr>
              <a:bodyPr rot="0" spcFirstLastPara="0" vertOverflow="ellipsis" horzOverflow="overflow" vert="horz" wrap="square" anchor="ctr" anchorCtr="1"/>
              <a:lstStyle/>
              <a:p>
                <a:pPr>
                  <a:defRPr sz="1800" b="0">
                    <a:solidFill>
                      <a:schemeClr val="tx1"/>
                    </a:solidFill>
                    <a:latin typeface="+mn-lt"/>
                    <a:ea typeface="+mn-ea"/>
                    <a:cs typeface="+mn-cs"/>
                  </a:defRPr>
                </a:pPr>
                <a:endParaRPr lang="zh-CN"/>
              </a:p>
            </c:txPr>
            <c:dLblPos val="bestFit"/>
            <c:showLegendKey val="0"/>
            <c:showVal val="1"/>
            <c:showCatName val="0"/>
            <c:showSerName val="0"/>
            <c:showPercent val="0"/>
            <c:showBubbleSize val="0"/>
            <c:showLeaderLines val="1"/>
            <c:leaderLines>
              <c:spPr>
                <a:ln w="9525" cap="flat" cmpd="sng" algn="ctr">
                  <a:solidFill>
                    <a:schemeClr val="tx1"/>
                  </a:solidFill>
                  <a:prstDash val="solid"/>
                </a:ln>
                <a:effectLst/>
              </c:spPr>
            </c:leaderLines>
            <c:extLst>
              <c:ext xmlns:c15="http://schemas.microsoft.com/office/drawing/2012/chart" uri="{CE6537A1-D6FC-4f65-9D91-7224C49458BB}"/>
            </c:extLst>
          </c:dLbls>
          <c:cat>
            <c:strRef>
              <c:f>Sheet1!$A$2:$A$5</c:f>
              <c:strCache>
                <c:ptCount val="2"/>
                <c:pt idx="0">
                  <c:v>产品一（红色）</c:v>
                </c:pt>
                <c:pt idx="1">
                  <c:v>灰环</c:v>
                </c:pt>
              </c:strCache>
            </c:strRef>
          </c:cat>
          <c:val>
            <c:numRef>
              <c:f>Sheet1!$B$2:$B$5</c:f>
              <c:numCache>
                <c:formatCode>g/"通""用""格""式"</c:formatCode>
                <c:ptCount val="4"/>
                <c:pt idx="0">
                  <c:v>77</c:v>
                </c:pt>
                <c:pt idx="1">
                  <c:v>23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46529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2706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23798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13687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88318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29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794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072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94227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7902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489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9" name="矩形 8"/>
          <p:cNvSpPr/>
          <p:nvPr userDrawn="1"/>
        </p:nvSpPr>
        <p:spPr>
          <a:xfrm>
            <a:off x="8858628" y="64501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388EF-52D1-4258-9BE5-BCD010C7D4DE}" type="datetimeFigureOut">
              <a:rPr lang="zh-CN" altLang="en-US" smtClean="0"/>
              <a:t>2019/6/15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2019/6/15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285098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chart" Target="../charts/chart1.xml"/><Relationship Id="rId7" Type="http://schemas.openxmlformats.org/officeDocument/2006/relationships/chart" Target="../charts/chart2.xml"/><Relationship Id="rId2" Type="http://schemas.openxmlformats.org/officeDocument/2006/relationships/image" Target="../media/image8.jpeg"/><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chart" Target="../charts/char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弧形 45"/>
          <p:cNvSpPr/>
          <p:nvPr/>
        </p:nvSpPr>
        <p:spPr>
          <a:xfrm>
            <a:off x="-4905635" y="5537604"/>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弧形 46"/>
          <p:cNvSpPr/>
          <p:nvPr/>
        </p:nvSpPr>
        <p:spPr>
          <a:xfrm>
            <a:off x="-5231631" y="6074633"/>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弧形 47"/>
          <p:cNvSpPr/>
          <p:nvPr/>
        </p:nvSpPr>
        <p:spPr>
          <a:xfrm>
            <a:off x="-5486154" y="6553604"/>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4" name="TextBox 153"/>
          <p:cNvSpPr txBox="1"/>
          <p:nvPr/>
        </p:nvSpPr>
        <p:spPr>
          <a:xfrm>
            <a:off x="4142622" y="4093121"/>
            <a:ext cx="4858926" cy="369332"/>
          </a:xfrm>
          <a:prstGeom prst="rect">
            <a:avLst/>
          </a:prstGeom>
          <a:noFill/>
        </p:spPr>
        <p:txBody>
          <a:bodyPr wrap="square" rtlCol="0">
            <a:spAutoFit/>
          </a:bodyPr>
          <a:lstStyle/>
          <a:p>
            <a:r>
              <a:rPr lang="zh-CN" altLang="en-US" dirty="0" smtClean="0">
                <a:solidFill>
                  <a:srgbClr val="004C40"/>
                </a:solidFill>
                <a:latin typeface="微软雅黑" pitchFamily="34" charset="-122"/>
                <a:ea typeface="微软雅黑" pitchFamily="34" charset="-122"/>
              </a:rPr>
              <a:t>公司名称：</a:t>
            </a:r>
            <a:r>
              <a:rPr lang="en-US" altLang="zh-CN" dirty="0" smtClean="0">
                <a:solidFill>
                  <a:srgbClr val="004C40"/>
                </a:solidFill>
                <a:latin typeface="微软雅黑" pitchFamily="34" charset="-122"/>
                <a:ea typeface="微软雅黑" pitchFamily="34" charset="-122"/>
              </a:rPr>
              <a:t>XXX</a:t>
            </a:r>
            <a:r>
              <a:rPr lang="zh-CN" altLang="en-US" dirty="0" smtClean="0">
                <a:solidFill>
                  <a:srgbClr val="004C40"/>
                </a:solidFill>
                <a:latin typeface="微软雅黑" pitchFamily="34" charset="-122"/>
                <a:ea typeface="微软雅黑" pitchFamily="34" charset="-122"/>
              </a:rPr>
              <a:t>公司   汇报人：第一</a:t>
            </a:r>
            <a:r>
              <a:rPr lang="en-US" altLang="zh-CN" dirty="0" smtClean="0">
                <a:solidFill>
                  <a:srgbClr val="004C40"/>
                </a:solidFill>
                <a:latin typeface="微软雅黑" pitchFamily="34" charset="-122"/>
                <a:ea typeface="微软雅黑" pitchFamily="34" charset="-122"/>
              </a:rPr>
              <a:t>PPT</a:t>
            </a:r>
            <a:endParaRPr lang="zh-CN" altLang="en-US" dirty="0">
              <a:solidFill>
                <a:srgbClr val="004C40"/>
              </a:solidFill>
              <a:latin typeface="微软雅黑" pitchFamily="34" charset="-122"/>
              <a:ea typeface="微软雅黑" pitchFamily="34" charset="-122"/>
            </a:endParaRPr>
          </a:p>
        </p:txBody>
      </p:sp>
      <p:sp>
        <p:nvSpPr>
          <p:cNvPr id="156" name="圆角矩形 155"/>
          <p:cNvSpPr/>
          <p:nvPr/>
        </p:nvSpPr>
        <p:spPr>
          <a:xfrm>
            <a:off x="3348038" y="3477549"/>
            <a:ext cx="5747444" cy="532565"/>
          </a:xfrm>
          <a:prstGeom prst="roundRect">
            <a:avLst>
              <a:gd name="adj" fmla="val 42270"/>
            </a:avLst>
          </a:prstGeom>
          <a:solidFill>
            <a:srgbClr val="8CC34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TextBox 156"/>
          <p:cNvSpPr txBox="1"/>
          <p:nvPr/>
        </p:nvSpPr>
        <p:spPr>
          <a:xfrm>
            <a:off x="3452722" y="3487007"/>
            <a:ext cx="5506453" cy="492443"/>
          </a:xfrm>
          <a:prstGeom prst="rect">
            <a:avLst/>
          </a:prstGeom>
          <a:noFill/>
        </p:spPr>
        <p:txBody>
          <a:bodyPr wrap="square" rtlCol="0">
            <a:spAutoFit/>
          </a:bodyPr>
          <a:lstStyle/>
          <a:p>
            <a:pPr algn="ctr"/>
            <a:r>
              <a:rPr lang="zh-CN" altLang="en-US" sz="2600" b="1" dirty="0">
                <a:solidFill>
                  <a:schemeClr val="bg1"/>
                </a:solidFill>
                <a:latin typeface="微软雅黑" pitchFamily="34" charset="-122"/>
                <a:ea typeface="微软雅黑" pitchFamily="34" charset="-122"/>
              </a:rPr>
              <a:t>通</a:t>
            </a:r>
            <a:r>
              <a:rPr lang="zh-CN" altLang="en-US" sz="2600" b="1" dirty="0" smtClean="0">
                <a:solidFill>
                  <a:schemeClr val="bg1"/>
                </a:solidFill>
                <a:latin typeface="微软雅黑" pitchFamily="34" charset="-122"/>
                <a:ea typeface="微软雅黑" pitchFamily="34" charset="-122"/>
              </a:rPr>
              <a:t>用课件</a:t>
            </a:r>
            <a:r>
              <a:rPr lang="en-US" altLang="zh-CN" sz="2600" b="1" dirty="0" smtClean="0">
                <a:solidFill>
                  <a:schemeClr val="bg1"/>
                </a:solidFill>
                <a:latin typeface="微软雅黑" pitchFamily="34" charset="-122"/>
                <a:ea typeface="微软雅黑" pitchFamily="34" charset="-122"/>
              </a:rPr>
              <a:t>/</a:t>
            </a:r>
            <a:r>
              <a:rPr lang="zh-CN" altLang="en-US" sz="2600" b="1" dirty="0">
                <a:solidFill>
                  <a:schemeClr val="bg1"/>
                </a:solidFill>
                <a:latin typeface="微软雅黑" pitchFamily="34" charset="-122"/>
                <a:ea typeface="微软雅黑" pitchFamily="34" charset="-122"/>
              </a:rPr>
              <a:t>教师公开课</a:t>
            </a:r>
            <a:r>
              <a:rPr lang="en-US" altLang="zh-CN" sz="2600" b="1" dirty="0" smtClean="0">
                <a:solidFill>
                  <a:schemeClr val="bg1"/>
                </a:solidFill>
                <a:latin typeface="微软雅黑" pitchFamily="34" charset="-122"/>
                <a:ea typeface="微软雅黑" pitchFamily="34" charset="-122"/>
              </a:rPr>
              <a:t>/</a:t>
            </a:r>
            <a:r>
              <a:rPr lang="zh-CN" altLang="en-US" sz="2600" b="1" dirty="0">
                <a:solidFill>
                  <a:schemeClr val="bg1"/>
                </a:solidFill>
                <a:latin typeface="微软雅黑" pitchFamily="34" charset="-122"/>
                <a:ea typeface="微软雅黑" pitchFamily="34" charset="-122"/>
              </a:rPr>
              <a:t>工作</a:t>
            </a:r>
            <a:r>
              <a:rPr lang="zh-CN" altLang="en-US" sz="2600" b="1" dirty="0" smtClean="0">
                <a:solidFill>
                  <a:schemeClr val="bg1"/>
                </a:solidFill>
                <a:latin typeface="微软雅黑" pitchFamily="34" charset="-122"/>
                <a:ea typeface="微软雅黑" pitchFamily="34" charset="-122"/>
              </a:rPr>
              <a:t>计</a:t>
            </a:r>
            <a:r>
              <a:rPr lang="zh-CN" altLang="en-US" sz="2600" b="1" dirty="0" smtClean="0">
                <a:solidFill>
                  <a:schemeClr val="bg1"/>
                </a:solidFill>
                <a:latin typeface="微软雅黑" pitchFamily="34" charset="-122"/>
                <a:ea typeface="微软雅黑" pitchFamily="34" charset="-122"/>
              </a:rPr>
              <a:t>划</a:t>
            </a:r>
            <a:endParaRPr lang="zh-CN" altLang="en-US" sz="2600" b="1" dirty="0">
              <a:solidFill>
                <a:schemeClr val="bg1"/>
              </a:solidFill>
              <a:latin typeface="微软雅黑" pitchFamily="34" charset="-122"/>
              <a:ea typeface="微软雅黑" pitchFamily="34" charset="-122"/>
            </a:endParaRPr>
          </a:p>
        </p:txBody>
      </p:sp>
      <p:grpSp>
        <p:nvGrpSpPr>
          <p:cNvPr id="158" name="组合 157"/>
          <p:cNvGrpSpPr/>
          <p:nvPr/>
        </p:nvGrpSpPr>
        <p:grpSpPr>
          <a:xfrm>
            <a:off x="3240908" y="3445049"/>
            <a:ext cx="760806" cy="607119"/>
            <a:chOff x="899592" y="2377261"/>
            <a:chExt cx="720079" cy="574619"/>
          </a:xfrm>
          <a:effectLst>
            <a:outerShdw blurRad="50800" dist="38100" dir="2700000" algn="tl" rotWithShape="0">
              <a:prstClr val="black">
                <a:alpha val="40000"/>
              </a:prstClr>
            </a:outerShdw>
          </a:effectLst>
        </p:grpSpPr>
        <p:sp>
          <p:nvSpPr>
            <p:cNvPr id="159" name="圆角矩形 158"/>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160" name="圆角矩形 159"/>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sp>
        <p:nvSpPr>
          <p:cNvPr id="2" name="矩形 1"/>
          <p:cNvSpPr/>
          <p:nvPr/>
        </p:nvSpPr>
        <p:spPr>
          <a:xfrm>
            <a:off x="2481943" y="1929494"/>
            <a:ext cx="7478486" cy="1050830"/>
          </a:xfrm>
          <a:prstGeom prst="rect">
            <a:avLst/>
          </a:prstGeom>
          <a:noFill/>
          <a:ln w="12700">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2774649" y="2084011"/>
            <a:ext cx="6917278" cy="830997"/>
          </a:xfrm>
          <a:prstGeom prst="rect">
            <a:avLst/>
          </a:prstGeom>
          <a:noFill/>
        </p:spPr>
        <p:txBody>
          <a:bodyPr wrap="none" rtlCol="0">
            <a:spAutoFit/>
          </a:bodyPr>
          <a:lstStyle/>
          <a:p>
            <a:r>
              <a:rPr lang="zh-CN" altLang="en-US" sz="4800" b="1" dirty="0">
                <a:solidFill>
                  <a:srgbClr val="004C40"/>
                </a:solidFill>
                <a:latin typeface="微软雅黑" pitchFamily="34" charset="-122"/>
                <a:ea typeface="微软雅黑" pitchFamily="34" charset="-122"/>
              </a:rPr>
              <a:t>绿</a:t>
            </a:r>
            <a:r>
              <a:rPr lang="zh-CN" altLang="en-US" sz="4800" b="1" dirty="0" smtClean="0">
                <a:solidFill>
                  <a:srgbClr val="004C40"/>
                </a:solidFill>
                <a:latin typeface="微软雅黑" pitchFamily="34" charset="-122"/>
                <a:ea typeface="微软雅黑" pitchFamily="34" charset="-122"/>
              </a:rPr>
              <a:t>色简洁公开课</a:t>
            </a:r>
            <a:r>
              <a:rPr lang="en-US" altLang="zh-CN" sz="4800" b="1" dirty="0" smtClean="0">
                <a:solidFill>
                  <a:srgbClr val="004C40"/>
                </a:solidFill>
                <a:latin typeface="微软雅黑" pitchFamily="34" charset="-122"/>
                <a:ea typeface="微软雅黑" pitchFamily="34" charset="-122"/>
              </a:rPr>
              <a:t>PPT</a:t>
            </a:r>
            <a:r>
              <a:rPr lang="zh-CN" altLang="en-US" sz="4800" b="1" dirty="0" smtClean="0">
                <a:solidFill>
                  <a:srgbClr val="004C40"/>
                </a:solidFill>
                <a:latin typeface="微软雅黑" pitchFamily="34" charset="-122"/>
                <a:ea typeface="微软雅黑" pitchFamily="34" charset="-122"/>
              </a:rPr>
              <a:t>模板</a:t>
            </a:r>
            <a:endParaRPr lang="zh-CN" altLang="en-US" sz="4800" b="1" dirty="0">
              <a:solidFill>
                <a:srgbClr val="004C40"/>
              </a:solidFill>
              <a:latin typeface="微软雅黑" pitchFamily="34" charset="-122"/>
              <a:ea typeface="微软雅黑" pitchFamily="34" charset="-122"/>
            </a:endParaRPr>
          </a:p>
        </p:txBody>
      </p:sp>
      <p:sp>
        <p:nvSpPr>
          <p:cNvPr id="5" name="矩形 4"/>
          <p:cNvSpPr/>
          <p:nvPr/>
        </p:nvSpPr>
        <p:spPr>
          <a:xfrm flipV="1">
            <a:off x="0" y="0"/>
            <a:ext cx="12192000" cy="298450"/>
          </a:xfrm>
          <a:prstGeom prst="rect">
            <a:avLst/>
          </a:prstGeom>
          <a:solidFill>
            <a:srgbClr val="004C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flipV="1">
            <a:off x="0" y="297089"/>
            <a:ext cx="12192000" cy="298450"/>
          </a:xfrm>
          <a:prstGeom prst="rect">
            <a:avLst/>
          </a:prstGeom>
          <a:solidFill>
            <a:srgbClr val="009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flipV="1">
            <a:off x="0" y="577856"/>
            <a:ext cx="12192000" cy="298450"/>
          </a:xfrm>
          <a:prstGeom prst="rect">
            <a:avLst/>
          </a:prstGeom>
          <a:solidFill>
            <a:srgbClr val="8CC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弧形 42"/>
          <p:cNvSpPr/>
          <p:nvPr/>
        </p:nvSpPr>
        <p:spPr>
          <a:xfrm flipH="1">
            <a:off x="5617277" y="5628116"/>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弧形 43"/>
          <p:cNvSpPr/>
          <p:nvPr/>
        </p:nvSpPr>
        <p:spPr>
          <a:xfrm flipH="1">
            <a:off x="5291281" y="6165145"/>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弧形 44"/>
          <p:cNvSpPr/>
          <p:nvPr/>
        </p:nvSpPr>
        <p:spPr>
          <a:xfrm flipH="1">
            <a:off x="5036758" y="6644116"/>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49" name="图片 48"/>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10000" contrast="5000"/>
                    </a14:imgEffect>
                  </a14:imgLayer>
                </a14:imgProps>
              </a:ext>
              <a:ext uri="{28A0092B-C50C-407E-A947-70E740481C1C}">
                <a14:useLocalDpi xmlns:a14="http://schemas.microsoft.com/office/drawing/2010/main"/>
              </a:ext>
            </a:extLst>
          </a:blip>
          <a:stretch>
            <a:fillRect/>
          </a:stretch>
        </p:blipFill>
        <p:spPr>
          <a:xfrm>
            <a:off x="752826" y="1886502"/>
            <a:ext cx="5117389" cy="5015040"/>
          </a:xfrm>
          <a:prstGeom prst="rect">
            <a:avLst/>
          </a:prstGeom>
        </p:spPr>
      </p:pic>
      <p:sp>
        <p:nvSpPr>
          <p:cNvPr id="50" name="矩形 49"/>
          <p:cNvSpPr/>
          <p:nvPr/>
        </p:nvSpPr>
        <p:spPr>
          <a:xfrm flipV="1">
            <a:off x="0" y="868144"/>
            <a:ext cx="12192000" cy="298450"/>
          </a:xfrm>
          <a:prstGeom prst="rect">
            <a:avLst/>
          </a:prstGeom>
          <a:solidFill>
            <a:srgbClr val="D0CE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8569545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2" fill="hold" grpId="1"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right)">
                                      <p:cBhvr>
                                        <p:cTn id="11" dur="500"/>
                                        <p:tgtEl>
                                          <p:spTgt spid="33"/>
                                        </p:tgtEl>
                                      </p:cBhvr>
                                    </p:animEffect>
                                  </p:childTnLst>
                                </p:cTn>
                              </p:par>
                            </p:childTnLst>
                          </p:cTn>
                        </p:par>
                        <p:par>
                          <p:cTn id="12" fill="hold">
                            <p:stCondLst>
                              <p:cond delay="1000"/>
                            </p:stCondLst>
                            <p:childTnLst>
                              <p:par>
                                <p:cTn id="13" presetID="22" presetClass="entr" presetSubtype="8" fill="hold" grpId="1"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2" fill="hold" grpId="1"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right)">
                                      <p:cBhvr>
                                        <p:cTn id="19" dur="500"/>
                                        <p:tgtEl>
                                          <p:spTgt spid="50"/>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6" presetClass="entr" presetSubtype="2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barn(inVertical)">
                                      <p:cBhvr>
                                        <p:cTn id="29" dur="500"/>
                                        <p:tgtEl>
                                          <p:spTgt spid="2"/>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156"/>
                                        </p:tgtEl>
                                        <p:attrNameLst>
                                          <p:attrName>style.visibility</p:attrName>
                                        </p:attrNameLst>
                                      </p:cBhvr>
                                      <p:to>
                                        <p:strVal val="visible"/>
                                      </p:to>
                                    </p:set>
                                    <p:animEffect transition="in" filter="fade">
                                      <p:cBhvr>
                                        <p:cTn id="33" dur="500"/>
                                        <p:tgtEl>
                                          <p:spTgt spid="156"/>
                                        </p:tgtEl>
                                      </p:cBhvr>
                                    </p:animEffect>
                                  </p:childTnLst>
                                </p:cTn>
                              </p:par>
                              <p:par>
                                <p:cTn id="34" presetID="10" presetClass="entr" presetSubtype="0" fill="hold" nodeType="withEffect">
                                  <p:stCondLst>
                                    <p:cond delay="0"/>
                                  </p:stCondLst>
                                  <p:childTnLst>
                                    <p:set>
                                      <p:cBhvr>
                                        <p:cTn id="35" dur="1" fill="hold">
                                          <p:stCondLst>
                                            <p:cond delay="0"/>
                                          </p:stCondLst>
                                        </p:cTn>
                                        <p:tgtEl>
                                          <p:spTgt spid="158"/>
                                        </p:tgtEl>
                                        <p:attrNameLst>
                                          <p:attrName>style.visibility</p:attrName>
                                        </p:attrNameLst>
                                      </p:cBhvr>
                                      <p:to>
                                        <p:strVal val="visible"/>
                                      </p:to>
                                    </p:set>
                                    <p:animEffect transition="in" filter="fade">
                                      <p:cBhvr>
                                        <p:cTn id="36" dur="500"/>
                                        <p:tgtEl>
                                          <p:spTgt spid="158"/>
                                        </p:tgtEl>
                                      </p:cBhvr>
                                    </p:animEffect>
                                  </p:childTnLst>
                                </p:cTn>
                              </p:par>
                            </p:childTnLst>
                          </p:cTn>
                        </p:par>
                        <p:par>
                          <p:cTn id="37" fill="hold">
                            <p:stCondLst>
                              <p:cond delay="4000"/>
                            </p:stCondLst>
                            <p:childTnLst>
                              <p:par>
                                <p:cTn id="38" presetID="1" presetClass="entr" presetSubtype="0" fill="hold" nodeType="afterEffect">
                                  <p:stCondLst>
                                    <p:cond delay="0"/>
                                  </p:stCondLst>
                                  <p:childTnLst>
                                    <p:set>
                                      <p:cBhvr>
                                        <p:cTn id="39" dur="1" fill="hold">
                                          <p:stCondLst>
                                            <p:cond delay="0"/>
                                          </p:stCondLst>
                                        </p:cTn>
                                        <p:tgtEl>
                                          <p:spTgt spid="158"/>
                                        </p:tgtEl>
                                        <p:attrNameLst>
                                          <p:attrName>style.visibility</p:attrName>
                                        </p:attrNameLst>
                                      </p:cBhvr>
                                      <p:to>
                                        <p:strVal val="visible"/>
                                      </p:to>
                                    </p:set>
                                  </p:childTnLst>
                                </p:cTn>
                              </p:par>
                              <p:par>
                                <p:cTn id="40" presetID="63" presetClass="path" presetSubtype="0" accel="50000" decel="50000" fill="hold" nodeType="withEffect">
                                  <p:stCondLst>
                                    <p:cond delay="0"/>
                                  </p:stCondLst>
                                  <p:childTnLst>
                                    <p:animMotion origin="layout" path="M 4.79167E-6 -2.20167E-6 L 0.45273 -2.20167E-6 " pathEditMode="relative" rAng="0" ptsTypes="AA">
                                      <p:cBhvr>
                                        <p:cTn id="41" dur="2000" fill="hold"/>
                                        <p:tgtEl>
                                          <p:spTgt spid="158"/>
                                        </p:tgtEl>
                                        <p:attrNameLst>
                                          <p:attrName>ppt_x</p:attrName>
                                          <p:attrName>ppt_y</p:attrName>
                                        </p:attrNameLst>
                                      </p:cBhvr>
                                      <p:rCtr x="22630" y="0"/>
                                    </p:animMotion>
                                  </p:childTnLst>
                                </p:cTn>
                              </p:par>
                              <p:par>
                                <p:cTn id="42" presetID="22" presetClass="entr" presetSubtype="8" fill="hold" grpId="0" nodeType="withEffect">
                                  <p:stCondLst>
                                    <p:cond delay="750"/>
                                  </p:stCondLst>
                                  <p:childTnLst>
                                    <p:set>
                                      <p:cBhvr>
                                        <p:cTn id="43" dur="1" fill="hold">
                                          <p:stCondLst>
                                            <p:cond delay="0"/>
                                          </p:stCondLst>
                                        </p:cTn>
                                        <p:tgtEl>
                                          <p:spTgt spid="157"/>
                                        </p:tgtEl>
                                        <p:attrNameLst>
                                          <p:attrName>style.visibility</p:attrName>
                                        </p:attrNameLst>
                                      </p:cBhvr>
                                      <p:to>
                                        <p:strVal val="visible"/>
                                      </p:to>
                                    </p:set>
                                    <p:animEffect transition="in" filter="wipe(left)">
                                      <p:cBhvr>
                                        <p:cTn id="44" dur="1600"/>
                                        <p:tgtEl>
                                          <p:spTgt spid="157"/>
                                        </p:tgtEl>
                                      </p:cBhvr>
                                    </p:animEffect>
                                  </p:childTnLst>
                                </p:cTn>
                              </p:par>
                              <p:par>
                                <p:cTn id="45" presetID="10" presetClass="entr" presetSubtype="0"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par>
                                <p:cTn id="48" presetID="0" presetClass="path" presetSubtype="0" accel="50000" decel="50000" fill="hold" nodeType="withEffect">
                                  <p:stCondLst>
                                    <p:cond delay="0"/>
                                  </p:stCondLst>
                                  <p:childTnLst>
                                    <p:animMotion origin="layout" path="M 0.00157 -0.00624 C 0.16316 -0.00717 0.21446 -0.00902 0.36797 -0.0074 C 0.39922 -0.0037 0.43034 -0.00093 0.46198 -0.00093 " pathEditMode="relative" rAng="0" ptsTypes="ffA">
                                      <p:cBhvr>
                                        <p:cTn id="49" dur="2000" fill="hold"/>
                                        <p:tgtEl>
                                          <p:spTgt spid="49"/>
                                        </p:tgtEl>
                                        <p:attrNameLst>
                                          <p:attrName>ppt_x</p:attrName>
                                          <p:attrName>ppt_y</p:attrName>
                                        </p:attrNameLst>
                                      </p:cBhvr>
                                      <p:rCtr x="23021" y="116"/>
                                    </p:animMotion>
                                  </p:childTnLst>
                                </p:cTn>
                              </p:par>
                            </p:childTnLst>
                          </p:cTn>
                        </p:par>
                        <p:par>
                          <p:cTn id="50" fill="hold">
                            <p:stCondLst>
                              <p:cond delay="6350"/>
                            </p:stCondLst>
                            <p:childTnLst>
                              <p:par>
                                <p:cTn id="51" presetID="10" presetClass="exit" presetSubtype="0" fill="hold" nodeType="afterEffect">
                                  <p:stCondLst>
                                    <p:cond delay="0"/>
                                  </p:stCondLst>
                                  <p:childTnLst>
                                    <p:animEffect transition="out" filter="fade">
                                      <p:cBhvr>
                                        <p:cTn id="52" dur="500"/>
                                        <p:tgtEl>
                                          <p:spTgt spid="49"/>
                                        </p:tgtEl>
                                      </p:cBhvr>
                                    </p:animEffect>
                                    <p:set>
                                      <p:cBhvr>
                                        <p:cTn id="53" dur="1" fill="hold">
                                          <p:stCondLst>
                                            <p:cond delay="499"/>
                                          </p:stCondLst>
                                        </p:cTn>
                                        <p:tgtEl>
                                          <p:spTgt spid="49"/>
                                        </p:tgtEl>
                                        <p:attrNameLst>
                                          <p:attrName>style.visibility</p:attrName>
                                        </p:attrNameLst>
                                      </p:cBhvr>
                                      <p:to>
                                        <p:strVal val="hidden"/>
                                      </p:to>
                                    </p:set>
                                  </p:childTnLst>
                                </p:cTn>
                              </p:par>
                            </p:childTnLst>
                          </p:cTn>
                        </p:par>
                        <p:par>
                          <p:cTn id="54" fill="hold">
                            <p:stCondLst>
                              <p:cond delay="6850"/>
                            </p:stCondLst>
                            <p:childTnLst>
                              <p:par>
                                <p:cTn id="55" presetID="42" presetClass="entr" presetSubtype="0" fill="hold" grpId="0" nodeType="afterEffect">
                                  <p:stCondLst>
                                    <p:cond delay="0"/>
                                  </p:stCondLst>
                                  <p:childTnLst>
                                    <p:set>
                                      <p:cBhvr>
                                        <p:cTn id="56" dur="1" fill="hold">
                                          <p:stCondLst>
                                            <p:cond delay="0"/>
                                          </p:stCondLst>
                                        </p:cTn>
                                        <p:tgtEl>
                                          <p:spTgt spid="154"/>
                                        </p:tgtEl>
                                        <p:attrNameLst>
                                          <p:attrName>style.visibility</p:attrName>
                                        </p:attrNameLst>
                                      </p:cBhvr>
                                      <p:to>
                                        <p:strVal val="visible"/>
                                      </p:to>
                                    </p:set>
                                    <p:animEffect transition="in" filter="fade">
                                      <p:cBhvr>
                                        <p:cTn id="57" dur="1000"/>
                                        <p:tgtEl>
                                          <p:spTgt spid="154"/>
                                        </p:tgtEl>
                                      </p:cBhvr>
                                    </p:animEffect>
                                    <p:anim calcmode="lin" valueType="num">
                                      <p:cBhvr>
                                        <p:cTn id="58" dur="1000" fill="hold"/>
                                        <p:tgtEl>
                                          <p:spTgt spid="154"/>
                                        </p:tgtEl>
                                        <p:attrNameLst>
                                          <p:attrName>ppt_x</p:attrName>
                                        </p:attrNameLst>
                                      </p:cBhvr>
                                      <p:tavLst>
                                        <p:tav tm="0">
                                          <p:val>
                                            <p:strVal val="#ppt_x"/>
                                          </p:val>
                                        </p:tav>
                                        <p:tav tm="100000">
                                          <p:val>
                                            <p:strVal val="#ppt_x"/>
                                          </p:val>
                                        </p:tav>
                                      </p:tavLst>
                                    </p:anim>
                                    <p:anim calcmode="lin" valueType="num">
                                      <p:cBhvr>
                                        <p:cTn id="59" dur="1000" fill="hold"/>
                                        <p:tgtEl>
                                          <p:spTgt spid="154"/>
                                        </p:tgtEl>
                                        <p:attrNameLst>
                                          <p:attrName>ppt_y</p:attrName>
                                        </p:attrNameLst>
                                      </p:cBhvr>
                                      <p:tavLst>
                                        <p:tav tm="0">
                                          <p:val>
                                            <p:strVal val="#ppt_y+.1"/>
                                          </p:val>
                                        </p:tav>
                                        <p:tav tm="100000">
                                          <p:val>
                                            <p:strVal val="#ppt_y"/>
                                          </p:val>
                                        </p:tav>
                                      </p:tavLst>
                                    </p:anim>
                                  </p:childTnLst>
                                </p:cTn>
                              </p:par>
                            </p:childTnLst>
                          </p:cTn>
                        </p:par>
                        <p:par>
                          <p:cTn id="60" fill="hold">
                            <p:stCondLst>
                              <p:cond delay="7850"/>
                            </p:stCondLst>
                            <p:childTnLst>
                              <p:par>
                                <p:cTn id="61" presetID="22" presetClass="entr" presetSubtype="8" fill="hold" grpId="0" nodeType="after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wipe(left)">
                                      <p:cBhvr>
                                        <p:cTn id="63" dur="500"/>
                                        <p:tgtEl>
                                          <p:spTgt spid="46"/>
                                        </p:tgtEl>
                                      </p:cBhvr>
                                    </p:animEffect>
                                  </p:childTnLst>
                                </p:cTn>
                              </p:par>
                            </p:childTnLst>
                          </p:cTn>
                        </p:par>
                        <p:par>
                          <p:cTn id="64" fill="hold">
                            <p:stCondLst>
                              <p:cond delay="8350"/>
                            </p:stCondLst>
                            <p:childTnLst>
                              <p:par>
                                <p:cTn id="65" presetID="22" presetClass="entr" presetSubtype="8" fill="hold" grpId="0" nodeType="after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left)">
                                      <p:cBhvr>
                                        <p:cTn id="67" dur="500"/>
                                        <p:tgtEl>
                                          <p:spTgt spid="43"/>
                                        </p:tgtEl>
                                      </p:cBhvr>
                                    </p:animEffect>
                                  </p:childTnLst>
                                </p:cTn>
                              </p:par>
                            </p:childTnLst>
                          </p:cTn>
                        </p:par>
                        <p:par>
                          <p:cTn id="68" fill="hold">
                            <p:stCondLst>
                              <p:cond delay="8850"/>
                            </p:stCondLst>
                            <p:childTnLst>
                              <p:par>
                                <p:cTn id="69" presetID="22" presetClass="entr" presetSubtype="2"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right)">
                                      <p:cBhvr>
                                        <p:cTn id="71" dur="500"/>
                                        <p:tgtEl>
                                          <p:spTgt spid="44"/>
                                        </p:tgtEl>
                                      </p:cBhvr>
                                    </p:animEffect>
                                  </p:childTnLst>
                                </p:cTn>
                              </p:par>
                            </p:childTnLst>
                          </p:cTn>
                        </p:par>
                        <p:par>
                          <p:cTn id="72" fill="hold">
                            <p:stCondLst>
                              <p:cond delay="9350"/>
                            </p:stCondLst>
                            <p:childTnLst>
                              <p:par>
                                <p:cTn id="73" presetID="22" presetClass="entr" presetSubtype="2" fill="hold" grpId="0"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right)">
                                      <p:cBhvr>
                                        <p:cTn id="75" dur="500"/>
                                        <p:tgtEl>
                                          <p:spTgt spid="47"/>
                                        </p:tgtEl>
                                      </p:cBhvr>
                                    </p:animEffect>
                                  </p:childTnLst>
                                </p:cTn>
                              </p:par>
                            </p:childTnLst>
                          </p:cTn>
                        </p:par>
                        <p:par>
                          <p:cTn id="76" fill="hold">
                            <p:stCondLst>
                              <p:cond delay="9850"/>
                            </p:stCondLst>
                            <p:childTnLst>
                              <p:par>
                                <p:cTn id="77" presetID="22" presetClass="entr" presetSubtype="8" fill="hold" grpId="0"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wipe(left)">
                                      <p:cBhvr>
                                        <p:cTn id="79" dur="500"/>
                                        <p:tgtEl>
                                          <p:spTgt spid="48"/>
                                        </p:tgtEl>
                                      </p:cBhvr>
                                    </p:animEffect>
                                  </p:childTnLst>
                                </p:cTn>
                              </p:par>
                            </p:childTnLst>
                          </p:cTn>
                        </p:par>
                        <p:par>
                          <p:cTn id="80" fill="hold">
                            <p:stCondLst>
                              <p:cond delay="1035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154" grpId="0"/>
      <p:bldP spid="156" grpId="0" animBg="1"/>
      <p:bldP spid="157" grpId="0"/>
      <p:bldP spid="2" grpId="0" animBg="1"/>
      <p:bldP spid="3" grpId="0"/>
      <p:bldP spid="5" grpId="1" animBg="1"/>
      <p:bldP spid="33" grpId="1" animBg="1"/>
      <p:bldP spid="35" grpId="1" animBg="1"/>
      <p:bldP spid="43" grpId="0" animBg="1"/>
      <p:bldP spid="44" grpId="0" animBg="1"/>
      <p:bldP spid="45" grpId="0" animBg="1"/>
      <p:bldP spid="50"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flipH="1">
            <a:off x="5272049" y="914425"/>
            <a:ext cx="1787603" cy="1787702"/>
          </a:xfrm>
          <a:prstGeom prst="ellipse">
            <a:avLst/>
          </a:prstGeom>
          <a:noFill/>
          <a:ln w="19050">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1" name="TextBox 10"/>
          <p:cNvSpPr txBox="1"/>
          <p:nvPr/>
        </p:nvSpPr>
        <p:spPr>
          <a:xfrm>
            <a:off x="5755321" y="1254277"/>
            <a:ext cx="763351" cy="1107996"/>
          </a:xfrm>
          <a:prstGeom prst="rect">
            <a:avLst/>
          </a:prstGeom>
          <a:noFill/>
        </p:spPr>
        <p:txBody>
          <a:bodyPr wrap="none" rtlCol="0">
            <a:spAutoFit/>
          </a:bodyPr>
          <a:lstStyle/>
          <a:p>
            <a:r>
              <a:rPr lang="en-US" altLang="zh-CN" sz="6600" b="1" dirty="0" smtClean="0">
                <a:solidFill>
                  <a:srgbClr val="004C40"/>
                </a:solidFill>
                <a:latin typeface="微软雅黑" pitchFamily="34" charset="-122"/>
                <a:ea typeface="微软雅黑" pitchFamily="34" charset="-122"/>
              </a:rPr>
              <a:t>B</a:t>
            </a:r>
            <a:endParaRPr lang="zh-CN" altLang="en-US" sz="6600" b="1" dirty="0">
              <a:solidFill>
                <a:srgbClr val="004C40"/>
              </a:solidFill>
              <a:latin typeface="微软雅黑" pitchFamily="34" charset="-122"/>
              <a:ea typeface="微软雅黑" pitchFamily="34" charset="-122"/>
            </a:endParaRPr>
          </a:p>
        </p:txBody>
      </p:sp>
      <p:sp>
        <p:nvSpPr>
          <p:cNvPr id="12" name="弧形 11"/>
          <p:cNvSpPr/>
          <p:nvPr/>
        </p:nvSpPr>
        <p:spPr>
          <a:xfrm>
            <a:off x="-4905635" y="5537604"/>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弧形 12"/>
          <p:cNvSpPr/>
          <p:nvPr/>
        </p:nvSpPr>
        <p:spPr>
          <a:xfrm>
            <a:off x="-5231631" y="6074633"/>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弧形 13"/>
          <p:cNvSpPr/>
          <p:nvPr/>
        </p:nvSpPr>
        <p:spPr>
          <a:xfrm>
            <a:off x="-5486154" y="6553604"/>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flipH="1">
            <a:off x="5617277" y="5628116"/>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flipH="1">
            <a:off x="5291281" y="6165145"/>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弧形 16"/>
          <p:cNvSpPr/>
          <p:nvPr/>
        </p:nvSpPr>
        <p:spPr>
          <a:xfrm flipH="1">
            <a:off x="5036758" y="6644116"/>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矩形 17"/>
          <p:cNvSpPr/>
          <p:nvPr/>
        </p:nvSpPr>
        <p:spPr>
          <a:xfrm>
            <a:off x="2768600" y="3121478"/>
            <a:ext cx="6794500" cy="1219200"/>
          </a:xfrm>
          <a:prstGeom prst="rect">
            <a:avLst/>
          </a:prstGeom>
          <a:no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3328928" y="3256942"/>
            <a:ext cx="5724644" cy="923330"/>
          </a:xfrm>
          <a:prstGeom prst="rect">
            <a:avLst/>
          </a:prstGeom>
          <a:noFill/>
        </p:spPr>
        <p:txBody>
          <a:bodyPr wrap="none" rtlCol="0">
            <a:spAutoFit/>
          </a:bodyPr>
          <a:lstStyle/>
          <a:p>
            <a:r>
              <a:rPr lang="zh-CN" altLang="en-US" sz="5400" b="1" dirty="0" smtClean="0">
                <a:solidFill>
                  <a:srgbClr val="004C40"/>
                </a:solidFill>
                <a:latin typeface="微软雅黑" pitchFamily="34" charset="-122"/>
                <a:ea typeface="微软雅黑" pitchFamily="34" charset="-122"/>
              </a:rPr>
              <a:t>加入你的标题描述</a:t>
            </a:r>
            <a:endParaRPr lang="zh-CN" altLang="en-US" sz="5400" b="1" dirty="0">
              <a:solidFill>
                <a:srgbClr val="004C40"/>
              </a:solidFill>
              <a:latin typeface="微软雅黑" pitchFamily="34" charset="-122"/>
              <a:ea typeface="微软雅黑"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anim calcmode="lin" valueType="num">
                                      <p:cBhvr>
                                        <p:cTn id="16" dur="1000" fill="hold"/>
                                        <p:tgtEl>
                                          <p:spTgt spid="19"/>
                                        </p:tgtEl>
                                        <p:attrNameLst>
                                          <p:attrName>ppt_x</p:attrName>
                                        </p:attrNameLst>
                                      </p:cBhvr>
                                      <p:tavLst>
                                        <p:tav tm="0">
                                          <p:val>
                                            <p:strVal val="#ppt_x"/>
                                          </p:val>
                                        </p:tav>
                                        <p:tav tm="100000">
                                          <p:val>
                                            <p:strVal val="#ppt_x"/>
                                          </p:val>
                                        </p:tav>
                                      </p:tavLst>
                                    </p:anim>
                                    <p:anim calcmode="lin" valueType="num">
                                      <p:cBhvr>
                                        <p:cTn id="17" dur="1000" fill="hold"/>
                                        <p:tgtEl>
                                          <p:spTgt spid="19"/>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inVertical)">
                                      <p:cBhvr>
                                        <p:cTn id="21" dur="500"/>
                                        <p:tgtEl>
                                          <p:spTgt spid="1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right)">
                                      <p:cBhvr>
                                        <p:cTn id="33" dur="500"/>
                                        <p:tgtEl>
                                          <p:spTgt spid="16"/>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right)">
                                      <p:cBhvr>
                                        <p:cTn id="37" dur="500"/>
                                        <p:tgtEl>
                                          <p:spTgt spid="13"/>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animBg="1"/>
      <p:bldP spid="14" grpId="0" animBg="1"/>
      <p:bldP spid="15" grpId="0" animBg="1"/>
      <p:bldP spid="16" grpId="0" animBg="1"/>
      <p:bldP spid="17" grpId="0" animBg="1"/>
      <p:bldP spid="18" grpId="0" animBg="1"/>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5" y="548370"/>
            <a:ext cx="4065697" cy="698854"/>
            <a:chOff x="543" y="253843"/>
            <a:chExt cx="3672408" cy="810497"/>
          </a:xfrm>
          <a:solidFill>
            <a:srgbClr val="004C40"/>
          </a:solidFill>
        </p:grpSpPr>
        <p:sp>
          <p:nvSpPr>
            <p:cNvPr id="4" name="矩形 3"/>
            <p:cNvSpPr/>
            <p:nvPr/>
          </p:nvSpPr>
          <p:spPr>
            <a:xfrm>
              <a:off x="543" y="343214"/>
              <a:ext cx="3213357"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7"/>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3"/>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5"/>
            <a:ext cx="780701" cy="780743"/>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01</a:t>
            </a:r>
            <a:endParaRPr lang="zh-CN" altLang="en-US" sz="3200" b="1" dirty="0">
              <a:solidFill>
                <a:srgbClr val="004C40"/>
              </a:solidFill>
              <a:latin typeface="微软雅黑" pitchFamily="34" charset="-122"/>
              <a:ea typeface="微软雅黑" pitchFamily="34" charset="-122"/>
            </a:endParaRPr>
          </a:p>
        </p:txBody>
      </p:sp>
      <p:grpSp>
        <p:nvGrpSpPr>
          <p:cNvPr id="2" name="组合 1"/>
          <p:cNvGrpSpPr/>
          <p:nvPr/>
        </p:nvGrpSpPr>
        <p:grpSpPr>
          <a:xfrm>
            <a:off x="1711553" y="2034030"/>
            <a:ext cx="8825618" cy="4415560"/>
            <a:chOff x="2051050" y="1901825"/>
            <a:chExt cx="7640638" cy="3822700"/>
          </a:xfrm>
        </p:grpSpPr>
        <p:sp>
          <p:nvSpPr>
            <p:cNvPr id="27" name="任意多边形 16"/>
            <p:cNvSpPr>
              <a:spLocks/>
            </p:cNvSpPr>
            <p:nvPr/>
          </p:nvSpPr>
          <p:spPr bwMode="auto">
            <a:xfrm>
              <a:off x="2062163" y="3660775"/>
              <a:ext cx="7620000" cy="1381125"/>
            </a:xfrm>
            <a:custGeom>
              <a:avLst/>
              <a:gdLst>
                <a:gd name="T0" fmla="*/ 3302454 w 7620000"/>
                <a:gd name="T1" fmla="*/ 1380217 h 1380217"/>
                <a:gd name="T2" fmla="*/ 0 w 7620000"/>
                <a:gd name="T3" fmla="*/ 400050 h 1380217"/>
                <a:gd name="T4" fmla="*/ 7620000 w 7620000"/>
                <a:gd name="T5" fmla="*/ 400050 h 1380217"/>
                <a:gd name="T6" fmla="*/ 4281714 w 7620000"/>
                <a:gd name="T7" fmla="*/ 1357992 h 1380217"/>
                <a:gd name="T8" fmla="*/ 3302454 w 7620000"/>
                <a:gd name="T9" fmla="*/ 1380217 h 1380217"/>
              </a:gdLst>
              <a:ahLst/>
              <a:cxnLst>
                <a:cxn ang="0">
                  <a:pos x="T0" y="T1"/>
                </a:cxn>
                <a:cxn ang="0">
                  <a:pos x="T2" y="T3"/>
                </a:cxn>
                <a:cxn ang="0">
                  <a:pos x="T4" y="T5"/>
                </a:cxn>
                <a:cxn ang="0">
                  <a:pos x="T6" y="T7"/>
                </a:cxn>
                <a:cxn ang="0">
                  <a:pos x="T8" y="T9"/>
                </a:cxn>
              </a:cxnLst>
              <a:rect l="0" t="0" r="r" b="b"/>
              <a:pathLst>
                <a:path w="7620000" h="1380217">
                  <a:moveTo>
                    <a:pt x="3302454" y="1380217"/>
                  </a:moveTo>
                  <a:lnTo>
                    <a:pt x="0" y="400050"/>
                  </a:lnTo>
                  <a:cubicBezTo>
                    <a:pt x="2187575" y="85725"/>
                    <a:pt x="4699000" y="0"/>
                    <a:pt x="7620000" y="400050"/>
                  </a:cubicBezTo>
                  <a:lnTo>
                    <a:pt x="4281714" y="1357992"/>
                  </a:lnTo>
                  <a:lnTo>
                    <a:pt x="3302454" y="1380217"/>
                  </a:lnTo>
                  <a:close/>
                </a:path>
              </a:pathLst>
            </a:custGeom>
            <a:solidFill>
              <a:srgbClr val="DADADA">
                <a:alpha val="3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任意多边形 17"/>
            <p:cNvSpPr>
              <a:spLocks/>
            </p:cNvSpPr>
            <p:nvPr/>
          </p:nvSpPr>
          <p:spPr bwMode="auto">
            <a:xfrm>
              <a:off x="2809875" y="3902075"/>
              <a:ext cx="2374900" cy="935038"/>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rgbClr val="21A3D0"/>
            </a:solidFill>
            <a:ln w="9525" cap="flat" cmpd="sng">
              <a:solidFill>
                <a:srgbClr val="4D4D4D"/>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任意多边形 18"/>
            <p:cNvSpPr>
              <a:spLocks/>
            </p:cNvSpPr>
            <p:nvPr/>
          </p:nvSpPr>
          <p:spPr bwMode="auto">
            <a:xfrm>
              <a:off x="4419600" y="3771900"/>
              <a:ext cx="1008063" cy="719138"/>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rgbClr val="21A3D0"/>
            </a:solidFill>
            <a:ln w="9525" cap="flat" cmpd="sng">
              <a:solidFill>
                <a:srgbClr val="4D4D4D"/>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任意多边形 19"/>
            <p:cNvSpPr>
              <a:spLocks/>
            </p:cNvSpPr>
            <p:nvPr/>
          </p:nvSpPr>
          <p:spPr bwMode="auto">
            <a:xfrm>
              <a:off x="5872163" y="3713163"/>
              <a:ext cx="0" cy="647700"/>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rgbClr val="21A3D0"/>
            </a:solidFill>
            <a:ln w="9525" cap="flat" cmpd="sng">
              <a:solidFill>
                <a:srgbClr val="4D4D4D"/>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任意多边形 20"/>
            <p:cNvSpPr>
              <a:spLocks/>
            </p:cNvSpPr>
            <p:nvPr/>
          </p:nvSpPr>
          <p:spPr bwMode="auto">
            <a:xfrm flipH="1">
              <a:off x="6291263" y="3771900"/>
              <a:ext cx="1008062" cy="719138"/>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rgbClr val="21A3D0"/>
            </a:solidFill>
            <a:ln w="9525" cap="flat" cmpd="sng">
              <a:solidFill>
                <a:srgbClr val="4D4D4D"/>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任意多边形 21"/>
            <p:cNvSpPr>
              <a:spLocks/>
            </p:cNvSpPr>
            <p:nvPr/>
          </p:nvSpPr>
          <p:spPr bwMode="auto">
            <a:xfrm flipH="1">
              <a:off x="6550025" y="3902075"/>
              <a:ext cx="2376488" cy="935038"/>
            </a:xfrm>
            <a:custGeom>
              <a:avLst/>
              <a:gdLst>
                <a:gd name="T0" fmla="*/ 2670629 w 2670629"/>
                <a:gd name="T1" fmla="*/ 957943 h 957943"/>
                <a:gd name="T2" fmla="*/ 0 w 2670629"/>
                <a:gd name="T3" fmla="*/ 0 h 957943"/>
              </a:gdLst>
              <a:ahLst/>
              <a:cxnLst>
                <a:cxn ang="0">
                  <a:pos x="T0" y="T1"/>
                </a:cxn>
                <a:cxn ang="0">
                  <a:pos x="T2" y="T3"/>
                </a:cxn>
              </a:cxnLst>
              <a:rect l="0" t="0" r="r" b="b"/>
              <a:pathLst>
                <a:path w="2670629" h="957943">
                  <a:moveTo>
                    <a:pt x="2670629" y="957943"/>
                  </a:moveTo>
                  <a:lnTo>
                    <a:pt x="0" y="0"/>
                  </a:lnTo>
                </a:path>
              </a:pathLst>
            </a:custGeom>
            <a:solidFill>
              <a:srgbClr val="21A3D0"/>
            </a:solidFill>
            <a:ln w="9525" cap="flat" cmpd="sng">
              <a:solidFill>
                <a:srgbClr val="4D4D4D"/>
              </a:solidFill>
              <a:miter lim="800000"/>
              <a:headEnd type="oval"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Oval 2"/>
            <p:cNvSpPr>
              <a:spLocks noChangeAspect="1" noChangeArrowheads="1"/>
            </p:cNvSpPr>
            <p:nvPr/>
          </p:nvSpPr>
          <p:spPr bwMode="auto">
            <a:xfrm>
              <a:off x="5246688" y="4464050"/>
              <a:ext cx="1255712" cy="1260475"/>
            </a:xfrm>
            <a:prstGeom prst="ellipse">
              <a:avLst/>
            </a:prstGeom>
            <a:solidFill>
              <a:srgbClr val="004C4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altLang="en-US" sz="1800" b="0" i="0" u="none" strike="noStrike" kern="0" cap="none" spc="0" normalizeH="0" baseline="0" noProof="0">
                <a:ln>
                  <a:noFill/>
                </a:ln>
                <a:solidFill>
                  <a:sysClr val="windowText" lastClr="000000"/>
                </a:solidFill>
                <a:effectLst/>
                <a:uLnTx/>
                <a:uFillTx/>
              </a:endParaRPr>
            </a:p>
          </p:txBody>
        </p:sp>
        <p:sp>
          <p:nvSpPr>
            <p:cNvPr id="34" name="Freeform 8"/>
            <p:cNvSpPr>
              <a:spLocks/>
            </p:cNvSpPr>
            <p:nvPr/>
          </p:nvSpPr>
          <p:spPr bwMode="auto">
            <a:xfrm>
              <a:off x="3746500" y="2139950"/>
              <a:ext cx="1358900" cy="1612900"/>
            </a:xfrm>
            <a:custGeom>
              <a:avLst/>
              <a:gdLst>
                <a:gd name="T0" fmla="*/ 0 w 117"/>
                <a:gd name="T1" fmla="*/ 0 h 122"/>
                <a:gd name="T2" fmla="*/ 117 w 117"/>
                <a:gd name="T3" fmla="*/ 7 h 122"/>
                <a:gd name="T4" fmla="*/ 117 w 117"/>
                <a:gd name="T5" fmla="*/ 115 h 122"/>
                <a:gd name="T6" fmla="*/ 0 w 117"/>
                <a:gd name="T7" fmla="*/ 122 h 122"/>
                <a:gd name="T8" fmla="*/ 0 w 117"/>
                <a:gd name="T9" fmla="*/ 0 h 122"/>
              </a:gdLst>
              <a:ahLst/>
              <a:cxnLst>
                <a:cxn ang="0">
                  <a:pos x="T0" y="T1"/>
                </a:cxn>
                <a:cxn ang="0">
                  <a:pos x="T2" y="T3"/>
                </a:cxn>
                <a:cxn ang="0">
                  <a:pos x="T4" y="T5"/>
                </a:cxn>
                <a:cxn ang="0">
                  <a:pos x="T6" y="T7"/>
                </a:cxn>
                <a:cxn ang="0">
                  <a:pos x="T8" y="T9"/>
                </a:cxn>
              </a:cxnLst>
              <a:rect l="0" t="0" r="r" b="b"/>
              <a:pathLst>
                <a:path w="117" h="122">
                  <a:moveTo>
                    <a:pt x="0" y="0"/>
                  </a:moveTo>
                  <a:cubicBezTo>
                    <a:pt x="39" y="3"/>
                    <a:pt x="74" y="6"/>
                    <a:pt x="117" y="7"/>
                  </a:cubicBezTo>
                  <a:lnTo>
                    <a:pt x="117" y="115"/>
                  </a:lnTo>
                  <a:cubicBezTo>
                    <a:pt x="78" y="117"/>
                    <a:pt x="39" y="119"/>
                    <a:pt x="0" y="122"/>
                  </a:cubicBezTo>
                  <a:lnTo>
                    <a:pt x="0" y="0"/>
                  </a:lnTo>
                  <a:close/>
                </a:path>
              </a:pathLst>
            </a:custGeom>
            <a:solidFill>
              <a:srgbClr val="004C4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9"/>
            <p:cNvSpPr>
              <a:spLocks/>
            </p:cNvSpPr>
            <p:nvPr/>
          </p:nvSpPr>
          <p:spPr bwMode="auto">
            <a:xfrm>
              <a:off x="5210175" y="2243138"/>
              <a:ext cx="1311275" cy="1427162"/>
            </a:xfrm>
            <a:custGeom>
              <a:avLst/>
              <a:gdLst>
                <a:gd name="T0" fmla="*/ 1 w 113"/>
                <a:gd name="T1" fmla="*/ 0 h 108"/>
                <a:gd name="T2" fmla="*/ 113 w 113"/>
                <a:gd name="T3" fmla="*/ 0 h 108"/>
                <a:gd name="T4" fmla="*/ 113 w 113"/>
                <a:gd name="T5" fmla="*/ 108 h 108"/>
                <a:gd name="T6" fmla="*/ 0 w 113"/>
                <a:gd name="T7" fmla="*/ 108 h 108"/>
                <a:gd name="T8" fmla="*/ 1 w 113"/>
                <a:gd name="T9" fmla="*/ 0 h 108"/>
              </a:gdLst>
              <a:ahLst/>
              <a:cxnLst>
                <a:cxn ang="0">
                  <a:pos x="T0" y="T1"/>
                </a:cxn>
                <a:cxn ang="0">
                  <a:pos x="T2" y="T3"/>
                </a:cxn>
                <a:cxn ang="0">
                  <a:pos x="T4" y="T5"/>
                </a:cxn>
                <a:cxn ang="0">
                  <a:pos x="T6" y="T7"/>
                </a:cxn>
                <a:cxn ang="0">
                  <a:pos x="T8" y="T9"/>
                </a:cxn>
              </a:cxnLst>
              <a:rect l="0" t="0" r="r" b="b"/>
              <a:pathLst>
                <a:path w="113" h="108">
                  <a:moveTo>
                    <a:pt x="1" y="0"/>
                  </a:moveTo>
                  <a:cubicBezTo>
                    <a:pt x="38" y="1"/>
                    <a:pt x="75" y="1"/>
                    <a:pt x="113" y="0"/>
                  </a:cubicBezTo>
                  <a:lnTo>
                    <a:pt x="113" y="108"/>
                  </a:lnTo>
                  <a:cubicBezTo>
                    <a:pt x="76" y="107"/>
                    <a:pt x="38" y="107"/>
                    <a:pt x="0" y="108"/>
                  </a:cubicBezTo>
                  <a:lnTo>
                    <a:pt x="1" y="0"/>
                  </a:lnTo>
                  <a:close/>
                </a:path>
              </a:pathLst>
            </a:custGeom>
            <a:solidFill>
              <a:srgbClr val="8CC34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Freeform 7"/>
            <p:cNvSpPr>
              <a:spLocks/>
            </p:cNvSpPr>
            <p:nvPr/>
          </p:nvSpPr>
          <p:spPr bwMode="auto">
            <a:xfrm>
              <a:off x="2051050" y="1901825"/>
              <a:ext cx="1579563" cy="2047875"/>
            </a:xfrm>
            <a:custGeom>
              <a:avLst/>
              <a:gdLst>
                <a:gd name="T0" fmla="*/ 0 w 136"/>
                <a:gd name="T1" fmla="*/ 0 h 155"/>
                <a:gd name="T2" fmla="*/ 136 w 136"/>
                <a:gd name="T3" fmla="*/ 15 h 155"/>
                <a:gd name="T4" fmla="*/ 136 w 136"/>
                <a:gd name="T5" fmla="*/ 139 h 155"/>
                <a:gd name="T6" fmla="*/ 0 w 136"/>
                <a:gd name="T7" fmla="*/ 155 h 155"/>
                <a:gd name="T8" fmla="*/ 0 w 136"/>
                <a:gd name="T9" fmla="*/ 0 h 155"/>
              </a:gdLst>
              <a:ahLst/>
              <a:cxnLst>
                <a:cxn ang="0">
                  <a:pos x="T0" y="T1"/>
                </a:cxn>
                <a:cxn ang="0">
                  <a:pos x="T2" y="T3"/>
                </a:cxn>
                <a:cxn ang="0">
                  <a:pos x="T4" y="T5"/>
                </a:cxn>
                <a:cxn ang="0">
                  <a:pos x="T6" y="T7"/>
                </a:cxn>
                <a:cxn ang="0">
                  <a:pos x="T8" y="T9"/>
                </a:cxn>
              </a:cxnLst>
              <a:rect l="0" t="0" r="r" b="b"/>
              <a:pathLst>
                <a:path w="136" h="155">
                  <a:moveTo>
                    <a:pt x="0" y="0"/>
                  </a:moveTo>
                  <a:cubicBezTo>
                    <a:pt x="45" y="6"/>
                    <a:pt x="91" y="12"/>
                    <a:pt x="136" y="15"/>
                  </a:cubicBezTo>
                  <a:lnTo>
                    <a:pt x="136" y="139"/>
                  </a:lnTo>
                  <a:cubicBezTo>
                    <a:pt x="90" y="144"/>
                    <a:pt x="45" y="149"/>
                    <a:pt x="0" y="155"/>
                  </a:cubicBezTo>
                  <a:cubicBezTo>
                    <a:pt x="0" y="103"/>
                    <a:pt x="0" y="52"/>
                    <a:pt x="0" y="0"/>
                  </a:cubicBezTo>
                  <a:close/>
                </a:path>
              </a:pathLst>
            </a:custGeom>
            <a:solidFill>
              <a:srgbClr val="8CC34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10"/>
            <p:cNvSpPr>
              <a:spLocks/>
            </p:cNvSpPr>
            <p:nvPr/>
          </p:nvSpPr>
          <p:spPr bwMode="auto">
            <a:xfrm>
              <a:off x="6638925" y="2152650"/>
              <a:ext cx="1322388" cy="1600200"/>
            </a:xfrm>
            <a:custGeom>
              <a:avLst/>
              <a:gdLst>
                <a:gd name="T0" fmla="*/ 0 w 114"/>
                <a:gd name="T1" fmla="*/ 6 h 121"/>
                <a:gd name="T2" fmla="*/ 114 w 114"/>
                <a:gd name="T3" fmla="*/ 0 h 121"/>
                <a:gd name="T4" fmla="*/ 114 w 114"/>
                <a:gd name="T5" fmla="*/ 121 h 121"/>
                <a:gd name="T6" fmla="*/ 0 w 114"/>
                <a:gd name="T7" fmla="*/ 115 h 121"/>
                <a:gd name="T8" fmla="*/ 0 w 114"/>
                <a:gd name="T9" fmla="*/ 6 h 121"/>
              </a:gdLst>
              <a:ahLst/>
              <a:cxnLst>
                <a:cxn ang="0">
                  <a:pos x="T0" y="T1"/>
                </a:cxn>
                <a:cxn ang="0">
                  <a:pos x="T2" y="T3"/>
                </a:cxn>
                <a:cxn ang="0">
                  <a:pos x="T4" y="T5"/>
                </a:cxn>
                <a:cxn ang="0">
                  <a:pos x="T6" y="T7"/>
                </a:cxn>
                <a:cxn ang="0">
                  <a:pos x="T8" y="T9"/>
                </a:cxn>
              </a:cxnLst>
              <a:rect l="0" t="0" r="r" b="b"/>
              <a:pathLst>
                <a:path w="114" h="121">
                  <a:moveTo>
                    <a:pt x="0" y="6"/>
                  </a:moveTo>
                  <a:cubicBezTo>
                    <a:pt x="38" y="5"/>
                    <a:pt x="76" y="3"/>
                    <a:pt x="114" y="0"/>
                  </a:cubicBezTo>
                  <a:lnTo>
                    <a:pt x="114" y="121"/>
                  </a:lnTo>
                  <a:cubicBezTo>
                    <a:pt x="76" y="118"/>
                    <a:pt x="38" y="116"/>
                    <a:pt x="0" y="115"/>
                  </a:cubicBezTo>
                  <a:lnTo>
                    <a:pt x="0" y="6"/>
                  </a:lnTo>
                  <a:close/>
                </a:path>
              </a:pathLst>
            </a:custGeom>
            <a:solidFill>
              <a:srgbClr val="004C4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11"/>
            <p:cNvSpPr>
              <a:spLocks/>
            </p:cNvSpPr>
            <p:nvPr/>
          </p:nvSpPr>
          <p:spPr bwMode="auto">
            <a:xfrm>
              <a:off x="8101013" y="1901825"/>
              <a:ext cx="1590675" cy="2047875"/>
            </a:xfrm>
            <a:custGeom>
              <a:avLst/>
              <a:gdLst>
                <a:gd name="T0" fmla="*/ 1 w 137"/>
                <a:gd name="T1" fmla="*/ 15 h 155"/>
                <a:gd name="T2" fmla="*/ 137 w 137"/>
                <a:gd name="T3" fmla="*/ 0 h 155"/>
                <a:gd name="T4" fmla="*/ 137 w 137"/>
                <a:gd name="T5" fmla="*/ 155 h 155"/>
                <a:gd name="T6" fmla="*/ 0 w 137"/>
                <a:gd name="T7" fmla="*/ 139 h 155"/>
                <a:gd name="T8" fmla="*/ 1 w 137"/>
                <a:gd name="T9" fmla="*/ 15 h 155"/>
              </a:gdLst>
              <a:ahLst/>
              <a:cxnLst>
                <a:cxn ang="0">
                  <a:pos x="T0" y="T1"/>
                </a:cxn>
                <a:cxn ang="0">
                  <a:pos x="T2" y="T3"/>
                </a:cxn>
                <a:cxn ang="0">
                  <a:pos x="T4" y="T5"/>
                </a:cxn>
                <a:cxn ang="0">
                  <a:pos x="T6" y="T7"/>
                </a:cxn>
                <a:cxn ang="0">
                  <a:pos x="T8" y="T9"/>
                </a:cxn>
              </a:cxnLst>
              <a:rect l="0" t="0" r="r" b="b"/>
              <a:pathLst>
                <a:path w="137" h="155">
                  <a:moveTo>
                    <a:pt x="1" y="15"/>
                  </a:moveTo>
                  <a:cubicBezTo>
                    <a:pt x="46" y="12"/>
                    <a:pt x="92" y="6"/>
                    <a:pt x="137" y="0"/>
                  </a:cubicBezTo>
                  <a:cubicBezTo>
                    <a:pt x="137" y="52"/>
                    <a:pt x="137" y="103"/>
                    <a:pt x="137" y="155"/>
                  </a:cubicBezTo>
                  <a:cubicBezTo>
                    <a:pt x="92" y="149"/>
                    <a:pt x="46" y="143"/>
                    <a:pt x="0" y="139"/>
                  </a:cubicBezTo>
                  <a:lnTo>
                    <a:pt x="1" y="15"/>
                  </a:lnTo>
                  <a:close/>
                </a:path>
              </a:pathLst>
            </a:custGeom>
            <a:solidFill>
              <a:srgbClr val="8CC34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TextBox 38"/>
            <p:cNvSpPr txBox="1"/>
            <p:nvPr/>
          </p:nvSpPr>
          <p:spPr>
            <a:xfrm>
              <a:off x="5427662" y="4676503"/>
              <a:ext cx="1074737" cy="71942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三年发展规划</a:t>
              </a:r>
            </a:p>
          </p:txBody>
        </p:sp>
        <p:sp>
          <p:nvSpPr>
            <p:cNvPr id="40" name="TextBox 39"/>
            <p:cNvSpPr txBox="1"/>
            <p:nvPr/>
          </p:nvSpPr>
          <p:spPr>
            <a:xfrm>
              <a:off x="3773986" y="2518559"/>
              <a:ext cx="1331413"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请在此处输入您的文本请在此处输入您的文本请在此处</a:t>
              </a:r>
              <a:endParaRPr kumimoji="0" lang="zh-CN" altLang="en-US" sz="1400" b="0" i="0" u="none" strike="noStrike" kern="0" cap="none" spc="0" normalizeH="0" baseline="0" noProof="0" dirty="0">
                <a:ln>
                  <a:noFill/>
                </a:ln>
                <a:solidFill>
                  <a:sysClr val="window" lastClr="FFFFFF"/>
                </a:solidFill>
                <a:effectLst/>
                <a:uLnTx/>
                <a:uFillTx/>
              </a:endParaRPr>
            </a:p>
          </p:txBody>
        </p:sp>
        <p:sp>
          <p:nvSpPr>
            <p:cNvPr id="41" name="TextBox 40"/>
            <p:cNvSpPr txBox="1"/>
            <p:nvPr/>
          </p:nvSpPr>
          <p:spPr>
            <a:xfrm>
              <a:off x="2143668" y="2545681"/>
              <a:ext cx="1565003"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请在此处输入您的文本请在此处输入您的文本请在此处输入您的</a:t>
              </a:r>
              <a:endParaRPr kumimoji="0" lang="zh-CN" altLang="en-US" sz="1400" b="0" i="0" u="none" strike="noStrike" kern="0" cap="none" spc="0" normalizeH="0" baseline="0" noProof="0" dirty="0">
                <a:ln>
                  <a:noFill/>
                </a:ln>
                <a:solidFill>
                  <a:sysClr val="window" lastClr="FFFFFF"/>
                </a:solidFill>
                <a:effectLst/>
                <a:uLnTx/>
                <a:uFillTx/>
              </a:endParaRPr>
            </a:p>
          </p:txBody>
        </p:sp>
        <p:sp>
          <p:nvSpPr>
            <p:cNvPr id="42" name="TextBox 41"/>
            <p:cNvSpPr txBox="1"/>
            <p:nvPr/>
          </p:nvSpPr>
          <p:spPr>
            <a:xfrm>
              <a:off x="5220516" y="2523843"/>
              <a:ext cx="1331413"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请在此处输入您的文本请在此处输入您的文本请在此处</a:t>
              </a:r>
              <a:endParaRPr kumimoji="0" lang="zh-CN" altLang="en-US" sz="1400" b="0" i="0" u="none" strike="noStrike" kern="0" cap="none" spc="0" normalizeH="0" baseline="0" noProof="0" dirty="0">
                <a:ln>
                  <a:noFill/>
                </a:ln>
                <a:solidFill>
                  <a:sysClr val="window" lastClr="FFFFFF"/>
                </a:solidFill>
                <a:effectLst/>
                <a:uLnTx/>
                <a:uFillTx/>
              </a:endParaRPr>
            </a:p>
          </p:txBody>
        </p:sp>
        <p:sp>
          <p:nvSpPr>
            <p:cNvPr id="43" name="TextBox 42"/>
            <p:cNvSpPr txBox="1"/>
            <p:nvPr/>
          </p:nvSpPr>
          <p:spPr>
            <a:xfrm>
              <a:off x="6629900" y="2597933"/>
              <a:ext cx="1331413"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请在此处输入您的文本请在此处输入您的文本请在此处</a:t>
              </a:r>
              <a:endParaRPr kumimoji="0" lang="zh-CN" altLang="en-US" sz="1400" b="0" i="0" u="none" strike="noStrike" kern="0" cap="none" spc="0" normalizeH="0" baseline="0" noProof="0" dirty="0">
                <a:ln>
                  <a:noFill/>
                </a:ln>
                <a:solidFill>
                  <a:sysClr val="window" lastClr="FFFFFF"/>
                </a:solidFill>
                <a:effectLst/>
                <a:uLnTx/>
                <a:uFillTx/>
              </a:endParaRPr>
            </a:p>
          </p:txBody>
        </p:sp>
        <p:sp>
          <p:nvSpPr>
            <p:cNvPr id="44" name="TextBox 43"/>
            <p:cNvSpPr txBox="1"/>
            <p:nvPr/>
          </p:nvSpPr>
          <p:spPr>
            <a:xfrm>
              <a:off x="8126685" y="2545681"/>
              <a:ext cx="1565003" cy="95410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请在此处输入您的文本请在此处输入您的文本请在此处输入您的</a:t>
              </a:r>
              <a:endParaRPr kumimoji="0" lang="zh-CN" altLang="en-US" sz="1400" b="0" i="0" u="none" strike="noStrike" kern="0" cap="none" spc="0" normalizeH="0" baseline="0" noProof="0" dirty="0">
                <a:ln>
                  <a:noFill/>
                </a:ln>
                <a:solidFill>
                  <a:sysClr val="window" lastClr="FFFFFF"/>
                </a:solidFill>
                <a:effectLst/>
                <a:uLnTx/>
                <a:uFillTx/>
              </a:endParaRPr>
            </a:p>
          </p:txBody>
        </p:sp>
      </p:gr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5" y="548370"/>
            <a:ext cx="4065697" cy="698854"/>
            <a:chOff x="543" y="253844"/>
            <a:chExt cx="3672408" cy="810497"/>
          </a:xfrm>
          <a:solidFill>
            <a:srgbClr val="004C40"/>
          </a:solidFill>
        </p:grpSpPr>
        <p:sp>
          <p:nvSpPr>
            <p:cNvPr id="4" name="矩形 3"/>
            <p:cNvSpPr/>
            <p:nvPr/>
          </p:nvSpPr>
          <p:spPr>
            <a:xfrm>
              <a:off x="543" y="343214"/>
              <a:ext cx="3213357"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3"/>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5"/>
            <a:ext cx="780701" cy="780743"/>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02</a:t>
            </a:r>
            <a:endParaRPr lang="zh-CN" altLang="en-US" sz="3200" b="1" dirty="0">
              <a:solidFill>
                <a:srgbClr val="004C40"/>
              </a:solidFill>
              <a:latin typeface="微软雅黑" pitchFamily="34" charset="-122"/>
              <a:ea typeface="微软雅黑" pitchFamily="34" charset="-122"/>
            </a:endParaRPr>
          </a:p>
        </p:txBody>
      </p:sp>
      <p:cxnSp>
        <p:nvCxnSpPr>
          <p:cNvPr id="9" name="直接连接符 8"/>
          <p:cNvCxnSpPr/>
          <p:nvPr/>
        </p:nvCxnSpPr>
        <p:spPr>
          <a:xfrm>
            <a:off x="2626935" y="3463264"/>
            <a:ext cx="3637036"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963991" y="2366876"/>
            <a:ext cx="1313390" cy="430979"/>
          </a:xfrm>
          <a:prstGeom prst="rect">
            <a:avLst/>
          </a:prstGeom>
        </p:spPr>
        <p:txBody>
          <a:bodyPr wrap="none" lIns="91428" tIns="45714" rIns="91428" bIns="45714">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1" name="矩形 47"/>
          <p:cNvSpPr>
            <a:spLocks noChangeArrowheads="1"/>
          </p:cNvSpPr>
          <p:nvPr/>
        </p:nvSpPr>
        <p:spPr bwMode="auto">
          <a:xfrm>
            <a:off x="2951027" y="2781708"/>
            <a:ext cx="3312943" cy="68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4" rIns="91428" bIns="4571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bg1">
                    <a:lumMod val="50000"/>
                  </a:schemeClr>
                </a:solidFill>
                <a:sym typeface="微软雅黑" pitchFamily="34" charset="-122"/>
              </a:rPr>
              <a:t>在此录入上述图表的综合描述说明，在此录入上述图表的综合描述说明。</a:t>
            </a:r>
          </a:p>
        </p:txBody>
      </p:sp>
      <p:sp>
        <p:nvSpPr>
          <p:cNvPr id="12" name="椭圆 11"/>
          <p:cNvSpPr/>
          <p:nvPr/>
        </p:nvSpPr>
        <p:spPr>
          <a:xfrm flipV="1">
            <a:off x="2481653" y="2651079"/>
            <a:ext cx="397077" cy="397100"/>
          </a:xfrm>
          <a:prstGeom prst="ellipse">
            <a:avLst/>
          </a:prstGeom>
          <a:solidFill>
            <a:srgbClr val="004C40"/>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3" name="矩形 12"/>
          <p:cNvSpPr/>
          <p:nvPr/>
        </p:nvSpPr>
        <p:spPr>
          <a:xfrm>
            <a:off x="1965567" y="2651079"/>
            <a:ext cx="1429253" cy="400203"/>
          </a:xfrm>
          <a:prstGeom prst="rect">
            <a:avLst/>
          </a:prstGeom>
        </p:spPr>
        <p:txBody>
          <a:bodyPr wrap="square" lIns="91437" tIns="45718" rIns="91437" bIns="45718">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14" name="直接连接符 13"/>
          <p:cNvCxnSpPr/>
          <p:nvPr/>
        </p:nvCxnSpPr>
        <p:spPr>
          <a:xfrm>
            <a:off x="6925339" y="3463264"/>
            <a:ext cx="3637036"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7262395" y="2366876"/>
            <a:ext cx="1313390" cy="430979"/>
          </a:xfrm>
          <a:prstGeom prst="rect">
            <a:avLst/>
          </a:prstGeom>
        </p:spPr>
        <p:txBody>
          <a:bodyPr wrap="none" lIns="91428" tIns="45714" rIns="91428" bIns="45714">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7249431" y="2781708"/>
            <a:ext cx="3312943" cy="68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4" rIns="91428" bIns="4571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bg1">
                    <a:lumMod val="50000"/>
                  </a:schemeClr>
                </a:solidFill>
                <a:sym typeface="微软雅黑" pitchFamily="34" charset="-122"/>
              </a:rPr>
              <a:t>在此录入上述图表的综合描述说明，在此录入上述图表的综合描述说明。</a:t>
            </a:r>
          </a:p>
        </p:txBody>
      </p:sp>
      <p:sp>
        <p:nvSpPr>
          <p:cNvPr id="17" name="椭圆 16"/>
          <p:cNvSpPr/>
          <p:nvPr/>
        </p:nvSpPr>
        <p:spPr>
          <a:xfrm flipV="1">
            <a:off x="6780058" y="2665673"/>
            <a:ext cx="397077" cy="397100"/>
          </a:xfrm>
          <a:prstGeom prst="ellipse">
            <a:avLst/>
          </a:prstGeom>
          <a:solidFill>
            <a:srgbClr val="8CC344"/>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9" name="矩形 18"/>
          <p:cNvSpPr/>
          <p:nvPr/>
        </p:nvSpPr>
        <p:spPr>
          <a:xfrm>
            <a:off x="6263973" y="2671764"/>
            <a:ext cx="1429253" cy="400203"/>
          </a:xfrm>
          <a:prstGeom prst="rect">
            <a:avLst/>
          </a:prstGeom>
        </p:spPr>
        <p:txBody>
          <a:bodyPr wrap="square" lIns="91437" tIns="45718" rIns="91437" bIns="45718">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20" name="直接连接符 19"/>
          <p:cNvCxnSpPr/>
          <p:nvPr/>
        </p:nvCxnSpPr>
        <p:spPr>
          <a:xfrm>
            <a:off x="2611330" y="5048378"/>
            <a:ext cx="3637036"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2948386" y="3951990"/>
            <a:ext cx="1313390" cy="430979"/>
          </a:xfrm>
          <a:prstGeom prst="rect">
            <a:avLst/>
          </a:prstGeom>
        </p:spPr>
        <p:txBody>
          <a:bodyPr wrap="none" lIns="91428" tIns="45714" rIns="91428" bIns="45714">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2935422" y="4366822"/>
            <a:ext cx="3312943" cy="68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4" rIns="91428" bIns="4571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bg1">
                    <a:lumMod val="50000"/>
                  </a:schemeClr>
                </a:solidFill>
                <a:sym typeface="微软雅黑" pitchFamily="34" charset="-122"/>
              </a:rPr>
              <a:t>在此录入上述图表的综合描述说明，在此录入上述图表的综合描述说明。</a:t>
            </a:r>
          </a:p>
        </p:txBody>
      </p:sp>
      <p:sp>
        <p:nvSpPr>
          <p:cNvPr id="23" name="椭圆 22"/>
          <p:cNvSpPr/>
          <p:nvPr/>
        </p:nvSpPr>
        <p:spPr>
          <a:xfrm flipV="1">
            <a:off x="2466049" y="4236193"/>
            <a:ext cx="397077" cy="397100"/>
          </a:xfrm>
          <a:prstGeom prst="ellipse">
            <a:avLst/>
          </a:prstGeom>
          <a:solidFill>
            <a:srgbClr val="8CC344"/>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24" name="矩形 23"/>
          <p:cNvSpPr/>
          <p:nvPr/>
        </p:nvSpPr>
        <p:spPr>
          <a:xfrm>
            <a:off x="1949964" y="4236193"/>
            <a:ext cx="1429253" cy="400203"/>
          </a:xfrm>
          <a:prstGeom prst="rect">
            <a:avLst/>
          </a:prstGeom>
        </p:spPr>
        <p:txBody>
          <a:bodyPr wrap="square" lIns="91437" tIns="45718" rIns="91437" bIns="45718">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25" name="直接连接符 24"/>
          <p:cNvCxnSpPr/>
          <p:nvPr/>
        </p:nvCxnSpPr>
        <p:spPr>
          <a:xfrm>
            <a:off x="6909734" y="5048378"/>
            <a:ext cx="3637036"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7246791" y="3951990"/>
            <a:ext cx="1313390" cy="430979"/>
          </a:xfrm>
          <a:prstGeom prst="rect">
            <a:avLst/>
          </a:prstGeom>
        </p:spPr>
        <p:txBody>
          <a:bodyPr wrap="none" lIns="91428" tIns="45714" rIns="91428" bIns="45714">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7233826" y="4366822"/>
            <a:ext cx="3312943" cy="68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4" rIns="91428" bIns="4571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bg1">
                    <a:lumMod val="50000"/>
                  </a:schemeClr>
                </a:solidFill>
                <a:sym typeface="微软雅黑" pitchFamily="34" charset="-122"/>
              </a:rPr>
              <a:t>在此录入上述图表的综合描述说明，在此录入上述图表的综合描述说明。</a:t>
            </a:r>
          </a:p>
        </p:txBody>
      </p:sp>
      <p:sp>
        <p:nvSpPr>
          <p:cNvPr id="28" name="椭圆 27"/>
          <p:cNvSpPr/>
          <p:nvPr/>
        </p:nvSpPr>
        <p:spPr>
          <a:xfrm flipV="1">
            <a:off x="6764453" y="4255940"/>
            <a:ext cx="397077" cy="397100"/>
          </a:xfrm>
          <a:prstGeom prst="ellipse">
            <a:avLst/>
          </a:prstGeom>
          <a:solidFill>
            <a:srgbClr val="004C40"/>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29" name="矩形 28"/>
          <p:cNvSpPr/>
          <p:nvPr/>
        </p:nvSpPr>
        <p:spPr>
          <a:xfrm>
            <a:off x="6248367" y="4255940"/>
            <a:ext cx="1429253" cy="400203"/>
          </a:xfrm>
          <a:prstGeom prst="rect">
            <a:avLst/>
          </a:prstGeom>
        </p:spPr>
        <p:txBody>
          <a:bodyPr wrap="square" lIns="91437" tIns="45718" rIns="91437" bIns="45718">
            <a:spAutoFit/>
          </a:bodyPr>
          <a:lstStyle/>
          <a:p>
            <a:pPr algn="ctr"/>
            <a:r>
              <a:rPr lang="en-US" altLang="zh-CN" sz="2000" b="1" dirty="0">
                <a:solidFill>
                  <a:schemeClr val="bg1"/>
                </a:solidFill>
                <a:latin typeface="Arial" panose="020B0604020202020204" pitchFamily="34" charset="0"/>
                <a:cs typeface="Arial" panose="020B0604020202020204" pitchFamily="34" charset="0"/>
              </a:rPr>
              <a:t>D</a:t>
            </a:r>
            <a:endParaRPr lang="zh-CN" alt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45"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ppt_w</p:attrName>
                                        </p:attrNameLst>
                                      </p:cBhvr>
                                      <p:tavLst>
                                        <p:tav tm="0" fmla="#ppt_w*sin(2.5*pi*$)">
                                          <p:val>
                                            <p:fltVal val="0"/>
                                          </p:val>
                                        </p:tav>
                                        <p:tav tm="100000">
                                          <p:val>
                                            <p:fltVal val="1"/>
                                          </p:val>
                                        </p:tav>
                                      </p:tavLst>
                                    </p:anim>
                                    <p:anim calcmode="lin" valueType="num">
                                      <p:cBhvr>
                                        <p:cTn id="27" dur="1000" fill="hold"/>
                                        <p:tgtEl>
                                          <p:spTgt spid="12"/>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500"/>
                            </p:stCondLst>
                            <p:childTnLst>
                              <p:par>
                                <p:cTn id="33" presetID="16" presetClass="entr" presetSubtype="2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arn(inVertical)">
                                      <p:cBhvr>
                                        <p:cTn id="35" dur="500"/>
                                        <p:tgtEl>
                                          <p:spTgt spid="10"/>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3500"/>
                            </p:stCondLst>
                            <p:childTnLst>
                              <p:par>
                                <p:cTn id="41" presetID="16" presetClass="entr" presetSubtype="21"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barn(inVertical)">
                                      <p:cBhvr>
                                        <p:cTn id="43" dur="500"/>
                                        <p:tgtEl>
                                          <p:spTgt spid="9"/>
                                        </p:tgtEl>
                                      </p:cBhvr>
                                    </p:animEffect>
                                  </p:childTnLst>
                                </p:cTn>
                              </p:par>
                            </p:childTnLst>
                          </p:cTn>
                        </p:par>
                        <p:par>
                          <p:cTn id="44" fill="hold">
                            <p:stCondLst>
                              <p:cond delay="4000"/>
                            </p:stCondLst>
                            <p:childTnLst>
                              <p:par>
                                <p:cTn id="45" presetID="45"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ppt_w</p:attrName>
                                        </p:attrNameLst>
                                      </p:cBhvr>
                                      <p:tavLst>
                                        <p:tav tm="0" fmla="#ppt_w*sin(2.5*pi*$)">
                                          <p:val>
                                            <p:fltVal val="0"/>
                                          </p:val>
                                        </p:tav>
                                        <p:tav tm="100000">
                                          <p:val>
                                            <p:fltVal val="1"/>
                                          </p:val>
                                        </p:tav>
                                      </p:tavLst>
                                    </p:anim>
                                    <p:anim calcmode="lin" valueType="num">
                                      <p:cBhvr>
                                        <p:cTn id="49" dur="1000" fill="hold"/>
                                        <p:tgtEl>
                                          <p:spTgt spid="17"/>
                                        </p:tgtEl>
                                        <p:attrNameLst>
                                          <p:attrName>ppt_h</p:attrName>
                                        </p:attrNameLst>
                                      </p:cBhvr>
                                      <p:tavLst>
                                        <p:tav tm="0">
                                          <p:val>
                                            <p:strVal val="#ppt_h"/>
                                          </p:val>
                                        </p:tav>
                                        <p:tav tm="100000">
                                          <p:val>
                                            <p:strVal val="#ppt_h"/>
                                          </p:val>
                                        </p:tav>
                                      </p:tavLst>
                                    </p:anim>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5500"/>
                            </p:stCondLst>
                            <p:childTnLst>
                              <p:par>
                                <p:cTn id="55" presetID="16" presetClass="entr" presetSubtype="2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inVertical)">
                                      <p:cBhvr>
                                        <p:cTn id="57" dur="500"/>
                                        <p:tgtEl>
                                          <p:spTgt spid="15"/>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par>
                          <p:cTn id="62" fill="hold">
                            <p:stCondLst>
                              <p:cond delay="6500"/>
                            </p:stCondLst>
                            <p:childTnLst>
                              <p:par>
                                <p:cTn id="63" presetID="16" presetClass="entr" presetSubtype="21"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barn(inVertical)">
                                      <p:cBhvr>
                                        <p:cTn id="65" dur="500"/>
                                        <p:tgtEl>
                                          <p:spTgt spid="14"/>
                                        </p:tgtEl>
                                      </p:cBhvr>
                                    </p:animEffect>
                                  </p:childTnLst>
                                </p:cTn>
                              </p:par>
                            </p:childTnLst>
                          </p:cTn>
                        </p:par>
                        <p:par>
                          <p:cTn id="66" fill="hold">
                            <p:stCondLst>
                              <p:cond delay="7000"/>
                            </p:stCondLst>
                            <p:childTnLst>
                              <p:par>
                                <p:cTn id="67" presetID="45"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1000"/>
                                        <p:tgtEl>
                                          <p:spTgt spid="23"/>
                                        </p:tgtEl>
                                      </p:cBhvr>
                                    </p:animEffect>
                                    <p:anim calcmode="lin" valueType="num">
                                      <p:cBhvr>
                                        <p:cTn id="70" dur="1000" fill="hold"/>
                                        <p:tgtEl>
                                          <p:spTgt spid="23"/>
                                        </p:tgtEl>
                                        <p:attrNameLst>
                                          <p:attrName>ppt_w</p:attrName>
                                        </p:attrNameLst>
                                      </p:cBhvr>
                                      <p:tavLst>
                                        <p:tav tm="0" fmla="#ppt_w*sin(2.5*pi*$)">
                                          <p:val>
                                            <p:fltVal val="0"/>
                                          </p:val>
                                        </p:tav>
                                        <p:tav tm="100000">
                                          <p:val>
                                            <p:fltVal val="1"/>
                                          </p:val>
                                        </p:tav>
                                      </p:tavLst>
                                    </p:anim>
                                    <p:anim calcmode="lin" valueType="num">
                                      <p:cBhvr>
                                        <p:cTn id="71" dur="1000" fill="hold"/>
                                        <p:tgtEl>
                                          <p:spTgt spid="23"/>
                                        </p:tgtEl>
                                        <p:attrNameLst>
                                          <p:attrName>ppt_h</p:attrName>
                                        </p:attrNameLst>
                                      </p:cBhvr>
                                      <p:tavLst>
                                        <p:tav tm="0">
                                          <p:val>
                                            <p:strVal val="#ppt_h"/>
                                          </p:val>
                                        </p:tav>
                                        <p:tav tm="100000">
                                          <p:val>
                                            <p:strVal val="#ppt_h"/>
                                          </p:val>
                                        </p:tav>
                                      </p:tavLst>
                                    </p:anim>
                                  </p:childTnLst>
                                </p:cTn>
                              </p:par>
                            </p:childTnLst>
                          </p:cTn>
                        </p:par>
                        <p:par>
                          <p:cTn id="72" fill="hold">
                            <p:stCondLst>
                              <p:cond delay="80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8500"/>
                            </p:stCondLst>
                            <p:childTnLst>
                              <p:par>
                                <p:cTn id="77" presetID="16" presetClass="entr" presetSubtype="21"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barn(inVertical)">
                                      <p:cBhvr>
                                        <p:cTn id="79" dur="500"/>
                                        <p:tgtEl>
                                          <p:spTgt spid="21"/>
                                        </p:tgtEl>
                                      </p:cBhvr>
                                    </p:animEffect>
                                  </p:childTnLst>
                                </p:cTn>
                              </p:par>
                            </p:childTnLst>
                          </p:cTn>
                        </p:par>
                        <p:par>
                          <p:cTn id="80" fill="hold">
                            <p:stCondLst>
                              <p:cond delay="9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9500"/>
                            </p:stCondLst>
                            <p:childTnLst>
                              <p:par>
                                <p:cTn id="85" presetID="16" presetClass="entr" presetSubtype="21"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barn(inVertical)">
                                      <p:cBhvr>
                                        <p:cTn id="87" dur="500"/>
                                        <p:tgtEl>
                                          <p:spTgt spid="20"/>
                                        </p:tgtEl>
                                      </p:cBhvr>
                                    </p:animEffect>
                                  </p:childTnLst>
                                </p:cTn>
                              </p:par>
                            </p:childTnLst>
                          </p:cTn>
                        </p:par>
                        <p:par>
                          <p:cTn id="88" fill="hold">
                            <p:stCondLst>
                              <p:cond delay="10000"/>
                            </p:stCondLst>
                            <p:childTnLst>
                              <p:par>
                                <p:cTn id="89" presetID="45" presetClass="entr" presetSubtype="0"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1000"/>
                                        <p:tgtEl>
                                          <p:spTgt spid="28"/>
                                        </p:tgtEl>
                                      </p:cBhvr>
                                    </p:animEffect>
                                    <p:anim calcmode="lin" valueType="num">
                                      <p:cBhvr>
                                        <p:cTn id="92" dur="1000" fill="hold"/>
                                        <p:tgtEl>
                                          <p:spTgt spid="28"/>
                                        </p:tgtEl>
                                        <p:attrNameLst>
                                          <p:attrName>ppt_w</p:attrName>
                                        </p:attrNameLst>
                                      </p:cBhvr>
                                      <p:tavLst>
                                        <p:tav tm="0" fmla="#ppt_w*sin(2.5*pi*$)">
                                          <p:val>
                                            <p:fltVal val="0"/>
                                          </p:val>
                                        </p:tav>
                                        <p:tav tm="100000">
                                          <p:val>
                                            <p:fltVal val="1"/>
                                          </p:val>
                                        </p:tav>
                                      </p:tavLst>
                                    </p:anim>
                                    <p:anim calcmode="lin" valueType="num">
                                      <p:cBhvr>
                                        <p:cTn id="93" dur="1000" fill="hold"/>
                                        <p:tgtEl>
                                          <p:spTgt spid="28"/>
                                        </p:tgtEl>
                                        <p:attrNameLst>
                                          <p:attrName>ppt_h</p:attrName>
                                        </p:attrNameLst>
                                      </p:cBhvr>
                                      <p:tavLst>
                                        <p:tav tm="0">
                                          <p:val>
                                            <p:strVal val="#ppt_h"/>
                                          </p:val>
                                        </p:tav>
                                        <p:tav tm="100000">
                                          <p:val>
                                            <p:strVal val="#ppt_h"/>
                                          </p:val>
                                        </p:tav>
                                      </p:tavLst>
                                    </p:anim>
                                  </p:childTnLst>
                                </p:cTn>
                              </p:par>
                            </p:childTnLst>
                          </p:cTn>
                        </p:par>
                        <p:par>
                          <p:cTn id="94" fill="hold">
                            <p:stCondLst>
                              <p:cond delay="11000"/>
                            </p:stCondLst>
                            <p:childTnLst>
                              <p:par>
                                <p:cTn id="95" presetID="10" presetClass="entr" presetSubtype="0"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500"/>
                                        <p:tgtEl>
                                          <p:spTgt spid="29"/>
                                        </p:tgtEl>
                                      </p:cBhvr>
                                    </p:animEffect>
                                  </p:childTnLst>
                                </p:cTn>
                              </p:par>
                            </p:childTnLst>
                          </p:cTn>
                        </p:par>
                        <p:par>
                          <p:cTn id="98" fill="hold">
                            <p:stCondLst>
                              <p:cond delay="11500"/>
                            </p:stCondLst>
                            <p:childTnLst>
                              <p:par>
                                <p:cTn id="99" presetID="16" presetClass="entr" presetSubtype="21"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barn(inVertical)">
                                      <p:cBhvr>
                                        <p:cTn id="101" dur="500"/>
                                        <p:tgtEl>
                                          <p:spTgt spid="26"/>
                                        </p:tgtEl>
                                      </p:cBhvr>
                                    </p:animEffect>
                                  </p:childTnLst>
                                </p:cTn>
                              </p:par>
                            </p:childTnLst>
                          </p:cTn>
                        </p:par>
                        <p:par>
                          <p:cTn id="102" fill="hold">
                            <p:stCondLst>
                              <p:cond delay="12000"/>
                            </p:stCondLst>
                            <p:childTnLst>
                              <p:par>
                                <p:cTn id="103" presetID="10" presetClass="entr" presetSubtype="0" fill="hold" grpId="0" nodeType="after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fade">
                                      <p:cBhvr>
                                        <p:cTn id="105" dur="500"/>
                                        <p:tgtEl>
                                          <p:spTgt spid="27"/>
                                        </p:tgtEl>
                                      </p:cBhvr>
                                    </p:animEffect>
                                  </p:childTnLst>
                                </p:cTn>
                              </p:par>
                            </p:childTnLst>
                          </p:cTn>
                        </p:par>
                        <p:par>
                          <p:cTn id="106" fill="hold">
                            <p:stCondLst>
                              <p:cond delay="12500"/>
                            </p:stCondLst>
                            <p:childTnLst>
                              <p:par>
                                <p:cTn id="107" presetID="16" presetClass="entr" presetSubtype="21" fill="hold" nodeType="afterEffect">
                                  <p:stCondLst>
                                    <p:cond delay="0"/>
                                  </p:stCondLst>
                                  <p:childTnLst>
                                    <p:set>
                                      <p:cBhvr>
                                        <p:cTn id="108" dur="1" fill="hold">
                                          <p:stCondLst>
                                            <p:cond delay="0"/>
                                          </p:stCondLst>
                                        </p:cTn>
                                        <p:tgtEl>
                                          <p:spTgt spid="25"/>
                                        </p:tgtEl>
                                        <p:attrNameLst>
                                          <p:attrName>style.visibility</p:attrName>
                                        </p:attrNameLst>
                                      </p:cBhvr>
                                      <p:to>
                                        <p:strVal val="visible"/>
                                      </p:to>
                                    </p:set>
                                    <p:animEffect transition="in" filter="barn(inVertical)">
                                      <p:cBhvr>
                                        <p:cTn id="10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10" grpId="0"/>
      <p:bldP spid="11" grpId="0"/>
      <p:bldP spid="12" grpId="0" animBg="1"/>
      <p:bldP spid="13" grpId="0"/>
      <p:bldP spid="15" grpId="0"/>
      <p:bldP spid="16" grpId="0"/>
      <p:bldP spid="17" grpId="0" animBg="1"/>
      <p:bldP spid="19" grpId="0"/>
      <p:bldP spid="21" grpId="0"/>
      <p:bldP spid="22" grpId="0"/>
      <p:bldP spid="23" grpId="0" animBg="1"/>
      <p:bldP spid="24" grpId="0"/>
      <p:bldP spid="26" grpId="0"/>
      <p:bldP spid="27" grpId="0"/>
      <p:bldP spid="28" grpId="0" animBg="1"/>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5" y="548370"/>
            <a:ext cx="4065697" cy="698854"/>
            <a:chOff x="543" y="253844"/>
            <a:chExt cx="3672408" cy="810497"/>
          </a:xfrm>
          <a:solidFill>
            <a:srgbClr val="004C40"/>
          </a:solidFill>
        </p:grpSpPr>
        <p:sp>
          <p:nvSpPr>
            <p:cNvPr id="4" name="矩形 3"/>
            <p:cNvSpPr/>
            <p:nvPr/>
          </p:nvSpPr>
          <p:spPr>
            <a:xfrm>
              <a:off x="543" y="343214"/>
              <a:ext cx="3213357"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50895" y="617253"/>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5"/>
            <a:ext cx="780701" cy="780743"/>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244219" y="587400"/>
            <a:ext cx="691335" cy="584910"/>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03</a:t>
            </a:r>
            <a:endParaRPr lang="zh-CN" altLang="en-US" sz="3200" b="1" dirty="0">
              <a:solidFill>
                <a:srgbClr val="004C40"/>
              </a:solidFill>
              <a:latin typeface="微软雅黑" pitchFamily="34" charset="-122"/>
              <a:ea typeface="微软雅黑" pitchFamily="34" charset="-122"/>
            </a:endParaRPr>
          </a:p>
        </p:txBody>
      </p:sp>
      <p:grpSp>
        <p:nvGrpSpPr>
          <p:cNvPr id="34" name="组合 33"/>
          <p:cNvGrpSpPr/>
          <p:nvPr/>
        </p:nvGrpSpPr>
        <p:grpSpPr>
          <a:xfrm>
            <a:off x="1367429" y="2142648"/>
            <a:ext cx="9778366" cy="3603398"/>
            <a:chOff x="1390650" y="1563688"/>
            <a:chExt cx="6784975" cy="2500312"/>
          </a:xfrm>
        </p:grpSpPr>
        <p:sp>
          <p:nvSpPr>
            <p:cNvPr id="35" name="任意多边形 34"/>
            <p:cNvSpPr/>
            <p:nvPr/>
          </p:nvSpPr>
          <p:spPr>
            <a:xfrm>
              <a:off x="1624013" y="1778000"/>
              <a:ext cx="6034087" cy="1509713"/>
            </a:xfrm>
            <a:custGeom>
              <a:avLst/>
              <a:gdLst>
                <a:gd name="connsiteX0" fmla="*/ 0 w 8020280"/>
                <a:gd name="connsiteY0" fmla="*/ 2005070 h 2005070"/>
                <a:gd name="connsiteX1" fmla="*/ 3305060 w 8020280"/>
                <a:gd name="connsiteY1" fmla="*/ 1795750 h 2005070"/>
                <a:gd name="connsiteX2" fmla="*/ 5508434 w 8020280"/>
                <a:gd name="connsiteY2" fmla="*/ 1277957 h 2005070"/>
                <a:gd name="connsiteX3" fmla="*/ 7260116 w 8020280"/>
                <a:gd name="connsiteY3" fmla="*/ 462709 h 2005070"/>
                <a:gd name="connsiteX4" fmla="*/ 8020280 w 8020280"/>
                <a:gd name="connsiteY4" fmla="*/ 0 h 2005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0280" h="2005070">
                  <a:moveTo>
                    <a:pt x="0" y="2005070"/>
                  </a:moveTo>
                  <a:cubicBezTo>
                    <a:pt x="1193494" y="1961002"/>
                    <a:pt x="2386988" y="1916935"/>
                    <a:pt x="3305060" y="1795750"/>
                  </a:cubicBezTo>
                  <a:cubicBezTo>
                    <a:pt x="4223132" y="1674565"/>
                    <a:pt x="4849258" y="1500130"/>
                    <a:pt x="5508434" y="1277957"/>
                  </a:cubicBezTo>
                  <a:cubicBezTo>
                    <a:pt x="6167610" y="1055784"/>
                    <a:pt x="6841475" y="675702"/>
                    <a:pt x="7260116" y="462709"/>
                  </a:cubicBezTo>
                  <a:cubicBezTo>
                    <a:pt x="7678757" y="249716"/>
                    <a:pt x="7849518" y="124858"/>
                    <a:pt x="8020280" y="0"/>
                  </a:cubicBezTo>
                </a:path>
              </a:pathLst>
            </a:custGeom>
            <a:noFill/>
            <a:ln w="19050">
              <a:solidFill>
                <a:srgbClr val="004C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grpSp>
          <p:nvGrpSpPr>
            <p:cNvPr id="36" name="Group 4"/>
            <p:cNvGrpSpPr>
              <a:grpSpLocks noChangeAspect="1"/>
            </p:cNvGrpSpPr>
            <p:nvPr/>
          </p:nvGrpSpPr>
          <p:grpSpPr bwMode="auto">
            <a:xfrm flipH="1">
              <a:off x="2565697" y="2230408"/>
              <a:ext cx="905969" cy="935166"/>
              <a:chOff x="2020" y="2206"/>
              <a:chExt cx="844" cy="783"/>
            </a:xfrm>
            <a:solidFill>
              <a:schemeClr val="bg1"/>
            </a:solidFill>
          </p:grpSpPr>
          <p:sp>
            <p:nvSpPr>
              <p:cNvPr id="45" name="Oval 5"/>
              <p:cNvSpPr>
                <a:spLocks noChangeArrowheads="1"/>
              </p:cNvSpPr>
              <p:nvPr/>
            </p:nvSpPr>
            <p:spPr bwMode="auto">
              <a:xfrm>
                <a:off x="2145" y="2206"/>
                <a:ext cx="175" cy="184"/>
              </a:xfrm>
              <a:prstGeom prst="ellipse">
                <a:avLst/>
              </a:prstGeom>
              <a:solidFill>
                <a:srgbClr val="004C40"/>
              </a:solidFill>
              <a:ln w="9525">
                <a:solidFill>
                  <a:srgbClr val="000000"/>
                </a:solidFill>
                <a:round/>
                <a:headEnd/>
                <a:tailEnd/>
              </a:ln>
              <a:extLst/>
            </p:spPr>
            <p:txBody>
              <a:bodyPr/>
              <a:lstStyle/>
              <a:p>
                <a:pPr>
                  <a:defRPr/>
                </a:pPr>
                <a:endParaRPr lang="zh-CN" altLang="en-US">
                  <a:solidFill>
                    <a:schemeClr val="bg1">
                      <a:lumMod val="50000"/>
                    </a:schemeClr>
                  </a:solidFill>
                </a:endParaRPr>
              </a:p>
            </p:txBody>
          </p:sp>
          <p:sp>
            <p:nvSpPr>
              <p:cNvPr id="46" name="Freeform 6"/>
              <p:cNvSpPr>
                <a:spLocks/>
              </p:cNvSpPr>
              <p:nvPr/>
            </p:nvSpPr>
            <p:spPr bwMode="auto">
              <a:xfrm>
                <a:off x="2129" y="2364"/>
                <a:ext cx="319" cy="625"/>
              </a:xfrm>
              <a:custGeom>
                <a:avLst/>
                <a:gdLst>
                  <a:gd name="T0" fmla="*/ 138 w 140"/>
                  <a:gd name="T1" fmla="*/ 112 h 262"/>
                  <a:gd name="T2" fmla="*/ 113 w 140"/>
                  <a:gd name="T3" fmla="*/ 16 h 262"/>
                  <a:gd name="T4" fmla="*/ 78 w 140"/>
                  <a:gd name="T5" fmla="*/ 3 h 262"/>
                  <a:gd name="T6" fmla="*/ 61 w 140"/>
                  <a:gd name="T7" fmla="*/ 15 h 262"/>
                  <a:gd name="T8" fmla="*/ 16 w 140"/>
                  <a:gd name="T9" fmla="*/ 59 h 262"/>
                  <a:gd name="T10" fmla="*/ 16 w 140"/>
                  <a:gd name="T11" fmla="*/ 79 h 262"/>
                  <a:gd name="T12" fmla="*/ 26 w 140"/>
                  <a:gd name="T13" fmla="*/ 84 h 262"/>
                  <a:gd name="T14" fmla="*/ 36 w 140"/>
                  <a:gd name="T15" fmla="*/ 80 h 262"/>
                  <a:gd name="T16" fmla="*/ 68 w 140"/>
                  <a:gd name="T17" fmla="*/ 50 h 262"/>
                  <a:gd name="T18" fmla="*/ 83 w 140"/>
                  <a:gd name="T19" fmla="*/ 107 h 262"/>
                  <a:gd name="T20" fmla="*/ 12 w 140"/>
                  <a:gd name="T21" fmla="*/ 141 h 262"/>
                  <a:gd name="T22" fmla="*/ 3 w 140"/>
                  <a:gd name="T23" fmla="*/ 163 h 262"/>
                  <a:gd name="T24" fmla="*/ 3 w 140"/>
                  <a:gd name="T25" fmla="*/ 164 h 262"/>
                  <a:gd name="T26" fmla="*/ 25 w 140"/>
                  <a:gd name="T27" fmla="*/ 250 h 262"/>
                  <a:gd name="T28" fmla="*/ 36 w 140"/>
                  <a:gd name="T29" fmla="*/ 260 h 262"/>
                  <a:gd name="T30" fmla="*/ 58 w 140"/>
                  <a:gd name="T31" fmla="*/ 244 h 262"/>
                  <a:gd name="T32" fmla="*/ 53 w 140"/>
                  <a:gd name="T33" fmla="*/ 216 h 262"/>
                  <a:gd name="T34" fmla="*/ 41 w 140"/>
                  <a:gd name="T35" fmla="*/ 167 h 262"/>
                  <a:gd name="T36" fmla="*/ 92 w 140"/>
                  <a:gd name="T37" fmla="*/ 148 h 262"/>
                  <a:gd name="T38" fmla="*/ 129 w 140"/>
                  <a:gd name="T39" fmla="*/ 132 h 262"/>
                  <a:gd name="T40" fmla="*/ 138 w 140"/>
                  <a:gd name="T41" fmla="*/ 11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0" h="262">
                    <a:moveTo>
                      <a:pt x="138" y="112"/>
                    </a:moveTo>
                    <a:cubicBezTo>
                      <a:pt x="113" y="16"/>
                      <a:pt x="113" y="16"/>
                      <a:pt x="113" y="16"/>
                    </a:cubicBezTo>
                    <a:cubicBezTo>
                      <a:pt x="110" y="5"/>
                      <a:pt x="90" y="0"/>
                      <a:pt x="78" y="3"/>
                    </a:cubicBezTo>
                    <a:cubicBezTo>
                      <a:pt x="72" y="5"/>
                      <a:pt x="67" y="9"/>
                      <a:pt x="61" y="15"/>
                    </a:cubicBezTo>
                    <a:cubicBezTo>
                      <a:pt x="16" y="59"/>
                      <a:pt x="16" y="59"/>
                      <a:pt x="16" y="59"/>
                    </a:cubicBezTo>
                    <a:cubicBezTo>
                      <a:pt x="10" y="65"/>
                      <a:pt x="10" y="74"/>
                      <a:pt x="16" y="79"/>
                    </a:cubicBezTo>
                    <a:cubicBezTo>
                      <a:pt x="18" y="82"/>
                      <a:pt x="22" y="84"/>
                      <a:pt x="26" y="84"/>
                    </a:cubicBezTo>
                    <a:cubicBezTo>
                      <a:pt x="30" y="84"/>
                      <a:pt x="33" y="83"/>
                      <a:pt x="36" y="80"/>
                    </a:cubicBezTo>
                    <a:cubicBezTo>
                      <a:pt x="68" y="50"/>
                      <a:pt x="68" y="50"/>
                      <a:pt x="68" y="50"/>
                    </a:cubicBezTo>
                    <a:cubicBezTo>
                      <a:pt x="83" y="107"/>
                      <a:pt x="83" y="107"/>
                      <a:pt x="83" y="107"/>
                    </a:cubicBezTo>
                    <a:cubicBezTo>
                      <a:pt x="12" y="141"/>
                      <a:pt x="12" y="141"/>
                      <a:pt x="12" y="141"/>
                    </a:cubicBezTo>
                    <a:cubicBezTo>
                      <a:pt x="4" y="145"/>
                      <a:pt x="0" y="155"/>
                      <a:pt x="3" y="163"/>
                    </a:cubicBezTo>
                    <a:cubicBezTo>
                      <a:pt x="3" y="163"/>
                      <a:pt x="3" y="164"/>
                      <a:pt x="3" y="164"/>
                    </a:cubicBezTo>
                    <a:cubicBezTo>
                      <a:pt x="25" y="250"/>
                      <a:pt x="25" y="250"/>
                      <a:pt x="25" y="250"/>
                    </a:cubicBezTo>
                    <a:cubicBezTo>
                      <a:pt x="26" y="254"/>
                      <a:pt x="30" y="259"/>
                      <a:pt x="36" y="260"/>
                    </a:cubicBezTo>
                    <a:cubicBezTo>
                      <a:pt x="48" y="262"/>
                      <a:pt x="55" y="259"/>
                      <a:pt x="58" y="244"/>
                    </a:cubicBezTo>
                    <a:cubicBezTo>
                      <a:pt x="59" y="235"/>
                      <a:pt x="53" y="216"/>
                      <a:pt x="53" y="216"/>
                    </a:cubicBezTo>
                    <a:cubicBezTo>
                      <a:pt x="41" y="167"/>
                      <a:pt x="41" y="167"/>
                      <a:pt x="41" y="167"/>
                    </a:cubicBezTo>
                    <a:cubicBezTo>
                      <a:pt x="41" y="167"/>
                      <a:pt x="83" y="151"/>
                      <a:pt x="92" y="148"/>
                    </a:cubicBezTo>
                    <a:cubicBezTo>
                      <a:pt x="100" y="145"/>
                      <a:pt x="121" y="137"/>
                      <a:pt x="129" y="132"/>
                    </a:cubicBezTo>
                    <a:cubicBezTo>
                      <a:pt x="135" y="127"/>
                      <a:pt x="140" y="120"/>
                      <a:pt x="138" y="112"/>
                    </a:cubicBezTo>
                    <a:close/>
                  </a:path>
                </a:pathLst>
              </a:custGeom>
              <a:solidFill>
                <a:srgbClr val="004C40"/>
              </a:solidFill>
              <a:ln w="9525">
                <a:solidFill>
                  <a:srgbClr val="000000"/>
                </a:solidFill>
                <a:round/>
                <a:headEnd/>
                <a:tailEnd/>
              </a:ln>
              <a:extLst/>
            </p:spPr>
            <p:txBody>
              <a:bodyPr/>
              <a:lstStyle/>
              <a:p>
                <a:pPr>
                  <a:defRPr/>
                </a:pPr>
                <a:endParaRPr lang="zh-CN" altLang="en-US">
                  <a:solidFill>
                    <a:schemeClr val="bg1">
                      <a:lumMod val="50000"/>
                    </a:schemeClr>
                  </a:solidFill>
                </a:endParaRPr>
              </a:p>
            </p:txBody>
          </p:sp>
          <p:sp>
            <p:nvSpPr>
              <p:cNvPr id="47" name="Freeform 7"/>
              <p:cNvSpPr>
                <a:spLocks/>
              </p:cNvSpPr>
              <p:nvPr/>
            </p:nvSpPr>
            <p:spPr bwMode="auto">
              <a:xfrm>
                <a:off x="2020" y="2421"/>
                <a:ext cx="203" cy="148"/>
              </a:xfrm>
              <a:custGeom>
                <a:avLst/>
                <a:gdLst>
                  <a:gd name="T0" fmla="*/ 8 w 89"/>
                  <a:gd name="T1" fmla="*/ 27 h 62"/>
                  <a:gd name="T2" fmla="*/ 4 w 89"/>
                  <a:gd name="T3" fmla="*/ 8 h 62"/>
                  <a:gd name="T4" fmla="*/ 4 w 89"/>
                  <a:gd name="T5" fmla="*/ 8 h 62"/>
                  <a:gd name="T6" fmla="*/ 23 w 89"/>
                  <a:gd name="T7" fmla="*/ 4 h 62"/>
                  <a:gd name="T8" fmla="*/ 81 w 89"/>
                  <a:gd name="T9" fmla="*/ 35 h 62"/>
                  <a:gd name="T10" fmla="*/ 85 w 89"/>
                  <a:gd name="T11" fmla="*/ 54 h 62"/>
                  <a:gd name="T12" fmla="*/ 85 w 89"/>
                  <a:gd name="T13" fmla="*/ 54 h 62"/>
                  <a:gd name="T14" fmla="*/ 66 w 89"/>
                  <a:gd name="T15" fmla="*/ 58 h 62"/>
                  <a:gd name="T16" fmla="*/ 8 w 89"/>
                  <a:gd name="T1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62">
                    <a:moveTo>
                      <a:pt x="8" y="27"/>
                    </a:moveTo>
                    <a:cubicBezTo>
                      <a:pt x="2" y="23"/>
                      <a:pt x="0" y="14"/>
                      <a:pt x="4" y="8"/>
                    </a:cubicBezTo>
                    <a:cubicBezTo>
                      <a:pt x="4" y="8"/>
                      <a:pt x="4" y="8"/>
                      <a:pt x="4" y="8"/>
                    </a:cubicBezTo>
                    <a:cubicBezTo>
                      <a:pt x="8" y="2"/>
                      <a:pt x="17" y="0"/>
                      <a:pt x="23" y="4"/>
                    </a:cubicBezTo>
                    <a:cubicBezTo>
                      <a:pt x="81" y="35"/>
                      <a:pt x="81" y="35"/>
                      <a:pt x="81" y="35"/>
                    </a:cubicBezTo>
                    <a:cubicBezTo>
                      <a:pt x="87" y="39"/>
                      <a:pt x="89" y="48"/>
                      <a:pt x="85" y="54"/>
                    </a:cubicBezTo>
                    <a:cubicBezTo>
                      <a:pt x="85" y="54"/>
                      <a:pt x="85" y="54"/>
                      <a:pt x="85" y="54"/>
                    </a:cubicBezTo>
                    <a:cubicBezTo>
                      <a:pt x="81" y="60"/>
                      <a:pt x="72" y="62"/>
                      <a:pt x="66" y="58"/>
                    </a:cubicBezTo>
                    <a:lnTo>
                      <a:pt x="8" y="27"/>
                    </a:lnTo>
                    <a:close/>
                  </a:path>
                </a:pathLst>
              </a:custGeom>
              <a:solidFill>
                <a:srgbClr val="004C40"/>
              </a:solidFill>
              <a:ln w="9525">
                <a:solidFill>
                  <a:srgbClr val="000000"/>
                </a:solidFill>
                <a:round/>
                <a:headEnd/>
                <a:tailEnd/>
              </a:ln>
              <a:extLst/>
            </p:spPr>
            <p:txBody>
              <a:bodyPr/>
              <a:lstStyle/>
              <a:p>
                <a:pPr>
                  <a:defRPr/>
                </a:pPr>
                <a:endParaRPr lang="zh-CN" altLang="en-US">
                  <a:solidFill>
                    <a:schemeClr val="bg1">
                      <a:lumMod val="50000"/>
                    </a:schemeClr>
                  </a:solidFill>
                </a:endParaRPr>
              </a:p>
            </p:txBody>
          </p:sp>
          <p:sp>
            <p:nvSpPr>
              <p:cNvPr id="48" name="Freeform 8"/>
              <p:cNvSpPr>
                <a:spLocks/>
              </p:cNvSpPr>
              <p:nvPr/>
            </p:nvSpPr>
            <p:spPr bwMode="auto">
              <a:xfrm>
                <a:off x="2295" y="2366"/>
                <a:ext cx="325" cy="150"/>
              </a:xfrm>
              <a:custGeom>
                <a:avLst/>
                <a:gdLst>
                  <a:gd name="T0" fmla="*/ 11 w 143"/>
                  <a:gd name="T1" fmla="*/ 28 h 63"/>
                  <a:gd name="T2" fmla="*/ 3 w 143"/>
                  <a:gd name="T3" fmla="*/ 10 h 63"/>
                  <a:gd name="T4" fmla="*/ 3 w 143"/>
                  <a:gd name="T5" fmla="*/ 10 h 63"/>
                  <a:gd name="T6" fmla="*/ 21 w 143"/>
                  <a:gd name="T7" fmla="*/ 3 h 63"/>
                  <a:gd name="T8" fmla="*/ 132 w 143"/>
                  <a:gd name="T9" fmla="*/ 34 h 63"/>
                  <a:gd name="T10" fmla="*/ 140 w 143"/>
                  <a:gd name="T11" fmla="*/ 52 h 63"/>
                  <a:gd name="T12" fmla="*/ 140 w 143"/>
                  <a:gd name="T13" fmla="*/ 52 h 63"/>
                  <a:gd name="T14" fmla="*/ 122 w 143"/>
                  <a:gd name="T15" fmla="*/ 60 h 63"/>
                  <a:gd name="T16" fmla="*/ 11 w 143"/>
                  <a:gd name="T17" fmla="*/ 2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63">
                    <a:moveTo>
                      <a:pt x="11" y="28"/>
                    </a:moveTo>
                    <a:cubicBezTo>
                      <a:pt x="4" y="25"/>
                      <a:pt x="0" y="17"/>
                      <a:pt x="3" y="10"/>
                    </a:cubicBezTo>
                    <a:cubicBezTo>
                      <a:pt x="3" y="10"/>
                      <a:pt x="3" y="10"/>
                      <a:pt x="3" y="10"/>
                    </a:cubicBezTo>
                    <a:cubicBezTo>
                      <a:pt x="6" y="3"/>
                      <a:pt x="14" y="0"/>
                      <a:pt x="21" y="3"/>
                    </a:cubicBezTo>
                    <a:cubicBezTo>
                      <a:pt x="132" y="34"/>
                      <a:pt x="132" y="34"/>
                      <a:pt x="132" y="34"/>
                    </a:cubicBezTo>
                    <a:cubicBezTo>
                      <a:pt x="139" y="37"/>
                      <a:pt x="143" y="45"/>
                      <a:pt x="140" y="52"/>
                    </a:cubicBezTo>
                    <a:cubicBezTo>
                      <a:pt x="140" y="52"/>
                      <a:pt x="140" y="52"/>
                      <a:pt x="140" y="52"/>
                    </a:cubicBezTo>
                    <a:cubicBezTo>
                      <a:pt x="137" y="59"/>
                      <a:pt x="129" y="63"/>
                      <a:pt x="122" y="60"/>
                    </a:cubicBezTo>
                    <a:lnTo>
                      <a:pt x="11" y="28"/>
                    </a:lnTo>
                    <a:close/>
                  </a:path>
                </a:pathLst>
              </a:custGeom>
              <a:solidFill>
                <a:srgbClr val="004C40"/>
              </a:solidFill>
              <a:ln w="9525">
                <a:solidFill>
                  <a:srgbClr val="000000"/>
                </a:solidFill>
                <a:round/>
                <a:headEnd/>
                <a:tailEnd/>
              </a:ln>
              <a:extLst/>
            </p:spPr>
            <p:txBody>
              <a:bodyPr/>
              <a:lstStyle/>
              <a:p>
                <a:pPr>
                  <a:defRPr/>
                </a:pPr>
                <a:endParaRPr lang="zh-CN" altLang="en-US">
                  <a:solidFill>
                    <a:schemeClr val="bg1">
                      <a:lumMod val="50000"/>
                    </a:schemeClr>
                  </a:solidFill>
                </a:endParaRPr>
              </a:p>
            </p:txBody>
          </p:sp>
          <p:sp>
            <p:nvSpPr>
              <p:cNvPr id="49" name="Freeform 9"/>
              <p:cNvSpPr>
                <a:spLocks/>
              </p:cNvSpPr>
              <p:nvPr/>
            </p:nvSpPr>
            <p:spPr bwMode="auto">
              <a:xfrm>
                <a:off x="2339" y="2579"/>
                <a:ext cx="229" cy="283"/>
              </a:xfrm>
              <a:custGeom>
                <a:avLst/>
                <a:gdLst>
                  <a:gd name="T0" fmla="*/ 95 w 101"/>
                  <a:gd name="T1" fmla="*/ 85 h 119"/>
                  <a:gd name="T2" fmla="*/ 92 w 101"/>
                  <a:gd name="T3" fmla="*/ 112 h 119"/>
                  <a:gd name="T4" fmla="*/ 92 w 101"/>
                  <a:gd name="T5" fmla="*/ 112 h 119"/>
                  <a:gd name="T6" fmla="*/ 65 w 101"/>
                  <a:gd name="T7" fmla="*/ 109 h 119"/>
                  <a:gd name="T8" fmla="*/ 7 w 101"/>
                  <a:gd name="T9" fmla="*/ 33 h 119"/>
                  <a:gd name="T10" fmla="*/ 10 w 101"/>
                  <a:gd name="T11" fmla="*/ 6 h 119"/>
                  <a:gd name="T12" fmla="*/ 10 w 101"/>
                  <a:gd name="T13" fmla="*/ 6 h 119"/>
                  <a:gd name="T14" fmla="*/ 37 w 101"/>
                  <a:gd name="T15" fmla="*/ 10 h 119"/>
                  <a:gd name="T16" fmla="*/ 95 w 101"/>
                  <a:gd name="T17" fmla="*/ 8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19">
                    <a:moveTo>
                      <a:pt x="95" y="85"/>
                    </a:moveTo>
                    <a:cubicBezTo>
                      <a:pt x="101" y="94"/>
                      <a:pt x="100" y="106"/>
                      <a:pt x="92" y="112"/>
                    </a:cubicBezTo>
                    <a:cubicBezTo>
                      <a:pt x="92" y="112"/>
                      <a:pt x="92" y="112"/>
                      <a:pt x="92" y="112"/>
                    </a:cubicBezTo>
                    <a:cubicBezTo>
                      <a:pt x="83" y="119"/>
                      <a:pt x="71" y="117"/>
                      <a:pt x="65" y="109"/>
                    </a:cubicBezTo>
                    <a:cubicBezTo>
                      <a:pt x="7" y="33"/>
                      <a:pt x="7" y="33"/>
                      <a:pt x="7" y="33"/>
                    </a:cubicBezTo>
                    <a:cubicBezTo>
                      <a:pt x="0" y="25"/>
                      <a:pt x="2" y="13"/>
                      <a:pt x="10" y="6"/>
                    </a:cubicBezTo>
                    <a:cubicBezTo>
                      <a:pt x="10" y="6"/>
                      <a:pt x="10" y="6"/>
                      <a:pt x="10" y="6"/>
                    </a:cubicBezTo>
                    <a:cubicBezTo>
                      <a:pt x="19" y="0"/>
                      <a:pt x="30" y="1"/>
                      <a:pt x="37" y="10"/>
                    </a:cubicBezTo>
                    <a:lnTo>
                      <a:pt x="95" y="85"/>
                    </a:lnTo>
                    <a:close/>
                  </a:path>
                </a:pathLst>
              </a:custGeom>
              <a:solidFill>
                <a:srgbClr val="004C40"/>
              </a:solidFill>
              <a:ln w="9525">
                <a:solidFill>
                  <a:srgbClr val="000000"/>
                </a:solidFill>
                <a:round/>
                <a:headEnd/>
                <a:tailEnd/>
              </a:ln>
              <a:extLst/>
            </p:spPr>
            <p:txBody>
              <a:bodyPr/>
              <a:lstStyle/>
              <a:p>
                <a:pPr>
                  <a:defRPr/>
                </a:pPr>
                <a:endParaRPr lang="zh-CN" altLang="en-US">
                  <a:solidFill>
                    <a:schemeClr val="bg1">
                      <a:lumMod val="50000"/>
                    </a:schemeClr>
                  </a:solidFill>
                </a:endParaRPr>
              </a:p>
            </p:txBody>
          </p:sp>
          <p:sp>
            <p:nvSpPr>
              <p:cNvPr id="50" name="Freeform 10"/>
              <p:cNvSpPr>
                <a:spLocks/>
              </p:cNvSpPr>
              <p:nvPr/>
            </p:nvSpPr>
            <p:spPr bwMode="auto">
              <a:xfrm>
                <a:off x="2479" y="2777"/>
                <a:ext cx="260" cy="107"/>
              </a:xfrm>
              <a:custGeom>
                <a:avLst/>
                <a:gdLst>
                  <a:gd name="T0" fmla="*/ 99 w 114"/>
                  <a:gd name="T1" fmla="*/ 12 h 45"/>
                  <a:gd name="T2" fmla="*/ 113 w 114"/>
                  <a:gd name="T3" fmla="*/ 30 h 45"/>
                  <a:gd name="T4" fmla="*/ 113 w 114"/>
                  <a:gd name="T5" fmla="*/ 30 h 45"/>
                  <a:gd name="T6" fmla="*/ 95 w 114"/>
                  <a:gd name="T7" fmla="*/ 44 h 45"/>
                  <a:gd name="T8" fmla="*/ 15 w 114"/>
                  <a:gd name="T9" fmla="*/ 33 h 45"/>
                  <a:gd name="T10" fmla="*/ 2 w 114"/>
                  <a:gd name="T11" fmla="*/ 15 h 45"/>
                  <a:gd name="T12" fmla="*/ 2 w 114"/>
                  <a:gd name="T13" fmla="*/ 15 h 45"/>
                  <a:gd name="T14" fmla="*/ 20 w 114"/>
                  <a:gd name="T15" fmla="*/ 1 h 45"/>
                  <a:gd name="T16" fmla="*/ 99 w 114"/>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99" y="12"/>
                    </a:moveTo>
                    <a:cubicBezTo>
                      <a:pt x="108" y="13"/>
                      <a:pt x="114" y="21"/>
                      <a:pt x="113" y="30"/>
                    </a:cubicBezTo>
                    <a:cubicBezTo>
                      <a:pt x="113" y="30"/>
                      <a:pt x="113" y="30"/>
                      <a:pt x="113" y="30"/>
                    </a:cubicBezTo>
                    <a:cubicBezTo>
                      <a:pt x="112" y="39"/>
                      <a:pt x="104" y="45"/>
                      <a:pt x="95" y="44"/>
                    </a:cubicBezTo>
                    <a:cubicBezTo>
                      <a:pt x="15" y="33"/>
                      <a:pt x="15" y="33"/>
                      <a:pt x="15" y="33"/>
                    </a:cubicBezTo>
                    <a:cubicBezTo>
                      <a:pt x="7" y="32"/>
                      <a:pt x="0" y="24"/>
                      <a:pt x="2" y="15"/>
                    </a:cubicBezTo>
                    <a:cubicBezTo>
                      <a:pt x="2" y="15"/>
                      <a:pt x="2" y="15"/>
                      <a:pt x="2" y="15"/>
                    </a:cubicBezTo>
                    <a:cubicBezTo>
                      <a:pt x="3" y="6"/>
                      <a:pt x="11" y="0"/>
                      <a:pt x="20" y="1"/>
                    </a:cubicBezTo>
                    <a:lnTo>
                      <a:pt x="99" y="12"/>
                    </a:lnTo>
                    <a:close/>
                  </a:path>
                </a:pathLst>
              </a:custGeom>
              <a:solidFill>
                <a:srgbClr val="004C40"/>
              </a:solidFill>
              <a:ln w="9525">
                <a:solidFill>
                  <a:srgbClr val="000000"/>
                </a:solidFill>
                <a:round/>
                <a:headEnd/>
                <a:tailEnd/>
              </a:ln>
              <a:extLst/>
            </p:spPr>
            <p:txBody>
              <a:bodyPr/>
              <a:lstStyle/>
              <a:p>
                <a:pPr>
                  <a:defRPr/>
                </a:pPr>
                <a:endParaRPr lang="zh-CN" altLang="en-US">
                  <a:solidFill>
                    <a:schemeClr val="bg1">
                      <a:lumMod val="50000"/>
                    </a:schemeClr>
                  </a:solidFill>
                </a:endParaRPr>
              </a:p>
            </p:txBody>
          </p:sp>
          <p:sp>
            <p:nvSpPr>
              <p:cNvPr id="51" name="Freeform 11"/>
              <p:cNvSpPr>
                <a:spLocks noEditPoints="1"/>
              </p:cNvSpPr>
              <p:nvPr/>
            </p:nvSpPr>
            <p:spPr bwMode="auto">
              <a:xfrm>
                <a:off x="2554" y="2414"/>
                <a:ext cx="310" cy="341"/>
              </a:xfrm>
              <a:custGeom>
                <a:avLst/>
                <a:gdLst>
                  <a:gd name="T0" fmla="*/ 133 w 136"/>
                  <a:gd name="T1" fmla="*/ 55 h 143"/>
                  <a:gd name="T2" fmla="*/ 132 w 136"/>
                  <a:gd name="T3" fmla="*/ 45 h 143"/>
                  <a:gd name="T4" fmla="*/ 78 w 136"/>
                  <a:gd name="T5" fmla="*/ 3 h 143"/>
                  <a:gd name="T6" fmla="*/ 69 w 136"/>
                  <a:gd name="T7" fmla="*/ 4 h 143"/>
                  <a:gd name="T8" fmla="*/ 47 w 136"/>
                  <a:gd name="T9" fmla="*/ 31 h 143"/>
                  <a:gd name="T10" fmla="*/ 37 w 136"/>
                  <a:gd name="T11" fmla="*/ 23 h 143"/>
                  <a:gd name="T12" fmla="*/ 15 w 136"/>
                  <a:gd name="T13" fmla="*/ 26 h 143"/>
                  <a:gd name="T14" fmla="*/ 11 w 136"/>
                  <a:gd name="T15" fmla="*/ 31 h 143"/>
                  <a:gd name="T16" fmla="*/ 13 w 136"/>
                  <a:gd name="T17" fmla="*/ 53 h 143"/>
                  <a:gd name="T18" fmla="*/ 24 w 136"/>
                  <a:gd name="T19" fmla="*/ 61 h 143"/>
                  <a:gd name="T20" fmla="*/ 2 w 136"/>
                  <a:gd name="T21" fmla="*/ 89 h 143"/>
                  <a:gd name="T22" fmla="*/ 3 w 136"/>
                  <a:gd name="T23" fmla="*/ 98 h 143"/>
                  <a:gd name="T24" fmla="*/ 58 w 136"/>
                  <a:gd name="T25" fmla="*/ 140 h 143"/>
                  <a:gd name="T26" fmla="*/ 67 w 136"/>
                  <a:gd name="T27" fmla="*/ 139 h 143"/>
                  <a:gd name="T28" fmla="*/ 133 w 136"/>
                  <a:gd name="T29" fmla="*/ 55 h 143"/>
                  <a:gd name="T30" fmla="*/ 19 w 136"/>
                  <a:gd name="T31" fmla="*/ 46 h 143"/>
                  <a:gd name="T32" fmla="*/ 18 w 136"/>
                  <a:gd name="T33" fmla="*/ 36 h 143"/>
                  <a:gd name="T34" fmla="*/ 22 w 136"/>
                  <a:gd name="T35" fmla="*/ 32 h 143"/>
                  <a:gd name="T36" fmla="*/ 32 w 136"/>
                  <a:gd name="T37" fmla="*/ 31 h 143"/>
                  <a:gd name="T38" fmla="*/ 41 w 136"/>
                  <a:gd name="T39" fmla="*/ 39 h 143"/>
                  <a:gd name="T40" fmla="*/ 29 w 136"/>
                  <a:gd name="T41" fmla="*/ 54 h 143"/>
                  <a:gd name="T42" fmla="*/ 19 w 136"/>
                  <a:gd name="T43" fmla="*/ 4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6" h="143">
                    <a:moveTo>
                      <a:pt x="133" y="55"/>
                    </a:moveTo>
                    <a:cubicBezTo>
                      <a:pt x="136" y="52"/>
                      <a:pt x="135" y="48"/>
                      <a:pt x="132" y="45"/>
                    </a:cubicBezTo>
                    <a:cubicBezTo>
                      <a:pt x="78" y="3"/>
                      <a:pt x="78" y="3"/>
                      <a:pt x="78" y="3"/>
                    </a:cubicBezTo>
                    <a:cubicBezTo>
                      <a:pt x="75" y="0"/>
                      <a:pt x="71" y="1"/>
                      <a:pt x="69" y="4"/>
                    </a:cubicBezTo>
                    <a:cubicBezTo>
                      <a:pt x="47" y="31"/>
                      <a:pt x="47" y="31"/>
                      <a:pt x="47" y="31"/>
                    </a:cubicBezTo>
                    <a:cubicBezTo>
                      <a:pt x="37" y="23"/>
                      <a:pt x="37" y="23"/>
                      <a:pt x="37" y="23"/>
                    </a:cubicBezTo>
                    <a:cubicBezTo>
                      <a:pt x="30" y="18"/>
                      <a:pt x="20" y="19"/>
                      <a:pt x="15" y="26"/>
                    </a:cubicBezTo>
                    <a:cubicBezTo>
                      <a:pt x="11" y="31"/>
                      <a:pt x="11" y="31"/>
                      <a:pt x="11" y="31"/>
                    </a:cubicBezTo>
                    <a:cubicBezTo>
                      <a:pt x="5" y="38"/>
                      <a:pt x="7" y="48"/>
                      <a:pt x="13" y="53"/>
                    </a:cubicBezTo>
                    <a:cubicBezTo>
                      <a:pt x="24" y="61"/>
                      <a:pt x="24" y="61"/>
                      <a:pt x="24" y="61"/>
                    </a:cubicBezTo>
                    <a:cubicBezTo>
                      <a:pt x="2" y="89"/>
                      <a:pt x="2" y="89"/>
                      <a:pt x="2" y="89"/>
                    </a:cubicBezTo>
                    <a:cubicBezTo>
                      <a:pt x="0" y="91"/>
                      <a:pt x="1" y="96"/>
                      <a:pt x="3" y="98"/>
                    </a:cubicBezTo>
                    <a:cubicBezTo>
                      <a:pt x="58" y="140"/>
                      <a:pt x="58" y="140"/>
                      <a:pt x="58" y="140"/>
                    </a:cubicBezTo>
                    <a:cubicBezTo>
                      <a:pt x="60" y="143"/>
                      <a:pt x="65" y="142"/>
                      <a:pt x="67" y="139"/>
                    </a:cubicBezTo>
                    <a:lnTo>
                      <a:pt x="133" y="55"/>
                    </a:lnTo>
                    <a:close/>
                    <a:moveTo>
                      <a:pt x="19" y="46"/>
                    </a:moveTo>
                    <a:cubicBezTo>
                      <a:pt x="16" y="44"/>
                      <a:pt x="16" y="39"/>
                      <a:pt x="18" y="36"/>
                    </a:cubicBezTo>
                    <a:cubicBezTo>
                      <a:pt x="22" y="32"/>
                      <a:pt x="22" y="32"/>
                      <a:pt x="22" y="32"/>
                    </a:cubicBezTo>
                    <a:cubicBezTo>
                      <a:pt x="24" y="29"/>
                      <a:pt x="29" y="28"/>
                      <a:pt x="32" y="31"/>
                    </a:cubicBezTo>
                    <a:cubicBezTo>
                      <a:pt x="41" y="39"/>
                      <a:pt x="41" y="39"/>
                      <a:pt x="41" y="39"/>
                    </a:cubicBezTo>
                    <a:cubicBezTo>
                      <a:pt x="29" y="54"/>
                      <a:pt x="29" y="54"/>
                      <a:pt x="29" y="54"/>
                    </a:cubicBezTo>
                    <a:lnTo>
                      <a:pt x="19" y="46"/>
                    </a:lnTo>
                    <a:close/>
                  </a:path>
                </a:pathLst>
              </a:custGeom>
              <a:solidFill>
                <a:srgbClr val="004C40"/>
              </a:solidFill>
              <a:ln w="9525">
                <a:solidFill>
                  <a:srgbClr val="000000"/>
                </a:solidFill>
                <a:round/>
                <a:headEnd/>
                <a:tailEnd/>
              </a:ln>
              <a:extLst/>
            </p:spPr>
            <p:txBody>
              <a:bodyPr/>
              <a:lstStyle/>
              <a:p>
                <a:pPr>
                  <a:defRPr/>
                </a:pPr>
                <a:endParaRPr lang="zh-CN" altLang="en-US">
                  <a:solidFill>
                    <a:schemeClr val="bg1">
                      <a:lumMod val="50000"/>
                    </a:schemeClr>
                  </a:solidFill>
                </a:endParaRPr>
              </a:p>
            </p:txBody>
          </p:sp>
          <p:sp>
            <p:nvSpPr>
              <p:cNvPr id="52" name="Freeform 12"/>
              <p:cNvSpPr>
                <a:spLocks/>
              </p:cNvSpPr>
              <p:nvPr/>
            </p:nvSpPr>
            <p:spPr bwMode="auto">
              <a:xfrm>
                <a:off x="2309" y="2297"/>
                <a:ext cx="270" cy="86"/>
              </a:xfrm>
              <a:custGeom>
                <a:avLst/>
                <a:gdLst>
                  <a:gd name="T0" fmla="*/ 63 w 119"/>
                  <a:gd name="T1" fmla="*/ 17 h 36"/>
                  <a:gd name="T2" fmla="*/ 6 w 119"/>
                  <a:gd name="T3" fmla="*/ 28 h 36"/>
                  <a:gd name="T4" fmla="*/ 0 w 119"/>
                  <a:gd name="T5" fmla="*/ 26 h 36"/>
                  <a:gd name="T6" fmla="*/ 91 w 119"/>
                  <a:gd name="T7" fmla="*/ 6 h 36"/>
                  <a:gd name="T8" fmla="*/ 116 w 119"/>
                  <a:gd name="T9" fmla="*/ 11 h 36"/>
                  <a:gd name="T10" fmla="*/ 119 w 119"/>
                  <a:gd name="T11" fmla="*/ 30 h 36"/>
                  <a:gd name="T12" fmla="*/ 103 w 119"/>
                  <a:gd name="T13" fmla="*/ 36 h 36"/>
                  <a:gd name="T14" fmla="*/ 63 w 119"/>
                  <a:gd name="T15" fmla="*/ 17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 h="36">
                    <a:moveTo>
                      <a:pt x="63" y="17"/>
                    </a:moveTo>
                    <a:cubicBezTo>
                      <a:pt x="47" y="15"/>
                      <a:pt x="20" y="18"/>
                      <a:pt x="6" y="28"/>
                    </a:cubicBezTo>
                    <a:cubicBezTo>
                      <a:pt x="4" y="27"/>
                      <a:pt x="2" y="27"/>
                      <a:pt x="0" y="26"/>
                    </a:cubicBezTo>
                    <a:cubicBezTo>
                      <a:pt x="26" y="8"/>
                      <a:pt x="60" y="0"/>
                      <a:pt x="91" y="6"/>
                    </a:cubicBezTo>
                    <a:cubicBezTo>
                      <a:pt x="98" y="7"/>
                      <a:pt x="115" y="10"/>
                      <a:pt x="116" y="11"/>
                    </a:cubicBezTo>
                    <a:cubicBezTo>
                      <a:pt x="116" y="12"/>
                      <a:pt x="118" y="25"/>
                      <a:pt x="119" y="30"/>
                    </a:cubicBezTo>
                    <a:cubicBezTo>
                      <a:pt x="114" y="32"/>
                      <a:pt x="108" y="33"/>
                      <a:pt x="103" y="36"/>
                    </a:cubicBezTo>
                    <a:cubicBezTo>
                      <a:pt x="95" y="24"/>
                      <a:pt x="76" y="19"/>
                      <a:pt x="63" y="17"/>
                    </a:cubicBezTo>
                    <a:close/>
                  </a:path>
                </a:pathLst>
              </a:custGeom>
              <a:solidFill>
                <a:srgbClr val="004C40"/>
              </a:solidFill>
              <a:ln w="9525">
                <a:solidFill>
                  <a:srgbClr val="000000"/>
                </a:solidFill>
                <a:round/>
                <a:headEnd/>
                <a:tailEnd/>
              </a:ln>
              <a:extLst/>
            </p:spPr>
            <p:txBody>
              <a:bodyPr/>
              <a:lstStyle/>
              <a:p>
                <a:pPr>
                  <a:defRPr/>
                </a:pPr>
                <a:endParaRPr lang="zh-CN" altLang="en-US">
                  <a:solidFill>
                    <a:schemeClr val="bg1">
                      <a:lumMod val="50000"/>
                    </a:schemeClr>
                  </a:solidFill>
                </a:endParaRPr>
              </a:p>
            </p:txBody>
          </p:sp>
        </p:grpSp>
        <p:sp>
          <p:nvSpPr>
            <p:cNvPr id="37" name="Freeform 16"/>
            <p:cNvSpPr>
              <a:spLocks noEditPoints="1"/>
            </p:cNvSpPr>
            <p:nvPr/>
          </p:nvSpPr>
          <p:spPr bwMode="auto">
            <a:xfrm>
              <a:off x="2016125" y="2798763"/>
              <a:ext cx="323850" cy="430212"/>
            </a:xfrm>
            <a:custGeom>
              <a:avLst/>
              <a:gdLst>
                <a:gd name="T0" fmla="*/ 2147483646 w 23"/>
                <a:gd name="T1" fmla="*/ 2147483646 h 32"/>
                <a:gd name="T2" fmla="*/ 2147483646 w 23"/>
                <a:gd name="T3" fmla="*/ 2147483646 h 32"/>
                <a:gd name="T4" fmla="*/ 2147483646 w 23"/>
                <a:gd name="T5" fmla="*/ 2147483646 h 32"/>
                <a:gd name="T6" fmla="*/ 2147483646 w 23"/>
                <a:gd name="T7" fmla="*/ 2147483646 h 32"/>
                <a:gd name="T8" fmla="*/ 2147483646 w 23"/>
                <a:gd name="T9" fmla="*/ 2147483646 h 32"/>
                <a:gd name="T10" fmla="*/ 2147483646 w 23"/>
                <a:gd name="T11" fmla="*/ 0 h 32"/>
                <a:gd name="T12" fmla="*/ 0 w 23"/>
                <a:gd name="T13" fmla="*/ 2147483646 h 32"/>
                <a:gd name="T14" fmla="*/ 2147483646 w 23"/>
                <a:gd name="T15" fmla="*/ 2147483646 h 32"/>
                <a:gd name="T16" fmla="*/ 2147483646 w 23"/>
                <a:gd name="T17" fmla="*/ 2147483646 h 32"/>
                <a:gd name="T18" fmla="*/ 2147483646 w 23"/>
                <a:gd name="T19" fmla="*/ 0 h 32"/>
                <a:gd name="T20" fmla="*/ 2147483646 w 23"/>
                <a:gd name="T21" fmla="*/ 2147483646 h 32"/>
                <a:gd name="T22" fmla="*/ 2147483646 w 23"/>
                <a:gd name="T23" fmla="*/ 2147483646 h 32"/>
                <a:gd name="T24" fmla="*/ 2147483646 w 23"/>
                <a:gd name="T25" fmla="*/ 2147483646 h 32"/>
                <a:gd name="T26" fmla="*/ 2147483646 w 23"/>
                <a:gd name="T27" fmla="*/ 2147483646 h 32"/>
                <a:gd name="T28" fmla="*/ 2147483646 w 23"/>
                <a:gd name="T29" fmla="*/ 2147483646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3" h="32">
                  <a:moveTo>
                    <a:pt x="12" y="8"/>
                  </a:moveTo>
                  <a:cubicBezTo>
                    <a:pt x="10" y="8"/>
                    <a:pt x="8" y="10"/>
                    <a:pt x="8" y="12"/>
                  </a:cubicBezTo>
                  <a:cubicBezTo>
                    <a:pt x="8" y="14"/>
                    <a:pt x="10" y="16"/>
                    <a:pt x="12" y="16"/>
                  </a:cubicBezTo>
                  <a:cubicBezTo>
                    <a:pt x="14" y="16"/>
                    <a:pt x="16" y="14"/>
                    <a:pt x="16" y="12"/>
                  </a:cubicBezTo>
                  <a:cubicBezTo>
                    <a:pt x="16" y="10"/>
                    <a:pt x="14" y="8"/>
                    <a:pt x="12" y="8"/>
                  </a:cubicBezTo>
                  <a:close/>
                  <a:moveTo>
                    <a:pt x="12" y="0"/>
                  </a:moveTo>
                  <a:cubicBezTo>
                    <a:pt x="5" y="0"/>
                    <a:pt x="0" y="5"/>
                    <a:pt x="0" y="12"/>
                  </a:cubicBezTo>
                  <a:cubicBezTo>
                    <a:pt x="0" y="20"/>
                    <a:pt x="12" y="32"/>
                    <a:pt x="12" y="32"/>
                  </a:cubicBezTo>
                  <a:cubicBezTo>
                    <a:pt x="12" y="32"/>
                    <a:pt x="23" y="20"/>
                    <a:pt x="23" y="12"/>
                  </a:cubicBezTo>
                  <a:cubicBezTo>
                    <a:pt x="23" y="5"/>
                    <a:pt x="18" y="0"/>
                    <a:pt x="12" y="0"/>
                  </a:cubicBezTo>
                  <a:close/>
                  <a:moveTo>
                    <a:pt x="12" y="19"/>
                  </a:moveTo>
                  <a:cubicBezTo>
                    <a:pt x="8" y="19"/>
                    <a:pt x="5" y="16"/>
                    <a:pt x="5" y="12"/>
                  </a:cubicBezTo>
                  <a:cubicBezTo>
                    <a:pt x="5" y="8"/>
                    <a:pt x="8" y="5"/>
                    <a:pt x="12" y="5"/>
                  </a:cubicBezTo>
                  <a:cubicBezTo>
                    <a:pt x="15" y="5"/>
                    <a:pt x="19" y="8"/>
                    <a:pt x="19" y="12"/>
                  </a:cubicBezTo>
                  <a:cubicBezTo>
                    <a:pt x="19" y="16"/>
                    <a:pt x="15" y="19"/>
                    <a:pt x="12" y="19"/>
                  </a:cubicBezTo>
                  <a:close/>
                </a:path>
              </a:pathLst>
            </a:custGeom>
            <a:solidFill>
              <a:srgbClr val="8CC344"/>
            </a:solidFill>
            <a:ln w="9525">
              <a:solidFill>
                <a:srgbClr val="8CC344"/>
              </a:solidFill>
              <a:round/>
              <a:headEnd/>
              <a:tailEnd/>
            </a:ln>
            <a:extLst/>
          </p:spPr>
          <p:txBody>
            <a:bodyPr/>
            <a:lstStyle/>
            <a:p>
              <a:endParaRPr lang="zh-CN" altLang="en-US">
                <a:solidFill>
                  <a:schemeClr val="bg1">
                    <a:lumMod val="50000"/>
                  </a:schemeClr>
                </a:solidFill>
              </a:endParaRPr>
            </a:p>
          </p:txBody>
        </p:sp>
        <p:sp>
          <p:nvSpPr>
            <p:cNvPr id="38" name="Freeform 16"/>
            <p:cNvSpPr>
              <a:spLocks noEditPoints="1"/>
            </p:cNvSpPr>
            <p:nvPr/>
          </p:nvSpPr>
          <p:spPr bwMode="auto">
            <a:xfrm>
              <a:off x="3797300" y="2697163"/>
              <a:ext cx="323850" cy="430212"/>
            </a:xfrm>
            <a:custGeom>
              <a:avLst/>
              <a:gdLst>
                <a:gd name="T0" fmla="*/ 2147483646 w 23"/>
                <a:gd name="T1" fmla="*/ 2147483646 h 32"/>
                <a:gd name="T2" fmla="*/ 2147483646 w 23"/>
                <a:gd name="T3" fmla="*/ 2147483646 h 32"/>
                <a:gd name="T4" fmla="*/ 2147483646 w 23"/>
                <a:gd name="T5" fmla="*/ 2147483646 h 32"/>
                <a:gd name="T6" fmla="*/ 2147483646 w 23"/>
                <a:gd name="T7" fmla="*/ 2147483646 h 32"/>
                <a:gd name="T8" fmla="*/ 2147483646 w 23"/>
                <a:gd name="T9" fmla="*/ 2147483646 h 32"/>
                <a:gd name="T10" fmla="*/ 2147483646 w 23"/>
                <a:gd name="T11" fmla="*/ 0 h 32"/>
                <a:gd name="T12" fmla="*/ 0 w 23"/>
                <a:gd name="T13" fmla="*/ 2147483646 h 32"/>
                <a:gd name="T14" fmla="*/ 2147483646 w 23"/>
                <a:gd name="T15" fmla="*/ 2147483646 h 32"/>
                <a:gd name="T16" fmla="*/ 2147483646 w 23"/>
                <a:gd name="T17" fmla="*/ 2147483646 h 32"/>
                <a:gd name="T18" fmla="*/ 2147483646 w 23"/>
                <a:gd name="T19" fmla="*/ 0 h 32"/>
                <a:gd name="T20" fmla="*/ 2147483646 w 23"/>
                <a:gd name="T21" fmla="*/ 2147483646 h 32"/>
                <a:gd name="T22" fmla="*/ 2147483646 w 23"/>
                <a:gd name="T23" fmla="*/ 2147483646 h 32"/>
                <a:gd name="T24" fmla="*/ 2147483646 w 23"/>
                <a:gd name="T25" fmla="*/ 2147483646 h 32"/>
                <a:gd name="T26" fmla="*/ 2147483646 w 23"/>
                <a:gd name="T27" fmla="*/ 2147483646 h 32"/>
                <a:gd name="T28" fmla="*/ 2147483646 w 23"/>
                <a:gd name="T29" fmla="*/ 2147483646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3" h="32">
                  <a:moveTo>
                    <a:pt x="12" y="8"/>
                  </a:moveTo>
                  <a:cubicBezTo>
                    <a:pt x="10" y="8"/>
                    <a:pt x="8" y="10"/>
                    <a:pt x="8" y="12"/>
                  </a:cubicBezTo>
                  <a:cubicBezTo>
                    <a:pt x="8" y="14"/>
                    <a:pt x="10" y="16"/>
                    <a:pt x="12" y="16"/>
                  </a:cubicBezTo>
                  <a:cubicBezTo>
                    <a:pt x="14" y="16"/>
                    <a:pt x="16" y="14"/>
                    <a:pt x="16" y="12"/>
                  </a:cubicBezTo>
                  <a:cubicBezTo>
                    <a:pt x="16" y="10"/>
                    <a:pt x="14" y="8"/>
                    <a:pt x="12" y="8"/>
                  </a:cubicBezTo>
                  <a:close/>
                  <a:moveTo>
                    <a:pt x="12" y="0"/>
                  </a:moveTo>
                  <a:cubicBezTo>
                    <a:pt x="5" y="0"/>
                    <a:pt x="0" y="5"/>
                    <a:pt x="0" y="12"/>
                  </a:cubicBezTo>
                  <a:cubicBezTo>
                    <a:pt x="0" y="20"/>
                    <a:pt x="12" y="32"/>
                    <a:pt x="12" y="32"/>
                  </a:cubicBezTo>
                  <a:cubicBezTo>
                    <a:pt x="12" y="32"/>
                    <a:pt x="23" y="20"/>
                    <a:pt x="23" y="12"/>
                  </a:cubicBezTo>
                  <a:cubicBezTo>
                    <a:pt x="23" y="5"/>
                    <a:pt x="18" y="0"/>
                    <a:pt x="12" y="0"/>
                  </a:cubicBezTo>
                  <a:close/>
                  <a:moveTo>
                    <a:pt x="12" y="19"/>
                  </a:moveTo>
                  <a:cubicBezTo>
                    <a:pt x="8" y="19"/>
                    <a:pt x="5" y="16"/>
                    <a:pt x="5" y="12"/>
                  </a:cubicBezTo>
                  <a:cubicBezTo>
                    <a:pt x="5" y="8"/>
                    <a:pt x="8" y="5"/>
                    <a:pt x="12" y="5"/>
                  </a:cubicBezTo>
                  <a:cubicBezTo>
                    <a:pt x="15" y="5"/>
                    <a:pt x="19" y="8"/>
                    <a:pt x="19" y="12"/>
                  </a:cubicBezTo>
                  <a:cubicBezTo>
                    <a:pt x="19" y="16"/>
                    <a:pt x="15" y="19"/>
                    <a:pt x="12" y="19"/>
                  </a:cubicBezTo>
                  <a:close/>
                </a:path>
              </a:pathLst>
            </a:custGeom>
            <a:solidFill>
              <a:srgbClr val="004C40"/>
            </a:solidFill>
            <a:ln w="9525">
              <a:solidFill>
                <a:srgbClr val="004C40"/>
              </a:solidFill>
              <a:round/>
              <a:headEnd/>
              <a:tailEnd/>
            </a:ln>
            <a:extLst/>
          </p:spPr>
          <p:txBody>
            <a:bodyPr/>
            <a:lstStyle/>
            <a:p>
              <a:endParaRPr lang="zh-CN" altLang="en-US">
                <a:solidFill>
                  <a:schemeClr val="bg1">
                    <a:lumMod val="50000"/>
                  </a:schemeClr>
                </a:solidFill>
              </a:endParaRPr>
            </a:p>
          </p:txBody>
        </p:sp>
        <p:sp>
          <p:nvSpPr>
            <p:cNvPr id="39" name="Freeform 16"/>
            <p:cNvSpPr>
              <a:spLocks noEditPoints="1"/>
            </p:cNvSpPr>
            <p:nvPr/>
          </p:nvSpPr>
          <p:spPr bwMode="auto">
            <a:xfrm>
              <a:off x="5518150" y="2295525"/>
              <a:ext cx="323850" cy="430213"/>
            </a:xfrm>
            <a:custGeom>
              <a:avLst/>
              <a:gdLst>
                <a:gd name="T0" fmla="*/ 2147483646 w 23"/>
                <a:gd name="T1" fmla="*/ 2147483646 h 32"/>
                <a:gd name="T2" fmla="*/ 2147483646 w 23"/>
                <a:gd name="T3" fmla="*/ 2147483646 h 32"/>
                <a:gd name="T4" fmla="*/ 2147483646 w 23"/>
                <a:gd name="T5" fmla="*/ 2147483646 h 32"/>
                <a:gd name="T6" fmla="*/ 2147483646 w 23"/>
                <a:gd name="T7" fmla="*/ 2147483646 h 32"/>
                <a:gd name="T8" fmla="*/ 2147483646 w 23"/>
                <a:gd name="T9" fmla="*/ 2147483646 h 32"/>
                <a:gd name="T10" fmla="*/ 2147483646 w 23"/>
                <a:gd name="T11" fmla="*/ 0 h 32"/>
                <a:gd name="T12" fmla="*/ 0 w 23"/>
                <a:gd name="T13" fmla="*/ 2147483646 h 32"/>
                <a:gd name="T14" fmla="*/ 2147483646 w 23"/>
                <a:gd name="T15" fmla="*/ 2147483646 h 32"/>
                <a:gd name="T16" fmla="*/ 2147483646 w 23"/>
                <a:gd name="T17" fmla="*/ 2147483646 h 32"/>
                <a:gd name="T18" fmla="*/ 2147483646 w 23"/>
                <a:gd name="T19" fmla="*/ 0 h 32"/>
                <a:gd name="T20" fmla="*/ 2147483646 w 23"/>
                <a:gd name="T21" fmla="*/ 2147483646 h 32"/>
                <a:gd name="T22" fmla="*/ 2147483646 w 23"/>
                <a:gd name="T23" fmla="*/ 2147483646 h 32"/>
                <a:gd name="T24" fmla="*/ 2147483646 w 23"/>
                <a:gd name="T25" fmla="*/ 2147483646 h 32"/>
                <a:gd name="T26" fmla="*/ 2147483646 w 23"/>
                <a:gd name="T27" fmla="*/ 2147483646 h 32"/>
                <a:gd name="T28" fmla="*/ 2147483646 w 23"/>
                <a:gd name="T29" fmla="*/ 2147483646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3" h="32">
                  <a:moveTo>
                    <a:pt x="12" y="8"/>
                  </a:moveTo>
                  <a:cubicBezTo>
                    <a:pt x="10" y="8"/>
                    <a:pt x="8" y="10"/>
                    <a:pt x="8" y="12"/>
                  </a:cubicBezTo>
                  <a:cubicBezTo>
                    <a:pt x="8" y="14"/>
                    <a:pt x="10" y="16"/>
                    <a:pt x="12" y="16"/>
                  </a:cubicBezTo>
                  <a:cubicBezTo>
                    <a:pt x="14" y="16"/>
                    <a:pt x="16" y="14"/>
                    <a:pt x="16" y="12"/>
                  </a:cubicBezTo>
                  <a:cubicBezTo>
                    <a:pt x="16" y="10"/>
                    <a:pt x="14" y="8"/>
                    <a:pt x="12" y="8"/>
                  </a:cubicBezTo>
                  <a:close/>
                  <a:moveTo>
                    <a:pt x="12" y="0"/>
                  </a:moveTo>
                  <a:cubicBezTo>
                    <a:pt x="5" y="0"/>
                    <a:pt x="0" y="5"/>
                    <a:pt x="0" y="12"/>
                  </a:cubicBezTo>
                  <a:cubicBezTo>
                    <a:pt x="0" y="20"/>
                    <a:pt x="12" y="32"/>
                    <a:pt x="12" y="32"/>
                  </a:cubicBezTo>
                  <a:cubicBezTo>
                    <a:pt x="12" y="32"/>
                    <a:pt x="23" y="20"/>
                    <a:pt x="23" y="12"/>
                  </a:cubicBezTo>
                  <a:cubicBezTo>
                    <a:pt x="23" y="5"/>
                    <a:pt x="18" y="0"/>
                    <a:pt x="12" y="0"/>
                  </a:cubicBezTo>
                  <a:close/>
                  <a:moveTo>
                    <a:pt x="12" y="19"/>
                  </a:moveTo>
                  <a:cubicBezTo>
                    <a:pt x="8" y="19"/>
                    <a:pt x="5" y="16"/>
                    <a:pt x="5" y="12"/>
                  </a:cubicBezTo>
                  <a:cubicBezTo>
                    <a:pt x="5" y="8"/>
                    <a:pt x="8" y="5"/>
                    <a:pt x="12" y="5"/>
                  </a:cubicBezTo>
                  <a:cubicBezTo>
                    <a:pt x="15" y="5"/>
                    <a:pt x="19" y="8"/>
                    <a:pt x="19" y="12"/>
                  </a:cubicBezTo>
                  <a:cubicBezTo>
                    <a:pt x="19" y="16"/>
                    <a:pt x="15" y="19"/>
                    <a:pt x="12" y="19"/>
                  </a:cubicBezTo>
                  <a:close/>
                </a:path>
              </a:pathLst>
            </a:custGeom>
            <a:solidFill>
              <a:srgbClr val="8CC344"/>
            </a:solidFill>
            <a:ln w="9525">
              <a:solidFill>
                <a:srgbClr val="8CC344"/>
              </a:solidFill>
              <a:round/>
              <a:headEnd/>
              <a:tailEnd/>
            </a:ln>
            <a:extLst/>
          </p:spPr>
          <p:txBody>
            <a:bodyPr/>
            <a:lstStyle/>
            <a:p>
              <a:endParaRPr lang="zh-CN" altLang="en-US">
                <a:solidFill>
                  <a:schemeClr val="bg1">
                    <a:lumMod val="50000"/>
                  </a:schemeClr>
                </a:solidFill>
              </a:endParaRPr>
            </a:p>
          </p:txBody>
        </p:sp>
        <p:sp>
          <p:nvSpPr>
            <p:cNvPr id="40" name="Freeform 16"/>
            <p:cNvSpPr>
              <a:spLocks noEditPoints="1"/>
            </p:cNvSpPr>
            <p:nvPr/>
          </p:nvSpPr>
          <p:spPr bwMode="auto">
            <a:xfrm>
              <a:off x="7134225" y="1563688"/>
              <a:ext cx="323850" cy="430212"/>
            </a:xfrm>
            <a:custGeom>
              <a:avLst/>
              <a:gdLst>
                <a:gd name="T0" fmla="*/ 2147483646 w 23"/>
                <a:gd name="T1" fmla="*/ 2147483646 h 32"/>
                <a:gd name="T2" fmla="*/ 2147483646 w 23"/>
                <a:gd name="T3" fmla="*/ 2147483646 h 32"/>
                <a:gd name="T4" fmla="*/ 2147483646 w 23"/>
                <a:gd name="T5" fmla="*/ 2147483646 h 32"/>
                <a:gd name="T6" fmla="*/ 2147483646 w 23"/>
                <a:gd name="T7" fmla="*/ 2147483646 h 32"/>
                <a:gd name="T8" fmla="*/ 2147483646 w 23"/>
                <a:gd name="T9" fmla="*/ 2147483646 h 32"/>
                <a:gd name="T10" fmla="*/ 2147483646 w 23"/>
                <a:gd name="T11" fmla="*/ 0 h 32"/>
                <a:gd name="T12" fmla="*/ 0 w 23"/>
                <a:gd name="T13" fmla="*/ 2147483646 h 32"/>
                <a:gd name="T14" fmla="*/ 2147483646 w 23"/>
                <a:gd name="T15" fmla="*/ 2147483646 h 32"/>
                <a:gd name="T16" fmla="*/ 2147483646 w 23"/>
                <a:gd name="T17" fmla="*/ 2147483646 h 32"/>
                <a:gd name="T18" fmla="*/ 2147483646 w 23"/>
                <a:gd name="T19" fmla="*/ 0 h 32"/>
                <a:gd name="T20" fmla="*/ 2147483646 w 23"/>
                <a:gd name="T21" fmla="*/ 2147483646 h 32"/>
                <a:gd name="T22" fmla="*/ 2147483646 w 23"/>
                <a:gd name="T23" fmla="*/ 2147483646 h 32"/>
                <a:gd name="T24" fmla="*/ 2147483646 w 23"/>
                <a:gd name="T25" fmla="*/ 2147483646 h 32"/>
                <a:gd name="T26" fmla="*/ 2147483646 w 23"/>
                <a:gd name="T27" fmla="*/ 2147483646 h 32"/>
                <a:gd name="T28" fmla="*/ 2147483646 w 23"/>
                <a:gd name="T29" fmla="*/ 2147483646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3" h="32">
                  <a:moveTo>
                    <a:pt x="12" y="8"/>
                  </a:moveTo>
                  <a:cubicBezTo>
                    <a:pt x="10" y="8"/>
                    <a:pt x="8" y="10"/>
                    <a:pt x="8" y="12"/>
                  </a:cubicBezTo>
                  <a:cubicBezTo>
                    <a:pt x="8" y="14"/>
                    <a:pt x="10" y="16"/>
                    <a:pt x="12" y="16"/>
                  </a:cubicBezTo>
                  <a:cubicBezTo>
                    <a:pt x="14" y="16"/>
                    <a:pt x="16" y="14"/>
                    <a:pt x="16" y="12"/>
                  </a:cubicBezTo>
                  <a:cubicBezTo>
                    <a:pt x="16" y="10"/>
                    <a:pt x="14" y="8"/>
                    <a:pt x="12" y="8"/>
                  </a:cubicBezTo>
                  <a:close/>
                  <a:moveTo>
                    <a:pt x="12" y="0"/>
                  </a:moveTo>
                  <a:cubicBezTo>
                    <a:pt x="5" y="0"/>
                    <a:pt x="0" y="5"/>
                    <a:pt x="0" y="12"/>
                  </a:cubicBezTo>
                  <a:cubicBezTo>
                    <a:pt x="0" y="20"/>
                    <a:pt x="12" y="32"/>
                    <a:pt x="12" y="32"/>
                  </a:cubicBezTo>
                  <a:cubicBezTo>
                    <a:pt x="12" y="32"/>
                    <a:pt x="23" y="20"/>
                    <a:pt x="23" y="12"/>
                  </a:cubicBezTo>
                  <a:cubicBezTo>
                    <a:pt x="23" y="5"/>
                    <a:pt x="18" y="0"/>
                    <a:pt x="12" y="0"/>
                  </a:cubicBezTo>
                  <a:close/>
                  <a:moveTo>
                    <a:pt x="12" y="19"/>
                  </a:moveTo>
                  <a:cubicBezTo>
                    <a:pt x="8" y="19"/>
                    <a:pt x="5" y="16"/>
                    <a:pt x="5" y="12"/>
                  </a:cubicBezTo>
                  <a:cubicBezTo>
                    <a:pt x="5" y="8"/>
                    <a:pt x="8" y="5"/>
                    <a:pt x="12" y="5"/>
                  </a:cubicBezTo>
                  <a:cubicBezTo>
                    <a:pt x="15" y="5"/>
                    <a:pt x="19" y="8"/>
                    <a:pt x="19" y="12"/>
                  </a:cubicBezTo>
                  <a:cubicBezTo>
                    <a:pt x="19" y="16"/>
                    <a:pt x="15" y="19"/>
                    <a:pt x="12" y="19"/>
                  </a:cubicBezTo>
                  <a:close/>
                </a:path>
              </a:pathLst>
            </a:custGeom>
            <a:solidFill>
              <a:srgbClr val="004C40"/>
            </a:solidFill>
            <a:ln w="9525">
              <a:solidFill>
                <a:srgbClr val="004C40"/>
              </a:solidFill>
              <a:round/>
              <a:headEnd/>
              <a:tailEnd/>
            </a:ln>
            <a:extLst/>
          </p:spPr>
          <p:txBody>
            <a:bodyPr/>
            <a:lstStyle/>
            <a:p>
              <a:endParaRPr lang="zh-CN" altLang="en-US">
                <a:solidFill>
                  <a:schemeClr val="bg1">
                    <a:lumMod val="50000"/>
                  </a:schemeClr>
                </a:solidFill>
              </a:endParaRPr>
            </a:p>
          </p:txBody>
        </p:sp>
        <p:sp>
          <p:nvSpPr>
            <p:cNvPr id="41" name="矩形 25"/>
            <p:cNvSpPr>
              <a:spLocks noChangeArrowheads="1"/>
            </p:cNvSpPr>
            <p:nvPr/>
          </p:nvSpPr>
          <p:spPr bwMode="auto">
            <a:xfrm>
              <a:off x="1390650" y="3440113"/>
              <a:ext cx="1435100" cy="62388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800" dirty="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gn="ctr">
                <a:lnSpc>
                  <a:spcPct val="120000"/>
                </a:lnSpc>
                <a:spcBef>
                  <a:spcPct val="0"/>
                </a:spcBef>
                <a:buFontTx/>
                <a:buNone/>
              </a:pPr>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矩形 30"/>
            <p:cNvSpPr>
              <a:spLocks noChangeArrowheads="1"/>
            </p:cNvSpPr>
            <p:nvPr/>
          </p:nvSpPr>
          <p:spPr bwMode="auto">
            <a:xfrm>
              <a:off x="3241675" y="3287713"/>
              <a:ext cx="1435100" cy="6223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80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gn="ctr">
                <a:lnSpc>
                  <a:spcPct val="120000"/>
                </a:lnSpc>
                <a:spcBef>
                  <a:spcPct val="0"/>
                </a:spcBef>
                <a:buFontTx/>
                <a:buNone/>
              </a:pPr>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矩形 31"/>
            <p:cNvSpPr>
              <a:spLocks noChangeArrowheads="1"/>
            </p:cNvSpPr>
            <p:nvPr/>
          </p:nvSpPr>
          <p:spPr bwMode="auto">
            <a:xfrm>
              <a:off x="5010150" y="2976563"/>
              <a:ext cx="1435100" cy="6223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80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gn="ctr">
                <a:lnSpc>
                  <a:spcPct val="120000"/>
                </a:lnSpc>
                <a:spcBef>
                  <a:spcPct val="0"/>
                </a:spcBef>
                <a:buFontTx/>
                <a:buNone/>
              </a:pPr>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矩形 32"/>
            <p:cNvSpPr>
              <a:spLocks noChangeArrowheads="1"/>
            </p:cNvSpPr>
            <p:nvPr/>
          </p:nvSpPr>
          <p:spPr bwMode="auto">
            <a:xfrm>
              <a:off x="6740525" y="2317750"/>
              <a:ext cx="1435100" cy="6223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80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gn="ctr">
                <a:lnSpc>
                  <a:spcPct val="120000"/>
                </a:lnSpc>
                <a:spcBef>
                  <a:spcPct val="0"/>
                </a:spcBef>
                <a:buFontTx/>
                <a:buNone/>
              </a:pPr>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1000"/>
                                        <p:tgtEl>
                                          <p:spTgt spid="34"/>
                                        </p:tgtEl>
                                      </p:cBhvr>
                                    </p:animEffect>
                                    <p:anim calcmode="lin" valueType="num">
                                      <p:cBhvr>
                                        <p:cTn id="26" dur="1000" fill="hold"/>
                                        <p:tgtEl>
                                          <p:spTgt spid="34"/>
                                        </p:tgtEl>
                                        <p:attrNameLst>
                                          <p:attrName>ppt_x</p:attrName>
                                        </p:attrNameLst>
                                      </p:cBhvr>
                                      <p:tavLst>
                                        <p:tav tm="0">
                                          <p:val>
                                            <p:strVal val="#ppt_x"/>
                                          </p:val>
                                        </p:tav>
                                        <p:tav tm="100000">
                                          <p:val>
                                            <p:strVal val="#ppt_x"/>
                                          </p:val>
                                        </p:tav>
                                      </p:tavLst>
                                    </p:anim>
                                    <p:anim calcmode="lin" valueType="num">
                                      <p:cBhvr>
                                        <p:cTn id="2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3" y="548372"/>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933590"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04</a:t>
            </a:r>
            <a:endParaRPr lang="zh-CN" altLang="en-US" sz="3200" b="1" dirty="0">
              <a:solidFill>
                <a:srgbClr val="004C40"/>
              </a:solidFill>
              <a:latin typeface="微软雅黑" pitchFamily="34" charset="-122"/>
              <a:ea typeface="微软雅黑" pitchFamily="34" charset="-122"/>
            </a:endParaRPr>
          </a:p>
        </p:txBody>
      </p:sp>
      <p:grpSp>
        <p:nvGrpSpPr>
          <p:cNvPr id="27" name="组合 26"/>
          <p:cNvGrpSpPr/>
          <p:nvPr/>
        </p:nvGrpSpPr>
        <p:grpSpPr>
          <a:xfrm>
            <a:off x="1600993" y="2062220"/>
            <a:ext cx="1447800" cy="1446213"/>
            <a:chOff x="1600993" y="1463903"/>
            <a:chExt cx="1447800" cy="1446213"/>
          </a:xfrm>
          <a:solidFill>
            <a:srgbClr val="8CC344"/>
          </a:solidFill>
        </p:grpSpPr>
        <p:sp>
          <p:nvSpPr>
            <p:cNvPr id="28" name="Freeform 14"/>
            <p:cNvSpPr>
              <a:spLocks/>
            </p:cNvSpPr>
            <p:nvPr/>
          </p:nvSpPr>
          <p:spPr bwMode="auto">
            <a:xfrm>
              <a:off x="1600993" y="1463903"/>
              <a:ext cx="1447800" cy="1446213"/>
            </a:xfrm>
            <a:custGeom>
              <a:avLst/>
              <a:gdLst>
                <a:gd name="T0" fmla="*/ 649558364 w 3227"/>
                <a:gd name="T1" fmla="*/ 328185033 h 3227"/>
                <a:gd name="T2" fmla="*/ 324879680 w 3227"/>
                <a:gd name="T3" fmla="*/ 648135123 h 3227"/>
                <a:gd name="T4" fmla="*/ 0 w 3227"/>
                <a:gd name="T5" fmla="*/ 323966949 h 3227"/>
                <a:gd name="T6" fmla="*/ 320652929 w 3227"/>
                <a:gd name="T7" fmla="*/ 0 h 3227"/>
                <a:gd name="T8" fmla="*/ 320652929 w 3227"/>
                <a:gd name="T9" fmla="*/ 0 h 3227"/>
                <a:gd name="T10" fmla="*/ 324879680 w 3227"/>
                <a:gd name="T11" fmla="*/ 0 h 3227"/>
                <a:gd name="T12" fmla="*/ 649558364 w 3227"/>
                <a:gd name="T13" fmla="*/ 0 h 3227"/>
                <a:gd name="T14" fmla="*/ 649558364 w 3227"/>
                <a:gd name="T15" fmla="*/ 323966949 h 3227"/>
                <a:gd name="T16" fmla="*/ 649558364 w 3227"/>
                <a:gd name="T17" fmla="*/ 328185033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grpFill/>
            <a:ln>
              <a:noFill/>
            </a:ln>
            <a:extLst/>
          </p:spPr>
          <p:txBody>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zh-CN" altLang="en-US" sz="1800" b="0" i="0" u="none" strike="noStrike" kern="1200" cap="none" spc="0" normalizeH="0" baseline="0" noProof="0">
                <a:ln>
                  <a:noFill/>
                </a:ln>
                <a:solidFill>
                  <a:srgbClr val="404E63"/>
                </a:solidFill>
                <a:effectLst/>
                <a:uLnTx/>
                <a:uFillTx/>
                <a:latin typeface="Arial" charset="0"/>
                <a:ea typeface="宋体" pitchFamily="2" charset="-122"/>
                <a:cs typeface="+mn-cs"/>
              </a:endParaRPr>
            </a:p>
          </p:txBody>
        </p:sp>
        <p:sp>
          <p:nvSpPr>
            <p:cNvPr id="29" name="TextBox 5"/>
            <p:cNvSpPr txBox="1">
              <a:spLocks noChangeArrowheads="1"/>
            </p:cNvSpPr>
            <p:nvPr/>
          </p:nvSpPr>
          <p:spPr bwMode="auto">
            <a:xfrm>
              <a:off x="1758156" y="1617891"/>
              <a:ext cx="1085850" cy="1016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en-US" altLang="zh-CN" sz="6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6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0" name="TextBox 6"/>
          <p:cNvSpPr txBox="1">
            <a:spLocks noChangeArrowheads="1"/>
          </p:cNvSpPr>
          <p:nvPr/>
        </p:nvSpPr>
        <p:spPr bwMode="auto">
          <a:xfrm>
            <a:off x="3258343" y="2209858"/>
            <a:ext cx="72548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lvl="0" algn="just"/>
            <a:r>
              <a:rPr lang="zh-CN" altLang="en-US" sz="1600" dirty="0">
                <a:solidFill>
                  <a:schemeClr val="bg1">
                    <a:lumMod val="50000"/>
                  </a:schemeClr>
                </a:solidFill>
                <a:latin typeface="微软雅黑" pitchFamily="34" charset="-122"/>
                <a:ea typeface="微软雅黑" pitchFamily="34" charset="-122"/>
              </a:rPr>
              <a:t>本系统以位于</a:t>
            </a:r>
            <a:r>
              <a:rPr lang="en-US" altLang="zh-CN" sz="1600" dirty="0">
                <a:solidFill>
                  <a:schemeClr val="bg1">
                    <a:lumMod val="50000"/>
                  </a:schemeClr>
                </a:solidFill>
                <a:latin typeface="微软雅黑" pitchFamily="34" charset="-122"/>
                <a:ea typeface="微软雅黑" pitchFamily="34" charset="-122"/>
              </a:rPr>
              <a:t>chinanet</a:t>
            </a:r>
            <a:r>
              <a:rPr lang="zh-CN" altLang="en-US" sz="1600" dirty="0">
                <a:solidFill>
                  <a:schemeClr val="bg1">
                    <a:lumMod val="50000"/>
                  </a:schemeClr>
                </a:solidFill>
                <a:latin typeface="微软雅黑" pitchFamily="34" charset="-122"/>
                <a:ea typeface="微软雅黑" pitchFamily="34" charset="-122"/>
              </a:rPr>
              <a:t>主干网上的服务器为硬件平台，既作为数据服务器，管理原始商业信息并响应商业服务器提出的服务请求；又作为</a:t>
            </a:r>
            <a:r>
              <a:rPr lang="en-US" altLang="zh-CN" sz="1600" dirty="0">
                <a:solidFill>
                  <a:schemeClr val="bg1">
                    <a:lumMod val="50000"/>
                  </a:schemeClr>
                </a:solidFill>
                <a:latin typeface="微软雅黑" pitchFamily="34" charset="-122"/>
                <a:ea typeface="微软雅黑" pitchFamily="34" charset="-122"/>
              </a:rPr>
              <a:t>Web</a:t>
            </a:r>
            <a:r>
              <a:rPr lang="zh-CN" altLang="en-US" sz="1600" dirty="0">
                <a:solidFill>
                  <a:schemeClr val="bg1">
                    <a:lumMod val="50000"/>
                  </a:schemeClr>
                </a:solidFill>
                <a:latin typeface="微软雅黑" pitchFamily="34" charset="-122"/>
                <a:ea typeface="微软雅黑" pitchFamily="34" charset="-122"/>
              </a:rPr>
              <a:t>服务器，以高速率发布信息；服务器还具有定位其它服务器的功能。</a:t>
            </a:r>
            <a:endParaRPr kumimoji="0" lang="zh-CN" altLang="en-US" sz="1600" b="0" i="0" u="none" strike="noStrike" kern="120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1" name="TextBox 7"/>
          <p:cNvSpPr txBox="1">
            <a:spLocks noChangeArrowheads="1"/>
          </p:cNvSpPr>
          <p:nvPr/>
        </p:nvSpPr>
        <p:spPr bwMode="auto">
          <a:xfrm>
            <a:off x="3342481" y="4450861"/>
            <a:ext cx="7248525"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lvl="0" algn="just"/>
            <a:r>
              <a:rPr lang="zh-CN" altLang="en-US" sz="1600" dirty="0">
                <a:solidFill>
                  <a:schemeClr val="bg1">
                    <a:lumMod val="50000"/>
                  </a:schemeClr>
                </a:solidFill>
                <a:latin typeface="微软雅黑" pitchFamily="34" charset="-122"/>
                <a:ea typeface="微软雅黑" pitchFamily="34" charset="-122"/>
              </a:rPr>
              <a:t>服务器选用</a:t>
            </a:r>
            <a:r>
              <a:rPr lang="en-US" altLang="zh-CN" sz="1600" dirty="0">
                <a:solidFill>
                  <a:schemeClr val="bg1">
                    <a:lumMod val="50000"/>
                  </a:schemeClr>
                </a:solidFill>
                <a:latin typeface="微软雅黑" pitchFamily="34" charset="-122"/>
                <a:ea typeface="微软雅黑" pitchFamily="34" charset="-122"/>
              </a:rPr>
              <a:t>uinx</a:t>
            </a:r>
            <a:r>
              <a:rPr lang="zh-CN" altLang="en-US" sz="1600" dirty="0">
                <a:solidFill>
                  <a:schemeClr val="bg1">
                    <a:lumMod val="50000"/>
                  </a:schemeClr>
                </a:solidFill>
                <a:latin typeface="微软雅黑" pitchFamily="34" charset="-122"/>
                <a:ea typeface="微软雅黑" pitchFamily="34" charset="-122"/>
              </a:rPr>
              <a:t>操作系统，选用</a:t>
            </a:r>
            <a:r>
              <a:rPr lang="en-US" altLang="zh-CN" sz="1600" dirty="0">
                <a:solidFill>
                  <a:schemeClr val="bg1">
                    <a:lumMod val="50000"/>
                  </a:schemeClr>
                </a:solidFill>
                <a:latin typeface="微软雅黑" pitchFamily="34" charset="-122"/>
                <a:ea typeface="微软雅黑" pitchFamily="34" charset="-122"/>
              </a:rPr>
              <a:t>Apache</a:t>
            </a:r>
            <a:r>
              <a:rPr lang="zh-CN" altLang="en-US" sz="1600" dirty="0">
                <a:solidFill>
                  <a:schemeClr val="bg1">
                    <a:lumMod val="50000"/>
                  </a:schemeClr>
                </a:solidFill>
                <a:latin typeface="微软雅黑" pitchFamily="34" charset="-122"/>
                <a:ea typeface="微软雅黑" pitchFamily="34" charset="-122"/>
              </a:rPr>
              <a:t>做为</a:t>
            </a:r>
            <a:r>
              <a:rPr lang="en-US" altLang="zh-CN" sz="1600" dirty="0">
                <a:solidFill>
                  <a:schemeClr val="bg1">
                    <a:lumMod val="50000"/>
                  </a:schemeClr>
                </a:solidFill>
                <a:latin typeface="微软雅黑" pitchFamily="34" charset="-122"/>
                <a:ea typeface="微软雅黑" pitchFamily="34" charset="-122"/>
              </a:rPr>
              <a:t>Web</a:t>
            </a:r>
            <a:r>
              <a:rPr lang="zh-CN" altLang="en-US" sz="1600" dirty="0">
                <a:solidFill>
                  <a:schemeClr val="bg1">
                    <a:lumMod val="50000"/>
                  </a:schemeClr>
                </a:solidFill>
                <a:latin typeface="微软雅黑" pitchFamily="34" charset="-122"/>
                <a:ea typeface="微软雅黑" pitchFamily="34" charset="-122"/>
              </a:rPr>
              <a:t>服务器。使用</a:t>
            </a:r>
            <a:r>
              <a:rPr lang="en-US" altLang="zh-CN" sz="1600" dirty="0">
                <a:solidFill>
                  <a:schemeClr val="bg1">
                    <a:lumMod val="50000"/>
                  </a:schemeClr>
                </a:solidFill>
                <a:latin typeface="微软雅黑" pitchFamily="34" charset="-122"/>
                <a:ea typeface="微软雅黑" pitchFamily="34" charset="-122"/>
              </a:rPr>
              <a:t>Sybase</a:t>
            </a:r>
            <a:r>
              <a:rPr lang="zh-CN" altLang="en-US" sz="1600" dirty="0">
                <a:solidFill>
                  <a:schemeClr val="bg1">
                    <a:lumMod val="50000"/>
                  </a:schemeClr>
                </a:solidFill>
                <a:latin typeface="微软雅黑" pitchFamily="34" charset="-122"/>
                <a:ea typeface="微软雅黑" pitchFamily="34" charset="-122"/>
              </a:rPr>
              <a:t>公司的关系数据库管理系统（</a:t>
            </a:r>
            <a:r>
              <a:rPr lang="en-US" altLang="zh-CN" sz="1600" dirty="0">
                <a:solidFill>
                  <a:schemeClr val="bg1">
                    <a:lumMod val="50000"/>
                  </a:schemeClr>
                </a:solidFill>
                <a:latin typeface="微软雅黑" pitchFamily="34" charset="-122"/>
                <a:ea typeface="微软雅黑" pitchFamily="34" charset="-122"/>
              </a:rPr>
              <a:t>DBMS</a:t>
            </a:r>
            <a:r>
              <a:rPr lang="zh-CN" altLang="en-US" sz="1600" dirty="0">
                <a:solidFill>
                  <a:schemeClr val="bg1">
                    <a:lumMod val="50000"/>
                  </a:schemeClr>
                </a:solidFill>
                <a:latin typeface="微软雅黑" pitchFamily="34" charset="-122"/>
                <a:ea typeface="微软雅黑" pitchFamily="34" charset="-122"/>
              </a:rPr>
              <a:t>）</a:t>
            </a:r>
            <a:r>
              <a:rPr lang="en-US" altLang="zh-CN" sz="1600" dirty="0">
                <a:solidFill>
                  <a:schemeClr val="bg1">
                    <a:lumMod val="50000"/>
                  </a:schemeClr>
                </a:solidFill>
                <a:latin typeface="微软雅黑" pitchFamily="34" charset="-122"/>
                <a:ea typeface="微软雅黑" pitchFamily="34" charset="-122"/>
              </a:rPr>
              <a:t>Sybase SQL Server</a:t>
            </a:r>
            <a:r>
              <a:rPr lang="zh-CN" altLang="en-US" sz="1600" dirty="0">
                <a:solidFill>
                  <a:schemeClr val="bg1">
                    <a:lumMod val="50000"/>
                  </a:schemeClr>
                </a:solidFill>
                <a:latin typeface="微软雅黑" pitchFamily="34" charset="-122"/>
                <a:ea typeface="微软雅黑" pitchFamily="34" charset="-122"/>
              </a:rPr>
              <a:t>，它支持并行查询、动态存储、动态行级锁、动态空间管理和索引操作等，具有高性能、高可靠性和高可伸缩性；支持行级和列级规则、触发器、存储过程等，可以保证数据的完整性；支持管理向导、日志管理、备份和恢复、事件</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报警管理、安全管理等，具有易于管理和维护的特点；同时</a:t>
            </a:r>
            <a:r>
              <a:rPr lang="en-US" altLang="zh-CN" sz="1600" dirty="0">
                <a:solidFill>
                  <a:schemeClr val="bg1">
                    <a:lumMod val="50000"/>
                  </a:schemeClr>
                </a:solidFill>
                <a:latin typeface="微软雅黑" pitchFamily="34" charset="-122"/>
                <a:ea typeface="微软雅黑" pitchFamily="34" charset="-122"/>
              </a:rPr>
              <a:t>Sybase SQL Server</a:t>
            </a:r>
            <a:r>
              <a:rPr lang="zh-CN" altLang="en-US" sz="1600" dirty="0">
                <a:solidFill>
                  <a:schemeClr val="bg1">
                    <a:lumMod val="50000"/>
                  </a:schemeClr>
                </a:solidFill>
                <a:latin typeface="微软雅黑" pitchFamily="34" charset="-122"/>
                <a:ea typeface="微软雅黑" pitchFamily="34" charset="-122"/>
              </a:rPr>
              <a:t>还提供了对</a:t>
            </a:r>
            <a:r>
              <a:rPr lang="en-US" altLang="zh-CN" sz="1600" dirty="0">
                <a:solidFill>
                  <a:schemeClr val="bg1">
                    <a:lumMod val="50000"/>
                  </a:schemeClr>
                </a:solidFill>
                <a:latin typeface="微软雅黑" pitchFamily="34" charset="-122"/>
                <a:ea typeface="微软雅黑" pitchFamily="34" charset="-122"/>
              </a:rPr>
              <a:t>Internet</a:t>
            </a:r>
            <a:r>
              <a:rPr lang="zh-CN" altLang="en-US" sz="1600" dirty="0">
                <a:solidFill>
                  <a:schemeClr val="bg1">
                    <a:lumMod val="50000"/>
                  </a:schemeClr>
                </a:solidFill>
                <a:latin typeface="微软雅黑" pitchFamily="34" charset="-122"/>
                <a:ea typeface="微软雅黑" pitchFamily="34" charset="-122"/>
              </a:rPr>
              <a:t>、</a:t>
            </a:r>
            <a:r>
              <a:rPr lang="en-US" altLang="zh-CN" sz="1600" dirty="0">
                <a:solidFill>
                  <a:schemeClr val="bg1">
                    <a:lumMod val="50000"/>
                  </a:schemeClr>
                </a:solidFill>
                <a:latin typeface="微软雅黑" pitchFamily="34" charset="-122"/>
                <a:ea typeface="微软雅黑" pitchFamily="34" charset="-122"/>
              </a:rPr>
              <a:t>Intranet</a:t>
            </a:r>
            <a:r>
              <a:rPr lang="zh-CN" altLang="en-US" sz="1600" dirty="0">
                <a:solidFill>
                  <a:schemeClr val="bg1">
                    <a:lumMod val="50000"/>
                  </a:schemeClr>
                </a:solidFill>
                <a:latin typeface="微软雅黑" pitchFamily="34" charset="-122"/>
                <a:ea typeface="微软雅黑" pitchFamily="34" charset="-122"/>
              </a:rPr>
              <a:t>和电子商务的强大支持，它不仅可以利用</a:t>
            </a:r>
            <a:r>
              <a:rPr lang="en-US" altLang="zh-CN" sz="1600" dirty="0">
                <a:solidFill>
                  <a:schemeClr val="bg1">
                    <a:lumMod val="50000"/>
                  </a:schemeClr>
                </a:solidFill>
                <a:latin typeface="微软雅黑" pitchFamily="34" charset="-122"/>
                <a:ea typeface="微软雅黑" pitchFamily="34" charset="-122"/>
              </a:rPr>
              <a:t>unix</a:t>
            </a:r>
            <a:r>
              <a:rPr lang="zh-CN" altLang="en-US" sz="1600" dirty="0">
                <a:solidFill>
                  <a:schemeClr val="bg1">
                    <a:lumMod val="50000"/>
                  </a:schemeClr>
                </a:solidFill>
                <a:latin typeface="微软雅黑" pitchFamily="34" charset="-122"/>
                <a:ea typeface="微软雅黑" pitchFamily="34" charset="-122"/>
              </a:rPr>
              <a:t>强大的加密、检索等功能，而且与</a:t>
            </a:r>
            <a:r>
              <a:rPr lang="en-US" altLang="zh-CN" sz="1600" dirty="0">
                <a:solidFill>
                  <a:schemeClr val="bg1">
                    <a:lumMod val="50000"/>
                  </a:schemeClr>
                </a:solidFill>
                <a:latin typeface="微软雅黑" pitchFamily="34" charset="-122"/>
                <a:ea typeface="微软雅黑" pitchFamily="34" charset="-122"/>
              </a:rPr>
              <a:t>Apache</a:t>
            </a:r>
            <a:r>
              <a:rPr lang="zh-CN" altLang="en-US" sz="1600" dirty="0">
                <a:solidFill>
                  <a:schemeClr val="bg1">
                    <a:lumMod val="50000"/>
                  </a:schemeClr>
                </a:solidFill>
                <a:latin typeface="微软雅黑" pitchFamily="34" charset="-122"/>
                <a:ea typeface="微软雅黑" pitchFamily="34" charset="-122"/>
              </a:rPr>
              <a:t>和</a:t>
            </a:r>
            <a:r>
              <a:rPr lang="en-US" altLang="zh-CN" sz="1600" dirty="0">
                <a:solidFill>
                  <a:schemeClr val="bg1">
                    <a:lumMod val="50000"/>
                  </a:schemeClr>
                </a:solidFill>
                <a:latin typeface="微软雅黑" pitchFamily="34" charset="-122"/>
                <a:ea typeface="微软雅黑" pitchFamily="34" charset="-122"/>
              </a:rPr>
              <a:t>php</a:t>
            </a:r>
            <a:r>
              <a:rPr lang="zh-CN" altLang="en-US" sz="1600" dirty="0">
                <a:solidFill>
                  <a:schemeClr val="bg1">
                    <a:lumMod val="50000"/>
                  </a:schemeClr>
                </a:solidFill>
                <a:latin typeface="微软雅黑" pitchFamily="34" charset="-122"/>
                <a:ea typeface="微软雅黑" pitchFamily="34" charset="-122"/>
              </a:rPr>
              <a:t>高度集成，可以远程管理。</a:t>
            </a:r>
            <a:endParaRPr kumimoji="0" lang="zh-CN" altLang="en-US" sz="1600" b="0" i="0" u="none" strike="noStrike" kern="120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2" name="TextBox 8"/>
          <p:cNvSpPr txBox="1">
            <a:spLocks noChangeArrowheads="1"/>
          </p:cNvSpPr>
          <p:nvPr/>
        </p:nvSpPr>
        <p:spPr bwMode="auto">
          <a:xfrm>
            <a:off x="3312318" y="1732020"/>
            <a:ext cx="7200900" cy="400050"/>
          </a:xfrm>
          <a:prstGeom prst="rect">
            <a:avLst/>
          </a:prstGeom>
          <a:solidFill>
            <a:srgbClr val="8CC344"/>
          </a:solidFill>
          <a:ln>
            <a:noFill/>
          </a:ln>
          <a:extLst/>
        </p:spPr>
        <p:txBody>
          <a:bodyPr>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lvl="0"/>
            <a:r>
              <a:rPr lang="zh-CN" altLang="en-US" sz="2000" b="1" dirty="0">
                <a:solidFill>
                  <a:srgbClr val="FFFFFF"/>
                </a:solidFill>
                <a:latin typeface="微软雅黑" pitchFamily="34" charset="-122"/>
                <a:ea typeface="微软雅黑" pitchFamily="34" charset="-122"/>
              </a:rPr>
              <a:t>硬件平台</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3" name="TextBox 9"/>
          <p:cNvSpPr txBox="1">
            <a:spLocks noChangeArrowheads="1"/>
          </p:cNvSpPr>
          <p:nvPr/>
        </p:nvSpPr>
        <p:spPr bwMode="auto">
          <a:xfrm>
            <a:off x="3336131" y="4011123"/>
            <a:ext cx="7177087" cy="400050"/>
          </a:xfrm>
          <a:prstGeom prst="rect">
            <a:avLst/>
          </a:prstGeom>
          <a:solidFill>
            <a:srgbClr val="004C40"/>
          </a:solidFill>
          <a:ln>
            <a:noFill/>
          </a:ln>
          <a:extLst/>
        </p:spPr>
        <p:txBody>
          <a:bodyPr>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lvl="0"/>
            <a:r>
              <a:rPr lang="zh-CN" altLang="en-US" sz="2000" b="1" dirty="0">
                <a:solidFill>
                  <a:srgbClr val="FFFFFF"/>
                </a:solidFill>
                <a:latin typeface="微软雅黑" pitchFamily="34" charset="-122"/>
                <a:ea typeface="微软雅黑" pitchFamily="34" charset="-122"/>
              </a:rPr>
              <a:t>软件平台</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nvGrpSpPr>
          <p:cNvPr id="34" name="组合 33"/>
          <p:cNvGrpSpPr/>
          <p:nvPr/>
        </p:nvGrpSpPr>
        <p:grpSpPr>
          <a:xfrm>
            <a:off x="1600993" y="4533411"/>
            <a:ext cx="1447800" cy="1446212"/>
            <a:chOff x="1600993" y="3935094"/>
            <a:chExt cx="1447800" cy="1446212"/>
          </a:xfrm>
          <a:solidFill>
            <a:srgbClr val="004C40"/>
          </a:solidFill>
        </p:grpSpPr>
        <p:sp>
          <p:nvSpPr>
            <p:cNvPr id="35" name="Freeform 14"/>
            <p:cNvSpPr>
              <a:spLocks/>
            </p:cNvSpPr>
            <p:nvPr/>
          </p:nvSpPr>
          <p:spPr bwMode="auto">
            <a:xfrm>
              <a:off x="1600993" y="3935094"/>
              <a:ext cx="1447800" cy="1446212"/>
            </a:xfrm>
            <a:custGeom>
              <a:avLst/>
              <a:gdLst>
                <a:gd name="T0" fmla="*/ 649558364 w 3227"/>
                <a:gd name="T1" fmla="*/ 328184358 h 3227"/>
                <a:gd name="T2" fmla="*/ 324879680 w 3227"/>
                <a:gd name="T3" fmla="*/ 648134227 h 3227"/>
                <a:gd name="T4" fmla="*/ 0 w 3227"/>
                <a:gd name="T5" fmla="*/ 323966725 h 3227"/>
                <a:gd name="T6" fmla="*/ 320652929 w 3227"/>
                <a:gd name="T7" fmla="*/ 0 h 3227"/>
                <a:gd name="T8" fmla="*/ 320652929 w 3227"/>
                <a:gd name="T9" fmla="*/ 0 h 3227"/>
                <a:gd name="T10" fmla="*/ 324879680 w 3227"/>
                <a:gd name="T11" fmla="*/ 0 h 3227"/>
                <a:gd name="T12" fmla="*/ 649558364 w 3227"/>
                <a:gd name="T13" fmla="*/ 0 h 3227"/>
                <a:gd name="T14" fmla="*/ 649558364 w 3227"/>
                <a:gd name="T15" fmla="*/ 323966725 h 3227"/>
                <a:gd name="T16" fmla="*/ 649558364 w 3227"/>
                <a:gd name="T17" fmla="*/ 328184358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grpFill/>
            <a:ln>
              <a:noFill/>
            </a:ln>
            <a:extLst/>
          </p:spPr>
          <p:txBody>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zh-CN" altLang="en-US" sz="1800" b="0" i="0" u="none" strike="noStrike" kern="1200" cap="none" spc="0" normalizeH="0" baseline="0" noProof="0">
                <a:ln>
                  <a:noFill/>
                </a:ln>
                <a:solidFill>
                  <a:srgbClr val="404E63"/>
                </a:solidFill>
                <a:effectLst/>
                <a:uLnTx/>
                <a:uFillTx/>
                <a:latin typeface="Arial" charset="0"/>
                <a:ea typeface="宋体" pitchFamily="2" charset="-122"/>
                <a:cs typeface="+mn-cs"/>
              </a:endParaRPr>
            </a:p>
          </p:txBody>
        </p:sp>
        <p:sp>
          <p:nvSpPr>
            <p:cNvPr id="36" name="TextBox 11"/>
            <p:cNvSpPr txBox="1">
              <a:spLocks noChangeArrowheads="1"/>
            </p:cNvSpPr>
            <p:nvPr/>
          </p:nvSpPr>
          <p:spPr bwMode="auto">
            <a:xfrm>
              <a:off x="1758156" y="4089081"/>
              <a:ext cx="1085850" cy="1016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en-US" altLang="zh-CN" sz="6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6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childTnLst>
                          </p:cTn>
                        </p:par>
                        <p:par>
                          <p:cTn id="32" fill="hold">
                            <p:stCondLst>
                              <p:cond delay="2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30"/>
                                        </p:tgtEl>
                                        <p:attrNameLst>
                                          <p:attrName>ppt_y</p:attrName>
                                        </p:attrNameLst>
                                      </p:cBhvr>
                                      <p:tavLst>
                                        <p:tav tm="0">
                                          <p:val>
                                            <p:strVal val="#ppt_y"/>
                                          </p:val>
                                        </p:tav>
                                        <p:tav tm="100000">
                                          <p:val>
                                            <p:strVal val="#ppt_y"/>
                                          </p:val>
                                        </p:tav>
                                      </p:tavLst>
                                    </p:anim>
                                    <p:anim calcmode="lin" valueType="num">
                                      <p:cBhvr>
                                        <p:cTn id="37"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30"/>
                                        </p:tgtEl>
                                      </p:cBhvr>
                                    </p:animEffect>
                                  </p:childTnLst>
                                </p:cTn>
                              </p:par>
                            </p:childTnLst>
                          </p:cTn>
                        </p:par>
                        <p:par>
                          <p:cTn id="40" fill="hold">
                            <p:stCondLst>
                              <p:cond delay="7800"/>
                            </p:stCondLst>
                            <p:childTnLst>
                              <p:par>
                                <p:cTn id="41" presetID="42"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par>
                          <p:cTn id="46" fill="hold">
                            <p:stCondLst>
                              <p:cond delay="88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93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31"/>
                                        </p:tgtEl>
                                        <p:attrNameLst>
                                          <p:attrName>ppt_y</p:attrName>
                                        </p:attrNameLst>
                                      </p:cBhvr>
                                      <p:tavLst>
                                        <p:tav tm="0">
                                          <p:val>
                                            <p:strVal val="#ppt_y"/>
                                          </p:val>
                                        </p:tav>
                                        <p:tav tm="100000">
                                          <p:val>
                                            <p:strVal val="#ppt_y"/>
                                          </p:val>
                                        </p:tav>
                                      </p:tavLst>
                                    </p:anim>
                                    <p:anim calcmode="lin" valueType="num">
                                      <p:cBhvr>
                                        <p:cTn id="5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30" grpId="0"/>
      <p:bldP spid="31" grpId="0"/>
      <p:bldP spid="32"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3" y="548372"/>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05</a:t>
            </a:r>
            <a:endParaRPr lang="zh-CN" altLang="en-US" sz="3200" b="1" dirty="0">
              <a:solidFill>
                <a:srgbClr val="004C40"/>
              </a:solidFill>
              <a:latin typeface="微软雅黑" pitchFamily="34" charset="-122"/>
              <a:ea typeface="微软雅黑" pitchFamily="34" charset="-122"/>
            </a:endParaRPr>
          </a:p>
        </p:txBody>
      </p:sp>
      <p:pic>
        <p:nvPicPr>
          <p:cNvPr id="38" name="Picture 5" descr="F:\无版权图片\52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25909" y="2473452"/>
            <a:ext cx="3127439" cy="1598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6" descr="F:\无版权图片\52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65914" y="2473452"/>
            <a:ext cx="3129701" cy="1598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7" descr="F:\无版权图片\525.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08181" y="2473452"/>
            <a:ext cx="3127440" cy="1598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椭圆 45"/>
          <p:cNvSpPr>
            <a:spLocks noChangeArrowheads="1"/>
          </p:cNvSpPr>
          <p:nvPr/>
        </p:nvSpPr>
        <p:spPr bwMode="auto">
          <a:xfrm>
            <a:off x="2225423" y="2708632"/>
            <a:ext cx="1128410" cy="1128410"/>
          </a:xfrm>
          <a:prstGeom prst="ellipse">
            <a:avLst/>
          </a:prstGeom>
          <a:solidFill>
            <a:srgbClr val="8CC344"/>
          </a:solid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grpSp>
        <p:nvGrpSpPr>
          <p:cNvPr id="42" name="组合 46"/>
          <p:cNvGrpSpPr>
            <a:grpSpLocks/>
          </p:cNvGrpSpPr>
          <p:nvPr/>
        </p:nvGrpSpPr>
        <p:grpSpPr bwMode="auto">
          <a:xfrm>
            <a:off x="2530704" y="2966425"/>
            <a:ext cx="520109" cy="610563"/>
            <a:chOff x="0" y="0"/>
            <a:chExt cx="365125" cy="428626"/>
          </a:xfrm>
          <a:solidFill>
            <a:schemeClr val="bg1"/>
          </a:solidFill>
        </p:grpSpPr>
        <p:sp>
          <p:nvSpPr>
            <p:cNvPr id="43" name="Freeform 21"/>
            <p:cNvSpPr>
              <a:spLocks noEditPoints="1" noChangeArrowheads="1"/>
            </p:cNvSpPr>
            <p:nvPr/>
          </p:nvSpPr>
          <p:spPr bwMode="auto">
            <a:xfrm>
              <a:off x="4763" y="0"/>
              <a:ext cx="355600" cy="306388"/>
            </a:xfrm>
            <a:custGeom>
              <a:avLst/>
              <a:gdLst>
                <a:gd name="T0" fmla="*/ 2147483646 w 674"/>
                <a:gd name="T1" fmla="*/ 0 h 579"/>
                <a:gd name="T2" fmla="*/ 2147483646 w 674"/>
                <a:gd name="T3" fmla="*/ 2147483646 h 579"/>
                <a:gd name="T4" fmla="*/ 2147483646 w 674"/>
                <a:gd name="T5" fmla="*/ 2147483646 h 579"/>
                <a:gd name="T6" fmla="*/ 0 w 674"/>
                <a:gd name="T7" fmla="*/ 2147483646 h 579"/>
                <a:gd name="T8" fmla="*/ 0 w 674"/>
                <a:gd name="T9" fmla="*/ 2147483646 h 579"/>
                <a:gd name="T10" fmla="*/ 2147483646 w 674"/>
                <a:gd name="T11" fmla="*/ 2147483646 h 579"/>
                <a:gd name="T12" fmla="*/ 2147483646 w 674"/>
                <a:gd name="T13" fmla="*/ 2147483646 h 579"/>
                <a:gd name="T14" fmla="*/ 2147483646 w 674"/>
                <a:gd name="T15" fmla="*/ 2147483646 h 579"/>
                <a:gd name="T16" fmla="*/ 2147483646 w 674"/>
                <a:gd name="T17" fmla="*/ 2147483646 h 579"/>
                <a:gd name="T18" fmla="*/ 2147483646 w 674"/>
                <a:gd name="T19" fmla="*/ 2147483646 h 579"/>
                <a:gd name="T20" fmla="*/ 2147483646 w 674"/>
                <a:gd name="T21" fmla="*/ 2147483646 h 579"/>
                <a:gd name="T22" fmla="*/ 2147483646 w 674"/>
                <a:gd name="T23" fmla="*/ 2147483646 h 579"/>
                <a:gd name="T24" fmla="*/ 2147483646 w 674"/>
                <a:gd name="T25" fmla="*/ 2147483646 h 579"/>
                <a:gd name="T26" fmla="*/ 2147483646 w 674"/>
                <a:gd name="T27" fmla="*/ 2147483646 h 579"/>
                <a:gd name="T28" fmla="*/ 2147483646 w 674"/>
                <a:gd name="T29" fmla="*/ 2147483646 h 579"/>
                <a:gd name="T30" fmla="*/ 2147483646 w 674"/>
                <a:gd name="T31" fmla="*/ 2147483646 h 579"/>
                <a:gd name="T32" fmla="*/ 2147483646 w 674"/>
                <a:gd name="T33" fmla="*/ 2147483646 h 579"/>
                <a:gd name="T34" fmla="*/ 2147483646 w 674"/>
                <a:gd name="T35" fmla="*/ 2147483646 h 579"/>
                <a:gd name="T36" fmla="*/ 2147483646 w 674"/>
                <a:gd name="T37" fmla="*/ 2147483646 h 579"/>
                <a:gd name="T38" fmla="*/ 2147483646 w 674"/>
                <a:gd name="T39" fmla="*/ 2147483646 h 579"/>
                <a:gd name="T40" fmla="*/ 2147483646 w 674"/>
                <a:gd name="T41" fmla="*/ 2147483646 h 579"/>
                <a:gd name="T42" fmla="*/ 2147483646 w 674"/>
                <a:gd name="T43" fmla="*/ 2147483646 h 579"/>
                <a:gd name="T44" fmla="*/ 2147483646 w 674"/>
                <a:gd name="T45" fmla="*/ 2147483646 h 579"/>
                <a:gd name="T46" fmla="*/ 2147483646 w 674"/>
                <a:gd name="T47" fmla="*/ 2147483646 h 579"/>
                <a:gd name="T48" fmla="*/ 2147483646 w 674"/>
                <a:gd name="T49" fmla="*/ 2147483646 h 579"/>
                <a:gd name="T50" fmla="*/ 2147483646 w 674"/>
                <a:gd name="T51" fmla="*/ 2147483646 h 579"/>
                <a:gd name="T52" fmla="*/ 2147483646 w 674"/>
                <a:gd name="T53" fmla="*/ 2147483646 h 579"/>
                <a:gd name="T54" fmla="*/ 2147483646 w 674"/>
                <a:gd name="T55" fmla="*/ 2147483646 h 579"/>
                <a:gd name="T56" fmla="*/ 2147483646 w 674"/>
                <a:gd name="T57" fmla="*/ 2147483646 h 579"/>
                <a:gd name="T58" fmla="*/ 2147483646 w 674"/>
                <a:gd name="T59" fmla="*/ 2147483646 h 579"/>
                <a:gd name="T60" fmla="*/ 2147483646 w 674"/>
                <a:gd name="T61" fmla="*/ 2147483646 h 579"/>
                <a:gd name="T62" fmla="*/ 2147483646 w 674"/>
                <a:gd name="T63" fmla="*/ 2147483646 h 579"/>
                <a:gd name="T64" fmla="*/ 2147483646 w 674"/>
                <a:gd name="T65" fmla="*/ 2147483646 h 579"/>
                <a:gd name="T66" fmla="*/ 2147483646 w 674"/>
                <a:gd name="T67" fmla="*/ 2147483646 h 579"/>
                <a:gd name="T68" fmla="*/ 2147483646 w 674"/>
                <a:gd name="T69" fmla="*/ 2147483646 h 579"/>
                <a:gd name="T70" fmla="*/ 2147483646 w 674"/>
                <a:gd name="T71" fmla="*/ 2147483646 h 579"/>
                <a:gd name="T72" fmla="*/ 2147483646 w 674"/>
                <a:gd name="T73" fmla="*/ 2147483646 h 579"/>
                <a:gd name="T74" fmla="*/ 2147483646 w 674"/>
                <a:gd name="T75" fmla="*/ 2147483646 h 579"/>
                <a:gd name="T76" fmla="*/ 2147483646 w 674"/>
                <a:gd name="T77" fmla="*/ 2147483646 h 579"/>
                <a:gd name="T78" fmla="*/ 2147483646 w 674"/>
                <a:gd name="T79" fmla="*/ 2147483646 h 579"/>
                <a:gd name="T80" fmla="*/ 2147483646 w 674"/>
                <a:gd name="T81" fmla="*/ 2147483646 h 579"/>
                <a:gd name="T82" fmla="*/ 2147483646 w 674"/>
                <a:gd name="T83" fmla="*/ 2147483646 h 579"/>
                <a:gd name="T84" fmla="*/ 2147483646 w 674"/>
                <a:gd name="T85" fmla="*/ 2147483646 h 579"/>
                <a:gd name="T86" fmla="*/ 2147483646 w 674"/>
                <a:gd name="T87" fmla="*/ 2147483646 h 579"/>
                <a:gd name="T88" fmla="*/ 2147483646 w 674"/>
                <a:gd name="T89" fmla="*/ 2147483646 h 579"/>
                <a:gd name="T90" fmla="*/ 2147483646 w 674"/>
                <a:gd name="T91" fmla="*/ 2147483646 h 579"/>
                <a:gd name="T92" fmla="*/ 2147483646 w 674"/>
                <a:gd name="T93" fmla="*/ 2147483646 h 579"/>
                <a:gd name="T94" fmla="*/ 2147483646 w 674"/>
                <a:gd name="T95" fmla="*/ 2147483646 h 579"/>
                <a:gd name="T96" fmla="*/ 2147483646 w 674"/>
                <a:gd name="T97" fmla="*/ 2147483646 h 579"/>
                <a:gd name="T98" fmla="*/ 2147483646 w 674"/>
                <a:gd name="T99" fmla="*/ 2147483646 h 579"/>
                <a:gd name="T100" fmla="*/ 2147483646 w 674"/>
                <a:gd name="T101" fmla="*/ 2147483646 h 579"/>
                <a:gd name="T102" fmla="*/ 2147483646 w 674"/>
                <a:gd name="T103" fmla="*/ 2147483646 h 579"/>
                <a:gd name="T104" fmla="*/ 2147483646 w 674"/>
                <a:gd name="T105" fmla="*/ 2147483646 h 579"/>
                <a:gd name="T106" fmla="*/ 2147483646 w 674"/>
                <a:gd name="T107" fmla="*/ 2147483646 h 579"/>
                <a:gd name="T108" fmla="*/ 2147483646 w 674"/>
                <a:gd name="T109" fmla="*/ 2147483646 h 5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74"/>
                <a:gd name="T166" fmla="*/ 0 h 579"/>
                <a:gd name="T167" fmla="*/ 674 w 674"/>
                <a:gd name="T168" fmla="*/ 579 h 5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74" h="579">
                  <a:moveTo>
                    <a:pt x="589" y="0"/>
                  </a:moveTo>
                  <a:lnTo>
                    <a:pt x="84" y="0"/>
                  </a:lnTo>
                  <a:lnTo>
                    <a:pt x="76" y="1"/>
                  </a:lnTo>
                  <a:lnTo>
                    <a:pt x="67" y="3"/>
                  </a:lnTo>
                  <a:lnTo>
                    <a:pt x="52" y="7"/>
                  </a:lnTo>
                  <a:lnTo>
                    <a:pt x="36" y="15"/>
                  </a:lnTo>
                  <a:lnTo>
                    <a:pt x="24" y="25"/>
                  </a:lnTo>
                  <a:lnTo>
                    <a:pt x="14" y="38"/>
                  </a:lnTo>
                  <a:lnTo>
                    <a:pt x="7" y="52"/>
                  </a:lnTo>
                  <a:lnTo>
                    <a:pt x="1" y="69"/>
                  </a:lnTo>
                  <a:lnTo>
                    <a:pt x="0" y="77"/>
                  </a:lnTo>
                  <a:lnTo>
                    <a:pt x="0" y="85"/>
                  </a:lnTo>
                  <a:lnTo>
                    <a:pt x="0" y="493"/>
                  </a:lnTo>
                  <a:lnTo>
                    <a:pt x="0" y="502"/>
                  </a:lnTo>
                  <a:lnTo>
                    <a:pt x="1" y="510"/>
                  </a:lnTo>
                  <a:lnTo>
                    <a:pt x="7" y="527"/>
                  </a:lnTo>
                  <a:lnTo>
                    <a:pt x="14" y="541"/>
                  </a:lnTo>
                  <a:lnTo>
                    <a:pt x="24" y="553"/>
                  </a:lnTo>
                  <a:lnTo>
                    <a:pt x="36" y="563"/>
                  </a:lnTo>
                  <a:lnTo>
                    <a:pt x="52" y="572"/>
                  </a:lnTo>
                  <a:lnTo>
                    <a:pt x="67" y="576"/>
                  </a:lnTo>
                  <a:lnTo>
                    <a:pt x="76" y="577"/>
                  </a:lnTo>
                  <a:lnTo>
                    <a:pt x="84" y="579"/>
                  </a:lnTo>
                  <a:lnTo>
                    <a:pt x="589" y="579"/>
                  </a:lnTo>
                  <a:lnTo>
                    <a:pt x="598" y="577"/>
                  </a:lnTo>
                  <a:lnTo>
                    <a:pt x="607" y="576"/>
                  </a:lnTo>
                  <a:lnTo>
                    <a:pt x="622" y="572"/>
                  </a:lnTo>
                  <a:lnTo>
                    <a:pt x="636" y="563"/>
                  </a:lnTo>
                  <a:lnTo>
                    <a:pt x="649" y="553"/>
                  </a:lnTo>
                  <a:lnTo>
                    <a:pt x="659" y="541"/>
                  </a:lnTo>
                  <a:lnTo>
                    <a:pt x="667" y="527"/>
                  </a:lnTo>
                  <a:lnTo>
                    <a:pt x="671" y="510"/>
                  </a:lnTo>
                  <a:lnTo>
                    <a:pt x="673" y="502"/>
                  </a:lnTo>
                  <a:lnTo>
                    <a:pt x="674" y="493"/>
                  </a:lnTo>
                  <a:lnTo>
                    <a:pt x="674" y="85"/>
                  </a:lnTo>
                  <a:lnTo>
                    <a:pt x="673" y="77"/>
                  </a:lnTo>
                  <a:lnTo>
                    <a:pt x="671" y="69"/>
                  </a:lnTo>
                  <a:lnTo>
                    <a:pt x="667" y="52"/>
                  </a:lnTo>
                  <a:lnTo>
                    <a:pt x="659" y="38"/>
                  </a:lnTo>
                  <a:lnTo>
                    <a:pt x="649" y="25"/>
                  </a:lnTo>
                  <a:lnTo>
                    <a:pt x="636" y="15"/>
                  </a:lnTo>
                  <a:lnTo>
                    <a:pt x="622" y="7"/>
                  </a:lnTo>
                  <a:lnTo>
                    <a:pt x="607" y="3"/>
                  </a:lnTo>
                  <a:lnTo>
                    <a:pt x="598" y="1"/>
                  </a:lnTo>
                  <a:lnTo>
                    <a:pt x="589" y="0"/>
                  </a:lnTo>
                  <a:close/>
                  <a:moveTo>
                    <a:pt x="137" y="492"/>
                  </a:moveTo>
                  <a:lnTo>
                    <a:pt x="137" y="492"/>
                  </a:lnTo>
                  <a:lnTo>
                    <a:pt x="126" y="490"/>
                  </a:lnTo>
                  <a:lnTo>
                    <a:pt x="115" y="488"/>
                  </a:lnTo>
                  <a:lnTo>
                    <a:pt x="107" y="482"/>
                  </a:lnTo>
                  <a:lnTo>
                    <a:pt x="98" y="475"/>
                  </a:lnTo>
                  <a:lnTo>
                    <a:pt x="91" y="468"/>
                  </a:lnTo>
                  <a:lnTo>
                    <a:pt x="86" y="458"/>
                  </a:lnTo>
                  <a:lnTo>
                    <a:pt x="83" y="447"/>
                  </a:lnTo>
                  <a:lnTo>
                    <a:pt x="81" y="437"/>
                  </a:lnTo>
                  <a:lnTo>
                    <a:pt x="83" y="426"/>
                  </a:lnTo>
                  <a:lnTo>
                    <a:pt x="86" y="415"/>
                  </a:lnTo>
                  <a:lnTo>
                    <a:pt x="91" y="406"/>
                  </a:lnTo>
                  <a:lnTo>
                    <a:pt x="98" y="398"/>
                  </a:lnTo>
                  <a:lnTo>
                    <a:pt x="107" y="391"/>
                  </a:lnTo>
                  <a:lnTo>
                    <a:pt x="115" y="385"/>
                  </a:lnTo>
                  <a:lnTo>
                    <a:pt x="126" y="383"/>
                  </a:lnTo>
                  <a:lnTo>
                    <a:pt x="137" y="381"/>
                  </a:lnTo>
                  <a:lnTo>
                    <a:pt x="149" y="383"/>
                  </a:lnTo>
                  <a:lnTo>
                    <a:pt x="158" y="385"/>
                  </a:lnTo>
                  <a:lnTo>
                    <a:pt x="168" y="391"/>
                  </a:lnTo>
                  <a:lnTo>
                    <a:pt x="177" y="398"/>
                  </a:lnTo>
                  <a:lnTo>
                    <a:pt x="182" y="406"/>
                  </a:lnTo>
                  <a:lnTo>
                    <a:pt x="188" y="415"/>
                  </a:lnTo>
                  <a:lnTo>
                    <a:pt x="191" y="426"/>
                  </a:lnTo>
                  <a:lnTo>
                    <a:pt x="192" y="437"/>
                  </a:lnTo>
                  <a:lnTo>
                    <a:pt x="191" y="447"/>
                  </a:lnTo>
                  <a:lnTo>
                    <a:pt x="188" y="458"/>
                  </a:lnTo>
                  <a:lnTo>
                    <a:pt x="182" y="468"/>
                  </a:lnTo>
                  <a:lnTo>
                    <a:pt x="177" y="475"/>
                  </a:lnTo>
                  <a:lnTo>
                    <a:pt x="168" y="482"/>
                  </a:lnTo>
                  <a:lnTo>
                    <a:pt x="158" y="488"/>
                  </a:lnTo>
                  <a:lnTo>
                    <a:pt x="149" y="490"/>
                  </a:lnTo>
                  <a:lnTo>
                    <a:pt x="137" y="492"/>
                  </a:lnTo>
                  <a:close/>
                  <a:moveTo>
                    <a:pt x="558" y="492"/>
                  </a:moveTo>
                  <a:lnTo>
                    <a:pt x="558" y="492"/>
                  </a:lnTo>
                  <a:lnTo>
                    <a:pt x="547" y="490"/>
                  </a:lnTo>
                  <a:lnTo>
                    <a:pt x="535" y="488"/>
                  </a:lnTo>
                  <a:lnTo>
                    <a:pt x="527" y="482"/>
                  </a:lnTo>
                  <a:lnTo>
                    <a:pt x="518" y="475"/>
                  </a:lnTo>
                  <a:lnTo>
                    <a:pt x="511" y="468"/>
                  </a:lnTo>
                  <a:lnTo>
                    <a:pt x="506" y="458"/>
                  </a:lnTo>
                  <a:lnTo>
                    <a:pt x="503" y="447"/>
                  </a:lnTo>
                  <a:lnTo>
                    <a:pt x="502" y="437"/>
                  </a:lnTo>
                  <a:lnTo>
                    <a:pt x="503" y="426"/>
                  </a:lnTo>
                  <a:lnTo>
                    <a:pt x="506" y="415"/>
                  </a:lnTo>
                  <a:lnTo>
                    <a:pt x="511" y="406"/>
                  </a:lnTo>
                  <a:lnTo>
                    <a:pt x="518" y="398"/>
                  </a:lnTo>
                  <a:lnTo>
                    <a:pt x="527" y="391"/>
                  </a:lnTo>
                  <a:lnTo>
                    <a:pt x="535" y="385"/>
                  </a:lnTo>
                  <a:lnTo>
                    <a:pt x="547" y="383"/>
                  </a:lnTo>
                  <a:lnTo>
                    <a:pt x="558" y="381"/>
                  </a:lnTo>
                  <a:lnTo>
                    <a:pt x="569" y="383"/>
                  </a:lnTo>
                  <a:lnTo>
                    <a:pt x="579" y="385"/>
                  </a:lnTo>
                  <a:lnTo>
                    <a:pt x="589" y="391"/>
                  </a:lnTo>
                  <a:lnTo>
                    <a:pt x="597" y="398"/>
                  </a:lnTo>
                  <a:lnTo>
                    <a:pt x="603" y="406"/>
                  </a:lnTo>
                  <a:lnTo>
                    <a:pt x="608" y="415"/>
                  </a:lnTo>
                  <a:lnTo>
                    <a:pt x="611" y="426"/>
                  </a:lnTo>
                  <a:lnTo>
                    <a:pt x="612" y="437"/>
                  </a:lnTo>
                  <a:lnTo>
                    <a:pt x="611" y="447"/>
                  </a:lnTo>
                  <a:lnTo>
                    <a:pt x="608" y="458"/>
                  </a:lnTo>
                  <a:lnTo>
                    <a:pt x="603" y="468"/>
                  </a:lnTo>
                  <a:lnTo>
                    <a:pt x="597" y="475"/>
                  </a:lnTo>
                  <a:lnTo>
                    <a:pt x="589" y="482"/>
                  </a:lnTo>
                  <a:lnTo>
                    <a:pt x="579" y="488"/>
                  </a:lnTo>
                  <a:lnTo>
                    <a:pt x="569" y="490"/>
                  </a:lnTo>
                  <a:lnTo>
                    <a:pt x="558" y="492"/>
                  </a:lnTo>
                  <a:close/>
                  <a:moveTo>
                    <a:pt x="619" y="273"/>
                  </a:moveTo>
                  <a:lnTo>
                    <a:pt x="619" y="273"/>
                  </a:lnTo>
                  <a:lnTo>
                    <a:pt x="618" y="284"/>
                  </a:lnTo>
                  <a:lnTo>
                    <a:pt x="615" y="294"/>
                  </a:lnTo>
                  <a:lnTo>
                    <a:pt x="611" y="303"/>
                  </a:lnTo>
                  <a:lnTo>
                    <a:pt x="604" y="310"/>
                  </a:lnTo>
                  <a:lnTo>
                    <a:pt x="597" y="315"/>
                  </a:lnTo>
                  <a:lnTo>
                    <a:pt x="589" y="321"/>
                  </a:lnTo>
                  <a:lnTo>
                    <a:pt x="579" y="324"/>
                  </a:lnTo>
                  <a:lnTo>
                    <a:pt x="569" y="325"/>
                  </a:lnTo>
                  <a:lnTo>
                    <a:pt x="105" y="325"/>
                  </a:lnTo>
                  <a:lnTo>
                    <a:pt x="95" y="324"/>
                  </a:lnTo>
                  <a:lnTo>
                    <a:pt x="86" y="321"/>
                  </a:lnTo>
                  <a:lnTo>
                    <a:pt x="77" y="315"/>
                  </a:lnTo>
                  <a:lnTo>
                    <a:pt x="69" y="310"/>
                  </a:lnTo>
                  <a:lnTo>
                    <a:pt x="63" y="303"/>
                  </a:lnTo>
                  <a:lnTo>
                    <a:pt x="59" y="294"/>
                  </a:lnTo>
                  <a:lnTo>
                    <a:pt x="56" y="284"/>
                  </a:lnTo>
                  <a:lnTo>
                    <a:pt x="55" y="273"/>
                  </a:lnTo>
                  <a:lnTo>
                    <a:pt x="55" y="111"/>
                  </a:lnTo>
                  <a:lnTo>
                    <a:pt x="56" y="101"/>
                  </a:lnTo>
                  <a:lnTo>
                    <a:pt x="59" y="91"/>
                  </a:lnTo>
                  <a:lnTo>
                    <a:pt x="63" y="83"/>
                  </a:lnTo>
                  <a:lnTo>
                    <a:pt x="69" y="76"/>
                  </a:lnTo>
                  <a:lnTo>
                    <a:pt x="77" y="69"/>
                  </a:lnTo>
                  <a:lnTo>
                    <a:pt x="86" y="64"/>
                  </a:lnTo>
                  <a:lnTo>
                    <a:pt x="95" y="62"/>
                  </a:lnTo>
                  <a:lnTo>
                    <a:pt x="105" y="60"/>
                  </a:lnTo>
                  <a:lnTo>
                    <a:pt x="569" y="60"/>
                  </a:lnTo>
                  <a:lnTo>
                    <a:pt x="579" y="62"/>
                  </a:lnTo>
                  <a:lnTo>
                    <a:pt x="589" y="64"/>
                  </a:lnTo>
                  <a:lnTo>
                    <a:pt x="597" y="69"/>
                  </a:lnTo>
                  <a:lnTo>
                    <a:pt x="604" y="76"/>
                  </a:lnTo>
                  <a:lnTo>
                    <a:pt x="611" y="83"/>
                  </a:lnTo>
                  <a:lnTo>
                    <a:pt x="615" y="91"/>
                  </a:lnTo>
                  <a:lnTo>
                    <a:pt x="618" y="101"/>
                  </a:lnTo>
                  <a:lnTo>
                    <a:pt x="619" y="111"/>
                  </a:lnTo>
                  <a:lnTo>
                    <a:pt x="619" y="27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44" name="Freeform 22"/>
            <p:cNvSpPr>
              <a:spLocks noEditPoints="1" noChangeArrowheads="1"/>
            </p:cNvSpPr>
            <p:nvPr/>
          </p:nvSpPr>
          <p:spPr bwMode="auto">
            <a:xfrm>
              <a:off x="74613" y="333375"/>
              <a:ext cx="215900" cy="82550"/>
            </a:xfrm>
            <a:custGeom>
              <a:avLst/>
              <a:gdLst>
                <a:gd name="T0" fmla="*/ 2147483646 w 407"/>
                <a:gd name="T1" fmla="*/ 2147483646 h 156"/>
                <a:gd name="T2" fmla="*/ 2147483646 w 407"/>
                <a:gd name="T3" fmla="*/ 2147483646 h 156"/>
                <a:gd name="T4" fmla="*/ 2147483646 w 407"/>
                <a:gd name="T5" fmla="*/ 2147483646 h 156"/>
                <a:gd name="T6" fmla="*/ 2147483646 w 407"/>
                <a:gd name="T7" fmla="*/ 2147483646 h 156"/>
                <a:gd name="T8" fmla="*/ 2147483646 w 407"/>
                <a:gd name="T9" fmla="*/ 2147483646 h 156"/>
                <a:gd name="T10" fmla="*/ 2147483646 w 407"/>
                <a:gd name="T11" fmla="*/ 0 h 156"/>
                <a:gd name="T12" fmla="*/ 2147483646 w 407"/>
                <a:gd name="T13" fmla="*/ 0 h 156"/>
                <a:gd name="T14" fmla="*/ 2147483646 w 407"/>
                <a:gd name="T15" fmla="*/ 2147483646 h 156"/>
                <a:gd name="T16" fmla="*/ 2147483646 w 407"/>
                <a:gd name="T17" fmla="*/ 2147483646 h 156"/>
                <a:gd name="T18" fmla="*/ 2147483646 w 407"/>
                <a:gd name="T19" fmla="*/ 0 h 156"/>
                <a:gd name="T20" fmla="*/ 2147483646 w 407"/>
                <a:gd name="T21" fmla="*/ 0 h 156"/>
                <a:gd name="T22" fmla="*/ 2147483646 w 407"/>
                <a:gd name="T23" fmla="*/ 0 h 156"/>
                <a:gd name="T24" fmla="*/ 2147483646 w 407"/>
                <a:gd name="T25" fmla="*/ 2147483646 h 156"/>
                <a:gd name="T26" fmla="*/ 2147483646 w 407"/>
                <a:gd name="T27" fmla="*/ 0 h 156"/>
                <a:gd name="T28" fmla="*/ 2147483646 w 407"/>
                <a:gd name="T29" fmla="*/ 2147483646 h 156"/>
                <a:gd name="T30" fmla="*/ 2147483646 w 407"/>
                <a:gd name="T31" fmla="*/ 2147483646 h 156"/>
                <a:gd name="T32" fmla="*/ 0 w 407"/>
                <a:gd name="T33" fmla="*/ 2147483646 h 156"/>
                <a:gd name="T34" fmla="*/ 2147483646 w 407"/>
                <a:gd name="T35" fmla="*/ 2147483646 h 156"/>
                <a:gd name="T36" fmla="*/ 2147483646 w 407"/>
                <a:gd name="T37" fmla="*/ 2147483646 h 1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7"/>
                <a:gd name="T58" fmla="*/ 0 h 156"/>
                <a:gd name="T59" fmla="*/ 407 w 407"/>
                <a:gd name="T60" fmla="*/ 156 h 1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7" h="156">
                  <a:moveTo>
                    <a:pt x="349" y="62"/>
                  </a:moveTo>
                  <a:lnTo>
                    <a:pt x="59" y="62"/>
                  </a:lnTo>
                  <a:lnTo>
                    <a:pt x="38" y="95"/>
                  </a:lnTo>
                  <a:lnTo>
                    <a:pt x="369" y="95"/>
                  </a:lnTo>
                  <a:lnTo>
                    <a:pt x="349" y="62"/>
                  </a:lnTo>
                  <a:close/>
                  <a:moveTo>
                    <a:pt x="310" y="0"/>
                  </a:moveTo>
                  <a:lnTo>
                    <a:pt x="97" y="0"/>
                  </a:lnTo>
                  <a:lnTo>
                    <a:pt x="76" y="34"/>
                  </a:lnTo>
                  <a:lnTo>
                    <a:pt x="331" y="34"/>
                  </a:lnTo>
                  <a:lnTo>
                    <a:pt x="310" y="0"/>
                  </a:lnTo>
                  <a:close/>
                  <a:moveTo>
                    <a:pt x="384" y="0"/>
                  </a:moveTo>
                  <a:lnTo>
                    <a:pt x="383" y="0"/>
                  </a:lnTo>
                  <a:lnTo>
                    <a:pt x="384" y="3"/>
                  </a:lnTo>
                  <a:lnTo>
                    <a:pt x="384" y="0"/>
                  </a:lnTo>
                  <a:close/>
                  <a:moveTo>
                    <a:pt x="387" y="122"/>
                  </a:moveTo>
                  <a:lnTo>
                    <a:pt x="21" y="122"/>
                  </a:lnTo>
                  <a:lnTo>
                    <a:pt x="0" y="156"/>
                  </a:lnTo>
                  <a:lnTo>
                    <a:pt x="407" y="156"/>
                  </a:lnTo>
                  <a:lnTo>
                    <a:pt x="387" y="12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45" name="Freeform 23"/>
            <p:cNvSpPr>
              <a:spLocks noEditPoints="1" noChangeArrowheads="1"/>
            </p:cNvSpPr>
            <p:nvPr/>
          </p:nvSpPr>
          <p:spPr bwMode="auto">
            <a:xfrm>
              <a:off x="0" y="325438"/>
              <a:ext cx="365125" cy="103188"/>
            </a:xfrm>
            <a:custGeom>
              <a:avLst/>
              <a:gdLst>
                <a:gd name="T0" fmla="*/ 2147483646 w 690"/>
                <a:gd name="T1" fmla="*/ 0 h 197"/>
                <a:gd name="T2" fmla="*/ 2147483646 w 690"/>
                <a:gd name="T3" fmla="*/ 0 h 197"/>
                <a:gd name="T4" fmla="*/ 2147483646 w 690"/>
                <a:gd name="T5" fmla="*/ 2147483646 h 197"/>
                <a:gd name="T6" fmla="*/ 2147483646 w 690"/>
                <a:gd name="T7" fmla="*/ 2147483646 h 197"/>
                <a:gd name="T8" fmla="*/ 2147483646 w 690"/>
                <a:gd name="T9" fmla="*/ 0 h 197"/>
                <a:gd name="T10" fmla="*/ 0 w 690"/>
                <a:gd name="T11" fmla="*/ 2147483646 h 197"/>
                <a:gd name="T12" fmla="*/ 2147483646 w 690"/>
                <a:gd name="T13" fmla="*/ 2147483646 h 197"/>
                <a:gd name="T14" fmla="*/ 2147483646 w 690"/>
                <a:gd name="T15" fmla="*/ 0 h 197"/>
                <a:gd name="T16" fmla="*/ 2147483646 w 690"/>
                <a:gd name="T17" fmla="*/ 0 h 197"/>
                <a:gd name="T18" fmla="*/ 0 w 690"/>
                <a:gd name="T19" fmla="*/ 2147483646 h 1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0"/>
                <a:gd name="T31" fmla="*/ 0 h 197"/>
                <a:gd name="T32" fmla="*/ 690 w 690"/>
                <a:gd name="T33" fmla="*/ 197 h 1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0" h="197">
                  <a:moveTo>
                    <a:pt x="567" y="0"/>
                  </a:moveTo>
                  <a:lnTo>
                    <a:pt x="480" y="0"/>
                  </a:lnTo>
                  <a:lnTo>
                    <a:pt x="602" y="197"/>
                  </a:lnTo>
                  <a:lnTo>
                    <a:pt x="690" y="197"/>
                  </a:lnTo>
                  <a:lnTo>
                    <a:pt x="567" y="0"/>
                  </a:lnTo>
                  <a:close/>
                  <a:moveTo>
                    <a:pt x="0" y="197"/>
                  </a:moveTo>
                  <a:lnTo>
                    <a:pt x="88" y="197"/>
                  </a:lnTo>
                  <a:lnTo>
                    <a:pt x="210" y="0"/>
                  </a:lnTo>
                  <a:lnTo>
                    <a:pt x="122" y="0"/>
                  </a:lnTo>
                  <a:lnTo>
                    <a:pt x="0" y="197"/>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grpSp>
      <p:sp>
        <p:nvSpPr>
          <p:cNvPr id="46" name="椭圆 50"/>
          <p:cNvSpPr>
            <a:spLocks noChangeArrowheads="1"/>
          </p:cNvSpPr>
          <p:nvPr/>
        </p:nvSpPr>
        <p:spPr bwMode="auto">
          <a:xfrm>
            <a:off x="5578996" y="2708632"/>
            <a:ext cx="1128412" cy="1128410"/>
          </a:xfrm>
          <a:prstGeom prst="ellipse">
            <a:avLst/>
          </a:prstGeom>
          <a:solidFill>
            <a:srgbClr val="004C40"/>
          </a:solid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grpSp>
        <p:nvGrpSpPr>
          <p:cNvPr id="47" name="组合 51"/>
          <p:cNvGrpSpPr>
            <a:grpSpLocks/>
          </p:cNvGrpSpPr>
          <p:nvPr/>
        </p:nvGrpSpPr>
        <p:grpSpPr bwMode="auto">
          <a:xfrm>
            <a:off x="5753121" y="3032003"/>
            <a:ext cx="805039" cy="443224"/>
            <a:chOff x="0" y="0"/>
            <a:chExt cx="565150" cy="311151"/>
          </a:xfrm>
          <a:solidFill>
            <a:schemeClr val="bg1"/>
          </a:solidFill>
        </p:grpSpPr>
        <p:sp>
          <p:nvSpPr>
            <p:cNvPr id="48" name="Freeform 28"/>
            <p:cNvSpPr>
              <a:spLocks noEditPoints="1" noChangeArrowheads="1"/>
            </p:cNvSpPr>
            <p:nvPr/>
          </p:nvSpPr>
          <p:spPr bwMode="auto">
            <a:xfrm>
              <a:off x="0" y="0"/>
              <a:ext cx="565150" cy="282575"/>
            </a:xfrm>
            <a:custGeom>
              <a:avLst/>
              <a:gdLst>
                <a:gd name="T0" fmla="*/ 2147483646 w 1068"/>
                <a:gd name="T1" fmla="*/ 2147483646 h 534"/>
                <a:gd name="T2" fmla="*/ 2147483646 w 1068"/>
                <a:gd name="T3" fmla="*/ 2147483646 h 534"/>
                <a:gd name="T4" fmla="*/ 2147483646 w 1068"/>
                <a:gd name="T5" fmla="*/ 2147483646 h 534"/>
                <a:gd name="T6" fmla="*/ 2147483646 w 1068"/>
                <a:gd name="T7" fmla="*/ 2147483646 h 534"/>
                <a:gd name="T8" fmla="*/ 2147483646 w 1068"/>
                <a:gd name="T9" fmla="*/ 2147483646 h 534"/>
                <a:gd name="T10" fmla="*/ 2147483646 w 1068"/>
                <a:gd name="T11" fmla="*/ 2147483646 h 534"/>
                <a:gd name="T12" fmla="*/ 2147483646 w 1068"/>
                <a:gd name="T13" fmla="*/ 2147483646 h 534"/>
                <a:gd name="T14" fmla="*/ 2147483646 w 1068"/>
                <a:gd name="T15" fmla="*/ 2147483646 h 534"/>
                <a:gd name="T16" fmla="*/ 2147483646 w 1068"/>
                <a:gd name="T17" fmla="*/ 2147483646 h 534"/>
                <a:gd name="T18" fmla="*/ 2147483646 w 1068"/>
                <a:gd name="T19" fmla="*/ 2147483646 h 534"/>
                <a:gd name="T20" fmla="*/ 2147483646 w 1068"/>
                <a:gd name="T21" fmla="*/ 2147483646 h 534"/>
                <a:gd name="T22" fmla="*/ 2147483646 w 1068"/>
                <a:gd name="T23" fmla="*/ 2147483646 h 534"/>
                <a:gd name="T24" fmla="*/ 2147483646 w 1068"/>
                <a:gd name="T25" fmla="*/ 2147483646 h 534"/>
                <a:gd name="T26" fmla="*/ 2147483646 w 1068"/>
                <a:gd name="T27" fmla="*/ 2147483646 h 534"/>
                <a:gd name="T28" fmla="*/ 2147483646 w 1068"/>
                <a:gd name="T29" fmla="*/ 2147483646 h 534"/>
                <a:gd name="T30" fmla="*/ 2147483646 w 1068"/>
                <a:gd name="T31" fmla="*/ 2147483646 h 534"/>
                <a:gd name="T32" fmla="*/ 2147483646 w 1068"/>
                <a:gd name="T33" fmla="*/ 2147483646 h 534"/>
                <a:gd name="T34" fmla="*/ 2147483646 w 1068"/>
                <a:gd name="T35" fmla="*/ 2147483646 h 534"/>
                <a:gd name="T36" fmla="*/ 2147483646 w 1068"/>
                <a:gd name="T37" fmla="*/ 2147483646 h 534"/>
                <a:gd name="T38" fmla="*/ 0 w 1068"/>
                <a:gd name="T39" fmla="*/ 2147483646 h 534"/>
                <a:gd name="T40" fmla="*/ 2147483646 w 1068"/>
                <a:gd name="T41" fmla="*/ 2147483646 h 534"/>
                <a:gd name="T42" fmla="*/ 2147483646 w 1068"/>
                <a:gd name="T43" fmla="*/ 2147483646 h 534"/>
                <a:gd name="T44" fmla="*/ 2147483646 w 1068"/>
                <a:gd name="T45" fmla="*/ 2147483646 h 534"/>
                <a:gd name="T46" fmla="*/ 2147483646 w 1068"/>
                <a:gd name="T47" fmla="*/ 2147483646 h 534"/>
                <a:gd name="T48" fmla="*/ 2147483646 w 1068"/>
                <a:gd name="T49" fmla="*/ 2147483646 h 534"/>
                <a:gd name="T50" fmla="*/ 2147483646 w 1068"/>
                <a:gd name="T51" fmla="*/ 2147483646 h 534"/>
                <a:gd name="T52" fmla="*/ 2147483646 w 1068"/>
                <a:gd name="T53" fmla="*/ 2147483646 h 534"/>
                <a:gd name="T54" fmla="*/ 2147483646 w 1068"/>
                <a:gd name="T55" fmla="*/ 2147483646 h 534"/>
                <a:gd name="T56" fmla="*/ 2147483646 w 1068"/>
                <a:gd name="T57" fmla="*/ 2147483646 h 534"/>
                <a:gd name="T58" fmla="*/ 2147483646 w 1068"/>
                <a:gd name="T59" fmla="*/ 2147483646 h 534"/>
                <a:gd name="T60" fmla="*/ 2147483646 w 1068"/>
                <a:gd name="T61" fmla="*/ 2147483646 h 534"/>
                <a:gd name="T62" fmla="*/ 2147483646 w 1068"/>
                <a:gd name="T63" fmla="*/ 2147483646 h 534"/>
                <a:gd name="T64" fmla="*/ 2147483646 w 1068"/>
                <a:gd name="T65" fmla="*/ 2147483646 h 534"/>
                <a:gd name="T66" fmla="*/ 2147483646 w 1068"/>
                <a:gd name="T67" fmla="*/ 2147483646 h 534"/>
                <a:gd name="T68" fmla="*/ 2147483646 w 1068"/>
                <a:gd name="T69" fmla="*/ 2147483646 h 534"/>
                <a:gd name="T70" fmla="*/ 2147483646 w 1068"/>
                <a:gd name="T71" fmla="*/ 2147483646 h 534"/>
                <a:gd name="T72" fmla="*/ 2147483646 w 1068"/>
                <a:gd name="T73" fmla="*/ 2147483646 h 534"/>
                <a:gd name="T74" fmla="*/ 2147483646 w 1068"/>
                <a:gd name="T75" fmla="*/ 2147483646 h 534"/>
                <a:gd name="T76" fmla="*/ 2147483646 w 1068"/>
                <a:gd name="T77" fmla="*/ 2147483646 h 534"/>
                <a:gd name="T78" fmla="*/ 2147483646 w 1068"/>
                <a:gd name="T79" fmla="*/ 2147483646 h 534"/>
                <a:gd name="T80" fmla="*/ 2147483646 w 1068"/>
                <a:gd name="T81" fmla="*/ 2147483646 h 534"/>
                <a:gd name="T82" fmla="*/ 2147483646 w 1068"/>
                <a:gd name="T83" fmla="*/ 2147483646 h 534"/>
                <a:gd name="T84" fmla="*/ 2147483646 w 1068"/>
                <a:gd name="T85" fmla="*/ 2147483646 h 534"/>
                <a:gd name="T86" fmla="*/ 2147483646 w 1068"/>
                <a:gd name="T87" fmla="*/ 2147483646 h 534"/>
                <a:gd name="T88" fmla="*/ 2147483646 w 1068"/>
                <a:gd name="T89" fmla="*/ 2147483646 h 534"/>
                <a:gd name="T90" fmla="*/ 2147483646 w 1068"/>
                <a:gd name="T91" fmla="*/ 2147483646 h 534"/>
                <a:gd name="T92" fmla="*/ 2147483646 w 1068"/>
                <a:gd name="T93" fmla="*/ 2147483646 h 534"/>
                <a:gd name="T94" fmla="*/ 2147483646 w 1068"/>
                <a:gd name="T95" fmla="*/ 2147483646 h 534"/>
                <a:gd name="T96" fmla="*/ 2147483646 w 1068"/>
                <a:gd name="T97" fmla="*/ 2147483646 h 534"/>
                <a:gd name="T98" fmla="*/ 2147483646 w 1068"/>
                <a:gd name="T99" fmla="*/ 2147483646 h 534"/>
                <a:gd name="T100" fmla="*/ 2147483646 w 1068"/>
                <a:gd name="T101" fmla="*/ 2147483646 h 534"/>
                <a:gd name="T102" fmla="*/ 2147483646 w 1068"/>
                <a:gd name="T103" fmla="*/ 2147483646 h 534"/>
                <a:gd name="T104" fmla="*/ 2147483646 w 1068"/>
                <a:gd name="T105" fmla="*/ 2147483646 h 534"/>
                <a:gd name="T106" fmla="*/ 2147483646 w 1068"/>
                <a:gd name="T107" fmla="*/ 2147483646 h 534"/>
                <a:gd name="T108" fmla="*/ 2147483646 w 1068"/>
                <a:gd name="T109" fmla="*/ 2147483646 h 534"/>
                <a:gd name="T110" fmla="*/ 2147483646 w 1068"/>
                <a:gd name="T111" fmla="*/ 2147483646 h 534"/>
                <a:gd name="T112" fmla="*/ 2147483646 w 1068"/>
                <a:gd name="T113" fmla="*/ 2147483646 h 53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68"/>
                <a:gd name="T172" fmla="*/ 0 h 534"/>
                <a:gd name="T173" fmla="*/ 1068 w 1068"/>
                <a:gd name="T174" fmla="*/ 534 h 53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68" h="534">
                  <a:moveTo>
                    <a:pt x="1068" y="464"/>
                  </a:moveTo>
                  <a:lnTo>
                    <a:pt x="1068" y="464"/>
                  </a:lnTo>
                  <a:lnTo>
                    <a:pt x="1067" y="451"/>
                  </a:lnTo>
                  <a:lnTo>
                    <a:pt x="1064" y="441"/>
                  </a:lnTo>
                  <a:lnTo>
                    <a:pt x="1058" y="434"/>
                  </a:lnTo>
                  <a:lnTo>
                    <a:pt x="1053" y="430"/>
                  </a:lnTo>
                  <a:lnTo>
                    <a:pt x="1047" y="427"/>
                  </a:lnTo>
                  <a:lnTo>
                    <a:pt x="1043" y="426"/>
                  </a:lnTo>
                  <a:lnTo>
                    <a:pt x="1037" y="426"/>
                  </a:lnTo>
                  <a:lnTo>
                    <a:pt x="1036" y="426"/>
                  </a:lnTo>
                  <a:lnTo>
                    <a:pt x="1029" y="394"/>
                  </a:lnTo>
                  <a:lnTo>
                    <a:pt x="1019" y="361"/>
                  </a:lnTo>
                  <a:lnTo>
                    <a:pt x="1012" y="346"/>
                  </a:lnTo>
                  <a:lnTo>
                    <a:pt x="1005" y="332"/>
                  </a:lnTo>
                  <a:lnTo>
                    <a:pt x="998" y="318"/>
                  </a:lnTo>
                  <a:lnTo>
                    <a:pt x="990" y="304"/>
                  </a:lnTo>
                  <a:lnTo>
                    <a:pt x="980" y="290"/>
                  </a:lnTo>
                  <a:lnTo>
                    <a:pt x="970" y="279"/>
                  </a:lnTo>
                  <a:lnTo>
                    <a:pt x="959" y="266"/>
                  </a:lnTo>
                  <a:lnTo>
                    <a:pt x="946" y="256"/>
                  </a:lnTo>
                  <a:lnTo>
                    <a:pt x="934" y="246"/>
                  </a:lnTo>
                  <a:lnTo>
                    <a:pt x="918" y="237"/>
                  </a:lnTo>
                  <a:lnTo>
                    <a:pt x="904" y="228"/>
                  </a:lnTo>
                  <a:lnTo>
                    <a:pt x="887" y="223"/>
                  </a:lnTo>
                  <a:lnTo>
                    <a:pt x="875" y="195"/>
                  </a:lnTo>
                  <a:lnTo>
                    <a:pt x="861" y="168"/>
                  </a:lnTo>
                  <a:lnTo>
                    <a:pt x="844" y="144"/>
                  </a:lnTo>
                  <a:lnTo>
                    <a:pt x="827" y="122"/>
                  </a:lnTo>
                  <a:lnTo>
                    <a:pt x="807" y="102"/>
                  </a:lnTo>
                  <a:lnTo>
                    <a:pt x="788" y="82"/>
                  </a:lnTo>
                  <a:lnTo>
                    <a:pt x="768" y="67"/>
                  </a:lnTo>
                  <a:lnTo>
                    <a:pt x="746" y="52"/>
                  </a:lnTo>
                  <a:lnTo>
                    <a:pt x="723" y="39"/>
                  </a:lnTo>
                  <a:lnTo>
                    <a:pt x="700" y="28"/>
                  </a:lnTo>
                  <a:lnTo>
                    <a:pt x="676" y="19"/>
                  </a:lnTo>
                  <a:lnTo>
                    <a:pt x="651" y="11"/>
                  </a:lnTo>
                  <a:lnTo>
                    <a:pt x="627" y="5"/>
                  </a:lnTo>
                  <a:lnTo>
                    <a:pt x="602" y="3"/>
                  </a:lnTo>
                  <a:lnTo>
                    <a:pt x="575" y="0"/>
                  </a:lnTo>
                  <a:lnTo>
                    <a:pt x="550" y="0"/>
                  </a:lnTo>
                  <a:lnTo>
                    <a:pt x="524" y="1"/>
                  </a:lnTo>
                  <a:lnTo>
                    <a:pt x="498" y="5"/>
                  </a:lnTo>
                  <a:lnTo>
                    <a:pt x="473" y="10"/>
                  </a:lnTo>
                  <a:lnTo>
                    <a:pt x="447" y="17"/>
                  </a:lnTo>
                  <a:lnTo>
                    <a:pt x="424" y="26"/>
                  </a:lnTo>
                  <a:lnTo>
                    <a:pt x="398" y="36"/>
                  </a:lnTo>
                  <a:lnTo>
                    <a:pt x="376" y="49"/>
                  </a:lnTo>
                  <a:lnTo>
                    <a:pt x="352" y="61"/>
                  </a:lnTo>
                  <a:lnTo>
                    <a:pt x="331" y="78"/>
                  </a:lnTo>
                  <a:lnTo>
                    <a:pt x="310" y="95"/>
                  </a:lnTo>
                  <a:lnTo>
                    <a:pt x="289" y="113"/>
                  </a:lnTo>
                  <a:lnTo>
                    <a:pt x="271" y="134"/>
                  </a:lnTo>
                  <a:lnTo>
                    <a:pt x="253" y="157"/>
                  </a:lnTo>
                  <a:lnTo>
                    <a:pt x="236" y="181"/>
                  </a:lnTo>
                  <a:lnTo>
                    <a:pt x="222" y="207"/>
                  </a:lnTo>
                  <a:lnTo>
                    <a:pt x="208" y="234"/>
                  </a:lnTo>
                  <a:lnTo>
                    <a:pt x="192" y="234"/>
                  </a:lnTo>
                  <a:lnTo>
                    <a:pt x="178" y="235"/>
                  </a:lnTo>
                  <a:lnTo>
                    <a:pt x="164" y="238"/>
                  </a:lnTo>
                  <a:lnTo>
                    <a:pt x="152" y="241"/>
                  </a:lnTo>
                  <a:lnTo>
                    <a:pt x="139" y="245"/>
                  </a:lnTo>
                  <a:lnTo>
                    <a:pt x="126" y="251"/>
                  </a:lnTo>
                  <a:lnTo>
                    <a:pt x="115" y="256"/>
                  </a:lnTo>
                  <a:lnTo>
                    <a:pt x="105" y="262"/>
                  </a:lnTo>
                  <a:lnTo>
                    <a:pt x="96" y="269"/>
                  </a:lnTo>
                  <a:lnTo>
                    <a:pt x="86" y="277"/>
                  </a:lnTo>
                  <a:lnTo>
                    <a:pt x="69" y="294"/>
                  </a:lnTo>
                  <a:lnTo>
                    <a:pt x="54" y="312"/>
                  </a:lnTo>
                  <a:lnTo>
                    <a:pt x="41" y="333"/>
                  </a:lnTo>
                  <a:lnTo>
                    <a:pt x="30" y="357"/>
                  </a:lnTo>
                  <a:lnTo>
                    <a:pt x="21" y="381"/>
                  </a:lnTo>
                  <a:lnTo>
                    <a:pt x="14" y="405"/>
                  </a:lnTo>
                  <a:lnTo>
                    <a:pt x="9" y="431"/>
                  </a:lnTo>
                  <a:lnTo>
                    <a:pt x="5" y="457"/>
                  </a:lnTo>
                  <a:lnTo>
                    <a:pt x="2" y="483"/>
                  </a:lnTo>
                  <a:lnTo>
                    <a:pt x="0" y="508"/>
                  </a:lnTo>
                  <a:lnTo>
                    <a:pt x="0" y="534"/>
                  </a:lnTo>
                  <a:lnTo>
                    <a:pt x="141" y="534"/>
                  </a:lnTo>
                  <a:lnTo>
                    <a:pt x="135" y="521"/>
                  </a:lnTo>
                  <a:lnTo>
                    <a:pt x="131" y="507"/>
                  </a:lnTo>
                  <a:lnTo>
                    <a:pt x="128" y="492"/>
                  </a:lnTo>
                  <a:lnTo>
                    <a:pt x="126" y="478"/>
                  </a:lnTo>
                  <a:lnTo>
                    <a:pt x="128" y="464"/>
                  </a:lnTo>
                  <a:lnTo>
                    <a:pt x="129" y="451"/>
                  </a:lnTo>
                  <a:lnTo>
                    <a:pt x="134" y="438"/>
                  </a:lnTo>
                  <a:lnTo>
                    <a:pt x="138" y="426"/>
                  </a:lnTo>
                  <a:lnTo>
                    <a:pt x="143" y="415"/>
                  </a:lnTo>
                  <a:lnTo>
                    <a:pt x="150" y="405"/>
                  </a:lnTo>
                  <a:lnTo>
                    <a:pt x="157" y="394"/>
                  </a:lnTo>
                  <a:lnTo>
                    <a:pt x="167" y="385"/>
                  </a:lnTo>
                  <a:lnTo>
                    <a:pt x="177" y="377"/>
                  </a:lnTo>
                  <a:lnTo>
                    <a:pt x="187" y="368"/>
                  </a:lnTo>
                  <a:lnTo>
                    <a:pt x="198" y="363"/>
                  </a:lnTo>
                  <a:lnTo>
                    <a:pt x="211" y="357"/>
                  </a:lnTo>
                  <a:lnTo>
                    <a:pt x="223" y="353"/>
                  </a:lnTo>
                  <a:lnTo>
                    <a:pt x="236" y="349"/>
                  </a:lnTo>
                  <a:lnTo>
                    <a:pt x="250" y="347"/>
                  </a:lnTo>
                  <a:lnTo>
                    <a:pt x="262" y="347"/>
                  </a:lnTo>
                  <a:lnTo>
                    <a:pt x="276" y="347"/>
                  </a:lnTo>
                  <a:lnTo>
                    <a:pt x="290" y="349"/>
                  </a:lnTo>
                  <a:lnTo>
                    <a:pt x="303" y="353"/>
                  </a:lnTo>
                  <a:lnTo>
                    <a:pt x="316" y="357"/>
                  </a:lnTo>
                  <a:lnTo>
                    <a:pt x="328" y="363"/>
                  </a:lnTo>
                  <a:lnTo>
                    <a:pt x="339" y="368"/>
                  </a:lnTo>
                  <a:lnTo>
                    <a:pt x="349" y="377"/>
                  </a:lnTo>
                  <a:lnTo>
                    <a:pt x="359" y="385"/>
                  </a:lnTo>
                  <a:lnTo>
                    <a:pt x="369" y="394"/>
                  </a:lnTo>
                  <a:lnTo>
                    <a:pt x="376" y="405"/>
                  </a:lnTo>
                  <a:lnTo>
                    <a:pt x="383" y="415"/>
                  </a:lnTo>
                  <a:lnTo>
                    <a:pt x="389" y="426"/>
                  </a:lnTo>
                  <a:lnTo>
                    <a:pt x="393" y="438"/>
                  </a:lnTo>
                  <a:lnTo>
                    <a:pt x="397" y="451"/>
                  </a:lnTo>
                  <a:lnTo>
                    <a:pt x="398" y="464"/>
                  </a:lnTo>
                  <a:lnTo>
                    <a:pt x="400" y="478"/>
                  </a:lnTo>
                  <a:lnTo>
                    <a:pt x="398" y="492"/>
                  </a:lnTo>
                  <a:lnTo>
                    <a:pt x="396" y="507"/>
                  </a:lnTo>
                  <a:lnTo>
                    <a:pt x="391" y="521"/>
                  </a:lnTo>
                  <a:lnTo>
                    <a:pt x="386" y="534"/>
                  </a:lnTo>
                  <a:lnTo>
                    <a:pt x="722" y="534"/>
                  </a:lnTo>
                  <a:lnTo>
                    <a:pt x="716" y="521"/>
                  </a:lnTo>
                  <a:lnTo>
                    <a:pt x="712" y="507"/>
                  </a:lnTo>
                  <a:lnTo>
                    <a:pt x="709" y="492"/>
                  </a:lnTo>
                  <a:lnTo>
                    <a:pt x="708" y="478"/>
                  </a:lnTo>
                  <a:lnTo>
                    <a:pt x="709" y="464"/>
                  </a:lnTo>
                  <a:lnTo>
                    <a:pt x="711" y="451"/>
                  </a:lnTo>
                  <a:lnTo>
                    <a:pt x="715" y="438"/>
                  </a:lnTo>
                  <a:lnTo>
                    <a:pt x="719" y="426"/>
                  </a:lnTo>
                  <a:lnTo>
                    <a:pt x="725" y="415"/>
                  </a:lnTo>
                  <a:lnTo>
                    <a:pt x="732" y="405"/>
                  </a:lnTo>
                  <a:lnTo>
                    <a:pt x="739" y="394"/>
                  </a:lnTo>
                  <a:lnTo>
                    <a:pt x="749" y="385"/>
                  </a:lnTo>
                  <a:lnTo>
                    <a:pt x="758" y="377"/>
                  </a:lnTo>
                  <a:lnTo>
                    <a:pt x="768" y="368"/>
                  </a:lnTo>
                  <a:lnTo>
                    <a:pt x="779" y="363"/>
                  </a:lnTo>
                  <a:lnTo>
                    <a:pt x="792" y="357"/>
                  </a:lnTo>
                  <a:lnTo>
                    <a:pt x="805" y="353"/>
                  </a:lnTo>
                  <a:lnTo>
                    <a:pt x="817" y="349"/>
                  </a:lnTo>
                  <a:lnTo>
                    <a:pt x="831" y="347"/>
                  </a:lnTo>
                  <a:lnTo>
                    <a:pt x="844" y="347"/>
                  </a:lnTo>
                  <a:lnTo>
                    <a:pt x="858" y="347"/>
                  </a:lnTo>
                  <a:lnTo>
                    <a:pt x="871" y="349"/>
                  </a:lnTo>
                  <a:lnTo>
                    <a:pt x="883" y="351"/>
                  </a:lnTo>
                  <a:lnTo>
                    <a:pt x="894" y="356"/>
                  </a:lnTo>
                  <a:lnTo>
                    <a:pt x="907" y="361"/>
                  </a:lnTo>
                  <a:lnTo>
                    <a:pt x="917" y="367"/>
                  </a:lnTo>
                  <a:lnTo>
                    <a:pt x="928" y="374"/>
                  </a:lnTo>
                  <a:lnTo>
                    <a:pt x="936" y="381"/>
                  </a:lnTo>
                  <a:lnTo>
                    <a:pt x="946" y="389"/>
                  </a:lnTo>
                  <a:lnTo>
                    <a:pt x="953" y="399"/>
                  </a:lnTo>
                  <a:lnTo>
                    <a:pt x="960" y="409"/>
                  </a:lnTo>
                  <a:lnTo>
                    <a:pt x="967" y="419"/>
                  </a:lnTo>
                  <a:lnTo>
                    <a:pt x="971" y="430"/>
                  </a:lnTo>
                  <a:lnTo>
                    <a:pt x="976" y="441"/>
                  </a:lnTo>
                  <a:lnTo>
                    <a:pt x="978" y="454"/>
                  </a:lnTo>
                  <a:lnTo>
                    <a:pt x="980" y="465"/>
                  </a:lnTo>
                  <a:lnTo>
                    <a:pt x="981" y="476"/>
                  </a:lnTo>
                  <a:lnTo>
                    <a:pt x="981" y="478"/>
                  </a:lnTo>
                  <a:lnTo>
                    <a:pt x="980" y="492"/>
                  </a:lnTo>
                  <a:lnTo>
                    <a:pt x="977" y="507"/>
                  </a:lnTo>
                  <a:lnTo>
                    <a:pt x="973" y="521"/>
                  </a:lnTo>
                  <a:lnTo>
                    <a:pt x="967" y="534"/>
                  </a:lnTo>
                  <a:lnTo>
                    <a:pt x="1040" y="534"/>
                  </a:lnTo>
                  <a:lnTo>
                    <a:pt x="1041" y="521"/>
                  </a:lnTo>
                  <a:lnTo>
                    <a:pt x="1050" y="518"/>
                  </a:lnTo>
                  <a:lnTo>
                    <a:pt x="1055" y="515"/>
                  </a:lnTo>
                  <a:lnTo>
                    <a:pt x="1061" y="510"/>
                  </a:lnTo>
                  <a:lnTo>
                    <a:pt x="1064" y="503"/>
                  </a:lnTo>
                  <a:lnTo>
                    <a:pt x="1067" y="496"/>
                  </a:lnTo>
                  <a:lnTo>
                    <a:pt x="1068" y="486"/>
                  </a:lnTo>
                  <a:lnTo>
                    <a:pt x="1068" y="464"/>
                  </a:lnTo>
                  <a:close/>
                  <a:moveTo>
                    <a:pt x="530" y="258"/>
                  </a:moveTo>
                  <a:lnTo>
                    <a:pt x="288" y="258"/>
                  </a:lnTo>
                  <a:lnTo>
                    <a:pt x="286" y="255"/>
                  </a:lnTo>
                  <a:lnTo>
                    <a:pt x="288" y="239"/>
                  </a:lnTo>
                  <a:lnTo>
                    <a:pt x="292" y="224"/>
                  </a:lnTo>
                  <a:lnTo>
                    <a:pt x="297" y="209"/>
                  </a:lnTo>
                  <a:lnTo>
                    <a:pt x="306" y="195"/>
                  </a:lnTo>
                  <a:lnTo>
                    <a:pt x="316" y="179"/>
                  </a:lnTo>
                  <a:lnTo>
                    <a:pt x="327" y="165"/>
                  </a:lnTo>
                  <a:lnTo>
                    <a:pt x="341" y="151"/>
                  </a:lnTo>
                  <a:lnTo>
                    <a:pt x="356" y="137"/>
                  </a:lnTo>
                  <a:lnTo>
                    <a:pt x="373" y="124"/>
                  </a:lnTo>
                  <a:lnTo>
                    <a:pt x="391" y="113"/>
                  </a:lnTo>
                  <a:lnTo>
                    <a:pt x="412" y="103"/>
                  </a:lnTo>
                  <a:lnTo>
                    <a:pt x="433" y="94"/>
                  </a:lnTo>
                  <a:lnTo>
                    <a:pt x="456" y="85"/>
                  </a:lnTo>
                  <a:lnTo>
                    <a:pt x="480" y="80"/>
                  </a:lnTo>
                  <a:lnTo>
                    <a:pt x="505" y="75"/>
                  </a:lnTo>
                  <a:lnTo>
                    <a:pt x="530" y="73"/>
                  </a:lnTo>
                  <a:lnTo>
                    <a:pt x="530" y="258"/>
                  </a:lnTo>
                  <a:close/>
                  <a:moveTo>
                    <a:pt x="589" y="258"/>
                  </a:moveTo>
                  <a:lnTo>
                    <a:pt x="589" y="74"/>
                  </a:lnTo>
                  <a:lnTo>
                    <a:pt x="614" y="77"/>
                  </a:lnTo>
                  <a:lnTo>
                    <a:pt x="637" y="82"/>
                  </a:lnTo>
                  <a:lnTo>
                    <a:pt x="659" y="89"/>
                  </a:lnTo>
                  <a:lnTo>
                    <a:pt x="679" y="98"/>
                  </a:lnTo>
                  <a:lnTo>
                    <a:pt x="698" y="108"/>
                  </a:lnTo>
                  <a:lnTo>
                    <a:pt x="718" y="117"/>
                  </a:lnTo>
                  <a:lnTo>
                    <a:pt x="735" y="130"/>
                  </a:lnTo>
                  <a:lnTo>
                    <a:pt x="750" y="143"/>
                  </a:lnTo>
                  <a:lnTo>
                    <a:pt x="764" y="155"/>
                  </a:lnTo>
                  <a:lnTo>
                    <a:pt x="777" y="169"/>
                  </a:lnTo>
                  <a:lnTo>
                    <a:pt x="788" y="183"/>
                  </a:lnTo>
                  <a:lnTo>
                    <a:pt x="796" y="199"/>
                  </a:lnTo>
                  <a:lnTo>
                    <a:pt x="805" y="213"/>
                  </a:lnTo>
                  <a:lnTo>
                    <a:pt x="810" y="228"/>
                  </a:lnTo>
                  <a:lnTo>
                    <a:pt x="814" y="242"/>
                  </a:lnTo>
                  <a:lnTo>
                    <a:pt x="816" y="258"/>
                  </a:lnTo>
                  <a:lnTo>
                    <a:pt x="589" y="25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49" name="Freeform 29"/>
            <p:cNvSpPr>
              <a:spLocks noEditPoints="1" noChangeArrowheads="1"/>
            </p:cNvSpPr>
            <p:nvPr/>
          </p:nvSpPr>
          <p:spPr bwMode="auto">
            <a:xfrm>
              <a:off x="385763" y="195263"/>
              <a:ext cx="122238" cy="115888"/>
            </a:xfrm>
            <a:custGeom>
              <a:avLst/>
              <a:gdLst>
                <a:gd name="T0" fmla="*/ 2147483646 w 231"/>
                <a:gd name="T1" fmla="*/ 0 h 221"/>
                <a:gd name="T2" fmla="*/ 2147483646 w 231"/>
                <a:gd name="T3" fmla="*/ 2147483646 h 221"/>
                <a:gd name="T4" fmla="*/ 2147483646 w 231"/>
                <a:gd name="T5" fmla="*/ 2147483646 h 221"/>
                <a:gd name="T6" fmla="*/ 2147483646 w 231"/>
                <a:gd name="T7" fmla="*/ 2147483646 h 221"/>
                <a:gd name="T8" fmla="*/ 2147483646 w 231"/>
                <a:gd name="T9" fmla="*/ 2147483646 h 221"/>
                <a:gd name="T10" fmla="*/ 2147483646 w 231"/>
                <a:gd name="T11" fmla="*/ 2147483646 h 221"/>
                <a:gd name="T12" fmla="*/ 2147483646 w 231"/>
                <a:gd name="T13" fmla="*/ 2147483646 h 221"/>
                <a:gd name="T14" fmla="*/ 2147483646 w 231"/>
                <a:gd name="T15" fmla="*/ 2147483646 h 221"/>
                <a:gd name="T16" fmla="*/ 0 w 231"/>
                <a:gd name="T17" fmla="*/ 2147483646 h 221"/>
                <a:gd name="T18" fmla="*/ 0 w 231"/>
                <a:gd name="T19" fmla="*/ 2147483646 h 221"/>
                <a:gd name="T20" fmla="*/ 2147483646 w 231"/>
                <a:gd name="T21" fmla="*/ 2147483646 h 221"/>
                <a:gd name="T22" fmla="*/ 2147483646 w 231"/>
                <a:gd name="T23" fmla="*/ 2147483646 h 221"/>
                <a:gd name="T24" fmla="*/ 2147483646 w 231"/>
                <a:gd name="T25" fmla="*/ 2147483646 h 221"/>
                <a:gd name="T26" fmla="*/ 2147483646 w 231"/>
                <a:gd name="T27" fmla="*/ 2147483646 h 221"/>
                <a:gd name="T28" fmla="*/ 2147483646 w 231"/>
                <a:gd name="T29" fmla="*/ 2147483646 h 221"/>
                <a:gd name="T30" fmla="*/ 2147483646 w 231"/>
                <a:gd name="T31" fmla="*/ 2147483646 h 221"/>
                <a:gd name="T32" fmla="*/ 2147483646 w 231"/>
                <a:gd name="T33" fmla="*/ 2147483646 h 221"/>
                <a:gd name="T34" fmla="*/ 2147483646 w 231"/>
                <a:gd name="T35" fmla="*/ 2147483646 h 221"/>
                <a:gd name="T36" fmla="*/ 2147483646 w 231"/>
                <a:gd name="T37" fmla="*/ 2147483646 h 221"/>
                <a:gd name="T38" fmla="*/ 2147483646 w 231"/>
                <a:gd name="T39" fmla="*/ 2147483646 h 221"/>
                <a:gd name="T40" fmla="*/ 2147483646 w 231"/>
                <a:gd name="T41" fmla="*/ 2147483646 h 221"/>
                <a:gd name="T42" fmla="*/ 2147483646 w 231"/>
                <a:gd name="T43" fmla="*/ 2147483646 h 221"/>
                <a:gd name="T44" fmla="*/ 2147483646 w 231"/>
                <a:gd name="T45" fmla="*/ 2147483646 h 221"/>
                <a:gd name="T46" fmla="*/ 2147483646 w 231"/>
                <a:gd name="T47" fmla="*/ 2147483646 h 221"/>
                <a:gd name="T48" fmla="*/ 2147483646 w 231"/>
                <a:gd name="T49" fmla="*/ 2147483646 h 221"/>
                <a:gd name="T50" fmla="*/ 2147483646 w 231"/>
                <a:gd name="T51" fmla="*/ 2147483646 h 221"/>
                <a:gd name="T52" fmla="*/ 2147483646 w 231"/>
                <a:gd name="T53" fmla="*/ 2147483646 h 221"/>
                <a:gd name="T54" fmla="*/ 2147483646 w 231"/>
                <a:gd name="T55" fmla="*/ 2147483646 h 221"/>
                <a:gd name="T56" fmla="*/ 2147483646 w 231"/>
                <a:gd name="T57" fmla="*/ 2147483646 h 221"/>
                <a:gd name="T58" fmla="*/ 2147483646 w 231"/>
                <a:gd name="T59" fmla="*/ 2147483646 h 221"/>
                <a:gd name="T60" fmla="*/ 2147483646 w 231"/>
                <a:gd name="T61" fmla="*/ 2147483646 h 221"/>
                <a:gd name="T62" fmla="*/ 2147483646 w 231"/>
                <a:gd name="T63" fmla="*/ 2147483646 h 221"/>
                <a:gd name="T64" fmla="*/ 2147483646 w 231"/>
                <a:gd name="T65" fmla="*/ 2147483646 h 221"/>
                <a:gd name="T66" fmla="*/ 2147483646 w 231"/>
                <a:gd name="T67" fmla="*/ 0 h 221"/>
                <a:gd name="T68" fmla="*/ 2147483646 w 231"/>
                <a:gd name="T69" fmla="*/ 0 h 221"/>
                <a:gd name="T70" fmla="*/ 2147483646 w 231"/>
                <a:gd name="T71" fmla="*/ 2147483646 h 221"/>
                <a:gd name="T72" fmla="*/ 2147483646 w 231"/>
                <a:gd name="T73" fmla="*/ 2147483646 h 221"/>
                <a:gd name="T74" fmla="*/ 2147483646 w 231"/>
                <a:gd name="T75" fmla="*/ 2147483646 h 221"/>
                <a:gd name="T76" fmla="*/ 2147483646 w 231"/>
                <a:gd name="T77" fmla="*/ 2147483646 h 221"/>
                <a:gd name="T78" fmla="*/ 2147483646 w 231"/>
                <a:gd name="T79" fmla="*/ 2147483646 h 221"/>
                <a:gd name="T80" fmla="*/ 2147483646 w 231"/>
                <a:gd name="T81" fmla="*/ 2147483646 h 221"/>
                <a:gd name="T82" fmla="*/ 2147483646 w 231"/>
                <a:gd name="T83" fmla="*/ 2147483646 h 221"/>
                <a:gd name="T84" fmla="*/ 2147483646 w 231"/>
                <a:gd name="T85" fmla="*/ 2147483646 h 221"/>
                <a:gd name="T86" fmla="*/ 2147483646 w 231"/>
                <a:gd name="T87" fmla="*/ 2147483646 h 221"/>
                <a:gd name="T88" fmla="*/ 2147483646 w 231"/>
                <a:gd name="T89" fmla="*/ 2147483646 h 221"/>
                <a:gd name="T90" fmla="*/ 2147483646 w 231"/>
                <a:gd name="T91" fmla="*/ 2147483646 h 221"/>
                <a:gd name="T92" fmla="*/ 2147483646 w 231"/>
                <a:gd name="T93" fmla="*/ 2147483646 h 221"/>
                <a:gd name="T94" fmla="*/ 2147483646 w 231"/>
                <a:gd name="T95" fmla="*/ 2147483646 h 221"/>
                <a:gd name="T96" fmla="*/ 2147483646 w 231"/>
                <a:gd name="T97" fmla="*/ 2147483646 h 221"/>
                <a:gd name="T98" fmla="*/ 2147483646 w 231"/>
                <a:gd name="T99" fmla="*/ 2147483646 h 221"/>
                <a:gd name="T100" fmla="*/ 2147483646 w 231"/>
                <a:gd name="T101" fmla="*/ 2147483646 h 221"/>
                <a:gd name="T102" fmla="*/ 2147483646 w 231"/>
                <a:gd name="T103" fmla="*/ 2147483646 h 221"/>
                <a:gd name="T104" fmla="*/ 2147483646 w 231"/>
                <a:gd name="T105" fmla="*/ 2147483646 h 221"/>
                <a:gd name="T106" fmla="*/ 2147483646 w 231"/>
                <a:gd name="T107" fmla="*/ 2147483646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1"/>
                <a:gd name="T163" fmla="*/ 0 h 221"/>
                <a:gd name="T164" fmla="*/ 231 w 231"/>
                <a:gd name="T165" fmla="*/ 221 h 22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1" h="221">
                  <a:moveTo>
                    <a:pt x="115" y="0"/>
                  </a:moveTo>
                  <a:lnTo>
                    <a:pt x="115" y="0"/>
                  </a:lnTo>
                  <a:lnTo>
                    <a:pt x="104" y="0"/>
                  </a:lnTo>
                  <a:lnTo>
                    <a:pt x="92" y="1"/>
                  </a:lnTo>
                  <a:lnTo>
                    <a:pt x="81" y="4"/>
                  </a:lnTo>
                  <a:lnTo>
                    <a:pt x="70" y="8"/>
                  </a:lnTo>
                  <a:lnTo>
                    <a:pt x="60" y="13"/>
                  </a:lnTo>
                  <a:lnTo>
                    <a:pt x="50" y="18"/>
                  </a:lnTo>
                  <a:lnTo>
                    <a:pt x="42" y="25"/>
                  </a:lnTo>
                  <a:lnTo>
                    <a:pt x="34" y="32"/>
                  </a:lnTo>
                  <a:lnTo>
                    <a:pt x="27" y="39"/>
                  </a:lnTo>
                  <a:lnTo>
                    <a:pt x="20" y="48"/>
                  </a:lnTo>
                  <a:lnTo>
                    <a:pt x="14" y="57"/>
                  </a:lnTo>
                  <a:lnTo>
                    <a:pt x="8" y="67"/>
                  </a:lnTo>
                  <a:lnTo>
                    <a:pt x="4" y="77"/>
                  </a:lnTo>
                  <a:lnTo>
                    <a:pt x="1" y="88"/>
                  </a:lnTo>
                  <a:lnTo>
                    <a:pt x="0" y="98"/>
                  </a:lnTo>
                  <a:lnTo>
                    <a:pt x="0" y="111"/>
                  </a:lnTo>
                  <a:lnTo>
                    <a:pt x="0" y="122"/>
                  </a:lnTo>
                  <a:lnTo>
                    <a:pt x="1" y="132"/>
                  </a:lnTo>
                  <a:lnTo>
                    <a:pt x="4" y="143"/>
                  </a:lnTo>
                  <a:lnTo>
                    <a:pt x="8" y="153"/>
                  </a:lnTo>
                  <a:lnTo>
                    <a:pt x="14" y="162"/>
                  </a:lnTo>
                  <a:lnTo>
                    <a:pt x="20" y="172"/>
                  </a:lnTo>
                  <a:lnTo>
                    <a:pt x="27" y="181"/>
                  </a:lnTo>
                  <a:lnTo>
                    <a:pt x="34" y="188"/>
                  </a:lnTo>
                  <a:lnTo>
                    <a:pt x="42" y="195"/>
                  </a:lnTo>
                  <a:lnTo>
                    <a:pt x="50" y="202"/>
                  </a:lnTo>
                  <a:lnTo>
                    <a:pt x="60" y="207"/>
                  </a:lnTo>
                  <a:lnTo>
                    <a:pt x="70" y="211"/>
                  </a:lnTo>
                  <a:lnTo>
                    <a:pt x="81" y="216"/>
                  </a:lnTo>
                  <a:lnTo>
                    <a:pt x="92" y="218"/>
                  </a:lnTo>
                  <a:lnTo>
                    <a:pt x="104" y="220"/>
                  </a:lnTo>
                  <a:lnTo>
                    <a:pt x="115" y="221"/>
                  </a:lnTo>
                  <a:lnTo>
                    <a:pt x="128" y="220"/>
                  </a:lnTo>
                  <a:lnTo>
                    <a:pt x="139" y="218"/>
                  </a:lnTo>
                  <a:lnTo>
                    <a:pt x="150" y="216"/>
                  </a:lnTo>
                  <a:lnTo>
                    <a:pt x="161" y="211"/>
                  </a:lnTo>
                  <a:lnTo>
                    <a:pt x="171" y="207"/>
                  </a:lnTo>
                  <a:lnTo>
                    <a:pt x="181" y="202"/>
                  </a:lnTo>
                  <a:lnTo>
                    <a:pt x="189" y="195"/>
                  </a:lnTo>
                  <a:lnTo>
                    <a:pt x="198" y="188"/>
                  </a:lnTo>
                  <a:lnTo>
                    <a:pt x="205" y="181"/>
                  </a:lnTo>
                  <a:lnTo>
                    <a:pt x="212" y="172"/>
                  </a:lnTo>
                  <a:lnTo>
                    <a:pt x="217" y="162"/>
                  </a:lnTo>
                  <a:lnTo>
                    <a:pt x="223" y="153"/>
                  </a:lnTo>
                  <a:lnTo>
                    <a:pt x="226" y="143"/>
                  </a:lnTo>
                  <a:lnTo>
                    <a:pt x="228" y="132"/>
                  </a:lnTo>
                  <a:lnTo>
                    <a:pt x="231" y="122"/>
                  </a:lnTo>
                  <a:lnTo>
                    <a:pt x="231" y="111"/>
                  </a:lnTo>
                  <a:lnTo>
                    <a:pt x="231" y="98"/>
                  </a:lnTo>
                  <a:lnTo>
                    <a:pt x="228" y="88"/>
                  </a:lnTo>
                  <a:lnTo>
                    <a:pt x="226" y="77"/>
                  </a:lnTo>
                  <a:lnTo>
                    <a:pt x="223" y="67"/>
                  </a:lnTo>
                  <a:lnTo>
                    <a:pt x="217" y="57"/>
                  </a:lnTo>
                  <a:lnTo>
                    <a:pt x="212" y="48"/>
                  </a:lnTo>
                  <a:lnTo>
                    <a:pt x="205" y="39"/>
                  </a:lnTo>
                  <a:lnTo>
                    <a:pt x="198" y="32"/>
                  </a:lnTo>
                  <a:lnTo>
                    <a:pt x="189" y="25"/>
                  </a:lnTo>
                  <a:lnTo>
                    <a:pt x="181" y="18"/>
                  </a:lnTo>
                  <a:lnTo>
                    <a:pt x="171" y="13"/>
                  </a:lnTo>
                  <a:lnTo>
                    <a:pt x="161" y="8"/>
                  </a:lnTo>
                  <a:lnTo>
                    <a:pt x="150" y="4"/>
                  </a:lnTo>
                  <a:lnTo>
                    <a:pt x="139" y="1"/>
                  </a:lnTo>
                  <a:lnTo>
                    <a:pt x="128" y="0"/>
                  </a:lnTo>
                  <a:lnTo>
                    <a:pt x="115" y="0"/>
                  </a:lnTo>
                  <a:close/>
                  <a:moveTo>
                    <a:pt x="116" y="153"/>
                  </a:moveTo>
                  <a:lnTo>
                    <a:pt x="116" y="153"/>
                  </a:lnTo>
                  <a:lnTo>
                    <a:pt x="107" y="151"/>
                  </a:lnTo>
                  <a:lnTo>
                    <a:pt x="98" y="148"/>
                  </a:lnTo>
                  <a:lnTo>
                    <a:pt x="91" y="144"/>
                  </a:lnTo>
                  <a:lnTo>
                    <a:pt x="84" y="139"/>
                  </a:lnTo>
                  <a:lnTo>
                    <a:pt x="78" y="132"/>
                  </a:lnTo>
                  <a:lnTo>
                    <a:pt x="74" y="125"/>
                  </a:lnTo>
                  <a:lnTo>
                    <a:pt x="71" y="116"/>
                  </a:lnTo>
                  <a:lnTo>
                    <a:pt x="71" y="108"/>
                  </a:lnTo>
                  <a:lnTo>
                    <a:pt x="71" y="98"/>
                  </a:lnTo>
                  <a:lnTo>
                    <a:pt x="74" y="90"/>
                  </a:lnTo>
                  <a:lnTo>
                    <a:pt x="78" y="83"/>
                  </a:lnTo>
                  <a:lnTo>
                    <a:pt x="84" y="76"/>
                  </a:lnTo>
                  <a:lnTo>
                    <a:pt x="91" y="70"/>
                  </a:lnTo>
                  <a:lnTo>
                    <a:pt x="98" y="66"/>
                  </a:lnTo>
                  <a:lnTo>
                    <a:pt x="107" y="63"/>
                  </a:lnTo>
                  <a:lnTo>
                    <a:pt x="116" y="62"/>
                  </a:lnTo>
                  <a:lnTo>
                    <a:pt x="125" y="63"/>
                  </a:lnTo>
                  <a:lnTo>
                    <a:pt x="133" y="66"/>
                  </a:lnTo>
                  <a:lnTo>
                    <a:pt x="142" y="70"/>
                  </a:lnTo>
                  <a:lnTo>
                    <a:pt x="147" y="76"/>
                  </a:lnTo>
                  <a:lnTo>
                    <a:pt x="153" y="83"/>
                  </a:lnTo>
                  <a:lnTo>
                    <a:pt x="157" y="90"/>
                  </a:lnTo>
                  <a:lnTo>
                    <a:pt x="160" y="98"/>
                  </a:lnTo>
                  <a:lnTo>
                    <a:pt x="161" y="108"/>
                  </a:lnTo>
                  <a:lnTo>
                    <a:pt x="160" y="116"/>
                  </a:lnTo>
                  <a:lnTo>
                    <a:pt x="157" y="125"/>
                  </a:lnTo>
                  <a:lnTo>
                    <a:pt x="153" y="132"/>
                  </a:lnTo>
                  <a:lnTo>
                    <a:pt x="147" y="139"/>
                  </a:lnTo>
                  <a:lnTo>
                    <a:pt x="142" y="144"/>
                  </a:lnTo>
                  <a:lnTo>
                    <a:pt x="133" y="148"/>
                  </a:lnTo>
                  <a:lnTo>
                    <a:pt x="125" y="151"/>
                  </a:lnTo>
                  <a:lnTo>
                    <a:pt x="116" y="15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50" name="Freeform 30"/>
            <p:cNvSpPr>
              <a:spLocks noEditPoints="1" noChangeArrowheads="1"/>
            </p:cNvSpPr>
            <p:nvPr/>
          </p:nvSpPr>
          <p:spPr bwMode="auto">
            <a:xfrm>
              <a:off x="77788" y="195263"/>
              <a:ext cx="122238" cy="115888"/>
            </a:xfrm>
            <a:custGeom>
              <a:avLst/>
              <a:gdLst>
                <a:gd name="T0" fmla="*/ 2147483646 w 231"/>
                <a:gd name="T1" fmla="*/ 0 h 221"/>
                <a:gd name="T2" fmla="*/ 2147483646 w 231"/>
                <a:gd name="T3" fmla="*/ 2147483646 h 221"/>
                <a:gd name="T4" fmla="*/ 2147483646 w 231"/>
                <a:gd name="T5" fmla="*/ 2147483646 h 221"/>
                <a:gd name="T6" fmla="*/ 2147483646 w 231"/>
                <a:gd name="T7" fmla="*/ 2147483646 h 221"/>
                <a:gd name="T8" fmla="*/ 2147483646 w 231"/>
                <a:gd name="T9" fmla="*/ 2147483646 h 221"/>
                <a:gd name="T10" fmla="*/ 2147483646 w 231"/>
                <a:gd name="T11" fmla="*/ 2147483646 h 221"/>
                <a:gd name="T12" fmla="*/ 2147483646 w 231"/>
                <a:gd name="T13" fmla="*/ 2147483646 h 221"/>
                <a:gd name="T14" fmla="*/ 2147483646 w 231"/>
                <a:gd name="T15" fmla="*/ 2147483646 h 221"/>
                <a:gd name="T16" fmla="*/ 0 w 231"/>
                <a:gd name="T17" fmla="*/ 2147483646 h 221"/>
                <a:gd name="T18" fmla="*/ 0 w 231"/>
                <a:gd name="T19" fmla="*/ 2147483646 h 221"/>
                <a:gd name="T20" fmla="*/ 2147483646 w 231"/>
                <a:gd name="T21" fmla="*/ 2147483646 h 221"/>
                <a:gd name="T22" fmla="*/ 2147483646 w 231"/>
                <a:gd name="T23" fmla="*/ 2147483646 h 221"/>
                <a:gd name="T24" fmla="*/ 2147483646 w 231"/>
                <a:gd name="T25" fmla="*/ 2147483646 h 221"/>
                <a:gd name="T26" fmla="*/ 2147483646 w 231"/>
                <a:gd name="T27" fmla="*/ 2147483646 h 221"/>
                <a:gd name="T28" fmla="*/ 2147483646 w 231"/>
                <a:gd name="T29" fmla="*/ 2147483646 h 221"/>
                <a:gd name="T30" fmla="*/ 2147483646 w 231"/>
                <a:gd name="T31" fmla="*/ 2147483646 h 221"/>
                <a:gd name="T32" fmla="*/ 2147483646 w 231"/>
                <a:gd name="T33" fmla="*/ 2147483646 h 221"/>
                <a:gd name="T34" fmla="*/ 2147483646 w 231"/>
                <a:gd name="T35" fmla="*/ 2147483646 h 221"/>
                <a:gd name="T36" fmla="*/ 2147483646 w 231"/>
                <a:gd name="T37" fmla="*/ 2147483646 h 221"/>
                <a:gd name="T38" fmla="*/ 2147483646 w 231"/>
                <a:gd name="T39" fmla="*/ 2147483646 h 221"/>
                <a:gd name="T40" fmla="*/ 2147483646 w 231"/>
                <a:gd name="T41" fmla="*/ 2147483646 h 221"/>
                <a:gd name="T42" fmla="*/ 2147483646 w 231"/>
                <a:gd name="T43" fmla="*/ 2147483646 h 221"/>
                <a:gd name="T44" fmla="*/ 2147483646 w 231"/>
                <a:gd name="T45" fmla="*/ 2147483646 h 221"/>
                <a:gd name="T46" fmla="*/ 2147483646 w 231"/>
                <a:gd name="T47" fmla="*/ 2147483646 h 221"/>
                <a:gd name="T48" fmla="*/ 2147483646 w 231"/>
                <a:gd name="T49" fmla="*/ 2147483646 h 221"/>
                <a:gd name="T50" fmla="*/ 2147483646 w 231"/>
                <a:gd name="T51" fmla="*/ 2147483646 h 221"/>
                <a:gd name="T52" fmla="*/ 2147483646 w 231"/>
                <a:gd name="T53" fmla="*/ 2147483646 h 221"/>
                <a:gd name="T54" fmla="*/ 2147483646 w 231"/>
                <a:gd name="T55" fmla="*/ 2147483646 h 221"/>
                <a:gd name="T56" fmla="*/ 2147483646 w 231"/>
                <a:gd name="T57" fmla="*/ 2147483646 h 221"/>
                <a:gd name="T58" fmla="*/ 2147483646 w 231"/>
                <a:gd name="T59" fmla="*/ 2147483646 h 221"/>
                <a:gd name="T60" fmla="*/ 2147483646 w 231"/>
                <a:gd name="T61" fmla="*/ 2147483646 h 221"/>
                <a:gd name="T62" fmla="*/ 2147483646 w 231"/>
                <a:gd name="T63" fmla="*/ 2147483646 h 221"/>
                <a:gd name="T64" fmla="*/ 2147483646 w 231"/>
                <a:gd name="T65" fmla="*/ 2147483646 h 221"/>
                <a:gd name="T66" fmla="*/ 2147483646 w 231"/>
                <a:gd name="T67" fmla="*/ 0 h 221"/>
                <a:gd name="T68" fmla="*/ 2147483646 w 231"/>
                <a:gd name="T69" fmla="*/ 0 h 221"/>
                <a:gd name="T70" fmla="*/ 2147483646 w 231"/>
                <a:gd name="T71" fmla="*/ 2147483646 h 221"/>
                <a:gd name="T72" fmla="*/ 2147483646 w 231"/>
                <a:gd name="T73" fmla="*/ 2147483646 h 221"/>
                <a:gd name="T74" fmla="*/ 2147483646 w 231"/>
                <a:gd name="T75" fmla="*/ 2147483646 h 221"/>
                <a:gd name="T76" fmla="*/ 2147483646 w 231"/>
                <a:gd name="T77" fmla="*/ 2147483646 h 221"/>
                <a:gd name="T78" fmla="*/ 2147483646 w 231"/>
                <a:gd name="T79" fmla="*/ 2147483646 h 221"/>
                <a:gd name="T80" fmla="*/ 2147483646 w 231"/>
                <a:gd name="T81" fmla="*/ 2147483646 h 221"/>
                <a:gd name="T82" fmla="*/ 2147483646 w 231"/>
                <a:gd name="T83" fmla="*/ 2147483646 h 221"/>
                <a:gd name="T84" fmla="*/ 2147483646 w 231"/>
                <a:gd name="T85" fmla="*/ 2147483646 h 221"/>
                <a:gd name="T86" fmla="*/ 2147483646 w 231"/>
                <a:gd name="T87" fmla="*/ 2147483646 h 221"/>
                <a:gd name="T88" fmla="*/ 2147483646 w 231"/>
                <a:gd name="T89" fmla="*/ 2147483646 h 221"/>
                <a:gd name="T90" fmla="*/ 2147483646 w 231"/>
                <a:gd name="T91" fmla="*/ 2147483646 h 221"/>
                <a:gd name="T92" fmla="*/ 2147483646 w 231"/>
                <a:gd name="T93" fmla="*/ 2147483646 h 221"/>
                <a:gd name="T94" fmla="*/ 2147483646 w 231"/>
                <a:gd name="T95" fmla="*/ 2147483646 h 221"/>
                <a:gd name="T96" fmla="*/ 2147483646 w 231"/>
                <a:gd name="T97" fmla="*/ 2147483646 h 221"/>
                <a:gd name="T98" fmla="*/ 2147483646 w 231"/>
                <a:gd name="T99" fmla="*/ 2147483646 h 221"/>
                <a:gd name="T100" fmla="*/ 2147483646 w 231"/>
                <a:gd name="T101" fmla="*/ 2147483646 h 221"/>
                <a:gd name="T102" fmla="*/ 2147483646 w 231"/>
                <a:gd name="T103" fmla="*/ 2147483646 h 221"/>
                <a:gd name="T104" fmla="*/ 2147483646 w 231"/>
                <a:gd name="T105" fmla="*/ 2147483646 h 221"/>
                <a:gd name="T106" fmla="*/ 2147483646 w 231"/>
                <a:gd name="T107" fmla="*/ 2147483646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1"/>
                <a:gd name="T163" fmla="*/ 0 h 221"/>
                <a:gd name="T164" fmla="*/ 231 w 231"/>
                <a:gd name="T165" fmla="*/ 221 h 22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1" h="221">
                  <a:moveTo>
                    <a:pt x="114" y="0"/>
                  </a:moveTo>
                  <a:lnTo>
                    <a:pt x="114" y="0"/>
                  </a:lnTo>
                  <a:lnTo>
                    <a:pt x="103" y="0"/>
                  </a:lnTo>
                  <a:lnTo>
                    <a:pt x="92" y="1"/>
                  </a:lnTo>
                  <a:lnTo>
                    <a:pt x="81" y="4"/>
                  </a:lnTo>
                  <a:lnTo>
                    <a:pt x="70" y="8"/>
                  </a:lnTo>
                  <a:lnTo>
                    <a:pt x="60" y="13"/>
                  </a:lnTo>
                  <a:lnTo>
                    <a:pt x="50" y="18"/>
                  </a:lnTo>
                  <a:lnTo>
                    <a:pt x="42" y="25"/>
                  </a:lnTo>
                  <a:lnTo>
                    <a:pt x="33" y="32"/>
                  </a:lnTo>
                  <a:lnTo>
                    <a:pt x="26" y="39"/>
                  </a:lnTo>
                  <a:lnTo>
                    <a:pt x="19" y="48"/>
                  </a:lnTo>
                  <a:lnTo>
                    <a:pt x="14" y="57"/>
                  </a:lnTo>
                  <a:lnTo>
                    <a:pt x="8" y="67"/>
                  </a:lnTo>
                  <a:lnTo>
                    <a:pt x="5" y="77"/>
                  </a:lnTo>
                  <a:lnTo>
                    <a:pt x="1" y="88"/>
                  </a:lnTo>
                  <a:lnTo>
                    <a:pt x="0" y="98"/>
                  </a:lnTo>
                  <a:lnTo>
                    <a:pt x="0" y="111"/>
                  </a:lnTo>
                  <a:lnTo>
                    <a:pt x="0" y="122"/>
                  </a:lnTo>
                  <a:lnTo>
                    <a:pt x="1" y="132"/>
                  </a:lnTo>
                  <a:lnTo>
                    <a:pt x="5" y="143"/>
                  </a:lnTo>
                  <a:lnTo>
                    <a:pt x="8" y="153"/>
                  </a:lnTo>
                  <a:lnTo>
                    <a:pt x="14" y="162"/>
                  </a:lnTo>
                  <a:lnTo>
                    <a:pt x="19" y="172"/>
                  </a:lnTo>
                  <a:lnTo>
                    <a:pt x="26" y="181"/>
                  </a:lnTo>
                  <a:lnTo>
                    <a:pt x="33" y="188"/>
                  </a:lnTo>
                  <a:lnTo>
                    <a:pt x="42" y="195"/>
                  </a:lnTo>
                  <a:lnTo>
                    <a:pt x="50" y="202"/>
                  </a:lnTo>
                  <a:lnTo>
                    <a:pt x="60" y="207"/>
                  </a:lnTo>
                  <a:lnTo>
                    <a:pt x="70" y="211"/>
                  </a:lnTo>
                  <a:lnTo>
                    <a:pt x="81" y="216"/>
                  </a:lnTo>
                  <a:lnTo>
                    <a:pt x="92" y="218"/>
                  </a:lnTo>
                  <a:lnTo>
                    <a:pt x="103" y="220"/>
                  </a:lnTo>
                  <a:lnTo>
                    <a:pt x="114" y="221"/>
                  </a:lnTo>
                  <a:lnTo>
                    <a:pt x="127" y="220"/>
                  </a:lnTo>
                  <a:lnTo>
                    <a:pt x="138" y="218"/>
                  </a:lnTo>
                  <a:lnTo>
                    <a:pt x="149" y="216"/>
                  </a:lnTo>
                  <a:lnTo>
                    <a:pt x="161" y="211"/>
                  </a:lnTo>
                  <a:lnTo>
                    <a:pt x="170" y="207"/>
                  </a:lnTo>
                  <a:lnTo>
                    <a:pt x="180" y="202"/>
                  </a:lnTo>
                  <a:lnTo>
                    <a:pt x="189" y="195"/>
                  </a:lnTo>
                  <a:lnTo>
                    <a:pt x="197" y="188"/>
                  </a:lnTo>
                  <a:lnTo>
                    <a:pt x="204" y="181"/>
                  </a:lnTo>
                  <a:lnTo>
                    <a:pt x="211" y="172"/>
                  </a:lnTo>
                  <a:lnTo>
                    <a:pt x="217" y="162"/>
                  </a:lnTo>
                  <a:lnTo>
                    <a:pt x="222" y="153"/>
                  </a:lnTo>
                  <a:lnTo>
                    <a:pt x="225" y="143"/>
                  </a:lnTo>
                  <a:lnTo>
                    <a:pt x="229" y="132"/>
                  </a:lnTo>
                  <a:lnTo>
                    <a:pt x="231" y="122"/>
                  </a:lnTo>
                  <a:lnTo>
                    <a:pt x="231" y="111"/>
                  </a:lnTo>
                  <a:lnTo>
                    <a:pt x="231" y="98"/>
                  </a:lnTo>
                  <a:lnTo>
                    <a:pt x="229" y="88"/>
                  </a:lnTo>
                  <a:lnTo>
                    <a:pt x="225" y="77"/>
                  </a:lnTo>
                  <a:lnTo>
                    <a:pt x="222" y="67"/>
                  </a:lnTo>
                  <a:lnTo>
                    <a:pt x="217" y="57"/>
                  </a:lnTo>
                  <a:lnTo>
                    <a:pt x="211" y="48"/>
                  </a:lnTo>
                  <a:lnTo>
                    <a:pt x="204" y="39"/>
                  </a:lnTo>
                  <a:lnTo>
                    <a:pt x="197" y="32"/>
                  </a:lnTo>
                  <a:lnTo>
                    <a:pt x="189" y="25"/>
                  </a:lnTo>
                  <a:lnTo>
                    <a:pt x="180" y="18"/>
                  </a:lnTo>
                  <a:lnTo>
                    <a:pt x="170" y="13"/>
                  </a:lnTo>
                  <a:lnTo>
                    <a:pt x="161" y="8"/>
                  </a:lnTo>
                  <a:lnTo>
                    <a:pt x="149" y="4"/>
                  </a:lnTo>
                  <a:lnTo>
                    <a:pt x="138" y="1"/>
                  </a:lnTo>
                  <a:lnTo>
                    <a:pt x="127" y="0"/>
                  </a:lnTo>
                  <a:lnTo>
                    <a:pt x="114" y="0"/>
                  </a:lnTo>
                  <a:close/>
                  <a:moveTo>
                    <a:pt x="110" y="153"/>
                  </a:moveTo>
                  <a:lnTo>
                    <a:pt x="110" y="153"/>
                  </a:lnTo>
                  <a:lnTo>
                    <a:pt x="100" y="151"/>
                  </a:lnTo>
                  <a:lnTo>
                    <a:pt x="92" y="148"/>
                  </a:lnTo>
                  <a:lnTo>
                    <a:pt x="85" y="144"/>
                  </a:lnTo>
                  <a:lnTo>
                    <a:pt x="78" y="139"/>
                  </a:lnTo>
                  <a:lnTo>
                    <a:pt x="72" y="132"/>
                  </a:lnTo>
                  <a:lnTo>
                    <a:pt x="68" y="125"/>
                  </a:lnTo>
                  <a:lnTo>
                    <a:pt x="65" y="116"/>
                  </a:lnTo>
                  <a:lnTo>
                    <a:pt x="65" y="108"/>
                  </a:lnTo>
                  <a:lnTo>
                    <a:pt x="65" y="98"/>
                  </a:lnTo>
                  <a:lnTo>
                    <a:pt x="68" y="90"/>
                  </a:lnTo>
                  <a:lnTo>
                    <a:pt x="72" y="83"/>
                  </a:lnTo>
                  <a:lnTo>
                    <a:pt x="78" y="76"/>
                  </a:lnTo>
                  <a:lnTo>
                    <a:pt x="85" y="70"/>
                  </a:lnTo>
                  <a:lnTo>
                    <a:pt x="92" y="66"/>
                  </a:lnTo>
                  <a:lnTo>
                    <a:pt x="100" y="63"/>
                  </a:lnTo>
                  <a:lnTo>
                    <a:pt x="110" y="62"/>
                  </a:lnTo>
                  <a:lnTo>
                    <a:pt x="119" y="63"/>
                  </a:lnTo>
                  <a:lnTo>
                    <a:pt x="127" y="66"/>
                  </a:lnTo>
                  <a:lnTo>
                    <a:pt x="135" y="70"/>
                  </a:lnTo>
                  <a:lnTo>
                    <a:pt x="142" y="76"/>
                  </a:lnTo>
                  <a:lnTo>
                    <a:pt x="148" y="83"/>
                  </a:lnTo>
                  <a:lnTo>
                    <a:pt x="152" y="90"/>
                  </a:lnTo>
                  <a:lnTo>
                    <a:pt x="154" y="98"/>
                  </a:lnTo>
                  <a:lnTo>
                    <a:pt x="155" y="108"/>
                  </a:lnTo>
                  <a:lnTo>
                    <a:pt x="154" y="116"/>
                  </a:lnTo>
                  <a:lnTo>
                    <a:pt x="152" y="125"/>
                  </a:lnTo>
                  <a:lnTo>
                    <a:pt x="148" y="132"/>
                  </a:lnTo>
                  <a:lnTo>
                    <a:pt x="142" y="139"/>
                  </a:lnTo>
                  <a:lnTo>
                    <a:pt x="135" y="144"/>
                  </a:lnTo>
                  <a:lnTo>
                    <a:pt x="127" y="148"/>
                  </a:lnTo>
                  <a:lnTo>
                    <a:pt x="119" y="151"/>
                  </a:lnTo>
                  <a:lnTo>
                    <a:pt x="110" y="15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grpSp>
      <p:sp>
        <p:nvSpPr>
          <p:cNvPr id="51" name="椭圆 55"/>
          <p:cNvSpPr>
            <a:spLocks noChangeArrowheads="1"/>
          </p:cNvSpPr>
          <p:nvPr/>
        </p:nvSpPr>
        <p:spPr bwMode="auto">
          <a:xfrm>
            <a:off x="8907695" y="2708632"/>
            <a:ext cx="1128412" cy="1128410"/>
          </a:xfrm>
          <a:prstGeom prst="ellipse">
            <a:avLst/>
          </a:prstGeom>
          <a:solidFill>
            <a:srgbClr val="8CC344"/>
          </a:solid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grpSp>
        <p:nvGrpSpPr>
          <p:cNvPr id="52" name="组合 56"/>
          <p:cNvGrpSpPr>
            <a:grpSpLocks/>
          </p:cNvGrpSpPr>
          <p:nvPr/>
        </p:nvGrpSpPr>
        <p:grpSpPr bwMode="auto">
          <a:xfrm>
            <a:off x="9081819" y="3061402"/>
            <a:ext cx="780163" cy="454530"/>
            <a:chOff x="0" y="0"/>
            <a:chExt cx="547688" cy="319088"/>
          </a:xfrm>
          <a:solidFill>
            <a:schemeClr val="bg1"/>
          </a:solidFill>
        </p:grpSpPr>
        <p:sp>
          <p:nvSpPr>
            <p:cNvPr id="53" name="Freeform 3843"/>
            <p:cNvSpPr>
              <a:spLocks noChangeArrowheads="1"/>
            </p:cNvSpPr>
            <p:nvPr/>
          </p:nvSpPr>
          <p:spPr bwMode="auto">
            <a:xfrm>
              <a:off x="303213" y="33338"/>
              <a:ext cx="104775" cy="150813"/>
            </a:xfrm>
            <a:custGeom>
              <a:avLst/>
              <a:gdLst>
                <a:gd name="T0" fmla="*/ 2147483646 w 28"/>
                <a:gd name="T1" fmla="*/ 2147483646 h 40"/>
                <a:gd name="T2" fmla="*/ 2147483646 w 28"/>
                <a:gd name="T3" fmla="*/ 2147483646 h 40"/>
                <a:gd name="T4" fmla="*/ 2147483646 w 28"/>
                <a:gd name="T5" fmla="*/ 2147483646 h 40"/>
                <a:gd name="T6" fmla="*/ 2147483646 w 28"/>
                <a:gd name="T7" fmla="*/ 2147483646 h 40"/>
                <a:gd name="T8" fmla="*/ 2147483646 w 28"/>
                <a:gd name="T9" fmla="*/ 2147483646 h 40"/>
                <a:gd name="T10" fmla="*/ 2147483646 w 28"/>
                <a:gd name="T11" fmla="*/ 2147483646 h 40"/>
                <a:gd name="T12" fmla="*/ 2147483646 w 28"/>
                <a:gd name="T13" fmla="*/ 2147483646 h 40"/>
                <a:gd name="T14" fmla="*/ 2147483646 w 28"/>
                <a:gd name="T15" fmla="*/ 2147483646 h 40"/>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40"/>
                <a:gd name="T26" fmla="*/ 28 w 28"/>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40">
                  <a:moveTo>
                    <a:pt x="4" y="40"/>
                  </a:moveTo>
                  <a:cubicBezTo>
                    <a:pt x="4" y="40"/>
                    <a:pt x="3" y="40"/>
                    <a:pt x="2" y="40"/>
                  </a:cubicBezTo>
                  <a:cubicBezTo>
                    <a:pt x="1" y="39"/>
                    <a:pt x="0" y="37"/>
                    <a:pt x="1" y="35"/>
                  </a:cubicBezTo>
                  <a:cubicBezTo>
                    <a:pt x="21" y="2"/>
                    <a:pt x="21" y="2"/>
                    <a:pt x="21" y="2"/>
                  </a:cubicBezTo>
                  <a:cubicBezTo>
                    <a:pt x="22" y="0"/>
                    <a:pt x="24" y="0"/>
                    <a:pt x="26" y="1"/>
                  </a:cubicBezTo>
                  <a:cubicBezTo>
                    <a:pt x="28" y="2"/>
                    <a:pt x="28" y="4"/>
                    <a:pt x="27" y="5"/>
                  </a:cubicBezTo>
                  <a:cubicBezTo>
                    <a:pt x="7" y="39"/>
                    <a:pt x="7" y="39"/>
                    <a:pt x="7" y="39"/>
                  </a:cubicBezTo>
                  <a:cubicBezTo>
                    <a:pt x="6" y="40"/>
                    <a:pt x="5" y="40"/>
                    <a:pt x="4" y="4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54" name="Freeform 3844"/>
            <p:cNvSpPr>
              <a:spLocks noChangeArrowheads="1"/>
            </p:cNvSpPr>
            <p:nvPr/>
          </p:nvSpPr>
          <p:spPr bwMode="auto">
            <a:xfrm>
              <a:off x="333375" y="26988"/>
              <a:ext cx="109538" cy="25400"/>
            </a:xfrm>
            <a:custGeom>
              <a:avLst/>
              <a:gdLst>
                <a:gd name="T0" fmla="*/ 2147483646 w 29"/>
                <a:gd name="T1" fmla="*/ 2147483646 h 7"/>
                <a:gd name="T2" fmla="*/ 2147483646 w 29"/>
                <a:gd name="T3" fmla="*/ 2147483646 h 7"/>
                <a:gd name="T4" fmla="*/ 0 w 29"/>
                <a:gd name="T5" fmla="*/ 2147483646 h 7"/>
                <a:gd name="T6" fmla="*/ 2147483646 w 29"/>
                <a:gd name="T7" fmla="*/ 0 h 7"/>
                <a:gd name="T8" fmla="*/ 2147483646 w 29"/>
                <a:gd name="T9" fmla="*/ 0 h 7"/>
                <a:gd name="T10" fmla="*/ 2147483646 w 29"/>
                <a:gd name="T11" fmla="*/ 2147483646 h 7"/>
                <a:gd name="T12" fmla="*/ 2147483646 w 29"/>
                <a:gd name="T13" fmla="*/ 2147483646 h 7"/>
                <a:gd name="T14" fmla="*/ 0 60000 65536"/>
                <a:gd name="T15" fmla="*/ 0 60000 65536"/>
                <a:gd name="T16" fmla="*/ 0 60000 65536"/>
                <a:gd name="T17" fmla="*/ 0 60000 65536"/>
                <a:gd name="T18" fmla="*/ 0 60000 65536"/>
                <a:gd name="T19" fmla="*/ 0 60000 65536"/>
                <a:gd name="T20" fmla="*/ 0 60000 65536"/>
                <a:gd name="T21" fmla="*/ 0 w 29"/>
                <a:gd name="T22" fmla="*/ 0 h 7"/>
                <a:gd name="T23" fmla="*/ 29 w 29"/>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7">
                  <a:moveTo>
                    <a:pt x="26" y="7"/>
                  </a:moveTo>
                  <a:cubicBezTo>
                    <a:pt x="4" y="7"/>
                    <a:pt x="4" y="7"/>
                    <a:pt x="4" y="7"/>
                  </a:cubicBezTo>
                  <a:cubicBezTo>
                    <a:pt x="2" y="7"/>
                    <a:pt x="0" y="5"/>
                    <a:pt x="0" y="4"/>
                  </a:cubicBezTo>
                  <a:cubicBezTo>
                    <a:pt x="0" y="2"/>
                    <a:pt x="2" y="0"/>
                    <a:pt x="4" y="0"/>
                  </a:cubicBezTo>
                  <a:cubicBezTo>
                    <a:pt x="26" y="0"/>
                    <a:pt x="26" y="0"/>
                    <a:pt x="26" y="0"/>
                  </a:cubicBezTo>
                  <a:cubicBezTo>
                    <a:pt x="28" y="0"/>
                    <a:pt x="29" y="2"/>
                    <a:pt x="29" y="4"/>
                  </a:cubicBezTo>
                  <a:cubicBezTo>
                    <a:pt x="29" y="5"/>
                    <a:pt x="28" y="7"/>
                    <a:pt x="26" y="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55" name="Freeform 3845"/>
            <p:cNvSpPr>
              <a:spLocks noChangeArrowheads="1"/>
            </p:cNvSpPr>
            <p:nvPr/>
          </p:nvSpPr>
          <p:spPr bwMode="auto">
            <a:xfrm>
              <a:off x="146050" y="0"/>
              <a:ext cx="101600" cy="90488"/>
            </a:xfrm>
            <a:custGeom>
              <a:avLst/>
              <a:gdLst>
                <a:gd name="T0" fmla="*/ 2147483646 w 27"/>
                <a:gd name="T1" fmla="*/ 2147483646 h 24"/>
                <a:gd name="T2" fmla="*/ 2147483646 w 27"/>
                <a:gd name="T3" fmla="*/ 2147483646 h 24"/>
                <a:gd name="T4" fmla="*/ 2147483646 w 27"/>
                <a:gd name="T5" fmla="*/ 2147483646 h 24"/>
                <a:gd name="T6" fmla="*/ 2147483646 w 27"/>
                <a:gd name="T7" fmla="*/ 2147483646 h 24"/>
                <a:gd name="T8" fmla="*/ 2147483646 w 27"/>
                <a:gd name="T9" fmla="*/ 2147483646 h 24"/>
                <a:gd name="T10" fmla="*/ 2147483646 w 27"/>
                <a:gd name="T11" fmla="*/ 2147483646 h 24"/>
                <a:gd name="T12" fmla="*/ 2147483646 w 27"/>
                <a:gd name="T13" fmla="*/ 2147483646 h 24"/>
                <a:gd name="T14" fmla="*/ 2147483646 w 27"/>
                <a:gd name="T15" fmla="*/ 2147483646 h 24"/>
                <a:gd name="T16" fmla="*/ 2147483646 w 27"/>
                <a:gd name="T17" fmla="*/ 2147483646 h 24"/>
                <a:gd name="T18" fmla="*/ 2147483646 w 27"/>
                <a:gd name="T19" fmla="*/ 2147483646 h 24"/>
                <a:gd name="T20" fmla="*/ 2147483646 w 27"/>
                <a:gd name="T21" fmla="*/ 2147483646 h 24"/>
                <a:gd name="T22" fmla="*/ 2147483646 w 27"/>
                <a:gd name="T23" fmla="*/ 2147483646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
                <a:gd name="T37" fmla="*/ 0 h 24"/>
                <a:gd name="T38" fmla="*/ 27 w 27"/>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 h="24">
                  <a:moveTo>
                    <a:pt x="10" y="24"/>
                  </a:moveTo>
                  <a:cubicBezTo>
                    <a:pt x="8" y="24"/>
                    <a:pt x="7" y="23"/>
                    <a:pt x="7" y="22"/>
                  </a:cubicBezTo>
                  <a:cubicBezTo>
                    <a:pt x="1" y="9"/>
                    <a:pt x="1" y="9"/>
                    <a:pt x="1" y="9"/>
                  </a:cubicBezTo>
                  <a:cubicBezTo>
                    <a:pt x="0" y="8"/>
                    <a:pt x="0" y="7"/>
                    <a:pt x="1" y="6"/>
                  </a:cubicBezTo>
                  <a:cubicBezTo>
                    <a:pt x="1" y="5"/>
                    <a:pt x="2" y="5"/>
                    <a:pt x="3" y="4"/>
                  </a:cubicBezTo>
                  <a:cubicBezTo>
                    <a:pt x="22" y="1"/>
                    <a:pt x="22" y="1"/>
                    <a:pt x="22" y="1"/>
                  </a:cubicBezTo>
                  <a:cubicBezTo>
                    <a:pt x="24" y="0"/>
                    <a:pt x="26" y="1"/>
                    <a:pt x="26" y="3"/>
                  </a:cubicBezTo>
                  <a:cubicBezTo>
                    <a:pt x="27" y="5"/>
                    <a:pt x="26" y="7"/>
                    <a:pt x="24" y="7"/>
                  </a:cubicBezTo>
                  <a:cubicBezTo>
                    <a:pt x="9" y="10"/>
                    <a:pt x="9" y="10"/>
                    <a:pt x="9" y="10"/>
                  </a:cubicBezTo>
                  <a:cubicBezTo>
                    <a:pt x="13" y="19"/>
                    <a:pt x="13" y="19"/>
                    <a:pt x="13" y="19"/>
                  </a:cubicBezTo>
                  <a:cubicBezTo>
                    <a:pt x="13" y="20"/>
                    <a:pt x="13" y="22"/>
                    <a:pt x="11" y="23"/>
                  </a:cubicBezTo>
                  <a:cubicBezTo>
                    <a:pt x="11" y="23"/>
                    <a:pt x="10" y="24"/>
                    <a:pt x="10" y="2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56" name="Freeform 3846"/>
            <p:cNvSpPr>
              <a:spLocks noEditPoints="1" noChangeArrowheads="1"/>
            </p:cNvSpPr>
            <p:nvPr/>
          </p:nvSpPr>
          <p:spPr bwMode="auto">
            <a:xfrm>
              <a:off x="355600" y="127000"/>
              <a:ext cx="192088" cy="192088"/>
            </a:xfrm>
            <a:custGeom>
              <a:avLst/>
              <a:gdLst>
                <a:gd name="T0" fmla="*/ 2147483646 w 51"/>
                <a:gd name="T1" fmla="*/ 2147483646 h 51"/>
                <a:gd name="T2" fmla="*/ 0 w 51"/>
                <a:gd name="T3" fmla="*/ 2147483646 h 51"/>
                <a:gd name="T4" fmla="*/ 2147483646 w 51"/>
                <a:gd name="T5" fmla="*/ 0 h 51"/>
                <a:gd name="T6" fmla="*/ 2147483646 w 51"/>
                <a:gd name="T7" fmla="*/ 2147483646 h 51"/>
                <a:gd name="T8" fmla="*/ 2147483646 w 51"/>
                <a:gd name="T9" fmla="*/ 2147483646 h 51"/>
                <a:gd name="T10" fmla="*/ 2147483646 w 51"/>
                <a:gd name="T11" fmla="*/ 2147483646 h 51"/>
                <a:gd name="T12" fmla="*/ 2147483646 w 51"/>
                <a:gd name="T13" fmla="*/ 2147483646 h 51"/>
                <a:gd name="T14" fmla="*/ 2147483646 w 51"/>
                <a:gd name="T15" fmla="*/ 2147483646 h 51"/>
                <a:gd name="T16" fmla="*/ 2147483646 w 51"/>
                <a:gd name="T17" fmla="*/ 2147483646 h 51"/>
                <a:gd name="T18" fmla="*/ 2147483646 w 51"/>
                <a:gd name="T19" fmla="*/ 2147483646 h 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51"/>
                <a:gd name="T32" fmla="*/ 51 w 51"/>
                <a:gd name="T33" fmla="*/ 51 h 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57" name="Freeform 3847"/>
            <p:cNvSpPr>
              <a:spLocks noEditPoints="1" noChangeArrowheads="1"/>
            </p:cNvSpPr>
            <p:nvPr/>
          </p:nvSpPr>
          <p:spPr bwMode="auto">
            <a:xfrm>
              <a:off x="0" y="127000"/>
              <a:ext cx="190500" cy="192088"/>
            </a:xfrm>
            <a:custGeom>
              <a:avLst/>
              <a:gdLst>
                <a:gd name="T0" fmla="*/ 2147483646 w 51"/>
                <a:gd name="T1" fmla="*/ 2147483646 h 51"/>
                <a:gd name="T2" fmla="*/ 0 w 51"/>
                <a:gd name="T3" fmla="*/ 2147483646 h 51"/>
                <a:gd name="T4" fmla="*/ 2147483646 w 51"/>
                <a:gd name="T5" fmla="*/ 0 h 51"/>
                <a:gd name="T6" fmla="*/ 2147483646 w 51"/>
                <a:gd name="T7" fmla="*/ 2147483646 h 51"/>
                <a:gd name="T8" fmla="*/ 2147483646 w 51"/>
                <a:gd name="T9" fmla="*/ 2147483646 h 51"/>
                <a:gd name="T10" fmla="*/ 2147483646 w 51"/>
                <a:gd name="T11" fmla="*/ 2147483646 h 51"/>
                <a:gd name="T12" fmla="*/ 2147483646 w 51"/>
                <a:gd name="T13" fmla="*/ 2147483646 h 51"/>
                <a:gd name="T14" fmla="*/ 2147483646 w 51"/>
                <a:gd name="T15" fmla="*/ 2147483646 h 51"/>
                <a:gd name="T16" fmla="*/ 2147483646 w 51"/>
                <a:gd name="T17" fmla="*/ 2147483646 h 51"/>
                <a:gd name="T18" fmla="*/ 2147483646 w 51"/>
                <a:gd name="T19" fmla="*/ 2147483646 h 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51"/>
                <a:gd name="T32" fmla="*/ 51 w 51"/>
                <a:gd name="T33" fmla="*/ 51 h 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58" name="Freeform 3848"/>
            <p:cNvSpPr>
              <a:spLocks noChangeArrowheads="1"/>
            </p:cNvSpPr>
            <p:nvPr/>
          </p:nvSpPr>
          <p:spPr bwMode="auto">
            <a:xfrm>
              <a:off x="82550" y="63500"/>
              <a:ext cx="385763" cy="176213"/>
            </a:xfrm>
            <a:custGeom>
              <a:avLst/>
              <a:gdLst>
                <a:gd name="T0" fmla="*/ 2147483646 w 103"/>
                <a:gd name="T1" fmla="*/ 2147483646 h 47"/>
                <a:gd name="T2" fmla="*/ 2147483646 w 103"/>
                <a:gd name="T3" fmla="*/ 2147483646 h 47"/>
                <a:gd name="T4" fmla="*/ 2147483646 w 103"/>
                <a:gd name="T5" fmla="*/ 2147483646 h 47"/>
                <a:gd name="T6" fmla="*/ 2147483646 w 103"/>
                <a:gd name="T7" fmla="*/ 2147483646 h 47"/>
                <a:gd name="T8" fmla="*/ 2147483646 w 103"/>
                <a:gd name="T9" fmla="*/ 0 h 47"/>
                <a:gd name="T10" fmla="*/ 2147483646 w 103"/>
                <a:gd name="T11" fmla="*/ 0 h 47"/>
                <a:gd name="T12" fmla="*/ 2147483646 w 103"/>
                <a:gd name="T13" fmla="*/ 2147483646 h 47"/>
                <a:gd name="T14" fmla="*/ 2147483646 w 103"/>
                <a:gd name="T15" fmla="*/ 2147483646 h 47"/>
                <a:gd name="T16" fmla="*/ 2147483646 w 103"/>
                <a:gd name="T17" fmla="*/ 2147483646 h 47"/>
                <a:gd name="T18" fmla="*/ 2147483646 w 103"/>
                <a:gd name="T19" fmla="*/ 2147483646 h 47"/>
                <a:gd name="T20" fmla="*/ 2147483646 w 103"/>
                <a:gd name="T21" fmla="*/ 2147483646 h 47"/>
                <a:gd name="T22" fmla="*/ 2147483646 w 103"/>
                <a:gd name="T23" fmla="*/ 2147483646 h 47"/>
                <a:gd name="T24" fmla="*/ 2147483646 w 103"/>
                <a:gd name="T25" fmla="*/ 2147483646 h 47"/>
                <a:gd name="T26" fmla="*/ 2147483646 w 103"/>
                <a:gd name="T27" fmla="*/ 2147483646 h 47"/>
                <a:gd name="T28" fmla="*/ 2147483646 w 103"/>
                <a:gd name="T29" fmla="*/ 2147483646 h 47"/>
                <a:gd name="T30" fmla="*/ 2147483646 w 103"/>
                <a:gd name="T31" fmla="*/ 2147483646 h 47"/>
                <a:gd name="T32" fmla="*/ 2147483646 w 103"/>
                <a:gd name="T33" fmla="*/ 2147483646 h 47"/>
                <a:gd name="T34" fmla="*/ 2147483646 w 103"/>
                <a:gd name="T35" fmla="*/ 2147483646 h 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3"/>
                <a:gd name="T55" fmla="*/ 0 h 47"/>
                <a:gd name="T56" fmla="*/ 103 w 103"/>
                <a:gd name="T57" fmla="*/ 47 h 4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3" h="47">
                  <a:moveTo>
                    <a:pt x="4" y="47"/>
                  </a:moveTo>
                  <a:cubicBezTo>
                    <a:pt x="3" y="47"/>
                    <a:pt x="2" y="47"/>
                    <a:pt x="2" y="46"/>
                  </a:cubicBezTo>
                  <a:cubicBezTo>
                    <a:pt x="0" y="45"/>
                    <a:pt x="0" y="43"/>
                    <a:pt x="1" y="42"/>
                  </a:cubicBezTo>
                  <a:cubicBezTo>
                    <a:pt x="24" y="2"/>
                    <a:pt x="24" y="2"/>
                    <a:pt x="24" y="2"/>
                  </a:cubicBezTo>
                  <a:cubicBezTo>
                    <a:pt x="24" y="0"/>
                    <a:pt x="25" y="0"/>
                    <a:pt x="27" y="0"/>
                  </a:cubicBezTo>
                  <a:cubicBezTo>
                    <a:pt x="80" y="0"/>
                    <a:pt x="80" y="0"/>
                    <a:pt x="80" y="0"/>
                  </a:cubicBezTo>
                  <a:cubicBezTo>
                    <a:pt x="82" y="0"/>
                    <a:pt x="83" y="1"/>
                    <a:pt x="83" y="2"/>
                  </a:cubicBezTo>
                  <a:cubicBezTo>
                    <a:pt x="103" y="42"/>
                    <a:pt x="103" y="42"/>
                    <a:pt x="103" y="42"/>
                  </a:cubicBezTo>
                  <a:cubicBezTo>
                    <a:pt x="103" y="43"/>
                    <a:pt x="103" y="44"/>
                    <a:pt x="102" y="45"/>
                  </a:cubicBezTo>
                  <a:cubicBezTo>
                    <a:pt x="102" y="46"/>
                    <a:pt x="101" y="47"/>
                    <a:pt x="100" y="47"/>
                  </a:cubicBezTo>
                  <a:cubicBezTo>
                    <a:pt x="67" y="47"/>
                    <a:pt x="67" y="47"/>
                    <a:pt x="67" y="47"/>
                  </a:cubicBezTo>
                  <a:cubicBezTo>
                    <a:pt x="65" y="47"/>
                    <a:pt x="64" y="45"/>
                    <a:pt x="64" y="44"/>
                  </a:cubicBezTo>
                  <a:cubicBezTo>
                    <a:pt x="64" y="42"/>
                    <a:pt x="65" y="40"/>
                    <a:pt x="67" y="40"/>
                  </a:cubicBezTo>
                  <a:cubicBezTo>
                    <a:pt x="94" y="40"/>
                    <a:pt x="94" y="40"/>
                    <a:pt x="94" y="40"/>
                  </a:cubicBezTo>
                  <a:cubicBezTo>
                    <a:pt x="78" y="7"/>
                    <a:pt x="78" y="7"/>
                    <a:pt x="78" y="7"/>
                  </a:cubicBezTo>
                  <a:cubicBezTo>
                    <a:pt x="29" y="7"/>
                    <a:pt x="29" y="7"/>
                    <a:pt x="29" y="7"/>
                  </a:cubicBezTo>
                  <a:cubicBezTo>
                    <a:pt x="7" y="45"/>
                    <a:pt x="7" y="45"/>
                    <a:pt x="7" y="45"/>
                  </a:cubicBezTo>
                  <a:cubicBezTo>
                    <a:pt x="6" y="46"/>
                    <a:pt x="5" y="47"/>
                    <a:pt x="4" y="4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59" name="Freeform 3849"/>
            <p:cNvSpPr>
              <a:spLocks noChangeArrowheads="1"/>
            </p:cNvSpPr>
            <p:nvPr/>
          </p:nvSpPr>
          <p:spPr bwMode="auto">
            <a:xfrm>
              <a:off x="149225" y="112713"/>
              <a:ext cx="112713" cy="90488"/>
            </a:xfrm>
            <a:custGeom>
              <a:avLst/>
              <a:gdLst>
                <a:gd name="T0" fmla="*/ 2147483646 w 30"/>
                <a:gd name="T1" fmla="*/ 2147483646 h 24"/>
                <a:gd name="T2" fmla="*/ 2147483646 w 30"/>
                <a:gd name="T3" fmla="*/ 2147483646 h 24"/>
                <a:gd name="T4" fmla="*/ 2147483646 w 30"/>
                <a:gd name="T5" fmla="*/ 2147483646 h 24"/>
                <a:gd name="T6" fmla="*/ 2147483646 w 30"/>
                <a:gd name="T7" fmla="*/ 2147483646 h 24"/>
                <a:gd name="T8" fmla="*/ 2147483646 w 30"/>
                <a:gd name="T9" fmla="*/ 2147483646 h 24"/>
                <a:gd name="T10" fmla="*/ 2147483646 w 30"/>
                <a:gd name="T11" fmla="*/ 2147483646 h 24"/>
                <a:gd name="T12" fmla="*/ 2147483646 w 30"/>
                <a:gd name="T13" fmla="*/ 2147483646 h 24"/>
                <a:gd name="T14" fmla="*/ 2147483646 w 30"/>
                <a:gd name="T15" fmla="*/ 2147483646 h 2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24"/>
                <a:gd name="T26" fmla="*/ 30 w 30"/>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24">
                  <a:moveTo>
                    <a:pt x="26" y="24"/>
                  </a:moveTo>
                  <a:cubicBezTo>
                    <a:pt x="25" y="24"/>
                    <a:pt x="25" y="24"/>
                    <a:pt x="24" y="23"/>
                  </a:cubicBezTo>
                  <a:cubicBezTo>
                    <a:pt x="2" y="6"/>
                    <a:pt x="2" y="6"/>
                    <a:pt x="2" y="6"/>
                  </a:cubicBezTo>
                  <a:cubicBezTo>
                    <a:pt x="0" y="5"/>
                    <a:pt x="0" y="3"/>
                    <a:pt x="1" y="2"/>
                  </a:cubicBezTo>
                  <a:cubicBezTo>
                    <a:pt x="2" y="0"/>
                    <a:pt x="4" y="0"/>
                    <a:pt x="6" y="1"/>
                  </a:cubicBezTo>
                  <a:cubicBezTo>
                    <a:pt x="28" y="18"/>
                    <a:pt x="28" y="18"/>
                    <a:pt x="28" y="18"/>
                  </a:cubicBezTo>
                  <a:cubicBezTo>
                    <a:pt x="30" y="19"/>
                    <a:pt x="30" y="21"/>
                    <a:pt x="29" y="23"/>
                  </a:cubicBezTo>
                  <a:cubicBezTo>
                    <a:pt x="28" y="24"/>
                    <a:pt x="27" y="24"/>
                    <a:pt x="26" y="2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sp>
          <p:nvSpPr>
            <p:cNvPr id="60" name="Freeform 3850"/>
            <p:cNvSpPr>
              <a:spLocks noEditPoints="1" noChangeArrowheads="1"/>
            </p:cNvSpPr>
            <p:nvPr/>
          </p:nvSpPr>
          <p:spPr bwMode="auto">
            <a:xfrm>
              <a:off x="236538" y="157163"/>
              <a:ext cx="104775" cy="109538"/>
            </a:xfrm>
            <a:custGeom>
              <a:avLst/>
              <a:gdLst>
                <a:gd name="T0" fmla="*/ 2147483646 w 28"/>
                <a:gd name="T1" fmla="*/ 2147483646 h 29"/>
                <a:gd name="T2" fmla="*/ 0 w 28"/>
                <a:gd name="T3" fmla="*/ 2147483646 h 29"/>
                <a:gd name="T4" fmla="*/ 2147483646 w 28"/>
                <a:gd name="T5" fmla="*/ 0 h 29"/>
                <a:gd name="T6" fmla="*/ 2147483646 w 28"/>
                <a:gd name="T7" fmla="*/ 2147483646 h 29"/>
                <a:gd name="T8" fmla="*/ 2147483646 w 28"/>
                <a:gd name="T9" fmla="*/ 2147483646 h 29"/>
                <a:gd name="T10" fmla="*/ 2147483646 w 28"/>
                <a:gd name="T11" fmla="*/ 2147483646 h 29"/>
                <a:gd name="T12" fmla="*/ 2147483646 w 28"/>
                <a:gd name="T13" fmla="*/ 2147483646 h 29"/>
                <a:gd name="T14" fmla="*/ 2147483646 w 28"/>
                <a:gd name="T15" fmla="*/ 2147483646 h 29"/>
                <a:gd name="T16" fmla="*/ 2147483646 w 28"/>
                <a:gd name="T17" fmla="*/ 2147483646 h 29"/>
                <a:gd name="T18" fmla="*/ 2147483646 w 28"/>
                <a:gd name="T19" fmla="*/ 2147483646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29"/>
                <a:gd name="T32" fmla="*/ 28 w 28"/>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bg1">
                    <a:lumMod val="50000"/>
                  </a:schemeClr>
                </a:solidFill>
              </a:endParaRPr>
            </a:p>
          </p:txBody>
        </p:sp>
      </p:grpSp>
      <p:sp>
        <p:nvSpPr>
          <p:cNvPr id="61" name="文本框 1"/>
          <p:cNvSpPr txBox="1">
            <a:spLocks noChangeArrowheads="1"/>
          </p:cNvSpPr>
          <p:nvPr/>
        </p:nvSpPr>
        <p:spPr bwMode="auto">
          <a:xfrm>
            <a:off x="1116082" y="4330015"/>
            <a:ext cx="26638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市场策略分析</a:t>
            </a:r>
          </a:p>
        </p:txBody>
      </p:sp>
      <p:sp>
        <p:nvSpPr>
          <p:cNvPr id="62" name="文本框 47"/>
          <p:cNvSpPr txBox="1">
            <a:spLocks noChangeArrowheads="1"/>
          </p:cNvSpPr>
          <p:nvPr/>
        </p:nvSpPr>
        <p:spPr bwMode="auto">
          <a:xfrm>
            <a:off x="1081183" y="4834296"/>
            <a:ext cx="301211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请在此处添加文本请在此处添加文本请在此处添加文本</a:t>
            </a:r>
          </a:p>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a:t>
            </a:r>
          </a:p>
          <a:p>
            <a:pPr>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文本框 48"/>
          <p:cNvSpPr txBox="1">
            <a:spLocks noChangeArrowheads="1"/>
          </p:cNvSpPr>
          <p:nvPr/>
        </p:nvSpPr>
        <p:spPr bwMode="auto">
          <a:xfrm>
            <a:off x="4456087" y="4300618"/>
            <a:ext cx="26638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2000" b="1">
                <a:solidFill>
                  <a:schemeClr val="bg1">
                    <a:lumMod val="50000"/>
                  </a:schemeClr>
                </a:solidFill>
                <a:latin typeface="微软雅黑" panose="020B0503020204020204" pitchFamily="34" charset="-122"/>
                <a:ea typeface="微软雅黑" panose="020B0503020204020204" pitchFamily="34" charset="-122"/>
              </a:rPr>
              <a:t>市场策略分析</a:t>
            </a:r>
          </a:p>
        </p:txBody>
      </p:sp>
      <p:sp>
        <p:nvSpPr>
          <p:cNvPr id="64" name="文本框 49"/>
          <p:cNvSpPr txBox="1">
            <a:spLocks noChangeArrowheads="1"/>
          </p:cNvSpPr>
          <p:nvPr/>
        </p:nvSpPr>
        <p:spPr bwMode="auto">
          <a:xfrm>
            <a:off x="4421188" y="4804897"/>
            <a:ext cx="301211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请在此处添加文本请在此处添加文本请在此处添加文本</a:t>
            </a:r>
          </a:p>
          <a:p>
            <a:pPr>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请在此处添加文本</a:t>
            </a:r>
          </a:p>
          <a:p>
            <a:pPr>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65" name="文本框 50"/>
          <p:cNvSpPr txBox="1">
            <a:spLocks noChangeArrowheads="1"/>
          </p:cNvSpPr>
          <p:nvPr/>
        </p:nvSpPr>
        <p:spPr bwMode="auto">
          <a:xfrm>
            <a:off x="7811922" y="4300618"/>
            <a:ext cx="26616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2000" b="1">
                <a:solidFill>
                  <a:schemeClr val="bg1">
                    <a:lumMod val="50000"/>
                  </a:schemeClr>
                </a:solidFill>
                <a:latin typeface="微软雅黑" panose="020B0503020204020204" pitchFamily="34" charset="-122"/>
                <a:ea typeface="微软雅黑" panose="020B0503020204020204" pitchFamily="34" charset="-122"/>
              </a:rPr>
              <a:t>市场策略分析</a:t>
            </a:r>
          </a:p>
        </p:txBody>
      </p:sp>
      <p:sp>
        <p:nvSpPr>
          <p:cNvPr id="66" name="文本框 51"/>
          <p:cNvSpPr txBox="1">
            <a:spLocks noChangeArrowheads="1"/>
          </p:cNvSpPr>
          <p:nvPr/>
        </p:nvSpPr>
        <p:spPr bwMode="auto">
          <a:xfrm>
            <a:off x="7777023" y="4804897"/>
            <a:ext cx="301211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请在此处添加文本请在此处添加文本请在此处添加文本</a:t>
            </a:r>
          </a:p>
          <a:p>
            <a:pPr>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请在此处添加文本</a:t>
            </a:r>
          </a:p>
          <a:p>
            <a:pPr>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42" presetClass="entr" presetSubtype="0"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1000"/>
                                        <p:tgtEl>
                                          <p:spTgt spid="38"/>
                                        </p:tgtEl>
                                      </p:cBhvr>
                                    </p:animEffect>
                                    <p:anim calcmode="lin" valueType="num">
                                      <p:cBhvr>
                                        <p:cTn id="25" dur="1000" fill="hold"/>
                                        <p:tgtEl>
                                          <p:spTgt spid="38"/>
                                        </p:tgtEl>
                                        <p:attrNameLst>
                                          <p:attrName>ppt_x</p:attrName>
                                        </p:attrNameLst>
                                      </p:cBhvr>
                                      <p:tavLst>
                                        <p:tav tm="0">
                                          <p:val>
                                            <p:strVal val="#ppt_x"/>
                                          </p:val>
                                        </p:tav>
                                        <p:tav tm="100000">
                                          <p:val>
                                            <p:strVal val="#ppt_x"/>
                                          </p:val>
                                        </p:tav>
                                      </p:tavLst>
                                    </p:anim>
                                    <p:anim calcmode="lin" valueType="num">
                                      <p:cBhvr>
                                        <p:cTn id="26" dur="1000" fill="hold"/>
                                        <p:tgtEl>
                                          <p:spTgt spid="38"/>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1000"/>
                                        <p:tgtEl>
                                          <p:spTgt spid="39"/>
                                        </p:tgtEl>
                                      </p:cBhvr>
                                    </p:animEffect>
                                    <p:anim calcmode="lin" valueType="num">
                                      <p:cBhvr>
                                        <p:cTn id="30" dur="1000" fill="hold"/>
                                        <p:tgtEl>
                                          <p:spTgt spid="39"/>
                                        </p:tgtEl>
                                        <p:attrNameLst>
                                          <p:attrName>ppt_x</p:attrName>
                                        </p:attrNameLst>
                                      </p:cBhvr>
                                      <p:tavLst>
                                        <p:tav tm="0">
                                          <p:val>
                                            <p:strVal val="#ppt_x"/>
                                          </p:val>
                                        </p:tav>
                                        <p:tav tm="100000">
                                          <p:val>
                                            <p:strVal val="#ppt_x"/>
                                          </p:val>
                                        </p:tav>
                                      </p:tavLst>
                                    </p:anim>
                                    <p:anim calcmode="lin" valueType="num">
                                      <p:cBhvr>
                                        <p:cTn id="31" dur="1000" fill="hold"/>
                                        <p:tgtEl>
                                          <p:spTgt spid="39"/>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1000"/>
                                        <p:tgtEl>
                                          <p:spTgt spid="40"/>
                                        </p:tgtEl>
                                      </p:cBhvr>
                                    </p:animEffect>
                                    <p:anim calcmode="lin" valueType="num">
                                      <p:cBhvr>
                                        <p:cTn id="35" dur="1000" fill="hold"/>
                                        <p:tgtEl>
                                          <p:spTgt spid="40"/>
                                        </p:tgtEl>
                                        <p:attrNameLst>
                                          <p:attrName>ppt_x</p:attrName>
                                        </p:attrNameLst>
                                      </p:cBhvr>
                                      <p:tavLst>
                                        <p:tav tm="0">
                                          <p:val>
                                            <p:strVal val="#ppt_x"/>
                                          </p:val>
                                        </p:tav>
                                        <p:tav tm="100000">
                                          <p:val>
                                            <p:strVal val="#ppt_x"/>
                                          </p:val>
                                        </p:tav>
                                      </p:tavLst>
                                    </p:anim>
                                    <p:anim calcmode="lin" valueType="num">
                                      <p:cBhvr>
                                        <p:cTn id="36" dur="1000" fill="hold"/>
                                        <p:tgtEl>
                                          <p:spTgt spid="4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1000"/>
                                        <p:tgtEl>
                                          <p:spTgt spid="41"/>
                                        </p:tgtEl>
                                      </p:cBhvr>
                                    </p:animEffect>
                                    <p:anim calcmode="lin" valueType="num">
                                      <p:cBhvr>
                                        <p:cTn id="40" dur="1000" fill="hold"/>
                                        <p:tgtEl>
                                          <p:spTgt spid="41"/>
                                        </p:tgtEl>
                                        <p:attrNameLst>
                                          <p:attrName>ppt_x</p:attrName>
                                        </p:attrNameLst>
                                      </p:cBhvr>
                                      <p:tavLst>
                                        <p:tav tm="0">
                                          <p:val>
                                            <p:strVal val="#ppt_x"/>
                                          </p:val>
                                        </p:tav>
                                        <p:tav tm="100000">
                                          <p:val>
                                            <p:strVal val="#ppt_x"/>
                                          </p:val>
                                        </p:tav>
                                      </p:tavLst>
                                    </p:anim>
                                    <p:anim calcmode="lin" valueType="num">
                                      <p:cBhvr>
                                        <p:cTn id="41" dur="1000" fill="hold"/>
                                        <p:tgtEl>
                                          <p:spTgt spid="4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1000"/>
                                        <p:tgtEl>
                                          <p:spTgt spid="42"/>
                                        </p:tgtEl>
                                      </p:cBhvr>
                                    </p:animEffect>
                                    <p:anim calcmode="lin" valueType="num">
                                      <p:cBhvr>
                                        <p:cTn id="45" dur="1000" fill="hold"/>
                                        <p:tgtEl>
                                          <p:spTgt spid="42"/>
                                        </p:tgtEl>
                                        <p:attrNameLst>
                                          <p:attrName>ppt_x</p:attrName>
                                        </p:attrNameLst>
                                      </p:cBhvr>
                                      <p:tavLst>
                                        <p:tav tm="0">
                                          <p:val>
                                            <p:strVal val="#ppt_x"/>
                                          </p:val>
                                        </p:tav>
                                        <p:tav tm="100000">
                                          <p:val>
                                            <p:strVal val="#ppt_x"/>
                                          </p:val>
                                        </p:tav>
                                      </p:tavLst>
                                    </p:anim>
                                    <p:anim calcmode="lin" valueType="num">
                                      <p:cBhvr>
                                        <p:cTn id="46" dur="1000" fill="hold"/>
                                        <p:tgtEl>
                                          <p:spTgt spid="4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fade">
                                      <p:cBhvr>
                                        <p:cTn id="49" dur="1000"/>
                                        <p:tgtEl>
                                          <p:spTgt spid="46"/>
                                        </p:tgtEl>
                                      </p:cBhvr>
                                    </p:animEffect>
                                    <p:anim calcmode="lin" valueType="num">
                                      <p:cBhvr>
                                        <p:cTn id="50" dur="1000" fill="hold"/>
                                        <p:tgtEl>
                                          <p:spTgt spid="46"/>
                                        </p:tgtEl>
                                        <p:attrNameLst>
                                          <p:attrName>ppt_x</p:attrName>
                                        </p:attrNameLst>
                                      </p:cBhvr>
                                      <p:tavLst>
                                        <p:tav tm="0">
                                          <p:val>
                                            <p:strVal val="#ppt_x"/>
                                          </p:val>
                                        </p:tav>
                                        <p:tav tm="100000">
                                          <p:val>
                                            <p:strVal val="#ppt_x"/>
                                          </p:val>
                                        </p:tav>
                                      </p:tavLst>
                                    </p:anim>
                                    <p:anim calcmode="lin" valueType="num">
                                      <p:cBhvr>
                                        <p:cTn id="51" dur="1000" fill="hold"/>
                                        <p:tgtEl>
                                          <p:spTgt spid="46"/>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fade">
                                      <p:cBhvr>
                                        <p:cTn id="59" dur="1000"/>
                                        <p:tgtEl>
                                          <p:spTgt spid="51"/>
                                        </p:tgtEl>
                                      </p:cBhvr>
                                    </p:animEffect>
                                    <p:anim calcmode="lin" valueType="num">
                                      <p:cBhvr>
                                        <p:cTn id="60" dur="1000" fill="hold"/>
                                        <p:tgtEl>
                                          <p:spTgt spid="51"/>
                                        </p:tgtEl>
                                        <p:attrNameLst>
                                          <p:attrName>ppt_x</p:attrName>
                                        </p:attrNameLst>
                                      </p:cBhvr>
                                      <p:tavLst>
                                        <p:tav tm="0">
                                          <p:val>
                                            <p:strVal val="#ppt_x"/>
                                          </p:val>
                                        </p:tav>
                                        <p:tav tm="100000">
                                          <p:val>
                                            <p:strVal val="#ppt_x"/>
                                          </p:val>
                                        </p:tav>
                                      </p:tavLst>
                                    </p:anim>
                                    <p:anim calcmode="lin" valueType="num">
                                      <p:cBhvr>
                                        <p:cTn id="61" dur="1000" fill="hold"/>
                                        <p:tgtEl>
                                          <p:spTgt spid="51"/>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61"/>
                                        </p:tgtEl>
                                        <p:attrNameLst>
                                          <p:attrName>style.visibility</p:attrName>
                                        </p:attrNameLst>
                                      </p:cBhvr>
                                      <p:to>
                                        <p:strVal val="visible"/>
                                      </p:to>
                                    </p:set>
                                    <p:animEffect transition="in" filter="fade">
                                      <p:cBhvr>
                                        <p:cTn id="69" dur="1000"/>
                                        <p:tgtEl>
                                          <p:spTgt spid="61"/>
                                        </p:tgtEl>
                                      </p:cBhvr>
                                    </p:animEffect>
                                    <p:anim calcmode="lin" valueType="num">
                                      <p:cBhvr>
                                        <p:cTn id="70" dur="1000" fill="hold"/>
                                        <p:tgtEl>
                                          <p:spTgt spid="61"/>
                                        </p:tgtEl>
                                        <p:attrNameLst>
                                          <p:attrName>ppt_x</p:attrName>
                                        </p:attrNameLst>
                                      </p:cBhvr>
                                      <p:tavLst>
                                        <p:tav tm="0">
                                          <p:val>
                                            <p:strVal val="#ppt_x"/>
                                          </p:val>
                                        </p:tav>
                                        <p:tav tm="100000">
                                          <p:val>
                                            <p:strVal val="#ppt_x"/>
                                          </p:val>
                                        </p:tav>
                                      </p:tavLst>
                                    </p:anim>
                                    <p:anim calcmode="lin" valueType="num">
                                      <p:cBhvr>
                                        <p:cTn id="71" dur="1000" fill="hold"/>
                                        <p:tgtEl>
                                          <p:spTgt spid="6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fade">
                                      <p:cBhvr>
                                        <p:cTn id="74" dur="1000"/>
                                        <p:tgtEl>
                                          <p:spTgt spid="62"/>
                                        </p:tgtEl>
                                      </p:cBhvr>
                                    </p:animEffect>
                                    <p:anim calcmode="lin" valueType="num">
                                      <p:cBhvr>
                                        <p:cTn id="75" dur="1000" fill="hold"/>
                                        <p:tgtEl>
                                          <p:spTgt spid="62"/>
                                        </p:tgtEl>
                                        <p:attrNameLst>
                                          <p:attrName>ppt_x</p:attrName>
                                        </p:attrNameLst>
                                      </p:cBhvr>
                                      <p:tavLst>
                                        <p:tav tm="0">
                                          <p:val>
                                            <p:strVal val="#ppt_x"/>
                                          </p:val>
                                        </p:tav>
                                        <p:tav tm="100000">
                                          <p:val>
                                            <p:strVal val="#ppt_x"/>
                                          </p:val>
                                        </p:tav>
                                      </p:tavLst>
                                    </p:anim>
                                    <p:anim calcmode="lin" valueType="num">
                                      <p:cBhvr>
                                        <p:cTn id="76" dur="1000" fill="hold"/>
                                        <p:tgtEl>
                                          <p:spTgt spid="62"/>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fade">
                                      <p:cBhvr>
                                        <p:cTn id="79" dur="1000"/>
                                        <p:tgtEl>
                                          <p:spTgt spid="63"/>
                                        </p:tgtEl>
                                      </p:cBhvr>
                                    </p:animEffect>
                                    <p:anim calcmode="lin" valueType="num">
                                      <p:cBhvr>
                                        <p:cTn id="80" dur="1000" fill="hold"/>
                                        <p:tgtEl>
                                          <p:spTgt spid="63"/>
                                        </p:tgtEl>
                                        <p:attrNameLst>
                                          <p:attrName>ppt_x</p:attrName>
                                        </p:attrNameLst>
                                      </p:cBhvr>
                                      <p:tavLst>
                                        <p:tav tm="0">
                                          <p:val>
                                            <p:strVal val="#ppt_x"/>
                                          </p:val>
                                        </p:tav>
                                        <p:tav tm="100000">
                                          <p:val>
                                            <p:strVal val="#ppt_x"/>
                                          </p:val>
                                        </p:tav>
                                      </p:tavLst>
                                    </p:anim>
                                    <p:anim calcmode="lin" valueType="num">
                                      <p:cBhvr>
                                        <p:cTn id="81" dur="1000" fill="hold"/>
                                        <p:tgtEl>
                                          <p:spTgt spid="6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1000"/>
                                        <p:tgtEl>
                                          <p:spTgt spid="64"/>
                                        </p:tgtEl>
                                      </p:cBhvr>
                                    </p:animEffect>
                                    <p:anim calcmode="lin" valueType="num">
                                      <p:cBhvr>
                                        <p:cTn id="85" dur="1000" fill="hold"/>
                                        <p:tgtEl>
                                          <p:spTgt spid="64"/>
                                        </p:tgtEl>
                                        <p:attrNameLst>
                                          <p:attrName>ppt_x</p:attrName>
                                        </p:attrNameLst>
                                      </p:cBhvr>
                                      <p:tavLst>
                                        <p:tav tm="0">
                                          <p:val>
                                            <p:strVal val="#ppt_x"/>
                                          </p:val>
                                        </p:tav>
                                        <p:tav tm="100000">
                                          <p:val>
                                            <p:strVal val="#ppt_x"/>
                                          </p:val>
                                        </p:tav>
                                      </p:tavLst>
                                    </p:anim>
                                    <p:anim calcmode="lin" valueType="num">
                                      <p:cBhvr>
                                        <p:cTn id="86" dur="1000" fill="hold"/>
                                        <p:tgtEl>
                                          <p:spTgt spid="6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1000"/>
                                        <p:tgtEl>
                                          <p:spTgt spid="65"/>
                                        </p:tgtEl>
                                      </p:cBhvr>
                                    </p:animEffect>
                                    <p:anim calcmode="lin" valueType="num">
                                      <p:cBhvr>
                                        <p:cTn id="90" dur="1000" fill="hold"/>
                                        <p:tgtEl>
                                          <p:spTgt spid="65"/>
                                        </p:tgtEl>
                                        <p:attrNameLst>
                                          <p:attrName>ppt_x</p:attrName>
                                        </p:attrNameLst>
                                      </p:cBhvr>
                                      <p:tavLst>
                                        <p:tav tm="0">
                                          <p:val>
                                            <p:strVal val="#ppt_x"/>
                                          </p:val>
                                        </p:tav>
                                        <p:tav tm="100000">
                                          <p:val>
                                            <p:strVal val="#ppt_x"/>
                                          </p:val>
                                        </p:tav>
                                      </p:tavLst>
                                    </p:anim>
                                    <p:anim calcmode="lin" valueType="num">
                                      <p:cBhvr>
                                        <p:cTn id="91" dur="1000" fill="hold"/>
                                        <p:tgtEl>
                                          <p:spTgt spid="6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fade">
                                      <p:cBhvr>
                                        <p:cTn id="94" dur="1000"/>
                                        <p:tgtEl>
                                          <p:spTgt spid="66"/>
                                        </p:tgtEl>
                                      </p:cBhvr>
                                    </p:animEffect>
                                    <p:anim calcmode="lin" valueType="num">
                                      <p:cBhvr>
                                        <p:cTn id="95" dur="1000" fill="hold"/>
                                        <p:tgtEl>
                                          <p:spTgt spid="66"/>
                                        </p:tgtEl>
                                        <p:attrNameLst>
                                          <p:attrName>ppt_x</p:attrName>
                                        </p:attrNameLst>
                                      </p:cBhvr>
                                      <p:tavLst>
                                        <p:tav tm="0">
                                          <p:val>
                                            <p:strVal val="#ppt_x"/>
                                          </p:val>
                                        </p:tav>
                                        <p:tav tm="100000">
                                          <p:val>
                                            <p:strVal val="#ppt_x"/>
                                          </p:val>
                                        </p:tav>
                                      </p:tavLst>
                                    </p:anim>
                                    <p:anim calcmode="lin" valueType="num">
                                      <p:cBhvr>
                                        <p:cTn id="96"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41" grpId="0" animBg="1"/>
      <p:bldP spid="46" grpId="0" animBg="1"/>
      <p:bldP spid="51" grpId="0" animBg="1"/>
      <p:bldP spid="61" grpId="0"/>
      <p:bldP spid="62" grpId="0"/>
      <p:bldP spid="63" grpId="0"/>
      <p:bldP spid="64" grpId="0"/>
      <p:bldP spid="65" grpId="0"/>
      <p:bldP spid="6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flipH="1">
            <a:off x="5272049" y="914425"/>
            <a:ext cx="1787603" cy="1787702"/>
          </a:xfrm>
          <a:prstGeom prst="ellipse">
            <a:avLst/>
          </a:prstGeom>
          <a:noFill/>
          <a:ln w="19050">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1" name="TextBox 10"/>
          <p:cNvSpPr txBox="1"/>
          <p:nvPr/>
        </p:nvSpPr>
        <p:spPr>
          <a:xfrm>
            <a:off x="5755321" y="1254277"/>
            <a:ext cx="755335" cy="1107996"/>
          </a:xfrm>
          <a:prstGeom prst="rect">
            <a:avLst/>
          </a:prstGeom>
          <a:noFill/>
        </p:spPr>
        <p:txBody>
          <a:bodyPr wrap="none" rtlCol="0">
            <a:spAutoFit/>
          </a:bodyPr>
          <a:lstStyle/>
          <a:p>
            <a:r>
              <a:rPr lang="en-US" altLang="zh-CN" sz="6600" b="1" dirty="0" smtClean="0">
                <a:solidFill>
                  <a:srgbClr val="004C40"/>
                </a:solidFill>
                <a:latin typeface="微软雅黑" pitchFamily="34" charset="-122"/>
                <a:ea typeface="微软雅黑" pitchFamily="34" charset="-122"/>
              </a:rPr>
              <a:t>C</a:t>
            </a:r>
            <a:endParaRPr lang="zh-CN" altLang="en-US" sz="6600" b="1" dirty="0">
              <a:solidFill>
                <a:srgbClr val="004C40"/>
              </a:solidFill>
              <a:latin typeface="微软雅黑" pitchFamily="34" charset="-122"/>
              <a:ea typeface="微软雅黑" pitchFamily="34" charset="-122"/>
            </a:endParaRPr>
          </a:p>
        </p:txBody>
      </p:sp>
      <p:sp>
        <p:nvSpPr>
          <p:cNvPr id="12" name="弧形 11"/>
          <p:cNvSpPr/>
          <p:nvPr/>
        </p:nvSpPr>
        <p:spPr>
          <a:xfrm>
            <a:off x="-4905635" y="5537604"/>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弧形 12"/>
          <p:cNvSpPr/>
          <p:nvPr/>
        </p:nvSpPr>
        <p:spPr>
          <a:xfrm>
            <a:off x="-5231631" y="6074633"/>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弧形 13"/>
          <p:cNvSpPr/>
          <p:nvPr/>
        </p:nvSpPr>
        <p:spPr>
          <a:xfrm>
            <a:off x="-5486154" y="6553604"/>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flipH="1">
            <a:off x="5617277" y="5628116"/>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flipH="1">
            <a:off x="5291281" y="6165145"/>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弧形 16"/>
          <p:cNvSpPr/>
          <p:nvPr/>
        </p:nvSpPr>
        <p:spPr>
          <a:xfrm flipH="1">
            <a:off x="5036758" y="6644116"/>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矩形 17"/>
          <p:cNvSpPr/>
          <p:nvPr/>
        </p:nvSpPr>
        <p:spPr>
          <a:xfrm>
            <a:off x="2768600" y="3121478"/>
            <a:ext cx="6794500" cy="1219200"/>
          </a:xfrm>
          <a:prstGeom prst="rect">
            <a:avLst/>
          </a:prstGeom>
          <a:no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3328928" y="3256942"/>
            <a:ext cx="5724644" cy="923330"/>
          </a:xfrm>
          <a:prstGeom prst="rect">
            <a:avLst/>
          </a:prstGeom>
          <a:noFill/>
        </p:spPr>
        <p:txBody>
          <a:bodyPr wrap="none" rtlCol="0">
            <a:spAutoFit/>
          </a:bodyPr>
          <a:lstStyle/>
          <a:p>
            <a:r>
              <a:rPr lang="zh-CN" altLang="en-US" sz="5400" b="1" dirty="0" smtClean="0">
                <a:solidFill>
                  <a:srgbClr val="004C40"/>
                </a:solidFill>
                <a:latin typeface="微软雅黑" pitchFamily="34" charset="-122"/>
                <a:ea typeface="微软雅黑" pitchFamily="34" charset="-122"/>
              </a:rPr>
              <a:t>加入你的标题描述</a:t>
            </a:r>
            <a:endParaRPr lang="zh-CN" altLang="en-US" sz="5400" b="1" dirty="0">
              <a:solidFill>
                <a:srgbClr val="004C40"/>
              </a:solidFill>
              <a:latin typeface="微软雅黑" pitchFamily="34" charset="-122"/>
              <a:ea typeface="微软雅黑"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anim calcmode="lin" valueType="num">
                                      <p:cBhvr>
                                        <p:cTn id="16" dur="1000" fill="hold"/>
                                        <p:tgtEl>
                                          <p:spTgt spid="19"/>
                                        </p:tgtEl>
                                        <p:attrNameLst>
                                          <p:attrName>ppt_x</p:attrName>
                                        </p:attrNameLst>
                                      </p:cBhvr>
                                      <p:tavLst>
                                        <p:tav tm="0">
                                          <p:val>
                                            <p:strVal val="#ppt_x"/>
                                          </p:val>
                                        </p:tav>
                                        <p:tav tm="100000">
                                          <p:val>
                                            <p:strVal val="#ppt_x"/>
                                          </p:val>
                                        </p:tav>
                                      </p:tavLst>
                                    </p:anim>
                                    <p:anim calcmode="lin" valueType="num">
                                      <p:cBhvr>
                                        <p:cTn id="17" dur="1000" fill="hold"/>
                                        <p:tgtEl>
                                          <p:spTgt spid="19"/>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inVertical)">
                                      <p:cBhvr>
                                        <p:cTn id="21" dur="500"/>
                                        <p:tgtEl>
                                          <p:spTgt spid="1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right)">
                                      <p:cBhvr>
                                        <p:cTn id="33" dur="500"/>
                                        <p:tgtEl>
                                          <p:spTgt spid="16"/>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right)">
                                      <p:cBhvr>
                                        <p:cTn id="37" dur="500"/>
                                        <p:tgtEl>
                                          <p:spTgt spid="13"/>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animBg="1"/>
      <p:bldP spid="14" grpId="0" animBg="1"/>
      <p:bldP spid="15" grpId="0" animBg="1"/>
      <p:bldP spid="16" grpId="0" animBg="1"/>
      <p:bldP spid="17" grpId="0" animBg="1"/>
      <p:bldP spid="18" grpId="0" animBg="1"/>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3" y="548372"/>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4C40"/>
                </a:solidFill>
              </a:endParaRPr>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4C40"/>
                </a:solidFill>
              </a:endParaRPr>
            </a:p>
          </p:txBody>
        </p:sp>
      </p:grpSp>
      <p:sp>
        <p:nvSpPr>
          <p:cNvPr id="6" name="标题 1"/>
          <p:cNvSpPr txBox="1">
            <a:spLocks/>
          </p:cNvSpPr>
          <p:nvPr/>
        </p:nvSpPr>
        <p:spPr>
          <a:xfrm>
            <a:off x="1006211"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01</a:t>
            </a:r>
            <a:endParaRPr lang="zh-CN" altLang="en-US" sz="3200" b="1" dirty="0">
              <a:solidFill>
                <a:srgbClr val="004C40"/>
              </a:solidFill>
              <a:latin typeface="微软雅黑" pitchFamily="34" charset="-122"/>
              <a:ea typeface="微软雅黑" pitchFamily="34" charset="-122"/>
            </a:endParaRPr>
          </a:p>
        </p:txBody>
      </p:sp>
      <p:sp>
        <p:nvSpPr>
          <p:cNvPr id="28" name="矩形 27"/>
          <p:cNvSpPr/>
          <p:nvPr/>
        </p:nvSpPr>
        <p:spPr>
          <a:xfrm>
            <a:off x="1197617" y="2267888"/>
            <a:ext cx="10008099" cy="2120333"/>
          </a:xfrm>
          <a:prstGeom prst="rect">
            <a:avLst/>
          </a:prstGeom>
          <a:blipFill dpi="0" rotWithShape="1">
            <a:blip r:embed="rId2" cstate="screen">
              <a:extLst>
                <a:ext uri="{BEBA8EAE-BF5A-486C-A8C5-ECC9F3942E4B}">
                  <a14:imgProps xmlns:a14="http://schemas.microsoft.com/office/drawing/2010/main">
                    <a14:imgLayer r:embed="rId3">
                      <a14:imgEffect>
                        <a14:brightnessContrast bright="23000"/>
                      </a14:imgEffect>
                    </a14:imgLayer>
                  </a14:imgProps>
                </a:ext>
                <a:ext uri="{28A0092B-C50C-407E-A947-70E740481C1C}">
                  <a14:useLocalDpi xmlns:a14="http://schemas.microsoft.com/office/drawing/2010/main"/>
                </a:ext>
              </a:extLst>
            </a:blip>
            <a:srcRect/>
            <a:stretch>
              <a:fillRect/>
            </a:stretch>
          </a:blipFill>
          <a:ln w="38100">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29" name="矩形 28"/>
          <p:cNvSpPr>
            <a:spLocks noChangeArrowheads="1"/>
          </p:cNvSpPr>
          <p:nvPr/>
        </p:nvSpPr>
        <p:spPr bwMode="auto">
          <a:xfrm>
            <a:off x="1805505" y="4832473"/>
            <a:ext cx="27067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在此添加标题</a:t>
            </a:r>
          </a:p>
        </p:txBody>
      </p:sp>
      <p:sp>
        <p:nvSpPr>
          <p:cNvPr id="30" name="矩形 29"/>
          <p:cNvSpPr>
            <a:spLocks noChangeArrowheads="1"/>
          </p:cNvSpPr>
          <p:nvPr/>
        </p:nvSpPr>
        <p:spPr bwMode="auto">
          <a:xfrm>
            <a:off x="5329018" y="4832473"/>
            <a:ext cx="27067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800" b="1">
                <a:solidFill>
                  <a:schemeClr val="bg1">
                    <a:lumMod val="50000"/>
                  </a:schemeClr>
                </a:solidFill>
                <a:latin typeface="微软雅黑" panose="020B0503020204020204" pitchFamily="34" charset="-122"/>
                <a:ea typeface="微软雅黑" panose="020B0503020204020204" pitchFamily="34" charset="-122"/>
              </a:rPr>
              <a:t>在此添加标题</a:t>
            </a:r>
          </a:p>
        </p:txBody>
      </p:sp>
      <p:sp>
        <p:nvSpPr>
          <p:cNvPr id="31" name="矩形 30"/>
          <p:cNvSpPr>
            <a:spLocks noChangeArrowheads="1"/>
          </p:cNvSpPr>
          <p:nvPr/>
        </p:nvSpPr>
        <p:spPr bwMode="auto">
          <a:xfrm>
            <a:off x="8854600" y="4832473"/>
            <a:ext cx="27067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800" b="1">
                <a:solidFill>
                  <a:schemeClr val="bg1">
                    <a:lumMod val="50000"/>
                  </a:schemeClr>
                </a:solidFill>
                <a:latin typeface="微软雅黑" panose="020B0503020204020204" pitchFamily="34" charset="-122"/>
                <a:ea typeface="微软雅黑" panose="020B0503020204020204" pitchFamily="34" charset="-122"/>
              </a:rPr>
              <a:t>在此添加标题</a:t>
            </a:r>
          </a:p>
        </p:txBody>
      </p:sp>
      <p:sp>
        <p:nvSpPr>
          <p:cNvPr id="32" name="TextBox 128"/>
          <p:cNvSpPr txBox="1">
            <a:spLocks noChangeArrowheads="1"/>
          </p:cNvSpPr>
          <p:nvPr/>
        </p:nvSpPr>
        <p:spPr bwMode="auto">
          <a:xfrm>
            <a:off x="1257542" y="4549568"/>
            <a:ext cx="4106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7200" dirty="0">
                <a:solidFill>
                  <a:schemeClr val="bg1">
                    <a:lumMod val="50000"/>
                  </a:schemeClr>
                </a:solidFill>
                <a:latin typeface="Haettenschweiler" panose="020B0706040902060204" pitchFamily="34" charset="0"/>
                <a:ea typeface="Kozuka Gothic Pr6N B"/>
                <a:cs typeface="Kozuka Gothic Pr6N B"/>
              </a:rPr>
              <a:t>1</a:t>
            </a:r>
            <a:endParaRPr lang="zh-CN" altLang="en-US" sz="7200" dirty="0">
              <a:solidFill>
                <a:schemeClr val="bg1">
                  <a:lumMod val="50000"/>
                </a:schemeClr>
              </a:solidFill>
              <a:latin typeface="Haettenschweiler" panose="020B0706040902060204" pitchFamily="34" charset="0"/>
              <a:ea typeface="Kozuka Gothic Pr6N B"/>
              <a:cs typeface="Kozuka Gothic Pr6N B"/>
            </a:endParaRPr>
          </a:p>
        </p:txBody>
      </p:sp>
      <p:sp>
        <p:nvSpPr>
          <p:cNvPr id="33" name="TextBox 129"/>
          <p:cNvSpPr txBox="1">
            <a:spLocks noChangeArrowheads="1"/>
          </p:cNvSpPr>
          <p:nvPr/>
        </p:nvSpPr>
        <p:spPr bwMode="auto">
          <a:xfrm>
            <a:off x="4762445" y="4549568"/>
            <a:ext cx="53251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7200">
                <a:solidFill>
                  <a:schemeClr val="bg1">
                    <a:lumMod val="50000"/>
                  </a:schemeClr>
                </a:solidFill>
                <a:latin typeface="Haettenschweiler" panose="020B0706040902060204" pitchFamily="34" charset="0"/>
                <a:ea typeface="Kozuka Gothic Pr6N B"/>
                <a:cs typeface="Kozuka Gothic Pr6N B"/>
              </a:rPr>
              <a:t>2</a:t>
            </a:r>
            <a:endParaRPr lang="zh-CN" altLang="en-US" sz="7200">
              <a:solidFill>
                <a:schemeClr val="bg1">
                  <a:lumMod val="50000"/>
                </a:schemeClr>
              </a:solidFill>
              <a:latin typeface="Haettenschweiler" panose="020B0706040902060204" pitchFamily="34" charset="0"/>
              <a:ea typeface="Kozuka Gothic Pr6N B"/>
              <a:cs typeface="Kozuka Gothic Pr6N B"/>
            </a:endParaRPr>
          </a:p>
        </p:txBody>
      </p:sp>
      <p:sp>
        <p:nvSpPr>
          <p:cNvPr id="34" name="TextBox 130"/>
          <p:cNvSpPr txBox="1">
            <a:spLocks noChangeArrowheads="1"/>
          </p:cNvSpPr>
          <p:nvPr/>
        </p:nvSpPr>
        <p:spPr bwMode="auto">
          <a:xfrm>
            <a:off x="8277687" y="4549568"/>
            <a:ext cx="53091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7200">
                <a:solidFill>
                  <a:schemeClr val="bg1">
                    <a:lumMod val="50000"/>
                  </a:schemeClr>
                </a:solidFill>
                <a:latin typeface="Haettenschweiler" panose="020B0706040902060204" pitchFamily="34" charset="0"/>
                <a:ea typeface="Kozuka Gothic Pr6N B"/>
                <a:cs typeface="Kozuka Gothic Pr6N B"/>
              </a:rPr>
              <a:t>3</a:t>
            </a:r>
            <a:endParaRPr lang="zh-CN" altLang="en-US" sz="7200">
              <a:solidFill>
                <a:schemeClr val="bg1">
                  <a:lumMod val="50000"/>
                </a:schemeClr>
              </a:solidFill>
              <a:latin typeface="Haettenschweiler" panose="020B0706040902060204" pitchFamily="34" charset="0"/>
              <a:ea typeface="Kozuka Gothic Pr6N B"/>
              <a:cs typeface="Kozuka Gothic Pr6N B"/>
            </a:endParaRPr>
          </a:p>
        </p:txBody>
      </p:sp>
      <p:sp>
        <p:nvSpPr>
          <p:cNvPr id="35" name="矩形 21"/>
          <p:cNvSpPr>
            <a:spLocks noChangeArrowheads="1"/>
          </p:cNvSpPr>
          <p:nvPr/>
        </p:nvSpPr>
        <p:spPr bwMode="auto">
          <a:xfrm>
            <a:off x="1805505" y="5217969"/>
            <a:ext cx="2398636" cy="90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矩形 22"/>
          <p:cNvSpPr>
            <a:spLocks noChangeArrowheads="1"/>
          </p:cNvSpPr>
          <p:nvPr/>
        </p:nvSpPr>
        <p:spPr bwMode="auto">
          <a:xfrm>
            <a:off x="5316612" y="5170410"/>
            <a:ext cx="2400704" cy="90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nSpc>
                <a:spcPct val="120000"/>
              </a:lnSpc>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矩形 23"/>
          <p:cNvSpPr>
            <a:spLocks noChangeArrowheads="1"/>
          </p:cNvSpPr>
          <p:nvPr/>
        </p:nvSpPr>
        <p:spPr bwMode="auto">
          <a:xfrm>
            <a:off x="8875279" y="5133190"/>
            <a:ext cx="2398636" cy="90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nSpc>
                <a:spcPct val="120000"/>
              </a:lnSpc>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1000"/>
                                        <p:tgtEl>
                                          <p:spTgt spid="28"/>
                                        </p:tgtEl>
                                      </p:cBhvr>
                                    </p:animEffect>
                                    <p:anim calcmode="lin" valueType="num">
                                      <p:cBhvr>
                                        <p:cTn id="25" dur="1000" fill="hold"/>
                                        <p:tgtEl>
                                          <p:spTgt spid="28"/>
                                        </p:tgtEl>
                                        <p:attrNameLst>
                                          <p:attrName>ppt_x</p:attrName>
                                        </p:attrNameLst>
                                      </p:cBhvr>
                                      <p:tavLst>
                                        <p:tav tm="0">
                                          <p:val>
                                            <p:strVal val="#ppt_x"/>
                                          </p:val>
                                        </p:tav>
                                        <p:tav tm="100000">
                                          <p:val>
                                            <p:strVal val="#ppt_x"/>
                                          </p:val>
                                        </p:tav>
                                      </p:tavLst>
                                    </p:anim>
                                    <p:anim calcmode="lin" valueType="num">
                                      <p:cBhvr>
                                        <p:cTn id="26" dur="1000" fill="hold"/>
                                        <p:tgtEl>
                                          <p:spTgt spid="2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anim calcmode="lin" valueType="num">
                                      <p:cBhvr>
                                        <p:cTn id="30" dur="1000" fill="hold"/>
                                        <p:tgtEl>
                                          <p:spTgt spid="29"/>
                                        </p:tgtEl>
                                        <p:attrNameLst>
                                          <p:attrName>ppt_x</p:attrName>
                                        </p:attrNameLst>
                                      </p:cBhvr>
                                      <p:tavLst>
                                        <p:tav tm="0">
                                          <p:val>
                                            <p:strVal val="#ppt_x"/>
                                          </p:val>
                                        </p:tav>
                                        <p:tav tm="100000">
                                          <p:val>
                                            <p:strVal val="#ppt_x"/>
                                          </p:val>
                                        </p:tav>
                                      </p:tavLst>
                                    </p:anim>
                                    <p:anim calcmode="lin" valueType="num">
                                      <p:cBhvr>
                                        <p:cTn id="31" dur="1000" fill="hold"/>
                                        <p:tgtEl>
                                          <p:spTgt spid="2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1000"/>
                                        <p:tgtEl>
                                          <p:spTgt spid="31"/>
                                        </p:tgtEl>
                                      </p:cBhvr>
                                    </p:animEffect>
                                    <p:anim calcmode="lin" valueType="num">
                                      <p:cBhvr>
                                        <p:cTn id="40" dur="1000" fill="hold"/>
                                        <p:tgtEl>
                                          <p:spTgt spid="31"/>
                                        </p:tgtEl>
                                        <p:attrNameLst>
                                          <p:attrName>ppt_x</p:attrName>
                                        </p:attrNameLst>
                                      </p:cBhvr>
                                      <p:tavLst>
                                        <p:tav tm="0">
                                          <p:val>
                                            <p:strVal val="#ppt_x"/>
                                          </p:val>
                                        </p:tav>
                                        <p:tav tm="100000">
                                          <p:val>
                                            <p:strVal val="#ppt_x"/>
                                          </p:val>
                                        </p:tav>
                                      </p:tavLst>
                                    </p:anim>
                                    <p:anim calcmode="lin" valueType="num">
                                      <p:cBhvr>
                                        <p:cTn id="41" dur="1000" fill="hold"/>
                                        <p:tgtEl>
                                          <p:spTgt spid="3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1000"/>
                                        <p:tgtEl>
                                          <p:spTgt spid="32"/>
                                        </p:tgtEl>
                                      </p:cBhvr>
                                    </p:animEffect>
                                    <p:anim calcmode="lin" valueType="num">
                                      <p:cBhvr>
                                        <p:cTn id="45" dur="1000" fill="hold"/>
                                        <p:tgtEl>
                                          <p:spTgt spid="32"/>
                                        </p:tgtEl>
                                        <p:attrNameLst>
                                          <p:attrName>ppt_x</p:attrName>
                                        </p:attrNameLst>
                                      </p:cBhvr>
                                      <p:tavLst>
                                        <p:tav tm="0">
                                          <p:val>
                                            <p:strVal val="#ppt_x"/>
                                          </p:val>
                                        </p:tav>
                                        <p:tav tm="100000">
                                          <p:val>
                                            <p:strVal val="#ppt_x"/>
                                          </p:val>
                                        </p:tav>
                                      </p:tavLst>
                                    </p:anim>
                                    <p:anim calcmode="lin" valueType="num">
                                      <p:cBhvr>
                                        <p:cTn id="46" dur="1000" fill="hold"/>
                                        <p:tgtEl>
                                          <p:spTgt spid="3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anim calcmode="lin" valueType="num">
                                      <p:cBhvr>
                                        <p:cTn id="50" dur="1000" fill="hold"/>
                                        <p:tgtEl>
                                          <p:spTgt spid="33"/>
                                        </p:tgtEl>
                                        <p:attrNameLst>
                                          <p:attrName>ppt_x</p:attrName>
                                        </p:attrNameLst>
                                      </p:cBhvr>
                                      <p:tavLst>
                                        <p:tav tm="0">
                                          <p:val>
                                            <p:strVal val="#ppt_x"/>
                                          </p:val>
                                        </p:tav>
                                        <p:tav tm="100000">
                                          <p:val>
                                            <p:strVal val="#ppt_x"/>
                                          </p:val>
                                        </p:tav>
                                      </p:tavLst>
                                    </p:anim>
                                    <p:anim calcmode="lin" valueType="num">
                                      <p:cBhvr>
                                        <p:cTn id="51" dur="1000" fill="hold"/>
                                        <p:tgtEl>
                                          <p:spTgt spid="3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1000"/>
                                        <p:tgtEl>
                                          <p:spTgt spid="34"/>
                                        </p:tgtEl>
                                      </p:cBhvr>
                                    </p:animEffect>
                                    <p:anim calcmode="lin" valueType="num">
                                      <p:cBhvr>
                                        <p:cTn id="55" dur="1000" fill="hold"/>
                                        <p:tgtEl>
                                          <p:spTgt spid="34"/>
                                        </p:tgtEl>
                                        <p:attrNameLst>
                                          <p:attrName>ppt_x</p:attrName>
                                        </p:attrNameLst>
                                      </p:cBhvr>
                                      <p:tavLst>
                                        <p:tav tm="0">
                                          <p:val>
                                            <p:strVal val="#ppt_x"/>
                                          </p:val>
                                        </p:tav>
                                        <p:tav tm="100000">
                                          <p:val>
                                            <p:strVal val="#ppt_x"/>
                                          </p:val>
                                        </p:tav>
                                      </p:tavLst>
                                    </p:anim>
                                    <p:anim calcmode="lin" valueType="num">
                                      <p:cBhvr>
                                        <p:cTn id="56" dur="1000" fill="hold"/>
                                        <p:tgtEl>
                                          <p:spTgt spid="3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1000"/>
                                        <p:tgtEl>
                                          <p:spTgt spid="35"/>
                                        </p:tgtEl>
                                      </p:cBhvr>
                                    </p:animEffect>
                                    <p:anim calcmode="lin" valueType="num">
                                      <p:cBhvr>
                                        <p:cTn id="60" dur="1000" fill="hold"/>
                                        <p:tgtEl>
                                          <p:spTgt spid="35"/>
                                        </p:tgtEl>
                                        <p:attrNameLst>
                                          <p:attrName>ppt_x</p:attrName>
                                        </p:attrNameLst>
                                      </p:cBhvr>
                                      <p:tavLst>
                                        <p:tav tm="0">
                                          <p:val>
                                            <p:strVal val="#ppt_x"/>
                                          </p:val>
                                        </p:tav>
                                        <p:tav tm="100000">
                                          <p:val>
                                            <p:strVal val="#ppt_x"/>
                                          </p:val>
                                        </p:tav>
                                      </p:tavLst>
                                    </p:anim>
                                    <p:anim calcmode="lin" valueType="num">
                                      <p:cBhvr>
                                        <p:cTn id="61" dur="1000" fill="hold"/>
                                        <p:tgtEl>
                                          <p:spTgt spid="3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1000"/>
                                        <p:tgtEl>
                                          <p:spTgt spid="36"/>
                                        </p:tgtEl>
                                      </p:cBhvr>
                                    </p:animEffect>
                                    <p:anim calcmode="lin" valueType="num">
                                      <p:cBhvr>
                                        <p:cTn id="65" dur="1000" fill="hold"/>
                                        <p:tgtEl>
                                          <p:spTgt spid="36"/>
                                        </p:tgtEl>
                                        <p:attrNameLst>
                                          <p:attrName>ppt_x</p:attrName>
                                        </p:attrNameLst>
                                      </p:cBhvr>
                                      <p:tavLst>
                                        <p:tav tm="0">
                                          <p:val>
                                            <p:strVal val="#ppt_x"/>
                                          </p:val>
                                        </p:tav>
                                        <p:tav tm="100000">
                                          <p:val>
                                            <p:strVal val="#ppt_x"/>
                                          </p:val>
                                        </p:tav>
                                      </p:tavLst>
                                    </p:anim>
                                    <p:anim calcmode="lin" valueType="num">
                                      <p:cBhvr>
                                        <p:cTn id="66" dur="1000" fill="hold"/>
                                        <p:tgtEl>
                                          <p:spTgt spid="36"/>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1000"/>
                                        <p:tgtEl>
                                          <p:spTgt spid="37"/>
                                        </p:tgtEl>
                                      </p:cBhvr>
                                    </p:animEffect>
                                    <p:anim calcmode="lin" valueType="num">
                                      <p:cBhvr>
                                        <p:cTn id="70" dur="1000" fill="hold"/>
                                        <p:tgtEl>
                                          <p:spTgt spid="37"/>
                                        </p:tgtEl>
                                        <p:attrNameLst>
                                          <p:attrName>ppt_x</p:attrName>
                                        </p:attrNameLst>
                                      </p:cBhvr>
                                      <p:tavLst>
                                        <p:tav tm="0">
                                          <p:val>
                                            <p:strVal val="#ppt_x"/>
                                          </p:val>
                                        </p:tav>
                                        <p:tav tm="100000">
                                          <p:val>
                                            <p:strVal val="#ppt_x"/>
                                          </p:val>
                                        </p:tav>
                                      </p:tavLst>
                                    </p:anim>
                                    <p:anim calcmode="lin" valueType="num">
                                      <p:cBhvr>
                                        <p:cTn id="71"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28" grpId="0" animBg="1"/>
      <p:bldP spid="29" grpId="0"/>
      <p:bldP spid="30" grpId="0"/>
      <p:bldP spid="31" grpId="0"/>
      <p:bldP spid="32" grpId="0"/>
      <p:bldP spid="33" grpId="0"/>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3" y="548372"/>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335" cy="584910"/>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02</a:t>
            </a:r>
            <a:endParaRPr lang="zh-CN" altLang="en-US" sz="3200" b="1" dirty="0">
              <a:solidFill>
                <a:srgbClr val="004C40"/>
              </a:solidFill>
              <a:latin typeface="微软雅黑" pitchFamily="34" charset="-122"/>
              <a:ea typeface="微软雅黑" pitchFamily="34" charset="-122"/>
            </a:endParaRPr>
          </a:p>
        </p:txBody>
      </p:sp>
      <p:sp>
        <p:nvSpPr>
          <p:cNvPr id="9" name="TextBox 8"/>
          <p:cNvSpPr txBox="1"/>
          <p:nvPr/>
        </p:nvSpPr>
        <p:spPr>
          <a:xfrm>
            <a:off x="2450735" y="4552773"/>
            <a:ext cx="1409353" cy="64633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prstClr val="black">
                    <a:lumMod val="65000"/>
                    <a:lumOff val="35000"/>
                  </a:prstClr>
                </a:solidFill>
                <a:cs typeface="Arial" pitchFamily="34" charset="0"/>
              </a:rPr>
              <a:t>加入你的文字描述，加入你</a:t>
            </a:r>
            <a:r>
              <a:rPr lang="zh-CN" altLang="en-US" sz="1400" kern="0" dirty="0" smtClean="0">
                <a:solidFill>
                  <a:prstClr val="black">
                    <a:lumMod val="65000"/>
                    <a:lumOff val="35000"/>
                  </a:prstClr>
                </a:solidFill>
                <a:cs typeface="Arial" pitchFamily="34" charset="0"/>
              </a:rPr>
              <a:t>的加入</a:t>
            </a:r>
            <a:r>
              <a:rPr lang="zh-CN" altLang="en-US" sz="1400" kern="0" dirty="0">
                <a:solidFill>
                  <a:prstClr val="black">
                    <a:lumMod val="65000"/>
                    <a:lumOff val="35000"/>
                  </a:prstClr>
                </a:solidFill>
                <a:cs typeface="Arial" pitchFamily="34" charset="0"/>
              </a:rPr>
              <a:t>你的文字描述！</a:t>
            </a:r>
            <a:endParaRPr lang="en-US" altLang="zh-CN" sz="1400" kern="0" dirty="0">
              <a:solidFill>
                <a:prstClr val="black">
                  <a:lumMod val="65000"/>
                  <a:lumOff val="35000"/>
                </a:prstClr>
              </a:solidFill>
              <a:cs typeface="Arial" pitchFamily="34" charset="0"/>
            </a:endParaRPr>
          </a:p>
        </p:txBody>
      </p:sp>
      <p:sp>
        <p:nvSpPr>
          <p:cNvPr id="10" name="TextBox 9"/>
          <p:cNvSpPr txBox="1"/>
          <p:nvPr/>
        </p:nvSpPr>
        <p:spPr>
          <a:xfrm>
            <a:off x="4458511" y="4552773"/>
            <a:ext cx="1409353" cy="64633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prstClr val="black">
                    <a:lumMod val="65000"/>
                    <a:lumOff val="35000"/>
                  </a:prstClr>
                </a:solidFill>
                <a:cs typeface="Arial" pitchFamily="34" charset="0"/>
              </a:rPr>
              <a:t>加入你的文字描述，加入你的加入你的文字描述！</a:t>
            </a:r>
            <a:endParaRPr lang="en-US" altLang="zh-CN" sz="1400" kern="0" dirty="0">
              <a:solidFill>
                <a:prstClr val="black">
                  <a:lumMod val="65000"/>
                  <a:lumOff val="35000"/>
                </a:prstClr>
              </a:solidFill>
              <a:cs typeface="Arial" pitchFamily="34" charset="0"/>
            </a:endParaRPr>
          </a:p>
        </p:txBody>
      </p:sp>
      <p:sp>
        <p:nvSpPr>
          <p:cNvPr id="11" name="TextBox 10"/>
          <p:cNvSpPr txBox="1"/>
          <p:nvPr/>
        </p:nvSpPr>
        <p:spPr>
          <a:xfrm>
            <a:off x="6453113" y="4560738"/>
            <a:ext cx="1409353" cy="64633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prstClr val="black">
                    <a:lumMod val="65000"/>
                    <a:lumOff val="35000"/>
                  </a:prstClr>
                </a:solidFill>
                <a:cs typeface="Arial" pitchFamily="34" charset="0"/>
              </a:rPr>
              <a:t>加入你的文字描述，加入你的加入你的文字描述！</a:t>
            </a:r>
            <a:endParaRPr lang="en-US" altLang="zh-CN" sz="1400" kern="0" dirty="0">
              <a:solidFill>
                <a:prstClr val="black">
                  <a:lumMod val="65000"/>
                  <a:lumOff val="35000"/>
                </a:prstClr>
              </a:solidFill>
              <a:cs typeface="Arial" pitchFamily="34" charset="0"/>
            </a:endParaRPr>
          </a:p>
        </p:txBody>
      </p:sp>
      <p:sp>
        <p:nvSpPr>
          <p:cNvPr id="12" name="TextBox 11"/>
          <p:cNvSpPr txBox="1"/>
          <p:nvPr/>
        </p:nvSpPr>
        <p:spPr>
          <a:xfrm>
            <a:off x="8416381" y="4560738"/>
            <a:ext cx="1409353" cy="64633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prstClr val="black">
                    <a:lumMod val="65000"/>
                    <a:lumOff val="35000"/>
                  </a:prstClr>
                </a:solidFill>
                <a:cs typeface="Arial" pitchFamily="34" charset="0"/>
              </a:rPr>
              <a:t>加入你的文字描述，加入你的加入你的文字描述！</a:t>
            </a:r>
            <a:endParaRPr lang="en-US" altLang="zh-CN" sz="1400" kern="0" dirty="0">
              <a:solidFill>
                <a:prstClr val="black">
                  <a:lumMod val="65000"/>
                  <a:lumOff val="35000"/>
                </a:prstClr>
              </a:solidFill>
              <a:cs typeface="Arial" pitchFamily="34" charset="0"/>
            </a:endParaRPr>
          </a:p>
        </p:txBody>
      </p:sp>
      <p:sp>
        <p:nvSpPr>
          <p:cNvPr id="13" name="燕尾形箭头 12"/>
          <p:cNvSpPr/>
          <p:nvPr/>
        </p:nvSpPr>
        <p:spPr>
          <a:xfrm>
            <a:off x="2013546" y="3277270"/>
            <a:ext cx="8208912" cy="228600"/>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14" name="组合 13"/>
          <p:cNvGrpSpPr/>
          <p:nvPr/>
        </p:nvGrpSpPr>
        <p:grpSpPr>
          <a:xfrm>
            <a:off x="2329078" y="2485182"/>
            <a:ext cx="1697385" cy="1697385"/>
            <a:chOff x="1278794" y="3334906"/>
            <a:chExt cx="914014" cy="914014"/>
          </a:xfrm>
          <a:solidFill>
            <a:srgbClr val="004C40"/>
          </a:solidFill>
        </p:grpSpPr>
        <p:grpSp>
          <p:nvGrpSpPr>
            <p:cNvPr id="15" name="组合 14"/>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19" name="椭圆 1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16" name="TextBox 15"/>
            <p:cNvSpPr txBox="1"/>
            <p:nvPr/>
          </p:nvSpPr>
          <p:spPr>
            <a:xfrm>
              <a:off x="1408885" y="3708319"/>
              <a:ext cx="651882" cy="215453"/>
            </a:xfrm>
            <a:prstGeom prst="rect">
              <a:avLst/>
            </a:prstGeom>
            <a:grpFill/>
          </p:spPr>
          <p:txBody>
            <a:bodyPr wrap="none" rtlCol="0">
              <a:spAutoFit/>
            </a:bodyPr>
            <a:lstStyle/>
            <a:p>
              <a:pPr algn="ctr"/>
              <a:r>
                <a:rPr lang="zh-CN" altLang="en-US" sz="2000" b="1" dirty="0" smtClean="0">
                  <a:solidFill>
                    <a:schemeClr val="bg1"/>
                  </a:solidFill>
                  <a:latin typeface="微软雅黑" pitchFamily="34" charset="-122"/>
                  <a:ea typeface="微软雅黑" pitchFamily="34" charset="-122"/>
                </a:rPr>
                <a:t>第一阶段</a:t>
              </a:r>
              <a:endParaRPr lang="zh-CN" altLang="en-US" sz="2000" b="1" dirty="0">
                <a:solidFill>
                  <a:schemeClr val="bg1"/>
                </a:solidFill>
                <a:latin typeface="微软雅黑" pitchFamily="34" charset="-122"/>
                <a:ea typeface="微软雅黑" pitchFamily="34" charset="-122"/>
              </a:endParaRPr>
            </a:p>
          </p:txBody>
        </p:sp>
      </p:grpSp>
      <p:grpSp>
        <p:nvGrpSpPr>
          <p:cNvPr id="20" name="组合 19"/>
          <p:cNvGrpSpPr/>
          <p:nvPr/>
        </p:nvGrpSpPr>
        <p:grpSpPr>
          <a:xfrm>
            <a:off x="4292136" y="2488892"/>
            <a:ext cx="1697385" cy="1697385"/>
            <a:chOff x="1278794" y="3334906"/>
            <a:chExt cx="914014" cy="914014"/>
          </a:xfrm>
          <a:solidFill>
            <a:srgbClr val="8CC344"/>
          </a:solidFill>
        </p:grpSpPr>
        <p:grpSp>
          <p:nvGrpSpPr>
            <p:cNvPr id="21" name="组合 20"/>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24" name="椭圆 2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22" name="TextBox 21"/>
            <p:cNvSpPr txBox="1"/>
            <p:nvPr/>
          </p:nvSpPr>
          <p:spPr>
            <a:xfrm>
              <a:off x="1408884" y="3699482"/>
              <a:ext cx="651882" cy="215453"/>
            </a:xfrm>
            <a:prstGeom prst="rect">
              <a:avLst/>
            </a:prstGeom>
            <a:grpFill/>
          </p:spPr>
          <p:txBody>
            <a:bodyPr wrap="none" rtlCol="0">
              <a:spAutoFit/>
            </a:bodyPr>
            <a:lstStyle/>
            <a:p>
              <a:pPr algn="ctr"/>
              <a:r>
                <a:rPr lang="zh-CN" altLang="en-US" sz="2000" b="1" dirty="0" smtClean="0">
                  <a:solidFill>
                    <a:schemeClr val="bg1"/>
                  </a:solidFill>
                  <a:latin typeface="微软雅黑" pitchFamily="34" charset="-122"/>
                  <a:ea typeface="微软雅黑" pitchFamily="34" charset="-122"/>
                </a:rPr>
                <a:t>第二阶段</a:t>
              </a:r>
              <a:endParaRPr lang="zh-CN" altLang="en-US" sz="2000" b="1" dirty="0">
                <a:solidFill>
                  <a:schemeClr val="bg1"/>
                </a:solidFill>
                <a:latin typeface="微软雅黑" pitchFamily="34" charset="-122"/>
                <a:ea typeface="微软雅黑" pitchFamily="34" charset="-122"/>
              </a:endParaRPr>
            </a:p>
          </p:txBody>
        </p:sp>
      </p:grpSp>
      <p:grpSp>
        <p:nvGrpSpPr>
          <p:cNvPr id="25" name="组合 24"/>
          <p:cNvGrpSpPr/>
          <p:nvPr/>
        </p:nvGrpSpPr>
        <p:grpSpPr>
          <a:xfrm>
            <a:off x="6234518" y="2485182"/>
            <a:ext cx="1697385" cy="1697385"/>
            <a:chOff x="1278794" y="3334906"/>
            <a:chExt cx="914014" cy="914014"/>
          </a:xfrm>
          <a:solidFill>
            <a:srgbClr val="004C40"/>
          </a:solidFill>
        </p:grpSpPr>
        <p:grpSp>
          <p:nvGrpSpPr>
            <p:cNvPr id="26" name="组合 25"/>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29" name="椭圆 2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27" name="TextBox 26"/>
            <p:cNvSpPr txBox="1"/>
            <p:nvPr/>
          </p:nvSpPr>
          <p:spPr>
            <a:xfrm>
              <a:off x="1408884" y="3701480"/>
              <a:ext cx="651882" cy="215453"/>
            </a:xfrm>
            <a:prstGeom prst="rect">
              <a:avLst/>
            </a:prstGeom>
            <a:grpFill/>
          </p:spPr>
          <p:txBody>
            <a:bodyPr wrap="none" rtlCol="0">
              <a:spAutoFit/>
            </a:bodyPr>
            <a:lstStyle/>
            <a:p>
              <a:pPr algn="ctr"/>
              <a:r>
                <a:rPr lang="zh-CN" altLang="en-US" sz="2000" b="1" dirty="0" smtClean="0">
                  <a:solidFill>
                    <a:schemeClr val="bg1"/>
                  </a:solidFill>
                  <a:latin typeface="微软雅黑" pitchFamily="34" charset="-122"/>
                  <a:ea typeface="微软雅黑" pitchFamily="34" charset="-122"/>
                </a:rPr>
                <a:t>第三阶段</a:t>
              </a:r>
              <a:endParaRPr lang="zh-CN" altLang="en-US" sz="2000" b="1" dirty="0">
                <a:solidFill>
                  <a:schemeClr val="bg1"/>
                </a:solidFill>
                <a:latin typeface="微软雅黑" pitchFamily="34" charset="-122"/>
                <a:ea typeface="微软雅黑" pitchFamily="34" charset="-122"/>
              </a:endParaRPr>
            </a:p>
          </p:txBody>
        </p:sp>
      </p:grpSp>
      <p:grpSp>
        <p:nvGrpSpPr>
          <p:cNvPr id="30" name="组合 29"/>
          <p:cNvGrpSpPr/>
          <p:nvPr/>
        </p:nvGrpSpPr>
        <p:grpSpPr>
          <a:xfrm>
            <a:off x="8165033" y="2492057"/>
            <a:ext cx="1697385" cy="1697385"/>
            <a:chOff x="1278794" y="3334906"/>
            <a:chExt cx="914014" cy="914014"/>
          </a:xfrm>
          <a:solidFill>
            <a:srgbClr val="8CC344"/>
          </a:solidFill>
        </p:grpSpPr>
        <p:grpSp>
          <p:nvGrpSpPr>
            <p:cNvPr id="31" name="组合 30"/>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34" name="椭圆 3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32" name="TextBox 31"/>
            <p:cNvSpPr txBox="1"/>
            <p:nvPr/>
          </p:nvSpPr>
          <p:spPr>
            <a:xfrm>
              <a:off x="1415723" y="3677261"/>
              <a:ext cx="651882" cy="215453"/>
            </a:xfrm>
            <a:prstGeom prst="rect">
              <a:avLst/>
            </a:prstGeom>
            <a:grpFill/>
          </p:spPr>
          <p:txBody>
            <a:bodyPr wrap="none" rtlCol="0">
              <a:spAutoFit/>
            </a:bodyPr>
            <a:lstStyle/>
            <a:p>
              <a:pPr algn="ctr"/>
              <a:r>
                <a:rPr lang="zh-CN" altLang="en-US" sz="2000" b="1" dirty="0" smtClean="0">
                  <a:solidFill>
                    <a:schemeClr val="bg1"/>
                  </a:solidFill>
                  <a:latin typeface="微软雅黑" pitchFamily="34" charset="-122"/>
                  <a:ea typeface="微软雅黑" pitchFamily="34" charset="-122"/>
                </a:rPr>
                <a:t>第四阶段</a:t>
              </a:r>
              <a:endParaRPr lang="zh-CN" altLang="en-US" sz="2000"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2" presetClass="entr" presetSubtype="4" accel="61000" fill="hold" nodeType="afterEffect" p14:presetBounceEnd="55000">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14:bounceEnd="55000">
                                          <p:cBhvr additive="base">
                                            <p:cTn id="25" dur="1300" fill="hold"/>
                                            <p:tgtEl>
                                              <p:spTgt spid="14"/>
                                            </p:tgtEl>
                                            <p:attrNameLst>
                                              <p:attrName>ppt_x</p:attrName>
                                            </p:attrNameLst>
                                          </p:cBhvr>
                                          <p:tavLst>
                                            <p:tav tm="0">
                                              <p:val>
                                                <p:strVal val="#ppt_x"/>
                                              </p:val>
                                            </p:tav>
                                            <p:tav tm="100000">
                                              <p:val>
                                                <p:strVal val="#ppt_x"/>
                                              </p:val>
                                            </p:tav>
                                          </p:tavLst>
                                        </p:anim>
                                        <p:anim calcmode="lin" valueType="num" p14:bounceEnd="55000">
                                          <p:cBhvr additive="base">
                                            <p:cTn id="26" dur="13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1" accel="61000" fill="hold" nodeType="withEffect" p14:presetBounceEnd="55000">
                                      <p:stCondLst>
                                        <p:cond delay="100"/>
                                      </p:stCondLst>
                                      <p:childTnLst>
                                        <p:set>
                                          <p:cBhvr>
                                            <p:cTn id="28" dur="1" fill="hold">
                                              <p:stCondLst>
                                                <p:cond delay="0"/>
                                              </p:stCondLst>
                                            </p:cTn>
                                            <p:tgtEl>
                                              <p:spTgt spid="20"/>
                                            </p:tgtEl>
                                            <p:attrNameLst>
                                              <p:attrName>style.visibility</p:attrName>
                                            </p:attrNameLst>
                                          </p:cBhvr>
                                          <p:to>
                                            <p:strVal val="visible"/>
                                          </p:to>
                                        </p:set>
                                        <p:anim calcmode="lin" valueType="num" p14:bounceEnd="55000">
                                          <p:cBhvr additive="base">
                                            <p:cTn id="29" dur="13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30" dur="1300" fill="hold"/>
                                            <p:tgtEl>
                                              <p:spTgt spid="20"/>
                                            </p:tgtEl>
                                            <p:attrNameLst>
                                              <p:attrName>ppt_y</p:attrName>
                                            </p:attrNameLst>
                                          </p:cBhvr>
                                          <p:tavLst>
                                            <p:tav tm="0">
                                              <p:val>
                                                <p:strVal val="0-#ppt_h/2"/>
                                              </p:val>
                                            </p:tav>
                                            <p:tav tm="100000">
                                              <p:val>
                                                <p:strVal val="#ppt_y"/>
                                              </p:val>
                                            </p:tav>
                                          </p:tavLst>
                                        </p:anim>
                                      </p:childTnLst>
                                    </p:cTn>
                                  </p:par>
                                  <p:par>
                                    <p:cTn id="31" presetID="2" presetClass="entr" presetSubtype="1" accel="61000" fill="hold" nodeType="withEffect" p14:presetBounceEnd="55000">
                                      <p:stCondLst>
                                        <p:cond delay="200"/>
                                      </p:stCondLst>
                                      <p:childTnLst>
                                        <p:set>
                                          <p:cBhvr>
                                            <p:cTn id="32" dur="1" fill="hold">
                                              <p:stCondLst>
                                                <p:cond delay="0"/>
                                              </p:stCondLst>
                                            </p:cTn>
                                            <p:tgtEl>
                                              <p:spTgt spid="25"/>
                                            </p:tgtEl>
                                            <p:attrNameLst>
                                              <p:attrName>style.visibility</p:attrName>
                                            </p:attrNameLst>
                                          </p:cBhvr>
                                          <p:to>
                                            <p:strVal val="visible"/>
                                          </p:to>
                                        </p:set>
                                        <p:anim calcmode="lin" valueType="num" p14:bounceEnd="55000">
                                          <p:cBhvr additive="base">
                                            <p:cTn id="33" dur="1300" fill="hold"/>
                                            <p:tgtEl>
                                              <p:spTgt spid="25"/>
                                            </p:tgtEl>
                                            <p:attrNameLst>
                                              <p:attrName>ppt_x</p:attrName>
                                            </p:attrNameLst>
                                          </p:cBhvr>
                                          <p:tavLst>
                                            <p:tav tm="0">
                                              <p:val>
                                                <p:strVal val="#ppt_x"/>
                                              </p:val>
                                            </p:tav>
                                            <p:tav tm="100000">
                                              <p:val>
                                                <p:strVal val="#ppt_x"/>
                                              </p:val>
                                            </p:tav>
                                          </p:tavLst>
                                        </p:anim>
                                        <p:anim calcmode="lin" valueType="num" p14:bounceEnd="55000">
                                          <p:cBhvr additive="base">
                                            <p:cTn id="34" dur="1300" fill="hold"/>
                                            <p:tgtEl>
                                              <p:spTgt spid="25"/>
                                            </p:tgtEl>
                                            <p:attrNameLst>
                                              <p:attrName>ppt_y</p:attrName>
                                            </p:attrNameLst>
                                          </p:cBhvr>
                                          <p:tavLst>
                                            <p:tav tm="0">
                                              <p:val>
                                                <p:strVal val="0-#ppt_h/2"/>
                                              </p:val>
                                            </p:tav>
                                            <p:tav tm="100000">
                                              <p:val>
                                                <p:strVal val="#ppt_y"/>
                                              </p:val>
                                            </p:tav>
                                          </p:tavLst>
                                        </p:anim>
                                      </p:childTnLst>
                                    </p:cTn>
                                  </p:par>
                                  <p:par>
                                    <p:cTn id="35" presetID="2" presetClass="entr" presetSubtype="4" accel="61000" fill="hold" nodeType="withEffect" p14:presetBounceEnd="55000">
                                      <p:stCondLst>
                                        <p:cond delay="300"/>
                                      </p:stCondLst>
                                      <p:childTnLst>
                                        <p:set>
                                          <p:cBhvr>
                                            <p:cTn id="36" dur="1" fill="hold">
                                              <p:stCondLst>
                                                <p:cond delay="0"/>
                                              </p:stCondLst>
                                            </p:cTn>
                                            <p:tgtEl>
                                              <p:spTgt spid="30"/>
                                            </p:tgtEl>
                                            <p:attrNameLst>
                                              <p:attrName>style.visibility</p:attrName>
                                            </p:attrNameLst>
                                          </p:cBhvr>
                                          <p:to>
                                            <p:strVal val="visible"/>
                                          </p:to>
                                        </p:set>
                                        <p:anim calcmode="lin" valueType="num" p14:bounceEnd="55000">
                                          <p:cBhvr additive="base">
                                            <p:cTn id="37" dur="1300" fill="hold"/>
                                            <p:tgtEl>
                                              <p:spTgt spid="30"/>
                                            </p:tgtEl>
                                            <p:attrNameLst>
                                              <p:attrName>ppt_x</p:attrName>
                                            </p:attrNameLst>
                                          </p:cBhvr>
                                          <p:tavLst>
                                            <p:tav tm="0">
                                              <p:val>
                                                <p:strVal val="#ppt_x"/>
                                              </p:val>
                                            </p:tav>
                                            <p:tav tm="100000">
                                              <p:val>
                                                <p:strVal val="#ppt_x"/>
                                              </p:val>
                                            </p:tav>
                                          </p:tavLst>
                                        </p:anim>
                                        <p:anim calcmode="lin" valueType="num" p14:bounceEnd="55000">
                                          <p:cBhvr additive="base">
                                            <p:cTn id="38" dur="1300" fill="hold"/>
                                            <p:tgtEl>
                                              <p:spTgt spid="30"/>
                                            </p:tgtEl>
                                            <p:attrNameLst>
                                              <p:attrName>ppt_y</p:attrName>
                                            </p:attrNameLst>
                                          </p:cBhvr>
                                          <p:tavLst>
                                            <p:tav tm="0">
                                              <p:val>
                                                <p:strVal val="1+#ppt_h/2"/>
                                              </p:val>
                                            </p:tav>
                                            <p:tav tm="100000">
                                              <p:val>
                                                <p:strVal val="#ppt_y"/>
                                              </p:val>
                                            </p:tav>
                                          </p:tavLst>
                                        </p:anim>
                                      </p:childTnLst>
                                    </p:cTn>
                                  </p:par>
                                </p:childTnLst>
                              </p:cTn>
                            </p:par>
                            <p:par>
                              <p:cTn id="39" fill="hold">
                                <p:stCondLst>
                                  <p:cond delay="26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700"/>
                                            <p:tgtEl>
                                              <p:spTgt spid="13"/>
                                            </p:tgtEl>
                                          </p:cBhvr>
                                        </p:animEffect>
                                      </p:childTnLst>
                                    </p:cTn>
                                  </p:par>
                                </p:childTnLst>
                              </p:cTn>
                            </p:par>
                            <p:par>
                              <p:cTn id="43" fill="hold">
                                <p:stCondLst>
                                  <p:cond delay="3300"/>
                                </p:stCondLst>
                                <p:childTnLst>
                                  <p:par>
                                    <p:cTn id="44" presetID="22" presetClass="entr" presetSubtype="2"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right)">
                                          <p:cBhvr>
                                            <p:cTn id="46" dur="500"/>
                                            <p:tgtEl>
                                              <p:spTgt spid="9"/>
                                            </p:tgtEl>
                                          </p:cBhvr>
                                        </p:animEffect>
                                      </p:childTnLst>
                                    </p:cTn>
                                  </p:par>
                                  <p:par>
                                    <p:cTn id="47" presetID="22" presetClass="entr" presetSubtype="2" fill="hold" grpId="0" nodeType="withEffect">
                                      <p:stCondLst>
                                        <p:cond delay="200"/>
                                      </p:stCondLst>
                                      <p:childTnLst>
                                        <p:set>
                                          <p:cBhvr>
                                            <p:cTn id="48" dur="1" fill="hold">
                                              <p:stCondLst>
                                                <p:cond delay="0"/>
                                              </p:stCondLst>
                                            </p:cTn>
                                            <p:tgtEl>
                                              <p:spTgt spid="10"/>
                                            </p:tgtEl>
                                            <p:attrNameLst>
                                              <p:attrName>style.visibility</p:attrName>
                                            </p:attrNameLst>
                                          </p:cBhvr>
                                          <p:to>
                                            <p:strVal val="visible"/>
                                          </p:to>
                                        </p:set>
                                        <p:animEffect transition="in" filter="wipe(right)">
                                          <p:cBhvr>
                                            <p:cTn id="49" dur="500"/>
                                            <p:tgtEl>
                                              <p:spTgt spid="10"/>
                                            </p:tgtEl>
                                          </p:cBhvr>
                                        </p:animEffect>
                                      </p:childTnLst>
                                    </p:cTn>
                                  </p:par>
                                  <p:par>
                                    <p:cTn id="50" presetID="22" presetClass="entr" presetSubtype="2" fill="hold" grpId="0" nodeType="withEffect">
                                      <p:stCondLst>
                                        <p:cond delay="400"/>
                                      </p:stCondLst>
                                      <p:childTnLst>
                                        <p:set>
                                          <p:cBhvr>
                                            <p:cTn id="51" dur="1" fill="hold">
                                              <p:stCondLst>
                                                <p:cond delay="0"/>
                                              </p:stCondLst>
                                            </p:cTn>
                                            <p:tgtEl>
                                              <p:spTgt spid="11"/>
                                            </p:tgtEl>
                                            <p:attrNameLst>
                                              <p:attrName>style.visibility</p:attrName>
                                            </p:attrNameLst>
                                          </p:cBhvr>
                                          <p:to>
                                            <p:strVal val="visible"/>
                                          </p:to>
                                        </p:set>
                                        <p:animEffect transition="in" filter="wipe(right)">
                                          <p:cBhvr>
                                            <p:cTn id="52" dur="500"/>
                                            <p:tgtEl>
                                              <p:spTgt spid="11"/>
                                            </p:tgtEl>
                                          </p:cBhvr>
                                        </p:animEffect>
                                      </p:childTnLst>
                                    </p:cTn>
                                  </p:par>
                                  <p:par>
                                    <p:cTn id="53" presetID="22" presetClass="entr" presetSubtype="2" fill="hold" grpId="0" nodeType="withEffect">
                                      <p:stCondLst>
                                        <p:cond delay="600"/>
                                      </p:stCondLst>
                                      <p:childTnLst>
                                        <p:set>
                                          <p:cBhvr>
                                            <p:cTn id="54" dur="1" fill="hold">
                                              <p:stCondLst>
                                                <p:cond delay="0"/>
                                              </p:stCondLst>
                                            </p:cTn>
                                            <p:tgtEl>
                                              <p:spTgt spid="12"/>
                                            </p:tgtEl>
                                            <p:attrNameLst>
                                              <p:attrName>style.visibility</p:attrName>
                                            </p:attrNameLst>
                                          </p:cBhvr>
                                          <p:to>
                                            <p:strVal val="visible"/>
                                          </p:to>
                                        </p:set>
                                        <p:animEffect transition="in" filter="wipe(right)">
                                          <p:cBhvr>
                                            <p:cTn id="5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P spid="10" grpId="0"/>
          <p:bldP spid="11" grpId="0"/>
          <p:bldP spid="12" grpId="0"/>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2" presetClass="entr" presetSubtype="4" accel="6100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1300" fill="hold"/>
                                            <p:tgtEl>
                                              <p:spTgt spid="14"/>
                                            </p:tgtEl>
                                            <p:attrNameLst>
                                              <p:attrName>ppt_x</p:attrName>
                                            </p:attrNameLst>
                                          </p:cBhvr>
                                          <p:tavLst>
                                            <p:tav tm="0">
                                              <p:val>
                                                <p:strVal val="#ppt_x"/>
                                              </p:val>
                                            </p:tav>
                                            <p:tav tm="100000">
                                              <p:val>
                                                <p:strVal val="#ppt_x"/>
                                              </p:val>
                                            </p:tav>
                                          </p:tavLst>
                                        </p:anim>
                                        <p:anim calcmode="lin" valueType="num">
                                          <p:cBhvr additive="base">
                                            <p:cTn id="26" dur="13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1" accel="61000" fill="hold" nodeType="withEffect">
                                      <p:stCondLst>
                                        <p:cond delay="10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1300" fill="hold"/>
                                            <p:tgtEl>
                                              <p:spTgt spid="20"/>
                                            </p:tgtEl>
                                            <p:attrNameLst>
                                              <p:attrName>ppt_x</p:attrName>
                                            </p:attrNameLst>
                                          </p:cBhvr>
                                          <p:tavLst>
                                            <p:tav tm="0">
                                              <p:val>
                                                <p:strVal val="#ppt_x"/>
                                              </p:val>
                                            </p:tav>
                                            <p:tav tm="100000">
                                              <p:val>
                                                <p:strVal val="#ppt_x"/>
                                              </p:val>
                                            </p:tav>
                                          </p:tavLst>
                                        </p:anim>
                                        <p:anim calcmode="lin" valueType="num">
                                          <p:cBhvr additive="base">
                                            <p:cTn id="30" dur="1300" fill="hold"/>
                                            <p:tgtEl>
                                              <p:spTgt spid="20"/>
                                            </p:tgtEl>
                                            <p:attrNameLst>
                                              <p:attrName>ppt_y</p:attrName>
                                            </p:attrNameLst>
                                          </p:cBhvr>
                                          <p:tavLst>
                                            <p:tav tm="0">
                                              <p:val>
                                                <p:strVal val="0-#ppt_h/2"/>
                                              </p:val>
                                            </p:tav>
                                            <p:tav tm="100000">
                                              <p:val>
                                                <p:strVal val="#ppt_y"/>
                                              </p:val>
                                            </p:tav>
                                          </p:tavLst>
                                        </p:anim>
                                      </p:childTnLst>
                                    </p:cTn>
                                  </p:par>
                                  <p:par>
                                    <p:cTn id="31" presetID="2" presetClass="entr" presetSubtype="1" accel="61000" fill="hold" nodeType="withEffect">
                                      <p:stCondLst>
                                        <p:cond delay="20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1300" fill="hold"/>
                                            <p:tgtEl>
                                              <p:spTgt spid="25"/>
                                            </p:tgtEl>
                                            <p:attrNameLst>
                                              <p:attrName>ppt_x</p:attrName>
                                            </p:attrNameLst>
                                          </p:cBhvr>
                                          <p:tavLst>
                                            <p:tav tm="0">
                                              <p:val>
                                                <p:strVal val="#ppt_x"/>
                                              </p:val>
                                            </p:tav>
                                            <p:tav tm="100000">
                                              <p:val>
                                                <p:strVal val="#ppt_x"/>
                                              </p:val>
                                            </p:tav>
                                          </p:tavLst>
                                        </p:anim>
                                        <p:anim calcmode="lin" valueType="num">
                                          <p:cBhvr additive="base">
                                            <p:cTn id="34" dur="1300" fill="hold"/>
                                            <p:tgtEl>
                                              <p:spTgt spid="25"/>
                                            </p:tgtEl>
                                            <p:attrNameLst>
                                              <p:attrName>ppt_y</p:attrName>
                                            </p:attrNameLst>
                                          </p:cBhvr>
                                          <p:tavLst>
                                            <p:tav tm="0">
                                              <p:val>
                                                <p:strVal val="0-#ppt_h/2"/>
                                              </p:val>
                                            </p:tav>
                                            <p:tav tm="100000">
                                              <p:val>
                                                <p:strVal val="#ppt_y"/>
                                              </p:val>
                                            </p:tav>
                                          </p:tavLst>
                                        </p:anim>
                                      </p:childTnLst>
                                    </p:cTn>
                                  </p:par>
                                  <p:par>
                                    <p:cTn id="35" presetID="2" presetClass="entr" presetSubtype="4" accel="61000" fill="hold" nodeType="withEffect">
                                      <p:stCondLst>
                                        <p:cond delay="3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1300" fill="hold"/>
                                            <p:tgtEl>
                                              <p:spTgt spid="30"/>
                                            </p:tgtEl>
                                            <p:attrNameLst>
                                              <p:attrName>ppt_x</p:attrName>
                                            </p:attrNameLst>
                                          </p:cBhvr>
                                          <p:tavLst>
                                            <p:tav tm="0">
                                              <p:val>
                                                <p:strVal val="#ppt_x"/>
                                              </p:val>
                                            </p:tav>
                                            <p:tav tm="100000">
                                              <p:val>
                                                <p:strVal val="#ppt_x"/>
                                              </p:val>
                                            </p:tav>
                                          </p:tavLst>
                                        </p:anim>
                                        <p:anim calcmode="lin" valueType="num">
                                          <p:cBhvr additive="base">
                                            <p:cTn id="38" dur="1300" fill="hold"/>
                                            <p:tgtEl>
                                              <p:spTgt spid="30"/>
                                            </p:tgtEl>
                                            <p:attrNameLst>
                                              <p:attrName>ppt_y</p:attrName>
                                            </p:attrNameLst>
                                          </p:cBhvr>
                                          <p:tavLst>
                                            <p:tav tm="0">
                                              <p:val>
                                                <p:strVal val="1+#ppt_h/2"/>
                                              </p:val>
                                            </p:tav>
                                            <p:tav tm="100000">
                                              <p:val>
                                                <p:strVal val="#ppt_y"/>
                                              </p:val>
                                            </p:tav>
                                          </p:tavLst>
                                        </p:anim>
                                      </p:childTnLst>
                                    </p:cTn>
                                  </p:par>
                                </p:childTnLst>
                              </p:cTn>
                            </p:par>
                            <p:par>
                              <p:cTn id="39" fill="hold">
                                <p:stCondLst>
                                  <p:cond delay="26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700"/>
                                            <p:tgtEl>
                                              <p:spTgt spid="13"/>
                                            </p:tgtEl>
                                          </p:cBhvr>
                                        </p:animEffect>
                                      </p:childTnLst>
                                    </p:cTn>
                                  </p:par>
                                </p:childTnLst>
                              </p:cTn>
                            </p:par>
                            <p:par>
                              <p:cTn id="43" fill="hold">
                                <p:stCondLst>
                                  <p:cond delay="3300"/>
                                </p:stCondLst>
                                <p:childTnLst>
                                  <p:par>
                                    <p:cTn id="44" presetID="22" presetClass="entr" presetSubtype="2"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right)">
                                          <p:cBhvr>
                                            <p:cTn id="46" dur="500"/>
                                            <p:tgtEl>
                                              <p:spTgt spid="9"/>
                                            </p:tgtEl>
                                          </p:cBhvr>
                                        </p:animEffect>
                                      </p:childTnLst>
                                    </p:cTn>
                                  </p:par>
                                  <p:par>
                                    <p:cTn id="47" presetID="22" presetClass="entr" presetSubtype="2" fill="hold" grpId="0" nodeType="withEffect">
                                      <p:stCondLst>
                                        <p:cond delay="200"/>
                                      </p:stCondLst>
                                      <p:childTnLst>
                                        <p:set>
                                          <p:cBhvr>
                                            <p:cTn id="48" dur="1" fill="hold">
                                              <p:stCondLst>
                                                <p:cond delay="0"/>
                                              </p:stCondLst>
                                            </p:cTn>
                                            <p:tgtEl>
                                              <p:spTgt spid="10"/>
                                            </p:tgtEl>
                                            <p:attrNameLst>
                                              <p:attrName>style.visibility</p:attrName>
                                            </p:attrNameLst>
                                          </p:cBhvr>
                                          <p:to>
                                            <p:strVal val="visible"/>
                                          </p:to>
                                        </p:set>
                                        <p:animEffect transition="in" filter="wipe(right)">
                                          <p:cBhvr>
                                            <p:cTn id="49" dur="500"/>
                                            <p:tgtEl>
                                              <p:spTgt spid="10"/>
                                            </p:tgtEl>
                                          </p:cBhvr>
                                        </p:animEffect>
                                      </p:childTnLst>
                                    </p:cTn>
                                  </p:par>
                                  <p:par>
                                    <p:cTn id="50" presetID="22" presetClass="entr" presetSubtype="2" fill="hold" grpId="0" nodeType="withEffect">
                                      <p:stCondLst>
                                        <p:cond delay="400"/>
                                      </p:stCondLst>
                                      <p:childTnLst>
                                        <p:set>
                                          <p:cBhvr>
                                            <p:cTn id="51" dur="1" fill="hold">
                                              <p:stCondLst>
                                                <p:cond delay="0"/>
                                              </p:stCondLst>
                                            </p:cTn>
                                            <p:tgtEl>
                                              <p:spTgt spid="11"/>
                                            </p:tgtEl>
                                            <p:attrNameLst>
                                              <p:attrName>style.visibility</p:attrName>
                                            </p:attrNameLst>
                                          </p:cBhvr>
                                          <p:to>
                                            <p:strVal val="visible"/>
                                          </p:to>
                                        </p:set>
                                        <p:animEffect transition="in" filter="wipe(right)">
                                          <p:cBhvr>
                                            <p:cTn id="52" dur="500"/>
                                            <p:tgtEl>
                                              <p:spTgt spid="11"/>
                                            </p:tgtEl>
                                          </p:cBhvr>
                                        </p:animEffect>
                                      </p:childTnLst>
                                    </p:cTn>
                                  </p:par>
                                  <p:par>
                                    <p:cTn id="53" presetID="22" presetClass="entr" presetSubtype="2" fill="hold" grpId="0" nodeType="withEffect">
                                      <p:stCondLst>
                                        <p:cond delay="600"/>
                                      </p:stCondLst>
                                      <p:childTnLst>
                                        <p:set>
                                          <p:cBhvr>
                                            <p:cTn id="54" dur="1" fill="hold">
                                              <p:stCondLst>
                                                <p:cond delay="0"/>
                                              </p:stCondLst>
                                            </p:cTn>
                                            <p:tgtEl>
                                              <p:spTgt spid="12"/>
                                            </p:tgtEl>
                                            <p:attrNameLst>
                                              <p:attrName>style.visibility</p:attrName>
                                            </p:attrNameLst>
                                          </p:cBhvr>
                                          <p:to>
                                            <p:strVal val="visible"/>
                                          </p:to>
                                        </p:set>
                                        <p:animEffect transition="in" filter="wipe(right)">
                                          <p:cBhvr>
                                            <p:cTn id="5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P spid="10" grpId="0"/>
          <p:bldP spid="11" grpId="0"/>
          <p:bldP spid="12" grpId="0"/>
          <p:bldP spid="13"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3" y="548372"/>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03</a:t>
            </a:r>
            <a:endParaRPr lang="zh-CN" altLang="en-US" sz="3200" b="1" dirty="0">
              <a:solidFill>
                <a:srgbClr val="004C40"/>
              </a:solidFill>
              <a:latin typeface="微软雅黑" pitchFamily="34" charset="-122"/>
              <a:ea typeface="微软雅黑" pitchFamily="34" charset="-122"/>
            </a:endParaRPr>
          </a:p>
        </p:txBody>
      </p:sp>
      <p:grpSp>
        <p:nvGrpSpPr>
          <p:cNvPr id="22" name="组合 21"/>
          <p:cNvGrpSpPr/>
          <p:nvPr/>
        </p:nvGrpSpPr>
        <p:grpSpPr>
          <a:xfrm>
            <a:off x="1069114" y="2308906"/>
            <a:ext cx="9883671" cy="2988549"/>
            <a:chOff x="827088" y="1655763"/>
            <a:chExt cx="7500141" cy="2267835"/>
          </a:xfrm>
        </p:grpSpPr>
        <p:sp>
          <p:nvSpPr>
            <p:cNvPr id="23" name="任意多边形 22"/>
            <p:cNvSpPr/>
            <p:nvPr/>
          </p:nvSpPr>
          <p:spPr>
            <a:xfrm rot="5400000">
              <a:off x="3244056" y="1388270"/>
              <a:ext cx="644525" cy="1179512"/>
            </a:xfrm>
            <a:custGeom>
              <a:avLst/>
              <a:gdLst>
                <a:gd name="connsiteX0" fmla="*/ 0 w 753829"/>
                <a:gd name="connsiteY0" fmla="*/ 627962 h 1255923"/>
                <a:gd name="connsiteX1" fmla="*/ 313981 w 753829"/>
                <a:gd name="connsiteY1" fmla="*/ 0 h 1255923"/>
                <a:gd name="connsiteX2" fmla="*/ 753829 w 753829"/>
                <a:gd name="connsiteY2" fmla="*/ 0 h 1255923"/>
                <a:gd name="connsiteX3" fmla="*/ 753829 w 753829"/>
                <a:gd name="connsiteY3" fmla="*/ 1255923 h 1255923"/>
                <a:gd name="connsiteX4" fmla="*/ 313981 w 753829"/>
                <a:gd name="connsiteY4" fmla="*/ 1255923 h 1255923"/>
                <a:gd name="connsiteX5" fmla="*/ 0 w 753829"/>
                <a:gd name="connsiteY5" fmla="*/ 627962 h 1255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3829" h="1255923">
                  <a:moveTo>
                    <a:pt x="0" y="627962"/>
                  </a:moveTo>
                  <a:lnTo>
                    <a:pt x="313981" y="0"/>
                  </a:lnTo>
                  <a:lnTo>
                    <a:pt x="753829" y="0"/>
                  </a:lnTo>
                  <a:lnTo>
                    <a:pt x="753829" y="1255923"/>
                  </a:lnTo>
                  <a:lnTo>
                    <a:pt x="313981" y="1255923"/>
                  </a:lnTo>
                  <a:lnTo>
                    <a:pt x="0" y="627962"/>
                  </a:lnTo>
                  <a:close/>
                </a:path>
              </a:pathLst>
            </a:custGeom>
            <a:noFill/>
            <a:ln>
              <a:solidFill>
                <a:srgbClr val="004C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24" name="任意多边形 23"/>
            <p:cNvSpPr/>
            <p:nvPr/>
          </p:nvSpPr>
          <p:spPr>
            <a:xfrm rot="5400000">
              <a:off x="3244056" y="2093120"/>
              <a:ext cx="644525" cy="1179512"/>
            </a:xfrm>
            <a:custGeom>
              <a:avLst/>
              <a:gdLst>
                <a:gd name="connsiteX0" fmla="*/ 0 w 753831"/>
                <a:gd name="connsiteY0" fmla="*/ 1255923 h 1255923"/>
                <a:gd name="connsiteX1" fmla="*/ 0 w 753831"/>
                <a:gd name="connsiteY1" fmla="*/ 0 h 1255923"/>
                <a:gd name="connsiteX2" fmla="*/ 439850 w 753831"/>
                <a:gd name="connsiteY2" fmla="*/ 0 h 1255923"/>
                <a:gd name="connsiteX3" fmla="*/ 753831 w 753831"/>
                <a:gd name="connsiteY3" fmla="*/ 627962 h 1255923"/>
                <a:gd name="connsiteX4" fmla="*/ 439850 w 753831"/>
                <a:gd name="connsiteY4" fmla="*/ 1255923 h 1255923"/>
                <a:gd name="connsiteX5" fmla="*/ 0 w 753831"/>
                <a:gd name="connsiteY5" fmla="*/ 1255923 h 1255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3831" h="1255923">
                  <a:moveTo>
                    <a:pt x="0" y="1255923"/>
                  </a:moveTo>
                  <a:lnTo>
                    <a:pt x="0" y="0"/>
                  </a:lnTo>
                  <a:lnTo>
                    <a:pt x="439850" y="0"/>
                  </a:lnTo>
                  <a:lnTo>
                    <a:pt x="753831" y="627962"/>
                  </a:lnTo>
                  <a:lnTo>
                    <a:pt x="439850" y="1255923"/>
                  </a:lnTo>
                  <a:lnTo>
                    <a:pt x="0" y="1255923"/>
                  </a:lnTo>
                  <a:close/>
                </a:path>
              </a:pathLst>
            </a:custGeom>
            <a:solidFill>
              <a:srgbClr val="004C40"/>
            </a:solidFill>
            <a:ln>
              <a:solidFill>
                <a:srgbClr val="004C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25" name="任意多边形 24"/>
            <p:cNvSpPr/>
            <p:nvPr/>
          </p:nvSpPr>
          <p:spPr>
            <a:xfrm rot="5400000">
              <a:off x="1223963" y="1389063"/>
              <a:ext cx="644525" cy="1177925"/>
            </a:xfrm>
            <a:custGeom>
              <a:avLst/>
              <a:gdLst>
                <a:gd name="connsiteX0" fmla="*/ 0 w 753829"/>
                <a:gd name="connsiteY0" fmla="*/ 627962 h 1255923"/>
                <a:gd name="connsiteX1" fmla="*/ 313981 w 753829"/>
                <a:gd name="connsiteY1" fmla="*/ 0 h 1255923"/>
                <a:gd name="connsiteX2" fmla="*/ 753829 w 753829"/>
                <a:gd name="connsiteY2" fmla="*/ 0 h 1255923"/>
                <a:gd name="connsiteX3" fmla="*/ 753829 w 753829"/>
                <a:gd name="connsiteY3" fmla="*/ 1255923 h 1255923"/>
                <a:gd name="connsiteX4" fmla="*/ 313981 w 753829"/>
                <a:gd name="connsiteY4" fmla="*/ 1255923 h 1255923"/>
                <a:gd name="connsiteX5" fmla="*/ 0 w 753829"/>
                <a:gd name="connsiteY5" fmla="*/ 627962 h 1255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3829" h="1255923">
                  <a:moveTo>
                    <a:pt x="0" y="627962"/>
                  </a:moveTo>
                  <a:lnTo>
                    <a:pt x="313981" y="0"/>
                  </a:lnTo>
                  <a:lnTo>
                    <a:pt x="753829" y="0"/>
                  </a:lnTo>
                  <a:lnTo>
                    <a:pt x="753829" y="1255923"/>
                  </a:lnTo>
                  <a:lnTo>
                    <a:pt x="313981" y="1255923"/>
                  </a:lnTo>
                  <a:lnTo>
                    <a:pt x="0" y="627962"/>
                  </a:lnTo>
                  <a:close/>
                </a:path>
              </a:pathLst>
            </a:custGeom>
            <a:no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26" name="任意多边形 25"/>
            <p:cNvSpPr/>
            <p:nvPr/>
          </p:nvSpPr>
          <p:spPr>
            <a:xfrm rot="5400000">
              <a:off x="1223963" y="2093913"/>
              <a:ext cx="644525" cy="1177925"/>
            </a:xfrm>
            <a:custGeom>
              <a:avLst/>
              <a:gdLst>
                <a:gd name="connsiteX0" fmla="*/ 0 w 753831"/>
                <a:gd name="connsiteY0" fmla="*/ 1255923 h 1255923"/>
                <a:gd name="connsiteX1" fmla="*/ 0 w 753831"/>
                <a:gd name="connsiteY1" fmla="*/ 0 h 1255923"/>
                <a:gd name="connsiteX2" fmla="*/ 439850 w 753831"/>
                <a:gd name="connsiteY2" fmla="*/ 0 h 1255923"/>
                <a:gd name="connsiteX3" fmla="*/ 753831 w 753831"/>
                <a:gd name="connsiteY3" fmla="*/ 627962 h 1255923"/>
                <a:gd name="connsiteX4" fmla="*/ 439850 w 753831"/>
                <a:gd name="connsiteY4" fmla="*/ 1255923 h 1255923"/>
                <a:gd name="connsiteX5" fmla="*/ 0 w 753831"/>
                <a:gd name="connsiteY5" fmla="*/ 1255923 h 1255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3831" h="1255923">
                  <a:moveTo>
                    <a:pt x="0" y="1255923"/>
                  </a:moveTo>
                  <a:lnTo>
                    <a:pt x="0" y="0"/>
                  </a:lnTo>
                  <a:lnTo>
                    <a:pt x="439850" y="0"/>
                  </a:lnTo>
                  <a:lnTo>
                    <a:pt x="753831" y="627962"/>
                  </a:lnTo>
                  <a:lnTo>
                    <a:pt x="439850" y="1255923"/>
                  </a:lnTo>
                  <a:lnTo>
                    <a:pt x="0" y="1255923"/>
                  </a:lnTo>
                  <a:close/>
                </a:path>
              </a:pathLst>
            </a:custGeom>
            <a:solidFill>
              <a:srgbClr val="8CC344"/>
            </a:solid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27" name="任意多边形 26"/>
            <p:cNvSpPr/>
            <p:nvPr/>
          </p:nvSpPr>
          <p:spPr>
            <a:xfrm rot="5400000">
              <a:off x="7282656" y="1448595"/>
              <a:ext cx="644525" cy="1179512"/>
            </a:xfrm>
            <a:custGeom>
              <a:avLst/>
              <a:gdLst>
                <a:gd name="connsiteX0" fmla="*/ 0 w 753829"/>
                <a:gd name="connsiteY0" fmla="*/ 627962 h 1255923"/>
                <a:gd name="connsiteX1" fmla="*/ 313981 w 753829"/>
                <a:gd name="connsiteY1" fmla="*/ 0 h 1255923"/>
                <a:gd name="connsiteX2" fmla="*/ 753829 w 753829"/>
                <a:gd name="connsiteY2" fmla="*/ 0 h 1255923"/>
                <a:gd name="connsiteX3" fmla="*/ 753829 w 753829"/>
                <a:gd name="connsiteY3" fmla="*/ 1255923 h 1255923"/>
                <a:gd name="connsiteX4" fmla="*/ 313981 w 753829"/>
                <a:gd name="connsiteY4" fmla="*/ 1255923 h 1255923"/>
                <a:gd name="connsiteX5" fmla="*/ 0 w 753829"/>
                <a:gd name="connsiteY5" fmla="*/ 627962 h 1255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3829" h="1255923">
                  <a:moveTo>
                    <a:pt x="0" y="627962"/>
                  </a:moveTo>
                  <a:lnTo>
                    <a:pt x="313981" y="0"/>
                  </a:lnTo>
                  <a:lnTo>
                    <a:pt x="753829" y="0"/>
                  </a:lnTo>
                  <a:lnTo>
                    <a:pt x="753829" y="1255923"/>
                  </a:lnTo>
                  <a:lnTo>
                    <a:pt x="313981" y="1255923"/>
                  </a:lnTo>
                  <a:lnTo>
                    <a:pt x="0" y="627962"/>
                  </a:lnTo>
                  <a:close/>
                </a:path>
              </a:pathLst>
            </a:custGeom>
            <a:noFill/>
            <a:ln>
              <a:solidFill>
                <a:srgbClr val="004C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28" name="任意多边形 27"/>
            <p:cNvSpPr/>
            <p:nvPr/>
          </p:nvSpPr>
          <p:spPr>
            <a:xfrm rot="5400000">
              <a:off x="7281862" y="2152651"/>
              <a:ext cx="646113" cy="1179512"/>
            </a:xfrm>
            <a:custGeom>
              <a:avLst/>
              <a:gdLst>
                <a:gd name="connsiteX0" fmla="*/ 0 w 753831"/>
                <a:gd name="connsiteY0" fmla="*/ 1255923 h 1255923"/>
                <a:gd name="connsiteX1" fmla="*/ 0 w 753831"/>
                <a:gd name="connsiteY1" fmla="*/ 0 h 1255923"/>
                <a:gd name="connsiteX2" fmla="*/ 439850 w 753831"/>
                <a:gd name="connsiteY2" fmla="*/ 0 h 1255923"/>
                <a:gd name="connsiteX3" fmla="*/ 753831 w 753831"/>
                <a:gd name="connsiteY3" fmla="*/ 627962 h 1255923"/>
                <a:gd name="connsiteX4" fmla="*/ 439850 w 753831"/>
                <a:gd name="connsiteY4" fmla="*/ 1255923 h 1255923"/>
                <a:gd name="connsiteX5" fmla="*/ 0 w 753831"/>
                <a:gd name="connsiteY5" fmla="*/ 1255923 h 1255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3831" h="1255923">
                  <a:moveTo>
                    <a:pt x="0" y="1255923"/>
                  </a:moveTo>
                  <a:lnTo>
                    <a:pt x="0" y="0"/>
                  </a:lnTo>
                  <a:lnTo>
                    <a:pt x="439850" y="0"/>
                  </a:lnTo>
                  <a:lnTo>
                    <a:pt x="753831" y="627962"/>
                  </a:lnTo>
                  <a:lnTo>
                    <a:pt x="439850" y="1255923"/>
                  </a:lnTo>
                  <a:lnTo>
                    <a:pt x="0" y="1255923"/>
                  </a:lnTo>
                  <a:close/>
                </a:path>
              </a:pathLst>
            </a:custGeom>
            <a:solidFill>
              <a:srgbClr val="004C40"/>
            </a:solidFill>
            <a:ln>
              <a:solidFill>
                <a:srgbClr val="004C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29" name="任意多边形 28"/>
            <p:cNvSpPr/>
            <p:nvPr/>
          </p:nvSpPr>
          <p:spPr>
            <a:xfrm rot="5400000">
              <a:off x="5263356" y="1448595"/>
              <a:ext cx="644525" cy="1179512"/>
            </a:xfrm>
            <a:custGeom>
              <a:avLst/>
              <a:gdLst>
                <a:gd name="connsiteX0" fmla="*/ 0 w 753829"/>
                <a:gd name="connsiteY0" fmla="*/ 627962 h 1255923"/>
                <a:gd name="connsiteX1" fmla="*/ 313981 w 753829"/>
                <a:gd name="connsiteY1" fmla="*/ 0 h 1255923"/>
                <a:gd name="connsiteX2" fmla="*/ 753829 w 753829"/>
                <a:gd name="connsiteY2" fmla="*/ 0 h 1255923"/>
                <a:gd name="connsiteX3" fmla="*/ 753829 w 753829"/>
                <a:gd name="connsiteY3" fmla="*/ 1255923 h 1255923"/>
                <a:gd name="connsiteX4" fmla="*/ 313981 w 753829"/>
                <a:gd name="connsiteY4" fmla="*/ 1255923 h 1255923"/>
                <a:gd name="connsiteX5" fmla="*/ 0 w 753829"/>
                <a:gd name="connsiteY5" fmla="*/ 627962 h 1255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3829" h="1255923">
                  <a:moveTo>
                    <a:pt x="0" y="627962"/>
                  </a:moveTo>
                  <a:lnTo>
                    <a:pt x="313981" y="0"/>
                  </a:lnTo>
                  <a:lnTo>
                    <a:pt x="753829" y="0"/>
                  </a:lnTo>
                  <a:lnTo>
                    <a:pt x="753829" y="1255923"/>
                  </a:lnTo>
                  <a:lnTo>
                    <a:pt x="313981" y="1255923"/>
                  </a:lnTo>
                  <a:lnTo>
                    <a:pt x="0" y="627962"/>
                  </a:lnTo>
                  <a:close/>
                </a:path>
              </a:pathLst>
            </a:custGeom>
            <a:no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30" name="任意多边形 29"/>
            <p:cNvSpPr/>
            <p:nvPr/>
          </p:nvSpPr>
          <p:spPr>
            <a:xfrm rot="5400000">
              <a:off x="5262562" y="2152651"/>
              <a:ext cx="646113" cy="1179512"/>
            </a:xfrm>
            <a:custGeom>
              <a:avLst/>
              <a:gdLst>
                <a:gd name="connsiteX0" fmla="*/ 0 w 753831"/>
                <a:gd name="connsiteY0" fmla="*/ 1255923 h 1255923"/>
                <a:gd name="connsiteX1" fmla="*/ 0 w 753831"/>
                <a:gd name="connsiteY1" fmla="*/ 0 h 1255923"/>
                <a:gd name="connsiteX2" fmla="*/ 439850 w 753831"/>
                <a:gd name="connsiteY2" fmla="*/ 0 h 1255923"/>
                <a:gd name="connsiteX3" fmla="*/ 753831 w 753831"/>
                <a:gd name="connsiteY3" fmla="*/ 627962 h 1255923"/>
                <a:gd name="connsiteX4" fmla="*/ 439850 w 753831"/>
                <a:gd name="connsiteY4" fmla="*/ 1255923 h 1255923"/>
                <a:gd name="connsiteX5" fmla="*/ 0 w 753831"/>
                <a:gd name="connsiteY5" fmla="*/ 1255923 h 1255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3831" h="1255923">
                  <a:moveTo>
                    <a:pt x="0" y="1255923"/>
                  </a:moveTo>
                  <a:lnTo>
                    <a:pt x="0" y="0"/>
                  </a:lnTo>
                  <a:lnTo>
                    <a:pt x="439850" y="0"/>
                  </a:lnTo>
                  <a:lnTo>
                    <a:pt x="753831" y="627962"/>
                  </a:lnTo>
                  <a:lnTo>
                    <a:pt x="439850" y="1255923"/>
                  </a:lnTo>
                  <a:lnTo>
                    <a:pt x="0" y="1255923"/>
                  </a:lnTo>
                  <a:close/>
                </a:path>
              </a:pathLst>
            </a:custGeom>
            <a:solidFill>
              <a:srgbClr val="8CC344"/>
            </a:solid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31" name="文本框 19"/>
            <p:cNvSpPr txBox="1">
              <a:spLocks noChangeArrowheads="1"/>
            </p:cNvSpPr>
            <p:nvPr/>
          </p:nvSpPr>
          <p:spPr bwMode="auto">
            <a:xfrm>
              <a:off x="1180307" y="1867131"/>
              <a:ext cx="847725" cy="397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2800" dirty="0">
                  <a:solidFill>
                    <a:schemeClr val="bg1">
                      <a:lumMod val="50000"/>
                    </a:schemeClr>
                  </a:solidFill>
                  <a:latin typeface="微软雅黑" panose="020B0503020204020204" pitchFamily="34" charset="-122"/>
                  <a:ea typeface="微软雅黑" panose="020B0503020204020204" pitchFamily="34" charset="-122"/>
                </a:rPr>
                <a:t>89</a:t>
              </a:r>
              <a:r>
                <a:rPr lang="en-US" altLang="zh-CN" sz="2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文本框 20"/>
            <p:cNvSpPr txBox="1">
              <a:spLocks noChangeArrowheads="1"/>
            </p:cNvSpPr>
            <p:nvPr/>
          </p:nvSpPr>
          <p:spPr bwMode="auto">
            <a:xfrm>
              <a:off x="3159917" y="1875863"/>
              <a:ext cx="1066800" cy="397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2800" dirty="0">
                  <a:solidFill>
                    <a:schemeClr val="bg1">
                      <a:lumMod val="50000"/>
                    </a:schemeClr>
                  </a:solidFill>
                  <a:latin typeface="微软雅黑" panose="020B0503020204020204" pitchFamily="34" charset="-122"/>
                  <a:ea typeface="微软雅黑" panose="020B0503020204020204" pitchFamily="34" charset="-122"/>
                </a:rPr>
                <a:t>115</a:t>
              </a:r>
              <a:r>
                <a:rPr lang="en-US" altLang="zh-CN" sz="2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文本框 21"/>
            <p:cNvSpPr txBox="1">
              <a:spLocks noChangeArrowheads="1"/>
            </p:cNvSpPr>
            <p:nvPr/>
          </p:nvSpPr>
          <p:spPr bwMode="auto">
            <a:xfrm>
              <a:off x="5238748" y="1905232"/>
              <a:ext cx="847725" cy="397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2800" dirty="0">
                  <a:solidFill>
                    <a:schemeClr val="bg1">
                      <a:lumMod val="50000"/>
                    </a:schemeClr>
                  </a:solidFill>
                  <a:latin typeface="微软雅黑" panose="020B0503020204020204" pitchFamily="34" charset="-122"/>
                  <a:ea typeface="微软雅黑" panose="020B0503020204020204" pitchFamily="34" charset="-122"/>
                </a:rPr>
                <a:t>92</a:t>
              </a:r>
              <a:r>
                <a:rPr lang="en-US" altLang="zh-CN" sz="2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文本框 22"/>
            <p:cNvSpPr txBox="1">
              <a:spLocks noChangeArrowheads="1"/>
            </p:cNvSpPr>
            <p:nvPr/>
          </p:nvSpPr>
          <p:spPr bwMode="auto">
            <a:xfrm>
              <a:off x="7254079" y="1923488"/>
              <a:ext cx="1073150" cy="397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2800" dirty="0">
                  <a:solidFill>
                    <a:schemeClr val="bg1">
                      <a:lumMod val="50000"/>
                    </a:schemeClr>
                  </a:solidFill>
                  <a:latin typeface="微软雅黑" panose="020B0503020204020204" pitchFamily="34" charset="-122"/>
                  <a:ea typeface="微软雅黑" panose="020B0503020204020204" pitchFamily="34" charset="-122"/>
                </a:rPr>
                <a:t>100</a:t>
              </a:r>
              <a:r>
                <a:rPr lang="en-US" altLang="zh-CN" sz="2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文本框 23"/>
            <p:cNvSpPr txBox="1">
              <a:spLocks noChangeArrowheads="1"/>
            </p:cNvSpPr>
            <p:nvPr/>
          </p:nvSpPr>
          <p:spPr bwMode="auto">
            <a:xfrm>
              <a:off x="1095375" y="2427288"/>
              <a:ext cx="1017588" cy="25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第一季度</a:t>
              </a:r>
            </a:p>
          </p:txBody>
        </p:sp>
        <p:sp>
          <p:nvSpPr>
            <p:cNvPr id="36" name="文本框 24"/>
            <p:cNvSpPr txBox="1">
              <a:spLocks noChangeArrowheads="1"/>
            </p:cNvSpPr>
            <p:nvPr/>
          </p:nvSpPr>
          <p:spPr bwMode="auto">
            <a:xfrm>
              <a:off x="3133725" y="2436813"/>
              <a:ext cx="1017588" cy="25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第二季度</a:t>
              </a:r>
            </a:p>
          </p:txBody>
        </p:sp>
        <p:sp>
          <p:nvSpPr>
            <p:cNvPr id="37" name="文本框 25"/>
            <p:cNvSpPr txBox="1">
              <a:spLocks noChangeArrowheads="1"/>
            </p:cNvSpPr>
            <p:nvPr/>
          </p:nvSpPr>
          <p:spPr bwMode="auto">
            <a:xfrm>
              <a:off x="5129213" y="2493963"/>
              <a:ext cx="1019175" cy="25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第三季度</a:t>
              </a:r>
            </a:p>
          </p:txBody>
        </p:sp>
        <p:sp>
          <p:nvSpPr>
            <p:cNvPr id="38" name="文本框 26"/>
            <p:cNvSpPr txBox="1">
              <a:spLocks noChangeArrowheads="1"/>
            </p:cNvSpPr>
            <p:nvPr/>
          </p:nvSpPr>
          <p:spPr bwMode="auto">
            <a:xfrm>
              <a:off x="7175500" y="2511425"/>
              <a:ext cx="1019175" cy="25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第四季度</a:t>
              </a:r>
            </a:p>
          </p:txBody>
        </p:sp>
        <p:sp>
          <p:nvSpPr>
            <p:cNvPr id="39" name="矩形 27"/>
            <p:cNvSpPr>
              <a:spLocks noChangeArrowheads="1"/>
            </p:cNvSpPr>
            <p:nvPr/>
          </p:nvSpPr>
          <p:spPr bwMode="auto">
            <a:xfrm>
              <a:off x="827088" y="3213986"/>
              <a:ext cx="1438275"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800" dirty="0">
                  <a:solidFill>
                    <a:schemeClr val="bg1">
                      <a:lumMod val="50000"/>
                    </a:schemeClr>
                  </a:solidFill>
                  <a:latin typeface="微软雅黑" panose="020B0503020204020204" pitchFamily="34" charset="-122"/>
                  <a:ea typeface="微软雅黑" panose="020B0503020204020204" pitchFamily="34" charset="-122"/>
                </a:rPr>
                <a:t>请添加你的文字请在这里添加你的文字</a:t>
              </a:r>
            </a:p>
            <a:p>
              <a:pPr algn="ctr">
                <a:lnSpc>
                  <a:spcPct val="120000"/>
                </a:lnSpc>
                <a:spcBef>
                  <a:spcPct val="0"/>
                </a:spcBef>
                <a:buFontTx/>
                <a:buNone/>
              </a:pPr>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矩形 32"/>
            <p:cNvSpPr>
              <a:spLocks noChangeArrowheads="1"/>
            </p:cNvSpPr>
            <p:nvPr/>
          </p:nvSpPr>
          <p:spPr bwMode="auto">
            <a:xfrm>
              <a:off x="2847975" y="3213986"/>
              <a:ext cx="1436688"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800">
                  <a:solidFill>
                    <a:schemeClr val="bg1">
                      <a:lumMod val="50000"/>
                    </a:schemeClr>
                  </a:solidFill>
                  <a:latin typeface="微软雅黑" panose="020B0503020204020204" pitchFamily="34" charset="-122"/>
                  <a:ea typeface="微软雅黑" panose="020B0503020204020204" pitchFamily="34" charset="-122"/>
                </a:rPr>
                <a:t>请添加你的文字请在这里添加你的文字</a:t>
              </a:r>
            </a:p>
            <a:p>
              <a:pPr algn="ctr">
                <a:lnSpc>
                  <a:spcPct val="120000"/>
                </a:lnSpc>
                <a:spcBef>
                  <a:spcPct val="0"/>
                </a:spcBef>
                <a:buFontTx/>
                <a:buNone/>
              </a:pPr>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矩形 33"/>
            <p:cNvSpPr>
              <a:spLocks noChangeArrowheads="1"/>
            </p:cNvSpPr>
            <p:nvPr/>
          </p:nvSpPr>
          <p:spPr bwMode="auto">
            <a:xfrm>
              <a:off x="4829175" y="3213986"/>
              <a:ext cx="1436688"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800">
                  <a:solidFill>
                    <a:schemeClr val="bg1">
                      <a:lumMod val="50000"/>
                    </a:schemeClr>
                  </a:solidFill>
                  <a:latin typeface="微软雅黑" panose="020B0503020204020204" pitchFamily="34" charset="-122"/>
                  <a:ea typeface="微软雅黑" panose="020B0503020204020204" pitchFamily="34" charset="-122"/>
                </a:rPr>
                <a:t>请添加你的文字请在这里添加你的文字</a:t>
              </a:r>
            </a:p>
            <a:p>
              <a:pPr algn="ctr">
                <a:lnSpc>
                  <a:spcPct val="120000"/>
                </a:lnSpc>
                <a:spcBef>
                  <a:spcPct val="0"/>
                </a:spcBef>
                <a:buFontTx/>
                <a:buNone/>
              </a:pPr>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矩形 34"/>
            <p:cNvSpPr>
              <a:spLocks noChangeArrowheads="1"/>
            </p:cNvSpPr>
            <p:nvPr/>
          </p:nvSpPr>
          <p:spPr bwMode="auto">
            <a:xfrm>
              <a:off x="6848475" y="3213986"/>
              <a:ext cx="1436688"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800">
                  <a:solidFill>
                    <a:schemeClr val="bg1">
                      <a:lumMod val="50000"/>
                    </a:schemeClr>
                  </a:solidFill>
                  <a:latin typeface="微软雅黑" panose="020B0503020204020204" pitchFamily="34" charset="-122"/>
                  <a:ea typeface="微软雅黑" panose="020B0503020204020204" pitchFamily="34" charset="-122"/>
                </a:rPr>
                <a:t>请添加你的文字请在这里添加你的文字</a:t>
              </a:r>
            </a:p>
            <a:p>
              <a:pPr algn="ctr">
                <a:lnSpc>
                  <a:spcPct val="120000"/>
                </a:lnSpc>
                <a:spcBef>
                  <a:spcPct val="0"/>
                </a:spcBef>
                <a:buFontTx/>
                <a:buNone/>
              </a:pPr>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2913707" y="4150046"/>
            <a:ext cx="2818090" cy="618854"/>
          </a:xfrm>
          <a:prstGeom prst="roundRect">
            <a:avLst>
              <a:gd name="adj" fmla="val 50000"/>
            </a:avLst>
          </a:prstGeom>
          <a:noFill/>
          <a:ln w="28575">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a:endParaRPr lang="zh-CN" altLang="en-US"/>
          </a:p>
        </p:txBody>
      </p:sp>
      <p:sp>
        <p:nvSpPr>
          <p:cNvPr id="4" name="TextBox 3"/>
          <p:cNvSpPr txBox="1"/>
          <p:nvPr/>
        </p:nvSpPr>
        <p:spPr>
          <a:xfrm>
            <a:off x="3410699" y="4229798"/>
            <a:ext cx="2031319" cy="461661"/>
          </a:xfrm>
          <a:prstGeom prst="rect">
            <a:avLst/>
          </a:prstGeom>
          <a:noFill/>
        </p:spPr>
        <p:txBody>
          <a:bodyPr wrap="none" lIns="91437" tIns="45718" rIns="91437" bIns="45718" rtlCol="0">
            <a:spAutoFit/>
          </a:bodyPr>
          <a:lstStyle/>
          <a:p>
            <a:r>
              <a:rPr lang="zh-CN" altLang="en-US" sz="2400" b="1" dirty="0" smtClean="0">
                <a:solidFill>
                  <a:srgbClr val="004C40"/>
                </a:solidFill>
                <a:latin typeface="微软雅黑" pitchFamily="34" charset="-122"/>
                <a:ea typeface="微软雅黑" pitchFamily="34" charset="-122"/>
              </a:rPr>
              <a:t>点击添加文字</a:t>
            </a:r>
            <a:endParaRPr lang="zh-CN" altLang="en-US" sz="2400" b="1" dirty="0">
              <a:solidFill>
                <a:srgbClr val="004C40"/>
              </a:solidFill>
              <a:latin typeface="微软雅黑" pitchFamily="34" charset="-122"/>
              <a:ea typeface="微软雅黑" pitchFamily="34" charset="-122"/>
            </a:endParaRPr>
          </a:p>
        </p:txBody>
      </p:sp>
      <p:sp>
        <p:nvSpPr>
          <p:cNvPr id="9" name="圆角矩形 8"/>
          <p:cNvSpPr/>
          <p:nvPr/>
        </p:nvSpPr>
        <p:spPr>
          <a:xfrm>
            <a:off x="2913707" y="5285486"/>
            <a:ext cx="2818090" cy="618854"/>
          </a:xfrm>
          <a:prstGeom prst="roundRect">
            <a:avLst>
              <a:gd name="adj" fmla="val 50000"/>
            </a:avLst>
          </a:prstGeom>
          <a:noFill/>
          <a:ln w="28575">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a:endParaRPr lang="zh-CN" altLang="en-US"/>
          </a:p>
        </p:txBody>
      </p:sp>
      <p:sp>
        <p:nvSpPr>
          <p:cNvPr id="10" name="TextBox 9"/>
          <p:cNvSpPr txBox="1"/>
          <p:nvPr/>
        </p:nvSpPr>
        <p:spPr>
          <a:xfrm>
            <a:off x="3410699" y="5351345"/>
            <a:ext cx="2031319" cy="461661"/>
          </a:xfrm>
          <a:prstGeom prst="rect">
            <a:avLst/>
          </a:prstGeom>
          <a:noFill/>
        </p:spPr>
        <p:txBody>
          <a:bodyPr wrap="none" lIns="91437" tIns="45718" rIns="91437" bIns="45718" rtlCol="0">
            <a:spAutoFit/>
          </a:bodyPr>
          <a:lstStyle/>
          <a:p>
            <a:r>
              <a:rPr lang="zh-CN" altLang="en-US" sz="2400" b="1" dirty="0">
                <a:solidFill>
                  <a:srgbClr val="004C40"/>
                </a:solidFill>
                <a:latin typeface="微软雅黑" pitchFamily="34" charset="-122"/>
                <a:ea typeface="微软雅黑" pitchFamily="34" charset="-122"/>
              </a:rPr>
              <a:t>点击添加文字</a:t>
            </a:r>
          </a:p>
        </p:txBody>
      </p:sp>
      <p:sp>
        <p:nvSpPr>
          <p:cNvPr id="11" name="圆角矩形 10"/>
          <p:cNvSpPr/>
          <p:nvPr/>
        </p:nvSpPr>
        <p:spPr>
          <a:xfrm>
            <a:off x="7885757" y="4056061"/>
            <a:ext cx="2818090" cy="618854"/>
          </a:xfrm>
          <a:prstGeom prst="roundRect">
            <a:avLst>
              <a:gd name="adj" fmla="val 50000"/>
            </a:avLst>
          </a:prstGeom>
          <a:noFill/>
          <a:ln w="28575">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a:endParaRPr lang="zh-CN" altLang="en-US"/>
          </a:p>
        </p:txBody>
      </p:sp>
      <p:sp>
        <p:nvSpPr>
          <p:cNvPr id="12" name="TextBox 11"/>
          <p:cNvSpPr txBox="1"/>
          <p:nvPr/>
        </p:nvSpPr>
        <p:spPr>
          <a:xfrm>
            <a:off x="8382749" y="4150046"/>
            <a:ext cx="2031319" cy="461661"/>
          </a:xfrm>
          <a:prstGeom prst="rect">
            <a:avLst/>
          </a:prstGeom>
          <a:noFill/>
        </p:spPr>
        <p:txBody>
          <a:bodyPr wrap="none" lIns="91437" tIns="45718" rIns="91437" bIns="45718" rtlCol="0">
            <a:spAutoFit/>
          </a:bodyPr>
          <a:lstStyle/>
          <a:p>
            <a:pPr lvl="0"/>
            <a:r>
              <a:rPr lang="zh-CN" altLang="en-US" sz="2400" b="1" dirty="0">
                <a:solidFill>
                  <a:srgbClr val="004C40"/>
                </a:solidFill>
                <a:latin typeface="微软雅黑" pitchFamily="34" charset="-122"/>
                <a:ea typeface="微软雅黑" pitchFamily="34" charset="-122"/>
              </a:rPr>
              <a:t>点击添加文字</a:t>
            </a:r>
          </a:p>
        </p:txBody>
      </p:sp>
      <p:sp>
        <p:nvSpPr>
          <p:cNvPr id="13" name="圆角矩形 12"/>
          <p:cNvSpPr/>
          <p:nvPr/>
        </p:nvSpPr>
        <p:spPr>
          <a:xfrm>
            <a:off x="7885757" y="5215351"/>
            <a:ext cx="2818090" cy="618854"/>
          </a:xfrm>
          <a:prstGeom prst="roundRect">
            <a:avLst>
              <a:gd name="adj" fmla="val 50000"/>
            </a:avLst>
          </a:prstGeom>
          <a:noFill/>
          <a:ln w="28575">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a:endParaRPr lang="zh-CN" altLang="en-US"/>
          </a:p>
        </p:txBody>
      </p:sp>
      <p:sp>
        <p:nvSpPr>
          <p:cNvPr id="14" name="TextBox 13"/>
          <p:cNvSpPr txBox="1"/>
          <p:nvPr/>
        </p:nvSpPr>
        <p:spPr>
          <a:xfrm>
            <a:off x="8382749" y="5272995"/>
            <a:ext cx="2031319" cy="461661"/>
          </a:xfrm>
          <a:prstGeom prst="rect">
            <a:avLst/>
          </a:prstGeom>
          <a:noFill/>
        </p:spPr>
        <p:txBody>
          <a:bodyPr wrap="none" lIns="91437" tIns="45718" rIns="91437" bIns="45718" rtlCol="0">
            <a:spAutoFit/>
          </a:bodyPr>
          <a:lstStyle/>
          <a:p>
            <a:r>
              <a:rPr lang="zh-CN" altLang="en-US" sz="2400" b="1" dirty="0">
                <a:solidFill>
                  <a:srgbClr val="004C40"/>
                </a:solidFill>
                <a:latin typeface="微软雅黑" pitchFamily="34" charset="-122"/>
                <a:ea typeface="微软雅黑" pitchFamily="34" charset="-122"/>
              </a:rPr>
              <a:t>点击添加文字</a:t>
            </a:r>
          </a:p>
        </p:txBody>
      </p:sp>
      <p:sp>
        <p:nvSpPr>
          <p:cNvPr id="20" name="椭圆 19"/>
          <p:cNvSpPr/>
          <p:nvPr/>
        </p:nvSpPr>
        <p:spPr>
          <a:xfrm flipH="1">
            <a:off x="1778395" y="4029580"/>
            <a:ext cx="859733" cy="859781"/>
          </a:xfrm>
          <a:prstGeom prst="ellipse">
            <a:avLst/>
          </a:prstGeom>
          <a:noFill/>
          <a:ln w="19050">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sz="3200" dirty="0"/>
          </a:p>
        </p:txBody>
      </p:sp>
      <p:sp>
        <p:nvSpPr>
          <p:cNvPr id="21" name="椭圆 20"/>
          <p:cNvSpPr/>
          <p:nvPr/>
        </p:nvSpPr>
        <p:spPr>
          <a:xfrm flipH="1">
            <a:off x="1778395" y="5165019"/>
            <a:ext cx="859733" cy="859781"/>
          </a:xfrm>
          <a:prstGeom prst="ellipse">
            <a:avLst/>
          </a:prstGeom>
          <a:noFill/>
          <a:ln w="19050">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22" name="椭圆 21"/>
          <p:cNvSpPr/>
          <p:nvPr/>
        </p:nvSpPr>
        <p:spPr>
          <a:xfrm flipH="1">
            <a:off x="6826645" y="3935595"/>
            <a:ext cx="859733" cy="859781"/>
          </a:xfrm>
          <a:prstGeom prst="ellipse">
            <a:avLst/>
          </a:prstGeom>
          <a:noFill/>
          <a:ln w="19050">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23" name="椭圆 22"/>
          <p:cNvSpPr/>
          <p:nvPr/>
        </p:nvSpPr>
        <p:spPr>
          <a:xfrm flipH="1">
            <a:off x="6826645" y="5094884"/>
            <a:ext cx="859733" cy="859781"/>
          </a:xfrm>
          <a:prstGeom prst="ellipse">
            <a:avLst/>
          </a:prstGeom>
          <a:noFill/>
          <a:ln w="19050">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24" name="TextBox 23"/>
          <p:cNvSpPr txBox="1"/>
          <p:nvPr/>
        </p:nvSpPr>
        <p:spPr>
          <a:xfrm>
            <a:off x="1960035" y="4137462"/>
            <a:ext cx="532518" cy="646331"/>
          </a:xfrm>
          <a:prstGeom prst="rect">
            <a:avLst/>
          </a:prstGeom>
          <a:noFill/>
        </p:spPr>
        <p:txBody>
          <a:bodyPr wrap="none" rtlCol="0">
            <a:spAutoFit/>
          </a:bodyPr>
          <a:lstStyle/>
          <a:p>
            <a:r>
              <a:rPr lang="en-US" altLang="zh-CN" sz="3600" b="1" dirty="0" smtClean="0">
                <a:solidFill>
                  <a:srgbClr val="004C40"/>
                </a:solidFill>
                <a:latin typeface="微软雅黑" pitchFamily="34" charset="-122"/>
                <a:ea typeface="微软雅黑" pitchFamily="34" charset="-122"/>
              </a:rPr>
              <a:t>A</a:t>
            </a:r>
            <a:endParaRPr lang="zh-CN" altLang="en-US" sz="3600" b="1" dirty="0">
              <a:solidFill>
                <a:srgbClr val="004C40"/>
              </a:solidFill>
              <a:latin typeface="微软雅黑" pitchFamily="34" charset="-122"/>
              <a:ea typeface="微软雅黑" pitchFamily="34" charset="-122"/>
            </a:endParaRPr>
          </a:p>
        </p:txBody>
      </p:sp>
      <p:sp>
        <p:nvSpPr>
          <p:cNvPr id="25" name="TextBox 24"/>
          <p:cNvSpPr txBox="1"/>
          <p:nvPr/>
        </p:nvSpPr>
        <p:spPr>
          <a:xfrm>
            <a:off x="1976065" y="5295748"/>
            <a:ext cx="500458" cy="646331"/>
          </a:xfrm>
          <a:prstGeom prst="rect">
            <a:avLst/>
          </a:prstGeom>
          <a:noFill/>
        </p:spPr>
        <p:txBody>
          <a:bodyPr wrap="none" rtlCol="0">
            <a:spAutoFit/>
          </a:bodyPr>
          <a:lstStyle/>
          <a:p>
            <a:r>
              <a:rPr lang="en-US" altLang="zh-CN" sz="3600" b="1" dirty="0" smtClean="0">
                <a:solidFill>
                  <a:srgbClr val="004C40"/>
                </a:solidFill>
                <a:latin typeface="微软雅黑" pitchFamily="34" charset="-122"/>
                <a:ea typeface="微软雅黑" pitchFamily="34" charset="-122"/>
              </a:rPr>
              <a:t>B</a:t>
            </a:r>
            <a:endParaRPr lang="zh-CN" altLang="en-US" sz="3600" b="1" dirty="0">
              <a:solidFill>
                <a:srgbClr val="004C40"/>
              </a:solidFill>
              <a:latin typeface="微软雅黑" pitchFamily="34" charset="-122"/>
              <a:ea typeface="微软雅黑" pitchFamily="34" charset="-122"/>
            </a:endParaRPr>
          </a:p>
        </p:txBody>
      </p:sp>
      <p:sp>
        <p:nvSpPr>
          <p:cNvPr id="26" name="TextBox 25"/>
          <p:cNvSpPr txBox="1"/>
          <p:nvPr/>
        </p:nvSpPr>
        <p:spPr>
          <a:xfrm>
            <a:off x="7026720" y="4062543"/>
            <a:ext cx="495649" cy="646331"/>
          </a:xfrm>
          <a:prstGeom prst="rect">
            <a:avLst/>
          </a:prstGeom>
          <a:noFill/>
        </p:spPr>
        <p:txBody>
          <a:bodyPr wrap="none" rtlCol="0">
            <a:spAutoFit/>
          </a:bodyPr>
          <a:lstStyle/>
          <a:p>
            <a:r>
              <a:rPr lang="en-US" altLang="zh-CN" sz="3600" b="1" dirty="0">
                <a:solidFill>
                  <a:srgbClr val="004C40"/>
                </a:solidFill>
                <a:latin typeface="微软雅黑" pitchFamily="34" charset="-122"/>
                <a:ea typeface="微软雅黑" pitchFamily="34" charset="-122"/>
              </a:rPr>
              <a:t>C</a:t>
            </a:r>
            <a:endParaRPr lang="zh-CN" altLang="en-US" sz="3600" b="1" dirty="0">
              <a:solidFill>
                <a:srgbClr val="004C40"/>
              </a:solidFill>
              <a:latin typeface="微软雅黑" pitchFamily="34" charset="-122"/>
              <a:ea typeface="微软雅黑" pitchFamily="34" charset="-122"/>
            </a:endParaRPr>
          </a:p>
        </p:txBody>
      </p:sp>
      <p:sp>
        <p:nvSpPr>
          <p:cNvPr id="27" name="TextBox 26"/>
          <p:cNvSpPr txBox="1"/>
          <p:nvPr/>
        </p:nvSpPr>
        <p:spPr>
          <a:xfrm>
            <a:off x="6999469" y="5214671"/>
            <a:ext cx="550151" cy="646331"/>
          </a:xfrm>
          <a:prstGeom prst="rect">
            <a:avLst/>
          </a:prstGeom>
          <a:noFill/>
        </p:spPr>
        <p:txBody>
          <a:bodyPr wrap="none" rtlCol="0">
            <a:spAutoFit/>
          </a:bodyPr>
          <a:lstStyle/>
          <a:p>
            <a:r>
              <a:rPr lang="en-US" altLang="zh-CN" sz="3600" b="1" dirty="0" smtClean="0">
                <a:solidFill>
                  <a:srgbClr val="004C40"/>
                </a:solidFill>
                <a:latin typeface="微软雅黑" pitchFamily="34" charset="-122"/>
                <a:ea typeface="微软雅黑" pitchFamily="34" charset="-122"/>
              </a:rPr>
              <a:t>D</a:t>
            </a:r>
            <a:endParaRPr lang="zh-CN" altLang="en-US" sz="3600" b="1" dirty="0">
              <a:solidFill>
                <a:srgbClr val="004C40"/>
              </a:solidFill>
              <a:latin typeface="微软雅黑" pitchFamily="34" charset="-122"/>
              <a:ea typeface="微软雅黑" pitchFamily="34" charset="-122"/>
            </a:endParaRPr>
          </a:p>
        </p:txBody>
      </p:sp>
      <p:sp>
        <p:nvSpPr>
          <p:cNvPr id="36" name="矩形 35"/>
          <p:cNvSpPr/>
          <p:nvPr/>
        </p:nvSpPr>
        <p:spPr>
          <a:xfrm flipV="1">
            <a:off x="0" y="0"/>
            <a:ext cx="12192000" cy="298450"/>
          </a:xfrm>
          <a:prstGeom prst="rect">
            <a:avLst/>
          </a:prstGeom>
          <a:solidFill>
            <a:srgbClr val="004C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flipV="1">
            <a:off x="0" y="297089"/>
            <a:ext cx="12192000" cy="298450"/>
          </a:xfrm>
          <a:prstGeom prst="rect">
            <a:avLst/>
          </a:prstGeom>
          <a:solidFill>
            <a:srgbClr val="009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flipV="1">
            <a:off x="0" y="577856"/>
            <a:ext cx="12192000" cy="298450"/>
          </a:xfrm>
          <a:prstGeom prst="rect">
            <a:avLst/>
          </a:prstGeom>
          <a:solidFill>
            <a:srgbClr val="8CC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flipV="1">
            <a:off x="0" y="868144"/>
            <a:ext cx="12192000" cy="298450"/>
          </a:xfrm>
          <a:prstGeom prst="rect">
            <a:avLst/>
          </a:prstGeom>
          <a:solidFill>
            <a:srgbClr val="D0CE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2768600" y="2092778"/>
            <a:ext cx="6794500" cy="1219200"/>
          </a:xfrm>
          <a:prstGeom prst="rect">
            <a:avLst/>
          </a:prstGeom>
          <a:no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3123000" y="2266342"/>
            <a:ext cx="6126998" cy="923330"/>
          </a:xfrm>
          <a:prstGeom prst="rect">
            <a:avLst/>
          </a:prstGeom>
          <a:noFill/>
        </p:spPr>
        <p:txBody>
          <a:bodyPr wrap="none" rtlCol="0">
            <a:spAutoFit/>
          </a:bodyPr>
          <a:lstStyle/>
          <a:p>
            <a:r>
              <a:rPr lang="zh-CN" altLang="en-US" sz="5400" b="1" dirty="0" smtClean="0">
                <a:solidFill>
                  <a:srgbClr val="004C40"/>
                </a:solidFill>
                <a:latin typeface="微软雅黑" pitchFamily="34" charset="-122"/>
                <a:ea typeface="微软雅黑" pitchFamily="34" charset="-122"/>
              </a:rPr>
              <a:t>目录</a:t>
            </a:r>
            <a:r>
              <a:rPr lang="en-US" altLang="zh-CN" sz="5400" b="1" dirty="0" smtClean="0">
                <a:solidFill>
                  <a:srgbClr val="004C40"/>
                </a:solidFill>
                <a:latin typeface="微软雅黑" pitchFamily="34" charset="-122"/>
                <a:ea typeface="微软雅黑" pitchFamily="34" charset="-122"/>
              </a:rPr>
              <a:t>/ DIRECTORY</a:t>
            </a:r>
            <a:endParaRPr lang="zh-CN" altLang="en-US" sz="5400" b="1" dirty="0">
              <a:solidFill>
                <a:srgbClr val="004C40"/>
              </a:solidFill>
              <a:latin typeface="微软雅黑" pitchFamily="34" charset="-122"/>
              <a:ea typeface="微软雅黑" pitchFamily="34" charset="-122"/>
            </a:endParaRPr>
          </a:p>
        </p:txBody>
      </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righ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right)">
                                      <p:cBhvr>
                                        <p:cTn id="19" dur="500"/>
                                        <p:tgtEl>
                                          <p:spTgt spid="39"/>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1000"/>
                                        <p:tgtEl>
                                          <p:spTgt spid="41"/>
                                        </p:tgtEl>
                                      </p:cBhvr>
                                    </p:animEffect>
                                    <p:anim calcmode="lin" valueType="num">
                                      <p:cBhvr>
                                        <p:cTn id="24" dur="1000" fill="hold"/>
                                        <p:tgtEl>
                                          <p:spTgt spid="41"/>
                                        </p:tgtEl>
                                        <p:attrNameLst>
                                          <p:attrName>ppt_x</p:attrName>
                                        </p:attrNameLst>
                                      </p:cBhvr>
                                      <p:tavLst>
                                        <p:tav tm="0">
                                          <p:val>
                                            <p:strVal val="#ppt_x"/>
                                          </p:val>
                                        </p:tav>
                                        <p:tav tm="100000">
                                          <p:val>
                                            <p:strVal val="#ppt_x"/>
                                          </p:val>
                                        </p:tav>
                                      </p:tavLst>
                                    </p:anim>
                                    <p:anim calcmode="lin" valueType="num">
                                      <p:cBhvr>
                                        <p:cTn id="25" dur="1000" fill="hold"/>
                                        <p:tgtEl>
                                          <p:spTgt spid="41"/>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6" presetClass="entr" presetSubtype="2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barn(inVertical)">
                                      <p:cBhvr>
                                        <p:cTn id="29" dur="500"/>
                                        <p:tgtEl>
                                          <p:spTgt spid="40"/>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1000" fill="hold"/>
                                        <p:tgtEl>
                                          <p:spTgt spid="20"/>
                                        </p:tgtEl>
                                        <p:attrNameLst>
                                          <p:attrName>ppt_y</p:attrName>
                                        </p:attrNameLst>
                                      </p:cBhvr>
                                      <p:tavLst>
                                        <p:tav tm="0">
                                          <p:val>
                                            <p:strVal val="#ppt_y+.1"/>
                                          </p:val>
                                        </p:tav>
                                        <p:tav tm="100000">
                                          <p:val>
                                            <p:strVal val="#ppt_y"/>
                                          </p:val>
                                        </p:tav>
                                      </p:tavLst>
                                    </p:anim>
                                  </p:childTnLst>
                                </p:cTn>
                              </p:par>
                              <p:par>
                                <p:cTn id="36" presetID="22" presetClass="entr" presetSubtype="8"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left)">
                                      <p:cBhvr>
                                        <p:cTn id="38" dur="500"/>
                                        <p:tgtEl>
                                          <p:spTgt spid="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childTnLst>
                          </p:cTn>
                        </p:par>
                        <p:par>
                          <p:cTn id="45" fill="hold">
                            <p:stCondLst>
                              <p:cond delay="4500"/>
                            </p:stCondLst>
                            <p:childTnLst>
                              <p:par>
                                <p:cTn id="46" presetID="42"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000"/>
                                        <p:tgtEl>
                                          <p:spTgt spid="21"/>
                                        </p:tgtEl>
                                      </p:cBhvr>
                                    </p:animEffect>
                                    <p:anim calcmode="lin" valueType="num">
                                      <p:cBhvr>
                                        <p:cTn id="49" dur="1000" fill="hold"/>
                                        <p:tgtEl>
                                          <p:spTgt spid="21"/>
                                        </p:tgtEl>
                                        <p:attrNameLst>
                                          <p:attrName>ppt_x</p:attrName>
                                        </p:attrNameLst>
                                      </p:cBhvr>
                                      <p:tavLst>
                                        <p:tav tm="0">
                                          <p:val>
                                            <p:strVal val="#ppt_x"/>
                                          </p:val>
                                        </p:tav>
                                        <p:tav tm="100000">
                                          <p:val>
                                            <p:strVal val="#ppt_x"/>
                                          </p:val>
                                        </p:tav>
                                      </p:tavLst>
                                    </p:anim>
                                    <p:anim calcmode="lin" valueType="num">
                                      <p:cBhvr>
                                        <p:cTn id="50" dur="1000" fill="hold"/>
                                        <p:tgtEl>
                                          <p:spTgt spid="21"/>
                                        </p:tgtEl>
                                        <p:attrNameLst>
                                          <p:attrName>ppt_y</p:attrName>
                                        </p:attrNameLst>
                                      </p:cBhvr>
                                      <p:tavLst>
                                        <p:tav tm="0">
                                          <p:val>
                                            <p:strVal val="#ppt_y+.1"/>
                                          </p:val>
                                        </p:tav>
                                        <p:tav tm="100000">
                                          <p:val>
                                            <p:strVal val="#ppt_y"/>
                                          </p:val>
                                        </p:tav>
                                      </p:tavLst>
                                    </p:anim>
                                  </p:childTnLst>
                                </p:cTn>
                              </p:par>
                              <p:par>
                                <p:cTn id="51" presetID="22" presetClass="entr" presetSubtype="8"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par>
                          <p:cTn id="60" fill="hold">
                            <p:stCondLst>
                              <p:cond delay="5500"/>
                            </p:stCondLst>
                            <p:childTnLst>
                              <p:par>
                                <p:cTn id="61" presetID="42"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1000"/>
                                        <p:tgtEl>
                                          <p:spTgt spid="22"/>
                                        </p:tgtEl>
                                      </p:cBhvr>
                                    </p:animEffect>
                                    <p:anim calcmode="lin" valueType="num">
                                      <p:cBhvr>
                                        <p:cTn id="64" dur="1000" fill="hold"/>
                                        <p:tgtEl>
                                          <p:spTgt spid="22"/>
                                        </p:tgtEl>
                                        <p:attrNameLst>
                                          <p:attrName>ppt_x</p:attrName>
                                        </p:attrNameLst>
                                      </p:cBhvr>
                                      <p:tavLst>
                                        <p:tav tm="0">
                                          <p:val>
                                            <p:strVal val="#ppt_x"/>
                                          </p:val>
                                        </p:tav>
                                        <p:tav tm="100000">
                                          <p:val>
                                            <p:strVal val="#ppt_x"/>
                                          </p:val>
                                        </p:tav>
                                      </p:tavLst>
                                    </p:anim>
                                    <p:anim calcmode="lin" valueType="num">
                                      <p:cBhvr>
                                        <p:cTn id="65" dur="1000" fill="hold"/>
                                        <p:tgtEl>
                                          <p:spTgt spid="22"/>
                                        </p:tgtEl>
                                        <p:attrNameLst>
                                          <p:attrName>ppt_y</p:attrName>
                                        </p:attrNameLst>
                                      </p:cBhvr>
                                      <p:tavLst>
                                        <p:tav tm="0">
                                          <p:val>
                                            <p:strVal val="#ppt_y+.1"/>
                                          </p:val>
                                        </p:tav>
                                        <p:tav tm="100000">
                                          <p:val>
                                            <p:strVal val="#ppt_y"/>
                                          </p:val>
                                        </p:tav>
                                      </p:tavLst>
                                    </p:anim>
                                  </p:childTnLst>
                                </p:cTn>
                              </p:par>
                              <p:par>
                                <p:cTn id="66" presetID="22" presetClass="entr" presetSubtype="8"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wipe(left)">
                                      <p:cBhvr>
                                        <p:cTn id="68" dur="500"/>
                                        <p:tgtEl>
                                          <p:spTgt spid="1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6500"/>
                            </p:stCondLst>
                            <p:childTnLst>
                              <p:par>
                                <p:cTn id="76" presetID="42"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1000"/>
                                        <p:tgtEl>
                                          <p:spTgt spid="23"/>
                                        </p:tgtEl>
                                      </p:cBhvr>
                                    </p:animEffect>
                                    <p:anim calcmode="lin" valueType="num">
                                      <p:cBhvr>
                                        <p:cTn id="79" dur="1000" fill="hold"/>
                                        <p:tgtEl>
                                          <p:spTgt spid="23"/>
                                        </p:tgtEl>
                                        <p:attrNameLst>
                                          <p:attrName>ppt_x</p:attrName>
                                        </p:attrNameLst>
                                      </p:cBhvr>
                                      <p:tavLst>
                                        <p:tav tm="0">
                                          <p:val>
                                            <p:strVal val="#ppt_x"/>
                                          </p:val>
                                        </p:tav>
                                        <p:tav tm="100000">
                                          <p:val>
                                            <p:strVal val="#ppt_x"/>
                                          </p:val>
                                        </p:tav>
                                      </p:tavLst>
                                    </p:anim>
                                    <p:anim calcmode="lin" valueType="num">
                                      <p:cBhvr>
                                        <p:cTn id="80" dur="1000" fill="hold"/>
                                        <p:tgtEl>
                                          <p:spTgt spid="23"/>
                                        </p:tgtEl>
                                        <p:attrNameLst>
                                          <p:attrName>ppt_y</p:attrName>
                                        </p:attrNameLst>
                                      </p:cBhvr>
                                      <p:tavLst>
                                        <p:tav tm="0">
                                          <p:val>
                                            <p:strVal val="#ppt_y+.1"/>
                                          </p:val>
                                        </p:tav>
                                        <p:tav tm="100000">
                                          <p:val>
                                            <p:strVal val="#ppt_y"/>
                                          </p:val>
                                        </p:tav>
                                      </p:tavLst>
                                    </p:anim>
                                  </p:childTnLst>
                                </p:cTn>
                              </p:par>
                              <p:par>
                                <p:cTn id="81" presetID="22" presetClass="entr" presetSubtype="8"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left)">
                                      <p:cBhvr>
                                        <p:cTn id="83" dur="500"/>
                                        <p:tgtEl>
                                          <p:spTgt spid="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500"/>
                                        <p:tgtEl>
                                          <p:spTgt spid="14"/>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10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9" grpId="0" animBg="1"/>
      <p:bldP spid="10" grpId="0"/>
      <p:bldP spid="11" grpId="0" animBg="1"/>
      <p:bldP spid="12" grpId="0"/>
      <p:bldP spid="13" grpId="0" animBg="1"/>
      <p:bldP spid="14" grpId="0"/>
      <p:bldP spid="20" grpId="0" animBg="1"/>
      <p:bldP spid="21" grpId="0" animBg="1"/>
      <p:bldP spid="22" grpId="0" animBg="1"/>
      <p:bldP spid="23" grpId="0" animBg="1"/>
      <p:bldP spid="24" grpId="0"/>
      <p:bldP spid="25" grpId="0"/>
      <p:bldP spid="26" grpId="0"/>
      <p:bldP spid="27" grpId="0"/>
      <p:bldP spid="36" grpId="0" animBg="1"/>
      <p:bldP spid="37" grpId="0" animBg="1"/>
      <p:bldP spid="38" grpId="0" animBg="1"/>
      <p:bldP spid="39" grpId="0" animBg="1"/>
      <p:bldP spid="40" grpId="0" animBg="1"/>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3" y="548372"/>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04</a:t>
            </a:r>
            <a:endParaRPr lang="zh-CN" altLang="en-US" sz="3200" b="1" dirty="0">
              <a:solidFill>
                <a:srgbClr val="004C40"/>
              </a:solidFill>
              <a:latin typeface="微软雅黑" pitchFamily="34" charset="-122"/>
              <a:ea typeface="微软雅黑" pitchFamily="34" charset="-122"/>
            </a:endParaRPr>
          </a:p>
        </p:txBody>
      </p:sp>
      <p:sp>
        <p:nvSpPr>
          <p:cNvPr id="9" name="椭圆 8"/>
          <p:cNvSpPr/>
          <p:nvPr/>
        </p:nvSpPr>
        <p:spPr>
          <a:xfrm>
            <a:off x="2978216" y="2028289"/>
            <a:ext cx="2051078" cy="2051189"/>
          </a:xfrm>
          <a:prstGeom prst="ellipse">
            <a:avLst/>
          </a:prstGeom>
          <a:gradFill>
            <a:gsLst>
              <a:gs pos="34000">
                <a:schemeClr val="bg1"/>
              </a:gs>
              <a:gs pos="96000">
                <a:srgbClr val="DBDBDD"/>
              </a:gs>
            </a:gsLst>
            <a:path path="circle">
              <a:fillToRect l="100000" t="100000"/>
            </a:path>
          </a:gradFill>
          <a:ln w="38100">
            <a:solidFill>
              <a:schemeClr val="bg1"/>
            </a:solidFill>
          </a:ln>
          <a:effectLst>
            <a:outerShdw blurRad="254000" dist="1397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0" name="椭圆 9"/>
          <p:cNvSpPr/>
          <p:nvPr/>
        </p:nvSpPr>
        <p:spPr>
          <a:xfrm>
            <a:off x="3124329" y="2174411"/>
            <a:ext cx="1758852" cy="1758945"/>
          </a:xfrm>
          <a:prstGeom prst="ellipse">
            <a:avLst/>
          </a:prstGeom>
          <a:solidFill>
            <a:srgbClr val="004C40"/>
          </a:solidFill>
          <a:ln w="19050">
            <a:no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1" name="TextBox 10"/>
          <p:cNvSpPr txBox="1"/>
          <p:nvPr/>
        </p:nvSpPr>
        <p:spPr>
          <a:xfrm>
            <a:off x="3513180" y="2515150"/>
            <a:ext cx="1132947" cy="1077467"/>
          </a:xfrm>
          <a:prstGeom prst="rect">
            <a:avLst/>
          </a:prstGeom>
          <a:noFill/>
        </p:spPr>
        <p:txBody>
          <a:bodyPr wrap="square" lIns="91437" tIns="45718" rIns="91437" bIns="45718" rtlCol="0">
            <a:spAutoFit/>
          </a:bodyPr>
          <a:lstStyle/>
          <a:p>
            <a:r>
              <a:rPr lang="zh-CN" altLang="en-US" sz="3200" b="1" dirty="0">
                <a:solidFill>
                  <a:schemeClr val="bg1"/>
                </a:solidFill>
                <a:latin typeface="微软雅黑" pitchFamily="34" charset="-122"/>
                <a:ea typeface="微软雅黑" pitchFamily="34" charset="-122"/>
              </a:rPr>
              <a:t>管理能力</a:t>
            </a:r>
          </a:p>
        </p:txBody>
      </p:sp>
      <p:sp>
        <p:nvSpPr>
          <p:cNvPr id="12" name="Freeform 8"/>
          <p:cNvSpPr>
            <a:spLocks/>
          </p:cNvSpPr>
          <p:nvPr/>
        </p:nvSpPr>
        <p:spPr bwMode="auto">
          <a:xfrm>
            <a:off x="5239734" y="2515152"/>
            <a:ext cx="987597" cy="987654"/>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8CC344"/>
          </a:solidFill>
          <a:ln>
            <a:noFill/>
          </a:ln>
          <a:effectLst>
            <a:innerShdw blurRad="63500" dist="50800" dir="18900000">
              <a:prstClr val="black">
                <a:alpha val="50000"/>
              </a:prstClr>
            </a:innerShdw>
          </a:effectLst>
        </p:spPr>
        <p:txBody>
          <a:bodyPr vert="horz" wrap="square" lIns="91437" tIns="45718" rIns="91437" bIns="45718"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5285472" y="2824267"/>
            <a:ext cx="941859" cy="369418"/>
          </a:xfrm>
          <a:prstGeom prst="rect">
            <a:avLst/>
          </a:prstGeom>
          <a:noFill/>
        </p:spPr>
        <p:txBody>
          <a:bodyPr wrap="square" lIns="91437" tIns="45718" rIns="91437" bIns="45718"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执行力</a:t>
            </a:r>
          </a:p>
        </p:txBody>
      </p:sp>
      <p:sp>
        <p:nvSpPr>
          <p:cNvPr id="14" name="Freeform 9"/>
          <p:cNvSpPr>
            <a:spLocks/>
          </p:cNvSpPr>
          <p:nvPr/>
        </p:nvSpPr>
        <p:spPr bwMode="auto">
          <a:xfrm>
            <a:off x="4854480" y="3839941"/>
            <a:ext cx="976483" cy="978126"/>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004C40"/>
          </a:solidFill>
          <a:ln>
            <a:noFill/>
          </a:ln>
          <a:effectLst>
            <a:innerShdw blurRad="63500" dist="50800" dir="18900000">
              <a:prstClr val="black">
                <a:alpha val="50000"/>
              </a:prstClr>
            </a:innerShdw>
          </a:effectLst>
        </p:spPr>
        <p:txBody>
          <a:bodyPr vert="horz" wrap="square" lIns="91437" tIns="45718" rIns="91437" bIns="45718"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902241" y="4144295"/>
            <a:ext cx="911127" cy="369418"/>
          </a:xfrm>
          <a:prstGeom prst="rect">
            <a:avLst/>
          </a:prstGeom>
          <a:noFill/>
        </p:spPr>
        <p:txBody>
          <a:bodyPr wrap="square" lIns="91437" tIns="45718" rIns="91437" bIns="45718"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协调力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6" name="Freeform 10"/>
          <p:cNvSpPr>
            <a:spLocks/>
          </p:cNvSpPr>
          <p:nvPr/>
        </p:nvSpPr>
        <p:spPr bwMode="auto">
          <a:xfrm>
            <a:off x="3513134" y="4457615"/>
            <a:ext cx="981246" cy="981302"/>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8CC344"/>
          </a:solidFill>
          <a:ln>
            <a:noFill/>
          </a:ln>
          <a:effectLst>
            <a:innerShdw blurRad="63500" dist="50800" dir="18900000">
              <a:prstClr val="black">
                <a:alpha val="50000"/>
              </a:prstClr>
            </a:innerShdw>
          </a:effectLst>
        </p:spPr>
        <p:txBody>
          <a:bodyPr vert="horz" wrap="square" lIns="91437" tIns="45718" rIns="91437" bIns="45718"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3560257" y="4763554"/>
            <a:ext cx="886997" cy="369418"/>
          </a:xfrm>
          <a:prstGeom prst="rect">
            <a:avLst/>
          </a:prstGeom>
          <a:noFill/>
        </p:spPr>
        <p:txBody>
          <a:bodyPr wrap="square" lIns="91437" tIns="45718" rIns="91437" bIns="45718"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创新力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9" name="Freeform 11"/>
          <p:cNvSpPr>
            <a:spLocks/>
          </p:cNvSpPr>
          <p:nvPr/>
        </p:nvSpPr>
        <p:spPr bwMode="auto">
          <a:xfrm>
            <a:off x="2268358" y="3926555"/>
            <a:ext cx="987597" cy="986066"/>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004C40"/>
          </a:solidFill>
          <a:ln>
            <a:noFill/>
          </a:ln>
          <a:effectLst>
            <a:innerShdw blurRad="63500" dist="50800" dir="18900000">
              <a:prstClr val="black">
                <a:alpha val="50000"/>
              </a:prstClr>
            </a:innerShdw>
          </a:effectLst>
        </p:spPr>
        <p:txBody>
          <a:bodyPr vert="horz" wrap="square" lIns="91437" tIns="45718" rIns="91437" bIns="45718"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259356" y="4219532"/>
            <a:ext cx="1023750" cy="369418"/>
          </a:xfrm>
          <a:prstGeom prst="rect">
            <a:avLst/>
          </a:prstGeom>
          <a:noFill/>
        </p:spPr>
        <p:txBody>
          <a:bodyPr wrap="square" lIns="91437" tIns="45718" rIns="91437" bIns="45718"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领导力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Freeform 12"/>
          <p:cNvSpPr>
            <a:spLocks/>
          </p:cNvSpPr>
          <p:nvPr/>
        </p:nvSpPr>
        <p:spPr bwMode="auto">
          <a:xfrm>
            <a:off x="1784084" y="2618855"/>
            <a:ext cx="978070" cy="978126"/>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8CC344"/>
          </a:solidFill>
          <a:ln>
            <a:noFill/>
          </a:ln>
          <a:effectLst>
            <a:innerShdw blurRad="63500" dist="50800" dir="18900000">
              <a:prstClr val="black">
                <a:alpha val="50000"/>
              </a:prstClr>
            </a:innerShdw>
          </a:effectLst>
        </p:spPr>
        <p:txBody>
          <a:bodyPr vert="horz" wrap="square" lIns="91437" tIns="45718" rIns="91437" bIns="45718"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839430" y="2923209"/>
            <a:ext cx="875357" cy="369418"/>
          </a:xfrm>
          <a:prstGeom prst="rect">
            <a:avLst/>
          </a:prstGeom>
          <a:noFill/>
        </p:spPr>
        <p:txBody>
          <a:bodyPr wrap="square" lIns="91437" tIns="45718" rIns="91437" bIns="45718"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学习力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矩形 83"/>
          <p:cNvSpPr>
            <a:spLocks noChangeArrowheads="1"/>
          </p:cNvSpPr>
          <p:nvPr/>
        </p:nvSpPr>
        <p:spPr bwMode="auto">
          <a:xfrm>
            <a:off x="6581496" y="1981996"/>
            <a:ext cx="3556968" cy="3685091"/>
          </a:xfrm>
          <a:prstGeom prst="rect">
            <a:avLst/>
          </a:prstGeom>
          <a:solidFill>
            <a:schemeClr val="bg1"/>
          </a:solidFill>
          <a:ln w="9525" cmpd="sng">
            <a:solidFill>
              <a:srgbClr val="004C40"/>
            </a:solidFill>
            <a:miter lim="800000"/>
            <a:headEnd/>
            <a:tailEnd/>
          </a:ln>
        </p:spPr>
        <p:txBody>
          <a:bodyPr lIns="91437" tIns="45718" rIns="91437" bIns="45718"/>
          <a:lstStyle/>
          <a:p>
            <a:endParaRPr lang="zh-CN" altLang="en-US"/>
          </a:p>
        </p:txBody>
      </p:sp>
      <p:sp>
        <p:nvSpPr>
          <p:cNvPr id="24" name="TextBox 84"/>
          <p:cNvSpPr txBox="1">
            <a:spLocks noChangeArrowheads="1"/>
          </p:cNvSpPr>
          <p:nvPr/>
        </p:nvSpPr>
        <p:spPr bwMode="auto">
          <a:xfrm>
            <a:off x="6884348" y="2317203"/>
            <a:ext cx="2951265" cy="2862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7" tIns="45718" rIns="91437" bIns="4571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a:t>
            </a:r>
            <a:r>
              <a:rPr lang="zh-CN" altLang="en-US" dirty="0" smtClean="0">
                <a:solidFill>
                  <a:srgbClr val="595959"/>
                </a:solidFill>
                <a:latin typeface="微软雅黑" pitchFamily="34" charset="-122"/>
                <a:ea typeface="微软雅黑" pitchFamily="34" charset="-122"/>
                <a:sym typeface="微软雅黑" pitchFamily="34" charset="-122"/>
              </a:rPr>
              <a:t>形的</a:t>
            </a:r>
            <a:r>
              <a:rPr lang="zh-CN" altLang="en-US" dirty="0">
                <a:solidFill>
                  <a:srgbClr val="595959"/>
                </a:solidFill>
                <a:latin typeface="微软雅黑" pitchFamily="34" charset="-122"/>
                <a:ea typeface="微软雅黑" pitchFamily="34" charset="-122"/>
                <a:sym typeface="微软雅黑" pitchFamily="34" charset="-122"/>
              </a:rPr>
              <a:t>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a:t>
            </a:r>
            <a:r>
              <a:rPr lang="zh-CN" altLang="en-US" dirty="0" smtClean="0">
                <a:solidFill>
                  <a:srgbClr val="595959"/>
                </a:solidFill>
                <a:latin typeface="微软雅黑" pitchFamily="34" charset="-122"/>
                <a:ea typeface="微软雅黑" pitchFamily="34" charset="-122"/>
                <a:sym typeface="微软雅黑" pitchFamily="34" charset="-122"/>
              </a:rPr>
              <a:t>产品式</a:t>
            </a:r>
            <a:r>
              <a:rPr lang="zh-CN" altLang="en-US" dirty="0">
                <a:solidFill>
                  <a:srgbClr val="595959"/>
                </a:solidFill>
                <a:latin typeface="微软雅黑" pitchFamily="34" charset="-122"/>
                <a:ea typeface="微软雅黑" pitchFamily="34" charset="-122"/>
                <a:sym typeface="微软雅黑" pitchFamily="34" charset="-122"/>
              </a:rPr>
              <a:t>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a:t>
            </a:r>
            <a:r>
              <a:rPr lang="zh-CN" altLang="en-US" dirty="0" smtClean="0">
                <a:solidFill>
                  <a:srgbClr val="595959"/>
                </a:solidFill>
                <a:latin typeface="微软雅黑" pitchFamily="34" charset="-122"/>
                <a:ea typeface="微软雅黑" pitchFamily="34" charset="-122"/>
                <a:sym typeface="微软雅黑" pitchFamily="34" charset="-122"/>
              </a:rPr>
              <a:t>形的</a:t>
            </a:r>
            <a:r>
              <a:rPr lang="zh-CN" altLang="en-US" dirty="0">
                <a:solidFill>
                  <a:srgbClr val="595959"/>
                </a:solidFill>
                <a:latin typeface="微软雅黑" pitchFamily="34" charset="-122"/>
                <a:ea typeface="微软雅黑" pitchFamily="34" charset="-122"/>
                <a:sym typeface="微软雅黑" pitchFamily="34" charset="-122"/>
              </a:rPr>
              <a:t>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a:t>
            </a:r>
            <a:r>
              <a:rPr lang="zh-CN" altLang="en-US" dirty="0" smtClean="0">
                <a:solidFill>
                  <a:srgbClr val="595959"/>
                </a:solidFill>
                <a:latin typeface="微软雅黑" pitchFamily="34" charset="-122"/>
                <a:ea typeface="微软雅黑" pitchFamily="34" charset="-122"/>
                <a:sym typeface="微软雅黑" pitchFamily="34" charset="-122"/>
              </a:rPr>
              <a:t>形的</a:t>
            </a:r>
            <a:r>
              <a:rPr lang="zh-CN" altLang="en-US" dirty="0">
                <a:solidFill>
                  <a:srgbClr val="595959"/>
                </a:solidFill>
                <a:latin typeface="微软雅黑" pitchFamily="34" charset="-122"/>
                <a:ea typeface="微软雅黑" pitchFamily="34" charset="-122"/>
                <a:sym typeface="微软雅黑" pitchFamily="34" charset="-122"/>
              </a:rPr>
              <a:t>简介</a:t>
            </a:r>
            <a:r>
              <a:rPr lang="zh-CN" altLang="en-US" dirty="0" smtClean="0">
                <a:solidFill>
                  <a:srgbClr val="595959"/>
                </a:solidFill>
                <a:latin typeface="微软雅黑" pitchFamily="34" charset="-122"/>
                <a:ea typeface="微软雅黑" pitchFamily="34" charset="-122"/>
                <a:sym typeface="微软雅黑" pitchFamily="34" charset="-122"/>
              </a:rPr>
              <a:t>，输入</a:t>
            </a:r>
            <a:r>
              <a:rPr lang="zh-CN" altLang="en-US" dirty="0">
                <a:solidFill>
                  <a:srgbClr val="595959"/>
                </a:solidFill>
                <a:latin typeface="微软雅黑" pitchFamily="34" charset="-122"/>
                <a:ea typeface="微软雅黑" pitchFamily="34" charset="-122"/>
                <a:sym typeface="微软雅黑" pitchFamily="34" charset="-122"/>
              </a:rPr>
              <a:t>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a:t>
            </a:r>
            <a:r>
              <a:rPr lang="zh-CN" altLang="en-US" dirty="0" smtClean="0">
                <a:solidFill>
                  <a:srgbClr val="595959"/>
                </a:solidFill>
                <a:latin typeface="微软雅黑" pitchFamily="34" charset="-122"/>
                <a:ea typeface="微软雅黑" pitchFamily="34" charset="-122"/>
                <a:sym typeface="微软雅黑" pitchFamily="34" charset="-122"/>
              </a:rPr>
              <a:t>输产品</a:t>
            </a:r>
            <a:r>
              <a:rPr lang="zh-CN" altLang="en-US" dirty="0">
                <a:solidFill>
                  <a:srgbClr val="595959"/>
                </a:solidFill>
                <a:latin typeface="微软雅黑" pitchFamily="34" charset="-122"/>
                <a:ea typeface="微软雅黑" pitchFamily="34" charset="-122"/>
                <a:sym typeface="微软雅黑" pitchFamily="34" charset="-122"/>
              </a:rPr>
              <a:t>形式</a:t>
            </a:r>
            <a:r>
              <a:rPr lang="zh-CN" altLang="en-US" dirty="0" smtClean="0">
                <a:solidFill>
                  <a:srgbClr val="595959"/>
                </a:solidFill>
                <a:latin typeface="微软雅黑" pitchFamily="34" charset="-122"/>
                <a:ea typeface="微软雅黑" pitchFamily="34" charset="-122"/>
                <a:sym typeface="微软雅黑" pitchFamily="34" charset="-122"/>
              </a:rPr>
              <a:t>的介</a:t>
            </a:r>
            <a:r>
              <a:rPr lang="zh-CN" altLang="en-US" dirty="0">
                <a:solidFill>
                  <a:srgbClr val="595959"/>
                </a:solidFill>
                <a:latin typeface="微软雅黑" pitchFamily="34" charset="-122"/>
                <a:ea typeface="微软雅黑" pitchFamily="34" charset="-122"/>
                <a:sym typeface="微软雅黑" pitchFamily="34" charset="-122"/>
              </a:rPr>
              <a:t>，</a:t>
            </a:r>
            <a:r>
              <a:rPr lang="zh-CN" altLang="en-US" dirty="0" smtClean="0">
                <a:solidFill>
                  <a:srgbClr val="595959"/>
                </a:solidFill>
                <a:latin typeface="微软雅黑" pitchFamily="34" charset="-122"/>
                <a:ea typeface="微软雅黑" pitchFamily="34" charset="-122"/>
                <a:sym typeface="微软雅黑" pitchFamily="34" charset="-122"/>
              </a:rPr>
              <a:t>这输入</a:t>
            </a:r>
            <a:r>
              <a:rPr lang="zh-CN" altLang="en-US" dirty="0">
                <a:solidFill>
                  <a:srgbClr val="595959"/>
                </a:solidFill>
                <a:latin typeface="微软雅黑" pitchFamily="34" charset="-122"/>
                <a:ea typeface="微软雅黑" pitchFamily="34" charset="-122"/>
                <a:sym typeface="微软雅黑" pitchFamily="34" charset="-122"/>
              </a:rPr>
              <a:t>产品形式的简介，这里</a:t>
            </a:r>
            <a:r>
              <a:rPr lang="zh-CN" altLang="en-US" dirty="0" smtClean="0">
                <a:solidFill>
                  <a:srgbClr val="595959"/>
                </a:solidFill>
                <a:latin typeface="微软雅黑" pitchFamily="34" charset="-122"/>
                <a:ea typeface="微软雅黑" pitchFamily="34" charset="-122"/>
                <a:sym typeface="微软雅黑" pitchFamily="34" charset="-122"/>
              </a:rPr>
              <a:t>输入品</a:t>
            </a:r>
            <a:r>
              <a:rPr lang="zh-CN" altLang="en-US" dirty="0">
                <a:solidFill>
                  <a:srgbClr val="595959"/>
                </a:solidFill>
                <a:latin typeface="微软雅黑" pitchFamily="34" charset="-122"/>
                <a:ea typeface="微软雅黑" pitchFamily="34" charset="-122"/>
                <a:sym typeface="微软雅黑" pitchFamily="34" charset="-122"/>
              </a:rPr>
              <a:t>形式的</a:t>
            </a:r>
            <a:r>
              <a:rPr lang="zh-CN" altLang="en-US" dirty="0" smtClean="0">
                <a:solidFill>
                  <a:srgbClr val="595959"/>
                </a:solidFill>
                <a:latin typeface="微软雅黑" pitchFamily="34" charset="-122"/>
                <a:ea typeface="微软雅黑" pitchFamily="34" charset="-122"/>
                <a:sym typeface="微软雅黑" pitchFamily="34" charset="-122"/>
              </a:rPr>
              <a:t>简介，</a:t>
            </a:r>
            <a:r>
              <a:rPr lang="zh-CN" altLang="en-US" dirty="0">
                <a:solidFill>
                  <a:srgbClr val="595959"/>
                </a:solidFill>
                <a:latin typeface="微软雅黑" pitchFamily="34" charset="-122"/>
                <a:ea typeface="微软雅黑" pitchFamily="34" charset="-122"/>
                <a:sym typeface="微软雅黑" pitchFamily="34" charset="-122"/>
              </a:rPr>
              <a:t>里输入产品</a:t>
            </a:r>
            <a:r>
              <a:rPr lang="zh-CN" altLang="en-US" dirty="0" smtClean="0">
                <a:solidFill>
                  <a:srgbClr val="595959"/>
                </a:solidFill>
                <a:latin typeface="微软雅黑" pitchFamily="34" charset="-122"/>
                <a:ea typeface="微软雅黑" pitchFamily="34" charset="-122"/>
                <a:sym typeface="微软雅黑" pitchFamily="34" charset="-122"/>
              </a:rPr>
              <a:t>形的</a:t>
            </a:r>
            <a:r>
              <a:rPr lang="zh-CN" altLang="en-US" dirty="0">
                <a:solidFill>
                  <a:srgbClr val="595959"/>
                </a:solidFill>
                <a:latin typeface="微软雅黑" pitchFamily="34" charset="-122"/>
                <a:ea typeface="微软雅黑" pitchFamily="34" charset="-122"/>
                <a:sym typeface="微软雅黑" pitchFamily="34" charset="-122"/>
              </a:rPr>
              <a:t>简介</a:t>
            </a:r>
            <a:r>
              <a:rPr lang="zh-CN" altLang="en-US" dirty="0" smtClean="0">
                <a:solidFill>
                  <a:srgbClr val="595959"/>
                </a:solidFill>
                <a:latin typeface="微软雅黑" pitchFamily="34" charset="-122"/>
                <a:ea typeface="微软雅黑" pitchFamily="34" charset="-122"/>
                <a:sym typeface="微软雅黑" pitchFamily="34" charset="-122"/>
              </a:rPr>
              <a:t>。入</a:t>
            </a:r>
            <a:r>
              <a:rPr lang="zh-CN" altLang="en-US" dirty="0">
                <a:solidFill>
                  <a:srgbClr val="595959"/>
                </a:solidFill>
                <a:latin typeface="微软雅黑" pitchFamily="34" charset="-122"/>
                <a:ea typeface="微软雅黑" pitchFamily="34" charset="-122"/>
                <a:sym typeface="微软雅黑" pitchFamily="34" charset="-122"/>
              </a:rPr>
              <a:t>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endParaRPr lang="zh-CN" altLang="en-US" dirty="0">
              <a:solidFill>
                <a:srgbClr val="595959"/>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1500"/>
                            </p:stCondLst>
                            <p:childTnLst>
                              <p:par>
                                <p:cTn id="27" presetID="21"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heel(1)">
                                      <p:cBhvr>
                                        <p:cTn id="29" dur="1250"/>
                                        <p:tgtEl>
                                          <p:spTgt spid="10"/>
                                        </p:tgtEl>
                                      </p:cBhvr>
                                    </p:animEffect>
                                  </p:childTnLst>
                                </p:cTn>
                              </p:par>
                            </p:childTnLst>
                          </p:cTn>
                        </p:par>
                        <p:par>
                          <p:cTn id="30" fill="hold">
                            <p:stCondLst>
                              <p:cond delay="275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25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75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4750"/>
                            </p:stCondLst>
                            <p:childTnLst>
                              <p:par>
                                <p:cTn id="51" presetID="10"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par>
                          <p:cTn id="54" fill="hold">
                            <p:stCondLst>
                              <p:cond delay="5250"/>
                            </p:stCondLst>
                            <p:childTnLst>
                              <p:par>
                                <p:cTn id="55" presetID="53" presetClass="entr" presetSubtype="1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childTnLst>
                          </p:cTn>
                        </p:par>
                        <p:par>
                          <p:cTn id="60" fill="hold">
                            <p:stCondLst>
                              <p:cond delay="575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6250"/>
                            </p:stCondLst>
                            <p:childTnLst>
                              <p:par>
                                <p:cTn id="65" presetID="53" presetClass="entr" presetSubtype="16"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childTnLst>
                          </p:cTn>
                        </p:par>
                        <p:par>
                          <p:cTn id="70" fill="hold">
                            <p:stCondLst>
                              <p:cond delay="6750"/>
                            </p:stCondLst>
                            <p:childTnLst>
                              <p:par>
                                <p:cTn id="71" presetID="10"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childTnLst>
                                </p:cTn>
                              </p:par>
                            </p:childTnLst>
                          </p:cTn>
                        </p:par>
                        <p:par>
                          <p:cTn id="74" fill="hold">
                            <p:stCondLst>
                              <p:cond delay="7250"/>
                            </p:stCondLst>
                            <p:childTnLst>
                              <p:par>
                                <p:cTn id="75" presetID="53" presetClass="entr" presetSubtype="16"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childTnLst>
                                </p:cTn>
                              </p:par>
                            </p:childTnLst>
                          </p:cTn>
                        </p:par>
                        <p:par>
                          <p:cTn id="80" fill="hold">
                            <p:stCondLst>
                              <p:cond delay="7750"/>
                            </p:stCondLst>
                            <p:childTnLst>
                              <p:par>
                                <p:cTn id="81" presetID="10" presetClass="entr" presetSubtype="0"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500"/>
                                        <p:tgtEl>
                                          <p:spTgt spid="17"/>
                                        </p:tgtEl>
                                      </p:cBhvr>
                                    </p:animEffect>
                                  </p:childTnLst>
                                </p:cTn>
                              </p:par>
                            </p:childTnLst>
                          </p:cTn>
                        </p:par>
                        <p:par>
                          <p:cTn id="84" fill="hold">
                            <p:stCondLst>
                              <p:cond delay="8250"/>
                            </p:stCondLst>
                            <p:childTnLst>
                              <p:par>
                                <p:cTn id="85" presetID="16" presetClass="entr" presetSubtype="21"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barn(inVertical)">
                                      <p:cBhvr>
                                        <p:cTn id="87" dur="500"/>
                                        <p:tgtEl>
                                          <p:spTgt spid="23"/>
                                        </p:tgtEl>
                                      </p:cBhvr>
                                    </p:animEffect>
                                  </p:childTnLst>
                                </p:cTn>
                              </p:par>
                            </p:childTnLst>
                          </p:cTn>
                        </p:par>
                        <p:par>
                          <p:cTn id="88" fill="hold">
                            <p:stCondLst>
                              <p:cond delay="8750"/>
                            </p:stCondLst>
                            <p:childTnLst>
                              <p:par>
                                <p:cTn id="89" presetID="10" presetClass="entr" presetSubtype="0" fill="hold" grpId="0" nodeType="after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fade">
                                      <p:cBhvr>
                                        <p:cTn id="9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0" grpId="0" animBg="1"/>
      <p:bldP spid="11" grpId="0"/>
      <p:bldP spid="12" grpId="0" animBg="1"/>
      <p:bldP spid="13" grpId="0"/>
      <p:bldP spid="14" grpId="0" animBg="1"/>
      <p:bldP spid="15" grpId="0"/>
      <p:bldP spid="16" grpId="0" animBg="1"/>
      <p:bldP spid="17" grpId="0"/>
      <p:bldP spid="19" grpId="0" animBg="1"/>
      <p:bldP spid="20" grpId="0"/>
      <p:bldP spid="21" grpId="0" animBg="1"/>
      <p:bldP spid="22" grpId="0"/>
      <p:bldP spid="23" grpId="0" animBg="1"/>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flipH="1">
            <a:off x="5272049" y="914425"/>
            <a:ext cx="1787603" cy="1787702"/>
          </a:xfrm>
          <a:prstGeom prst="ellipse">
            <a:avLst/>
          </a:prstGeom>
          <a:noFill/>
          <a:ln w="19050">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1" name="TextBox 10"/>
          <p:cNvSpPr txBox="1"/>
          <p:nvPr/>
        </p:nvSpPr>
        <p:spPr>
          <a:xfrm>
            <a:off x="5755321" y="1254277"/>
            <a:ext cx="854721" cy="1107996"/>
          </a:xfrm>
          <a:prstGeom prst="rect">
            <a:avLst/>
          </a:prstGeom>
          <a:noFill/>
        </p:spPr>
        <p:txBody>
          <a:bodyPr wrap="none" rtlCol="0">
            <a:spAutoFit/>
          </a:bodyPr>
          <a:lstStyle/>
          <a:p>
            <a:r>
              <a:rPr lang="en-US" altLang="zh-CN" sz="6600" b="1" dirty="0" smtClean="0">
                <a:solidFill>
                  <a:srgbClr val="004C40"/>
                </a:solidFill>
                <a:latin typeface="微软雅黑" pitchFamily="34" charset="-122"/>
                <a:ea typeface="微软雅黑" pitchFamily="34" charset="-122"/>
              </a:rPr>
              <a:t>D</a:t>
            </a:r>
            <a:endParaRPr lang="zh-CN" altLang="en-US" sz="6600" b="1" dirty="0">
              <a:solidFill>
                <a:srgbClr val="004C40"/>
              </a:solidFill>
              <a:latin typeface="微软雅黑" pitchFamily="34" charset="-122"/>
              <a:ea typeface="微软雅黑" pitchFamily="34" charset="-122"/>
            </a:endParaRPr>
          </a:p>
        </p:txBody>
      </p:sp>
      <p:sp>
        <p:nvSpPr>
          <p:cNvPr id="12" name="弧形 11"/>
          <p:cNvSpPr/>
          <p:nvPr/>
        </p:nvSpPr>
        <p:spPr>
          <a:xfrm>
            <a:off x="-4905635" y="5537604"/>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弧形 12"/>
          <p:cNvSpPr/>
          <p:nvPr/>
        </p:nvSpPr>
        <p:spPr>
          <a:xfrm>
            <a:off x="-5231631" y="6074633"/>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弧形 13"/>
          <p:cNvSpPr/>
          <p:nvPr/>
        </p:nvSpPr>
        <p:spPr>
          <a:xfrm>
            <a:off x="-5486154" y="6553604"/>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flipH="1">
            <a:off x="5617277" y="5628116"/>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flipH="1">
            <a:off x="5291281" y="6165145"/>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弧形 16"/>
          <p:cNvSpPr/>
          <p:nvPr/>
        </p:nvSpPr>
        <p:spPr>
          <a:xfrm flipH="1">
            <a:off x="5036758" y="6644116"/>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矩形 17"/>
          <p:cNvSpPr/>
          <p:nvPr/>
        </p:nvSpPr>
        <p:spPr>
          <a:xfrm>
            <a:off x="2768600" y="3121478"/>
            <a:ext cx="6794500" cy="1219200"/>
          </a:xfrm>
          <a:prstGeom prst="rect">
            <a:avLst/>
          </a:prstGeom>
          <a:no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3328928" y="3256942"/>
            <a:ext cx="5724644" cy="923330"/>
          </a:xfrm>
          <a:prstGeom prst="rect">
            <a:avLst/>
          </a:prstGeom>
          <a:noFill/>
        </p:spPr>
        <p:txBody>
          <a:bodyPr wrap="none" rtlCol="0">
            <a:spAutoFit/>
          </a:bodyPr>
          <a:lstStyle/>
          <a:p>
            <a:r>
              <a:rPr lang="zh-CN" altLang="en-US" sz="5400" b="1" dirty="0" smtClean="0">
                <a:solidFill>
                  <a:srgbClr val="004C40"/>
                </a:solidFill>
                <a:latin typeface="微软雅黑" pitchFamily="34" charset="-122"/>
                <a:ea typeface="微软雅黑" pitchFamily="34" charset="-122"/>
              </a:rPr>
              <a:t>加入你的标题描述</a:t>
            </a:r>
            <a:endParaRPr lang="zh-CN" altLang="en-US" sz="5400" b="1" dirty="0">
              <a:solidFill>
                <a:srgbClr val="004C40"/>
              </a:solidFill>
              <a:latin typeface="微软雅黑" pitchFamily="34" charset="-122"/>
              <a:ea typeface="微软雅黑"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anim calcmode="lin" valueType="num">
                                      <p:cBhvr>
                                        <p:cTn id="16" dur="1000" fill="hold"/>
                                        <p:tgtEl>
                                          <p:spTgt spid="19"/>
                                        </p:tgtEl>
                                        <p:attrNameLst>
                                          <p:attrName>ppt_x</p:attrName>
                                        </p:attrNameLst>
                                      </p:cBhvr>
                                      <p:tavLst>
                                        <p:tav tm="0">
                                          <p:val>
                                            <p:strVal val="#ppt_x"/>
                                          </p:val>
                                        </p:tav>
                                        <p:tav tm="100000">
                                          <p:val>
                                            <p:strVal val="#ppt_x"/>
                                          </p:val>
                                        </p:tav>
                                      </p:tavLst>
                                    </p:anim>
                                    <p:anim calcmode="lin" valueType="num">
                                      <p:cBhvr>
                                        <p:cTn id="17" dur="1000" fill="hold"/>
                                        <p:tgtEl>
                                          <p:spTgt spid="19"/>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inVertical)">
                                      <p:cBhvr>
                                        <p:cTn id="21" dur="500"/>
                                        <p:tgtEl>
                                          <p:spTgt spid="1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right)">
                                      <p:cBhvr>
                                        <p:cTn id="33" dur="500"/>
                                        <p:tgtEl>
                                          <p:spTgt spid="16"/>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right)">
                                      <p:cBhvr>
                                        <p:cTn id="37" dur="500"/>
                                        <p:tgtEl>
                                          <p:spTgt spid="13"/>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animBg="1"/>
      <p:bldP spid="14" grpId="0" animBg="1"/>
      <p:bldP spid="15" grpId="0" animBg="1"/>
      <p:bldP spid="16" grpId="0" animBg="1"/>
      <p:bldP spid="17" grpId="0" animBg="1"/>
      <p:bldP spid="18" grpId="0" animBg="1"/>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972394" y="630115"/>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600" b="1" dirty="0" smtClean="0">
                <a:solidFill>
                  <a:schemeClr val="bg1"/>
                </a:solidFill>
                <a:latin typeface="微软雅黑" pitchFamily="34" charset="-122"/>
                <a:ea typeface="微软雅黑" pitchFamily="34" charset="-122"/>
              </a:rPr>
              <a:t>下季度计划思路</a:t>
            </a:r>
            <a:endParaRPr lang="zh-CN" altLang="en-US" sz="2600" b="1" dirty="0">
              <a:solidFill>
                <a:schemeClr val="bg1"/>
              </a:solidFill>
              <a:latin typeface="微软雅黑" pitchFamily="34" charset="-122"/>
              <a:ea typeface="微软雅黑" pitchFamily="34" charset="-122"/>
            </a:endParaRPr>
          </a:p>
        </p:txBody>
      </p:sp>
      <p:grpSp>
        <p:nvGrpSpPr>
          <p:cNvPr id="30" name="组合 29"/>
          <p:cNvGrpSpPr/>
          <p:nvPr/>
        </p:nvGrpSpPr>
        <p:grpSpPr>
          <a:xfrm>
            <a:off x="543" y="548372"/>
            <a:ext cx="4065696" cy="698853"/>
            <a:chOff x="544" y="253844"/>
            <a:chExt cx="3672407" cy="810497"/>
          </a:xfrm>
          <a:solidFill>
            <a:srgbClr val="004C40"/>
          </a:solidFill>
        </p:grpSpPr>
        <p:sp>
          <p:nvSpPr>
            <p:cNvPr id="31" name="矩形 30"/>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标题 1"/>
          <p:cNvSpPr txBox="1">
            <a:spLocks/>
          </p:cNvSpPr>
          <p:nvPr/>
        </p:nvSpPr>
        <p:spPr>
          <a:xfrm>
            <a:off x="972394" y="630115"/>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800" b="1" dirty="0">
                <a:solidFill>
                  <a:srgbClr val="FFFFFF"/>
                </a:solidFill>
                <a:latin typeface="微软雅黑" pitchFamily="34" charset="-122"/>
                <a:ea typeface="微软雅黑" pitchFamily="34" charset="-122"/>
                <a:cs typeface="+mn-cs"/>
              </a:rPr>
              <a:t>点击加入标题</a:t>
            </a:r>
          </a:p>
        </p:txBody>
      </p:sp>
      <p:sp>
        <p:nvSpPr>
          <p:cNvPr id="34" name="椭圆 33"/>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35" name="TextBox 34"/>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01</a:t>
            </a:r>
            <a:endParaRPr lang="zh-CN" altLang="en-US" sz="3200" b="1" dirty="0">
              <a:solidFill>
                <a:srgbClr val="004C40"/>
              </a:solidFill>
              <a:latin typeface="微软雅黑" pitchFamily="34" charset="-122"/>
              <a:ea typeface="微软雅黑" pitchFamily="34" charset="-122"/>
            </a:endParaRPr>
          </a:p>
        </p:txBody>
      </p:sp>
      <p:sp>
        <p:nvSpPr>
          <p:cNvPr id="73" name="矩形 18"/>
          <p:cNvSpPr>
            <a:spLocks noChangeArrowheads="1"/>
          </p:cNvSpPr>
          <p:nvPr/>
        </p:nvSpPr>
        <p:spPr bwMode="auto">
          <a:xfrm>
            <a:off x="739487" y="1423813"/>
            <a:ext cx="10682877" cy="2874963"/>
          </a:xfrm>
          <a:prstGeom prst="rect">
            <a:avLst/>
          </a:prstGeom>
          <a:blipFill dpi="0" rotWithShape="1">
            <a:blip r:embed="rId2"/>
            <a:srcRect/>
            <a:stretch>
              <a:fillRect/>
            </a:stretch>
          </a:blipFill>
          <a:ln w="9525">
            <a:solidFill>
              <a:srgbClr val="004C40"/>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 typeface="Arial" charset="0"/>
              <a:buNone/>
              <a:tabLst/>
              <a:defRPr/>
            </a:pPr>
            <a:endParaRPr kumimoji="0" lang="zh-CN" altLang="en-US" sz="1800" b="0" i="0" u="none" strike="noStrike" kern="0" cap="none" spc="0" normalizeH="0" baseline="0" noProof="0">
              <a:ln>
                <a:noFill/>
              </a:ln>
              <a:solidFill>
                <a:srgbClr val="005E5E"/>
              </a:solidFill>
              <a:effectLst/>
              <a:uLnTx/>
              <a:uFillTx/>
              <a:latin typeface="Arial"/>
              <a:ea typeface="宋体" charset="-122"/>
            </a:endParaRPr>
          </a:p>
        </p:txBody>
      </p:sp>
      <p:sp>
        <p:nvSpPr>
          <p:cNvPr id="74" name="单圆角矩形 19"/>
          <p:cNvSpPr>
            <a:spLocks/>
          </p:cNvSpPr>
          <p:nvPr/>
        </p:nvSpPr>
        <p:spPr bwMode="auto">
          <a:xfrm>
            <a:off x="739487" y="4344814"/>
            <a:ext cx="3484789" cy="2330450"/>
          </a:xfrm>
          <a:custGeom>
            <a:avLst/>
            <a:gdLst>
              <a:gd name="T0" fmla="*/ 0 w 3486972"/>
              <a:gd name="T1" fmla="*/ 0 h 2329590"/>
              <a:gd name="T2" fmla="*/ 3245238 w 3486972"/>
              <a:gd name="T3" fmla="*/ 0 h 2329590"/>
              <a:gd name="T4" fmla="*/ 3485328 w 3486972"/>
              <a:gd name="T5" fmla="*/ 240382 h 2329590"/>
              <a:gd name="T6" fmla="*/ 3485328 w 3486972"/>
              <a:gd name="T7" fmla="*/ 2331310 h 2329590"/>
              <a:gd name="T8" fmla="*/ 0 w 3486972"/>
              <a:gd name="T9" fmla="*/ 233131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8CC344"/>
          </a:solidFill>
          <a:ln w="9525" cap="flat" cmpd="sng">
            <a:solidFill>
              <a:srgbClr val="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 typeface="Arial" charset="0"/>
              <a:buNone/>
              <a:tabLst/>
              <a:defRPr/>
            </a:pPr>
            <a:endParaRPr kumimoji="0" lang="zh-CN" altLang="en-US" sz="1800" b="0" i="0" u="none" strike="noStrike" kern="0" cap="none" spc="0" normalizeH="0" baseline="0" noProof="0">
              <a:ln>
                <a:noFill/>
              </a:ln>
              <a:solidFill>
                <a:srgbClr val="005E5E"/>
              </a:solidFill>
              <a:effectLst/>
              <a:uLnTx/>
              <a:uFillTx/>
              <a:latin typeface="Arial"/>
              <a:ea typeface="宋体" charset="-122"/>
            </a:endParaRPr>
          </a:p>
        </p:txBody>
      </p:sp>
      <p:sp>
        <p:nvSpPr>
          <p:cNvPr id="75" name="单圆角矩形 20"/>
          <p:cNvSpPr>
            <a:spLocks/>
          </p:cNvSpPr>
          <p:nvPr/>
        </p:nvSpPr>
        <p:spPr bwMode="auto">
          <a:xfrm>
            <a:off x="4332184" y="4344814"/>
            <a:ext cx="3484789" cy="2330450"/>
          </a:xfrm>
          <a:custGeom>
            <a:avLst/>
            <a:gdLst>
              <a:gd name="T0" fmla="*/ 0 w 3486972"/>
              <a:gd name="T1" fmla="*/ 0 h 2329590"/>
              <a:gd name="T2" fmla="*/ 3245238 w 3486972"/>
              <a:gd name="T3" fmla="*/ 0 h 2329590"/>
              <a:gd name="T4" fmla="*/ 3485328 w 3486972"/>
              <a:gd name="T5" fmla="*/ 240382 h 2329590"/>
              <a:gd name="T6" fmla="*/ 3485328 w 3486972"/>
              <a:gd name="T7" fmla="*/ 2331310 h 2329590"/>
              <a:gd name="T8" fmla="*/ 0 w 3486972"/>
              <a:gd name="T9" fmla="*/ 233131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004C40"/>
          </a:solidFill>
          <a:ln w="9525" cap="flat" cmpd="sng">
            <a:solidFill>
              <a:srgbClr val="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 typeface="Arial" charset="0"/>
              <a:buNone/>
              <a:tabLst/>
              <a:defRPr/>
            </a:pPr>
            <a:endParaRPr kumimoji="0" lang="zh-CN" altLang="en-US" sz="1800" b="0" i="0" u="none" strike="noStrike" kern="0" cap="none" spc="0" normalizeH="0" baseline="0" noProof="0">
              <a:ln>
                <a:noFill/>
              </a:ln>
              <a:solidFill>
                <a:srgbClr val="005E5E"/>
              </a:solidFill>
              <a:effectLst/>
              <a:uLnTx/>
              <a:uFillTx/>
              <a:latin typeface="Arial"/>
              <a:ea typeface="宋体" charset="-122"/>
            </a:endParaRPr>
          </a:p>
        </p:txBody>
      </p:sp>
      <p:sp>
        <p:nvSpPr>
          <p:cNvPr id="76" name="单圆角矩形 21"/>
          <p:cNvSpPr>
            <a:spLocks/>
          </p:cNvSpPr>
          <p:nvPr/>
        </p:nvSpPr>
        <p:spPr bwMode="auto">
          <a:xfrm>
            <a:off x="7924879" y="4344814"/>
            <a:ext cx="3486376" cy="2330450"/>
          </a:xfrm>
          <a:custGeom>
            <a:avLst/>
            <a:gdLst>
              <a:gd name="T0" fmla="*/ 0 w 3486972"/>
              <a:gd name="T1" fmla="*/ 0 h 2329590"/>
              <a:gd name="T2" fmla="*/ 3248194 w 3486972"/>
              <a:gd name="T3" fmla="*/ 0 h 2329590"/>
              <a:gd name="T4" fmla="*/ 3488504 w 3486972"/>
              <a:gd name="T5" fmla="*/ 240382 h 2329590"/>
              <a:gd name="T6" fmla="*/ 3488504 w 3486972"/>
              <a:gd name="T7" fmla="*/ 2331310 h 2329590"/>
              <a:gd name="T8" fmla="*/ 0 w 3486972"/>
              <a:gd name="T9" fmla="*/ 233131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8CC344"/>
          </a:solidFill>
          <a:ln w="9525" cap="flat" cmpd="sng">
            <a:solidFill>
              <a:srgbClr val="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 typeface="Arial" charset="0"/>
              <a:buNone/>
              <a:tabLst/>
              <a:defRPr/>
            </a:pPr>
            <a:endParaRPr kumimoji="0" lang="zh-CN" altLang="en-US" sz="1800" b="0" i="0" u="none" strike="noStrike" kern="0" cap="none" spc="0" normalizeH="0" baseline="0" noProof="0">
              <a:ln>
                <a:noFill/>
              </a:ln>
              <a:solidFill>
                <a:srgbClr val="005E5E"/>
              </a:solidFill>
              <a:effectLst/>
              <a:uLnTx/>
              <a:uFillTx/>
              <a:latin typeface="Arial"/>
              <a:ea typeface="宋体" charset="-122"/>
            </a:endParaRPr>
          </a:p>
        </p:txBody>
      </p:sp>
      <p:sp>
        <p:nvSpPr>
          <p:cNvPr id="77" name="椭圆 22"/>
          <p:cNvSpPr>
            <a:spLocks noChangeArrowheads="1"/>
          </p:cNvSpPr>
          <p:nvPr/>
        </p:nvSpPr>
        <p:spPr bwMode="auto">
          <a:xfrm>
            <a:off x="2113725" y="3978102"/>
            <a:ext cx="736313" cy="736600"/>
          </a:xfrm>
          <a:prstGeom prst="ellipse">
            <a:avLst/>
          </a:prstGeom>
          <a:solidFill>
            <a:srgbClr val="8CC344"/>
          </a:solidFill>
          <a:ln w="381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 typeface="Arial" charset="0"/>
              <a:buNone/>
              <a:tabLst/>
              <a:defRPr/>
            </a:pPr>
            <a:endParaRPr kumimoji="0" lang="zh-CN" altLang="en-US" sz="1800" b="0" i="0" u="none" strike="noStrike" kern="0" cap="none" spc="0" normalizeH="0" baseline="0" noProof="0">
              <a:ln>
                <a:noFill/>
              </a:ln>
              <a:solidFill>
                <a:srgbClr val="005E5E"/>
              </a:solidFill>
              <a:effectLst/>
              <a:uLnTx/>
              <a:uFillTx/>
              <a:latin typeface="Arial"/>
              <a:ea typeface="宋体" charset="-122"/>
            </a:endParaRPr>
          </a:p>
        </p:txBody>
      </p:sp>
      <p:sp>
        <p:nvSpPr>
          <p:cNvPr id="78" name="椭圆 23"/>
          <p:cNvSpPr>
            <a:spLocks noChangeArrowheads="1"/>
          </p:cNvSpPr>
          <p:nvPr/>
        </p:nvSpPr>
        <p:spPr bwMode="auto">
          <a:xfrm>
            <a:off x="5708008" y="3978102"/>
            <a:ext cx="734725" cy="736600"/>
          </a:xfrm>
          <a:prstGeom prst="ellipse">
            <a:avLst/>
          </a:prstGeom>
          <a:solidFill>
            <a:srgbClr val="004C40"/>
          </a:solidFill>
          <a:ln w="381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 typeface="Arial" charset="0"/>
              <a:buNone/>
              <a:tabLst/>
              <a:defRPr/>
            </a:pPr>
            <a:endParaRPr kumimoji="0" lang="zh-CN" altLang="en-US" sz="1800" b="0" i="0" u="none" strike="noStrike" kern="0" cap="none" spc="0" normalizeH="0" baseline="0" noProof="0">
              <a:ln>
                <a:noFill/>
              </a:ln>
              <a:solidFill>
                <a:srgbClr val="005E5E"/>
              </a:solidFill>
              <a:effectLst/>
              <a:uLnTx/>
              <a:uFillTx/>
              <a:latin typeface="Arial"/>
              <a:ea typeface="宋体" charset="-122"/>
            </a:endParaRPr>
          </a:p>
        </p:txBody>
      </p:sp>
      <p:sp>
        <p:nvSpPr>
          <p:cNvPr id="79" name="椭圆 24"/>
          <p:cNvSpPr>
            <a:spLocks noChangeArrowheads="1"/>
          </p:cNvSpPr>
          <p:nvPr/>
        </p:nvSpPr>
        <p:spPr bwMode="auto">
          <a:xfrm>
            <a:off x="9143607" y="3978102"/>
            <a:ext cx="734726" cy="736600"/>
          </a:xfrm>
          <a:prstGeom prst="ellipse">
            <a:avLst/>
          </a:prstGeom>
          <a:solidFill>
            <a:srgbClr val="8CC344"/>
          </a:solidFill>
          <a:ln w="381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 typeface="Arial" charset="0"/>
              <a:buNone/>
              <a:tabLst/>
              <a:defRPr/>
            </a:pPr>
            <a:endParaRPr kumimoji="0" lang="zh-CN" altLang="en-US" sz="1800" b="0" i="0" u="none" strike="noStrike" kern="0" cap="none" spc="0" normalizeH="0" baseline="0" noProof="0">
              <a:ln>
                <a:noFill/>
              </a:ln>
              <a:solidFill>
                <a:srgbClr val="005E5E"/>
              </a:solidFill>
              <a:effectLst/>
              <a:uLnTx/>
              <a:uFillTx/>
              <a:latin typeface="Arial"/>
              <a:ea typeface="宋体" charset="-122"/>
            </a:endParaRPr>
          </a:p>
        </p:txBody>
      </p:sp>
      <p:sp>
        <p:nvSpPr>
          <p:cNvPr id="80" name="TextBox 25"/>
          <p:cNvSpPr txBox="1">
            <a:spLocks noChangeArrowheads="1"/>
          </p:cNvSpPr>
          <p:nvPr/>
        </p:nvSpPr>
        <p:spPr bwMode="auto">
          <a:xfrm>
            <a:off x="2253375" y="4082877"/>
            <a:ext cx="457021"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 typeface="Arial" charset="0"/>
              <a:buNone/>
            </a:pPr>
            <a:r>
              <a:rPr lang="en-US" altLang="zh-CN" sz="3000" b="1">
                <a:solidFill>
                  <a:srgbClr val="F8F8F8"/>
                </a:solidFill>
                <a:latin typeface="微软雅黑" pitchFamily="34" charset="-122"/>
                <a:ea typeface="微软雅黑" pitchFamily="34" charset="-122"/>
              </a:rPr>
              <a:t>1</a:t>
            </a:r>
            <a:endParaRPr lang="zh-CN" altLang="en-US" sz="3000" b="1">
              <a:solidFill>
                <a:srgbClr val="F8F8F8"/>
              </a:solidFill>
              <a:latin typeface="微软雅黑" pitchFamily="34" charset="-122"/>
              <a:ea typeface="微软雅黑" pitchFamily="34" charset="-122"/>
            </a:endParaRPr>
          </a:p>
        </p:txBody>
      </p:sp>
      <p:sp>
        <p:nvSpPr>
          <p:cNvPr id="81" name="TextBox 26"/>
          <p:cNvSpPr txBox="1">
            <a:spLocks noChangeArrowheads="1"/>
          </p:cNvSpPr>
          <p:nvPr/>
        </p:nvSpPr>
        <p:spPr bwMode="auto">
          <a:xfrm>
            <a:off x="5861936" y="4082877"/>
            <a:ext cx="457021"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 typeface="Arial" charset="0"/>
              <a:buNone/>
            </a:pPr>
            <a:r>
              <a:rPr lang="en-US" altLang="zh-CN" sz="3000" b="1">
                <a:solidFill>
                  <a:srgbClr val="F8F8F8"/>
                </a:solidFill>
                <a:latin typeface="微软雅黑" pitchFamily="34" charset="-122"/>
                <a:ea typeface="微软雅黑" pitchFamily="34" charset="-122"/>
              </a:rPr>
              <a:t>2</a:t>
            </a:r>
            <a:endParaRPr lang="zh-CN" altLang="en-US" sz="3000" b="1">
              <a:solidFill>
                <a:srgbClr val="F8F8F8"/>
              </a:solidFill>
              <a:latin typeface="微软雅黑" pitchFamily="34" charset="-122"/>
              <a:ea typeface="微软雅黑" pitchFamily="34" charset="-122"/>
            </a:endParaRPr>
          </a:p>
        </p:txBody>
      </p:sp>
      <p:sp>
        <p:nvSpPr>
          <p:cNvPr id="82" name="TextBox 27"/>
          <p:cNvSpPr txBox="1">
            <a:spLocks noChangeArrowheads="1"/>
          </p:cNvSpPr>
          <p:nvPr/>
        </p:nvSpPr>
        <p:spPr bwMode="auto">
          <a:xfrm>
            <a:off x="9265795" y="4082877"/>
            <a:ext cx="457021"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 typeface="Arial" charset="0"/>
              <a:buNone/>
            </a:pPr>
            <a:r>
              <a:rPr lang="en-US" altLang="zh-CN" sz="3000" b="1">
                <a:solidFill>
                  <a:srgbClr val="F8F8F8"/>
                </a:solidFill>
                <a:latin typeface="微软雅黑" pitchFamily="34" charset="-122"/>
                <a:ea typeface="微软雅黑" pitchFamily="34" charset="-122"/>
              </a:rPr>
              <a:t>3</a:t>
            </a:r>
            <a:endParaRPr lang="zh-CN" altLang="en-US" sz="3000" b="1">
              <a:solidFill>
                <a:srgbClr val="F8F8F8"/>
              </a:solidFill>
              <a:latin typeface="微软雅黑" pitchFamily="34" charset="-122"/>
              <a:ea typeface="微软雅黑" pitchFamily="34" charset="-122"/>
            </a:endParaRPr>
          </a:p>
        </p:txBody>
      </p:sp>
      <p:sp>
        <p:nvSpPr>
          <p:cNvPr id="83" name="TextBox 28"/>
          <p:cNvSpPr txBox="1">
            <a:spLocks noChangeArrowheads="1"/>
          </p:cNvSpPr>
          <p:nvPr/>
        </p:nvSpPr>
        <p:spPr bwMode="auto">
          <a:xfrm>
            <a:off x="941025" y="4875049"/>
            <a:ext cx="313884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 typeface="Arial" charset="0"/>
              <a:buNone/>
            </a:pPr>
            <a:r>
              <a:rPr lang="zh-CN" altLang="en-US" sz="1600" dirty="0" smtClean="0">
                <a:solidFill>
                  <a:srgbClr val="FFFFFF"/>
                </a:solidFill>
                <a:latin typeface="微软雅黑" pitchFamily="34" charset="-122"/>
                <a:ea typeface="微软雅黑" pitchFamily="34" charset="-122"/>
              </a:rPr>
              <a:t>网</a:t>
            </a:r>
            <a:r>
              <a:rPr lang="zh-CN" altLang="en-US" sz="1600" dirty="0">
                <a:solidFill>
                  <a:srgbClr val="FFFFFF"/>
                </a:solidFill>
                <a:latin typeface="微软雅黑" pitchFamily="34" charset="-122"/>
                <a:ea typeface="微软雅黑" pitchFamily="34" charset="-122"/>
              </a:rPr>
              <a:t>是一个建立在因特网上的、虚拟的交易市场。初期的软硬件设施建设基本完成，目前已进入试运行阶段，但网站的部分栏目与功能还在完善当中。</a:t>
            </a:r>
          </a:p>
        </p:txBody>
      </p:sp>
      <p:sp>
        <p:nvSpPr>
          <p:cNvPr id="84" name="TextBox 29"/>
          <p:cNvSpPr txBox="1">
            <a:spLocks noChangeArrowheads="1"/>
          </p:cNvSpPr>
          <p:nvPr/>
        </p:nvSpPr>
        <p:spPr bwMode="auto">
          <a:xfrm>
            <a:off x="4501984" y="4875049"/>
            <a:ext cx="314043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 typeface="Arial" charset="0"/>
              <a:buNone/>
            </a:pPr>
            <a:r>
              <a:rPr lang="zh-CN" altLang="en-US" sz="1600" dirty="0" smtClean="0">
                <a:solidFill>
                  <a:srgbClr val="FFFFFF"/>
                </a:solidFill>
                <a:latin typeface="微软雅黑" pitchFamily="34" charset="-122"/>
                <a:ea typeface="微软雅黑" pitchFamily="34" charset="-122"/>
              </a:rPr>
              <a:t>网</a:t>
            </a:r>
            <a:r>
              <a:rPr lang="zh-CN" altLang="en-US" sz="1600" dirty="0">
                <a:solidFill>
                  <a:srgbClr val="FFFFFF"/>
                </a:solidFill>
                <a:latin typeface="微软雅黑" pitchFamily="34" charset="-122"/>
                <a:ea typeface="微软雅黑" pitchFamily="34" charset="-122"/>
              </a:rPr>
              <a:t>集信息发布、浏览、交易与交互功能于一体，用户通过它可直接完成传统商贸运作中信息采集、市场调研、产品营销、技术咨询、行情分析、商贸洽谈等环节的工作。</a:t>
            </a:r>
          </a:p>
        </p:txBody>
      </p:sp>
      <p:sp>
        <p:nvSpPr>
          <p:cNvPr id="85" name="TextBox 30"/>
          <p:cNvSpPr txBox="1">
            <a:spLocks noChangeArrowheads="1"/>
          </p:cNvSpPr>
          <p:nvPr/>
        </p:nvSpPr>
        <p:spPr bwMode="auto">
          <a:xfrm>
            <a:off x="8110549" y="4875049"/>
            <a:ext cx="314043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 typeface="Arial" charset="0"/>
              <a:buNone/>
            </a:pPr>
            <a:r>
              <a:rPr lang="zh-CN" altLang="en-US" sz="1600" dirty="0">
                <a:solidFill>
                  <a:srgbClr val="FFFFFF"/>
                </a:solidFill>
                <a:latin typeface="微软雅黑" pitchFamily="34" charset="-122"/>
                <a:ea typeface="微软雅黑" pitchFamily="34" charset="-122"/>
              </a:rPr>
              <a:t>该网主要发布农业的相关信息及农副产品的最新价格与供应情况、农副产品淡旺季的价格浮动与成交量、出售流向、全国著名农副产品集散地的产品供求信息及行情走势</a:t>
            </a: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p:cTn id="10" dur="500" fill="hold"/>
                                        <p:tgtEl>
                                          <p:spTgt spid="34"/>
                                        </p:tgtEl>
                                        <p:attrNameLst>
                                          <p:attrName>ppt_w</p:attrName>
                                        </p:attrNameLst>
                                      </p:cBhvr>
                                      <p:tavLst>
                                        <p:tav tm="0">
                                          <p:val>
                                            <p:fltVal val="0"/>
                                          </p:val>
                                        </p:tav>
                                        <p:tav tm="100000">
                                          <p:val>
                                            <p:strVal val="#ppt_w"/>
                                          </p:val>
                                        </p:tav>
                                      </p:tavLst>
                                    </p:anim>
                                    <p:anim calcmode="lin" valueType="num">
                                      <p:cBhvr>
                                        <p:cTn id="11" dur="500" fill="hold"/>
                                        <p:tgtEl>
                                          <p:spTgt spid="34"/>
                                        </p:tgtEl>
                                        <p:attrNameLst>
                                          <p:attrName>ppt_h</p:attrName>
                                        </p:attrNameLst>
                                      </p:cBhvr>
                                      <p:tavLst>
                                        <p:tav tm="0">
                                          <p:val>
                                            <p:fltVal val="0"/>
                                          </p:val>
                                        </p:tav>
                                        <p:tav tm="100000">
                                          <p:val>
                                            <p:strVal val="#ppt_h"/>
                                          </p:val>
                                        </p:tav>
                                      </p:tavLst>
                                    </p:anim>
                                    <p:animEffect transition="in" filter="fade">
                                      <p:cBhvr>
                                        <p:cTn id="12" dur="500"/>
                                        <p:tgtEl>
                                          <p:spTgt spid="34"/>
                                        </p:tgtEl>
                                      </p:cBhvr>
                                    </p:animEffect>
                                  </p:childTnLst>
                                </p:cTn>
                              </p:par>
                              <p:par>
                                <p:cTn id="13" presetID="53" presetClass="entr" presetSubtype="16"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wipe(down)">
                                      <p:cBhvr>
                                        <p:cTn id="28" dur="1000"/>
                                        <p:tgtEl>
                                          <p:spTgt spid="73"/>
                                        </p:tgtEl>
                                      </p:cBhvr>
                                    </p:animEffect>
                                  </p:childTnLst>
                                </p:cTn>
                              </p:par>
                            </p:childTnLst>
                          </p:cTn>
                        </p:par>
                        <p:par>
                          <p:cTn id="29" fill="hold">
                            <p:stCondLst>
                              <p:cond delay="2000"/>
                            </p:stCondLst>
                            <p:childTnLst>
                              <p:par>
                                <p:cTn id="30" presetID="52" presetClass="entr" presetSubtype="0" fill="hold" grpId="0" nodeType="afterEffect">
                                  <p:stCondLst>
                                    <p:cond delay="0"/>
                                  </p:stCondLst>
                                  <p:childTnLst>
                                    <p:set>
                                      <p:cBhvr>
                                        <p:cTn id="31" dur="1" fill="hold">
                                          <p:stCondLst>
                                            <p:cond delay="0"/>
                                          </p:stCondLst>
                                        </p:cTn>
                                        <p:tgtEl>
                                          <p:spTgt spid="80"/>
                                        </p:tgtEl>
                                        <p:attrNameLst>
                                          <p:attrName>style.visibility</p:attrName>
                                        </p:attrNameLst>
                                      </p:cBhvr>
                                      <p:to>
                                        <p:strVal val="visible"/>
                                      </p:to>
                                    </p:set>
                                    <p:animScale>
                                      <p:cBhvr>
                                        <p:cTn id="32" dur="1000" decel="50000" fill="hold">
                                          <p:stCondLst>
                                            <p:cond delay="0"/>
                                          </p:stCondLst>
                                        </p:cTn>
                                        <p:tgtEl>
                                          <p:spTgt spid="8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80"/>
                                        </p:tgtEl>
                                        <p:attrNameLst>
                                          <p:attrName>ppt_x,ppt_y</p:attrName>
                                        </p:attrNameLst>
                                      </p:cBhvr>
                                      <p:rCtr x="0" y="0"/>
                                    </p:animMotion>
                                    <p:animEffect transition="in" filter="fade">
                                      <p:cBhvr>
                                        <p:cTn id="34" dur="1000"/>
                                        <p:tgtEl>
                                          <p:spTgt spid="80"/>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77"/>
                                        </p:tgtEl>
                                        <p:attrNameLst>
                                          <p:attrName>style.visibility</p:attrName>
                                        </p:attrNameLst>
                                      </p:cBhvr>
                                      <p:to>
                                        <p:strVal val="visible"/>
                                      </p:to>
                                    </p:set>
                                    <p:animScale>
                                      <p:cBhvr>
                                        <p:cTn id="37"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77"/>
                                        </p:tgtEl>
                                        <p:attrNameLst>
                                          <p:attrName>ppt_x,ppt_y</p:attrName>
                                        </p:attrNameLst>
                                      </p:cBhvr>
                                      <p:rCtr x="0" y="0"/>
                                    </p:animMotion>
                                    <p:animEffect transition="in" filter="fade">
                                      <p:cBhvr>
                                        <p:cTn id="39" dur="1000"/>
                                        <p:tgtEl>
                                          <p:spTgt spid="77"/>
                                        </p:tgtEl>
                                      </p:cBhvr>
                                    </p:animEffect>
                                  </p:childTnLst>
                                </p:cTn>
                              </p:par>
                            </p:childTnLst>
                          </p:cTn>
                        </p:par>
                        <p:par>
                          <p:cTn id="40" fill="hold">
                            <p:stCondLst>
                              <p:cond delay="3000"/>
                            </p:stCondLst>
                            <p:childTnLst>
                              <p:par>
                                <p:cTn id="41" presetID="22" presetClass="entr" presetSubtype="1"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wipe(up)">
                                      <p:cBhvr>
                                        <p:cTn id="43" dur="500"/>
                                        <p:tgtEl>
                                          <p:spTgt spid="74"/>
                                        </p:tgtEl>
                                      </p:cBhvr>
                                    </p:animEffect>
                                  </p:childTnLst>
                                </p:cTn>
                              </p:par>
                            </p:childTnLst>
                          </p:cTn>
                        </p:par>
                        <p:par>
                          <p:cTn id="44" fill="hold">
                            <p:stCondLst>
                              <p:cond delay="3500"/>
                            </p:stCondLst>
                            <p:childTnLst>
                              <p:par>
                                <p:cTn id="45" presetID="31" presetClass="entr" presetSubtype="0"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p:cTn id="47" dur="500" fill="hold"/>
                                        <p:tgtEl>
                                          <p:spTgt spid="83"/>
                                        </p:tgtEl>
                                        <p:attrNameLst>
                                          <p:attrName>ppt_w</p:attrName>
                                        </p:attrNameLst>
                                      </p:cBhvr>
                                      <p:tavLst>
                                        <p:tav tm="0">
                                          <p:val>
                                            <p:fltVal val="0"/>
                                          </p:val>
                                        </p:tav>
                                        <p:tav tm="100000">
                                          <p:val>
                                            <p:strVal val="#ppt_w"/>
                                          </p:val>
                                        </p:tav>
                                      </p:tavLst>
                                    </p:anim>
                                    <p:anim calcmode="lin" valueType="num">
                                      <p:cBhvr>
                                        <p:cTn id="48" dur="500" fill="hold"/>
                                        <p:tgtEl>
                                          <p:spTgt spid="83"/>
                                        </p:tgtEl>
                                        <p:attrNameLst>
                                          <p:attrName>ppt_h</p:attrName>
                                        </p:attrNameLst>
                                      </p:cBhvr>
                                      <p:tavLst>
                                        <p:tav tm="0">
                                          <p:val>
                                            <p:fltVal val="0"/>
                                          </p:val>
                                        </p:tav>
                                        <p:tav tm="100000">
                                          <p:val>
                                            <p:strVal val="#ppt_h"/>
                                          </p:val>
                                        </p:tav>
                                      </p:tavLst>
                                    </p:anim>
                                    <p:anim calcmode="lin" valueType="num">
                                      <p:cBhvr>
                                        <p:cTn id="49" dur="500" fill="hold"/>
                                        <p:tgtEl>
                                          <p:spTgt spid="83"/>
                                        </p:tgtEl>
                                        <p:attrNameLst>
                                          <p:attrName>style.rotation</p:attrName>
                                        </p:attrNameLst>
                                      </p:cBhvr>
                                      <p:tavLst>
                                        <p:tav tm="0">
                                          <p:val>
                                            <p:fltVal val="90"/>
                                          </p:val>
                                        </p:tav>
                                        <p:tav tm="100000">
                                          <p:val>
                                            <p:fltVal val="0"/>
                                          </p:val>
                                        </p:tav>
                                      </p:tavLst>
                                    </p:anim>
                                    <p:animEffect transition="in" filter="fade">
                                      <p:cBhvr>
                                        <p:cTn id="50" dur="500"/>
                                        <p:tgtEl>
                                          <p:spTgt spid="83"/>
                                        </p:tgtEl>
                                      </p:cBhvr>
                                    </p:animEffect>
                                  </p:childTnLst>
                                </p:cTn>
                              </p:par>
                            </p:childTnLst>
                          </p:cTn>
                        </p:par>
                        <p:par>
                          <p:cTn id="51" fill="hold">
                            <p:stCondLst>
                              <p:cond delay="4000"/>
                            </p:stCondLst>
                            <p:childTnLst>
                              <p:par>
                                <p:cTn id="52" presetID="52" presetClass="entr" presetSubtype="0" fill="hold" grpId="0" nodeType="afterEffect">
                                  <p:stCondLst>
                                    <p:cond delay="0"/>
                                  </p:stCondLst>
                                  <p:childTnLst>
                                    <p:set>
                                      <p:cBhvr>
                                        <p:cTn id="53" dur="1" fill="hold">
                                          <p:stCondLst>
                                            <p:cond delay="0"/>
                                          </p:stCondLst>
                                        </p:cTn>
                                        <p:tgtEl>
                                          <p:spTgt spid="78"/>
                                        </p:tgtEl>
                                        <p:attrNameLst>
                                          <p:attrName>style.visibility</p:attrName>
                                        </p:attrNameLst>
                                      </p:cBhvr>
                                      <p:to>
                                        <p:strVal val="visible"/>
                                      </p:to>
                                    </p:set>
                                    <p:animScale>
                                      <p:cBhvr>
                                        <p:cTn id="54" dur="1000" decel="50000" fill="hold">
                                          <p:stCondLst>
                                            <p:cond delay="0"/>
                                          </p:stCondLst>
                                        </p:cTn>
                                        <p:tgtEl>
                                          <p:spTgt spid="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78"/>
                                        </p:tgtEl>
                                        <p:attrNameLst>
                                          <p:attrName>ppt_x,ppt_y</p:attrName>
                                        </p:attrNameLst>
                                      </p:cBhvr>
                                      <p:rCtr x="0" y="0"/>
                                    </p:animMotion>
                                    <p:animEffect transition="in" filter="fade">
                                      <p:cBhvr>
                                        <p:cTn id="56" dur="1000"/>
                                        <p:tgtEl>
                                          <p:spTgt spid="78"/>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81"/>
                                        </p:tgtEl>
                                        <p:attrNameLst>
                                          <p:attrName>style.visibility</p:attrName>
                                        </p:attrNameLst>
                                      </p:cBhvr>
                                      <p:to>
                                        <p:strVal val="visible"/>
                                      </p:to>
                                    </p:set>
                                    <p:animScale>
                                      <p:cBhvr>
                                        <p:cTn id="59" dur="1000" decel="50000" fill="hold">
                                          <p:stCondLst>
                                            <p:cond delay="0"/>
                                          </p:stCondLst>
                                        </p:cTn>
                                        <p:tgtEl>
                                          <p:spTgt spid="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0" dur="1000" decel="50000" fill="hold">
                                          <p:stCondLst>
                                            <p:cond delay="0"/>
                                          </p:stCondLst>
                                        </p:cTn>
                                        <p:tgtEl>
                                          <p:spTgt spid="81"/>
                                        </p:tgtEl>
                                        <p:attrNameLst>
                                          <p:attrName>ppt_x,ppt_y</p:attrName>
                                        </p:attrNameLst>
                                      </p:cBhvr>
                                      <p:rCtr x="0" y="0"/>
                                    </p:animMotion>
                                    <p:animEffect transition="in" filter="fade">
                                      <p:cBhvr>
                                        <p:cTn id="61" dur="1000"/>
                                        <p:tgtEl>
                                          <p:spTgt spid="81"/>
                                        </p:tgtEl>
                                      </p:cBhvr>
                                    </p:animEffect>
                                  </p:childTnLst>
                                </p:cTn>
                              </p:par>
                            </p:childTnLst>
                          </p:cTn>
                        </p:par>
                        <p:par>
                          <p:cTn id="62" fill="hold">
                            <p:stCondLst>
                              <p:cond delay="5000"/>
                            </p:stCondLst>
                            <p:childTnLst>
                              <p:par>
                                <p:cTn id="63" presetID="22" presetClass="entr" presetSubtype="1"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wipe(up)">
                                      <p:cBhvr>
                                        <p:cTn id="65" dur="500"/>
                                        <p:tgtEl>
                                          <p:spTgt spid="75"/>
                                        </p:tgtEl>
                                      </p:cBhvr>
                                    </p:animEffect>
                                  </p:childTnLst>
                                </p:cTn>
                              </p:par>
                            </p:childTnLst>
                          </p:cTn>
                        </p:par>
                        <p:par>
                          <p:cTn id="66" fill="hold">
                            <p:stCondLst>
                              <p:cond delay="5500"/>
                            </p:stCondLst>
                            <p:childTnLst>
                              <p:par>
                                <p:cTn id="67" presetID="31" presetClass="entr" presetSubtype="0"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 calcmode="lin" valueType="num">
                                      <p:cBhvr>
                                        <p:cTn id="69" dur="500" fill="hold"/>
                                        <p:tgtEl>
                                          <p:spTgt spid="84"/>
                                        </p:tgtEl>
                                        <p:attrNameLst>
                                          <p:attrName>ppt_w</p:attrName>
                                        </p:attrNameLst>
                                      </p:cBhvr>
                                      <p:tavLst>
                                        <p:tav tm="0">
                                          <p:val>
                                            <p:fltVal val="0"/>
                                          </p:val>
                                        </p:tav>
                                        <p:tav tm="100000">
                                          <p:val>
                                            <p:strVal val="#ppt_w"/>
                                          </p:val>
                                        </p:tav>
                                      </p:tavLst>
                                    </p:anim>
                                    <p:anim calcmode="lin" valueType="num">
                                      <p:cBhvr>
                                        <p:cTn id="70" dur="500" fill="hold"/>
                                        <p:tgtEl>
                                          <p:spTgt spid="84"/>
                                        </p:tgtEl>
                                        <p:attrNameLst>
                                          <p:attrName>ppt_h</p:attrName>
                                        </p:attrNameLst>
                                      </p:cBhvr>
                                      <p:tavLst>
                                        <p:tav tm="0">
                                          <p:val>
                                            <p:fltVal val="0"/>
                                          </p:val>
                                        </p:tav>
                                        <p:tav tm="100000">
                                          <p:val>
                                            <p:strVal val="#ppt_h"/>
                                          </p:val>
                                        </p:tav>
                                      </p:tavLst>
                                    </p:anim>
                                    <p:anim calcmode="lin" valueType="num">
                                      <p:cBhvr>
                                        <p:cTn id="71" dur="500" fill="hold"/>
                                        <p:tgtEl>
                                          <p:spTgt spid="84"/>
                                        </p:tgtEl>
                                        <p:attrNameLst>
                                          <p:attrName>style.rotation</p:attrName>
                                        </p:attrNameLst>
                                      </p:cBhvr>
                                      <p:tavLst>
                                        <p:tav tm="0">
                                          <p:val>
                                            <p:fltVal val="90"/>
                                          </p:val>
                                        </p:tav>
                                        <p:tav tm="100000">
                                          <p:val>
                                            <p:fltVal val="0"/>
                                          </p:val>
                                        </p:tav>
                                      </p:tavLst>
                                    </p:anim>
                                    <p:animEffect transition="in" filter="fade">
                                      <p:cBhvr>
                                        <p:cTn id="72" dur="500"/>
                                        <p:tgtEl>
                                          <p:spTgt spid="84"/>
                                        </p:tgtEl>
                                      </p:cBhvr>
                                    </p:animEffect>
                                  </p:childTnLst>
                                </p:cTn>
                              </p:par>
                            </p:childTnLst>
                          </p:cTn>
                        </p:par>
                        <p:par>
                          <p:cTn id="73" fill="hold">
                            <p:stCondLst>
                              <p:cond delay="6000"/>
                            </p:stCondLst>
                            <p:childTnLst>
                              <p:par>
                                <p:cTn id="74" presetID="52" presetClass="entr" presetSubtype="0" fill="hold" grpId="0" nodeType="afterEffect">
                                  <p:stCondLst>
                                    <p:cond delay="0"/>
                                  </p:stCondLst>
                                  <p:childTnLst>
                                    <p:set>
                                      <p:cBhvr>
                                        <p:cTn id="75" dur="1" fill="hold">
                                          <p:stCondLst>
                                            <p:cond delay="0"/>
                                          </p:stCondLst>
                                        </p:cTn>
                                        <p:tgtEl>
                                          <p:spTgt spid="79"/>
                                        </p:tgtEl>
                                        <p:attrNameLst>
                                          <p:attrName>style.visibility</p:attrName>
                                        </p:attrNameLst>
                                      </p:cBhvr>
                                      <p:to>
                                        <p:strVal val="visible"/>
                                      </p:to>
                                    </p:set>
                                    <p:animScale>
                                      <p:cBhvr>
                                        <p:cTn id="76" dur="1000" decel="50000" fill="hold">
                                          <p:stCondLst>
                                            <p:cond delay="0"/>
                                          </p:stCondLst>
                                        </p:cTn>
                                        <p:tgtEl>
                                          <p:spTgt spid="7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7" dur="1000" decel="50000" fill="hold">
                                          <p:stCondLst>
                                            <p:cond delay="0"/>
                                          </p:stCondLst>
                                        </p:cTn>
                                        <p:tgtEl>
                                          <p:spTgt spid="79"/>
                                        </p:tgtEl>
                                        <p:attrNameLst>
                                          <p:attrName>ppt_x,ppt_y</p:attrName>
                                        </p:attrNameLst>
                                      </p:cBhvr>
                                      <p:rCtr x="0" y="0"/>
                                    </p:animMotion>
                                    <p:animEffect transition="in" filter="fade">
                                      <p:cBhvr>
                                        <p:cTn id="78" dur="1000"/>
                                        <p:tgtEl>
                                          <p:spTgt spid="79"/>
                                        </p:tgtEl>
                                      </p:cBhvr>
                                    </p:animEffect>
                                  </p:childTnLst>
                                </p:cTn>
                              </p:par>
                              <p:par>
                                <p:cTn id="79" presetID="52" presetClass="entr" presetSubtype="0" fill="hold" grpId="0" nodeType="withEffect">
                                  <p:stCondLst>
                                    <p:cond delay="0"/>
                                  </p:stCondLst>
                                  <p:childTnLst>
                                    <p:set>
                                      <p:cBhvr>
                                        <p:cTn id="80" dur="1" fill="hold">
                                          <p:stCondLst>
                                            <p:cond delay="0"/>
                                          </p:stCondLst>
                                        </p:cTn>
                                        <p:tgtEl>
                                          <p:spTgt spid="82"/>
                                        </p:tgtEl>
                                        <p:attrNameLst>
                                          <p:attrName>style.visibility</p:attrName>
                                        </p:attrNameLst>
                                      </p:cBhvr>
                                      <p:to>
                                        <p:strVal val="visible"/>
                                      </p:to>
                                    </p:set>
                                    <p:animScale>
                                      <p:cBhvr>
                                        <p:cTn id="81" dur="1000" decel="50000" fill="hold">
                                          <p:stCondLst>
                                            <p:cond delay="0"/>
                                          </p:stCondLst>
                                        </p:cTn>
                                        <p:tgtEl>
                                          <p:spTgt spid="8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2" dur="1000" decel="50000" fill="hold">
                                          <p:stCondLst>
                                            <p:cond delay="0"/>
                                          </p:stCondLst>
                                        </p:cTn>
                                        <p:tgtEl>
                                          <p:spTgt spid="82"/>
                                        </p:tgtEl>
                                        <p:attrNameLst>
                                          <p:attrName>ppt_x,ppt_y</p:attrName>
                                        </p:attrNameLst>
                                      </p:cBhvr>
                                      <p:rCtr x="0" y="0"/>
                                    </p:animMotion>
                                    <p:animEffect transition="in" filter="fade">
                                      <p:cBhvr>
                                        <p:cTn id="83" dur="1000"/>
                                        <p:tgtEl>
                                          <p:spTgt spid="82"/>
                                        </p:tgtEl>
                                      </p:cBhvr>
                                    </p:animEffect>
                                  </p:childTnLst>
                                </p:cTn>
                              </p:par>
                            </p:childTnLst>
                          </p:cTn>
                        </p:par>
                        <p:par>
                          <p:cTn id="84" fill="hold">
                            <p:stCondLst>
                              <p:cond delay="7000"/>
                            </p:stCondLst>
                            <p:childTnLst>
                              <p:par>
                                <p:cTn id="85" presetID="22" presetClass="entr" presetSubtype="1" fill="hold" grpId="0" nodeType="afterEffect">
                                  <p:stCondLst>
                                    <p:cond delay="0"/>
                                  </p:stCondLst>
                                  <p:childTnLst>
                                    <p:set>
                                      <p:cBhvr>
                                        <p:cTn id="86" dur="1" fill="hold">
                                          <p:stCondLst>
                                            <p:cond delay="0"/>
                                          </p:stCondLst>
                                        </p:cTn>
                                        <p:tgtEl>
                                          <p:spTgt spid="76"/>
                                        </p:tgtEl>
                                        <p:attrNameLst>
                                          <p:attrName>style.visibility</p:attrName>
                                        </p:attrNameLst>
                                      </p:cBhvr>
                                      <p:to>
                                        <p:strVal val="visible"/>
                                      </p:to>
                                    </p:set>
                                    <p:animEffect transition="in" filter="wipe(up)">
                                      <p:cBhvr>
                                        <p:cTn id="87" dur="500"/>
                                        <p:tgtEl>
                                          <p:spTgt spid="76"/>
                                        </p:tgtEl>
                                      </p:cBhvr>
                                    </p:animEffect>
                                  </p:childTnLst>
                                </p:cTn>
                              </p:par>
                            </p:childTnLst>
                          </p:cTn>
                        </p:par>
                        <p:par>
                          <p:cTn id="88" fill="hold">
                            <p:stCondLst>
                              <p:cond delay="7500"/>
                            </p:stCondLst>
                            <p:childTnLst>
                              <p:par>
                                <p:cTn id="89" presetID="31" presetClass="entr" presetSubtype="0" fill="hold" grpId="0" nodeType="afterEffect">
                                  <p:stCondLst>
                                    <p:cond delay="0"/>
                                  </p:stCondLst>
                                  <p:childTnLst>
                                    <p:set>
                                      <p:cBhvr>
                                        <p:cTn id="90" dur="1" fill="hold">
                                          <p:stCondLst>
                                            <p:cond delay="0"/>
                                          </p:stCondLst>
                                        </p:cTn>
                                        <p:tgtEl>
                                          <p:spTgt spid="85"/>
                                        </p:tgtEl>
                                        <p:attrNameLst>
                                          <p:attrName>style.visibility</p:attrName>
                                        </p:attrNameLst>
                                      </p:cBhvr>
                                      <p:to>
                                        <p:strVal val="visible"/>
                                      </p:to>
                                    </p:set>
                                    <p:anim calcmode="lin" valueType="num">
                                      <p:cBhvr>
                                        <p:cTn id="91" dur="500" fill="hold"/>
                                        <p:tgtEl>
                                          <p:spTgt spid="85"/>
                                        </p:tgtEl>
                                        <p:attrNameLst>
                                          <p:attrName>ppt_w</p:attrName>
                                        </p:attrNameLst>
                                      </p:cBhvr>
                                      <p:tavLst>
                                        <p:tav tm="0">
                                          <p:val>
                                            <p:fltVal val="0"/>
                                          </p:val>
                                        </p:tav>
                                        <p:tav tm="100000">
                                          <p:val>
                                            <p:strVal val="#ppt_w"/>
                                          </p:val>
                                        </p:tav>
                                      </p:tavLst>
                                    </p:anim>
                                    <p:anim calcmode="lin" valueType="num">
                                      <p:cBhvr>
                                        <p:cTn id="92" dur="500" fill="hold"/>
                                        <p:tgtEl>
                                          <p:spTgt spid="85"/>
                                        </p:tgtEl>
                                        <p:attrNameLst>
                                          <p:attrName>ppt_h</p:attrName>
                                        </p:attrNameLst>
                                      </p:cBhvr>
                                      <p:tavLst>
                                        <p:tav tm="0">
                                          <p:val>
                                            <p:fltVal val="0"/>
                                          </p:val>
                                        </p:tav>
                                        <p:tav tm="100000">
                                          <p:val>
                                            <p:strVal val="#ppt_h"/>
                                          </p:val>
                                        </p:tav>
                                      </p:tavLst>
                                    </p:anim>
                                    <p:anim calcmode="lin" valueType="num">
                                      <p:cBhvr>
                                        <p:cTn id="93" dur="500" fill="hold"/>
                                        <p:tgtEl>
                                          <p:spTgt spid="85"/>
                                        </p:tgtEl>
                                        <p:attrNameLst>
                                          <p:attrName>style.rotation</p:attrName>
                                        </p:attrNameLst>
                                      </p:cBhvr>
                                      <p:tavLst>
                                        <p:tav tm="0">
                                          <p:val>
                                            <p:fltVal val="90"/>
                                          </p:val>
                                        </p:tav>
                                        <p:tav tm="100000">
                                          <p:val>
                                            <p:fltVal val="0"/>
                                          </p:val>
                                        </p:tav>
                                      </p:tavLst>
                                    </p:anim>
                                    <p:animEffect transition="in" filter="fade">
                                      <p:cBhvr>
                                        <p:cTn id="94"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3" grpId="0"/>
      <p:bldP spid="34" grpId="0" animBg="1"/>
      <p:bldP spid="35" grpId="0"/>
      <p:bldP spid="73" grpId="0" animBg="1" autoUpdateAnimBg="0"/>
      <p:bldP spid="74" grpId="0" animBg="1"/>
      <p:bldP spid="75" grpId="0" animBg="1"/>
      <p:bldP spid="76" grpId="0" animBg="1"/>
      <p:bldP spid="77" grpId="0" animBg="1" autoUpdateAnimBg="0"/>
      <p:bldP spid="78" grpId="0" animBg="1" autoUpdateAnimBg="0"/>
      <p:bldP spid="79" grpId="0" animBg="1" autoUpdateAnimBg="0"/>
      <p:bldP spid="80" grpId="0" autoUpdateAnimBg="0"/>
      <p:bldP spid="81" grpId="0" autoUpdateAnimBg="0"/>
      <p:bldP spid="82" grpId="0" autoUpdateAnimBg="0"/>
      <p:bldP spid="83" grpId="0" autoUpdateAnimBg="0"/>
      <p:bldP spid="84" grpId="0" autoUpdateAnimBg="0"/>
      <p:bldP spid="8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530427"/>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02</a:t>
            </a:r>
            <a:endParaRPr lang="zh-CN" altLang="en-US" sz="3200" b="1" dirty="0">
              <a:solidFill>
                <a:srgbClr val="004C40"/>
              </a:solidFill>
              <a:latin typeface="微软雅黑" pitchFamily="34" charset="-122"/>
              <a:ea typeface="微软雅黑" pitchFamily="34" charset="-122"/>
            </a:endParaRPr>
          </a:p>
        </p:txBody>
      </p:sp>
      <p:grpSp>
        <p:nvGrpSpPr>
          <p:cNvPr id="26" name="组合 25"/>
          <p:cNvGrpSpPr/>
          <p:nvPr/>
        </p:nvGrpSpPr>
        <p:grpSpPr>
          <a:xfrm>
            <a:off x="1071228" y="2137228"/>
            <a:ext cx="10039742" cy="2188342"/>
            <a:chOff x="771424" y="1295400"/>
            <a:chExt cx="7590344" cy="1654452"/>
          </a:xfrm>
        </p:grpSpPr>
        <p:sp>
          <p:nvSpPr>
            <p:cNvPr id="27" name="椭圆 26"/>
            <p:cNvSpPr/>
            <p:nvPr/>
          </p:nvSpPr>
          <p:spPr>
            <a:xfrm>
              <a:off x="906584" y="1438275"/>
              <a:ext cx="1376022" cy="1376022"/>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aphicFrame>
          <p:nvGraphicFramePr>
            <p:cNvPr id="28" name="图表 27"/>
            <p:cNvGraphicFramePr/>
            <p:nvPr>
              <p:extLst>
                <p:ext uri="{D42A27DB-BD31-4B8C-83A1-F6EECF244321}">
                  <p14:modId xmlns:p14="http://schemas.microsoft.com/office/powerpoint/2010/main" val="2463222851"/>
                </p:ext>
              </p:extLst>
            </p:nvPr>
          </p:nvGraphicFramePr>
          <p:xfrm>
            <a:off x="771424" y="1295400"/>
            <a:ext cx="1646744" cy="1654452"/>
          </p:xfrm>
          <a:graphic>
            <a:graphicData uri="http://schemas.openxmlformats.org/drawingml/2006/chart">
              <c:chart xmlns:c="http://schemas.openxmlformats.org/drawingml/2006/chart" xmlns:r="http://schemas.openxmlformats.org/officeDocument/2006/relationships" r:id="rId3"/>
            </a:graphicData>
          </a:graphic>
        </p:graphicFrame>
        <p:sp>
          <p:nvSpPr>
            <p:cNvPr id="29" name="椭圆 28"/>
            <p:cNvSpPr/>
            <p:nvPr/>
          </p:nvSpPr>
          <p:spPr>
            <a:xfrm>
              <a:off x="2894134" y="1438275"/>
              <a:ext cx="1376022" cy="137602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0" name="椭圆 29"/>
            <p:cNvSpPr/>
            <p:nvPr/>
          </p:nvSpPr>
          <p:spPr>
            <a:xfrm>
              <a:off x="4875334" y="1438275"/>
              <a:ext cx="1376022" cy="137602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1" name="椭圆 30"/>
            <p:cNvSpPr/>
            <p:nvPr/>
          </p:nvSpPr>
          <p:spPr>
            <a:xfrm>
              <a:off x="6856534" y="1438275"/>
              <a:ext cx="1376022" cy="1376022"/>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2" name="Rectangle 37"/>
            <p:cNvSpPr>
              <a:spLocks noChangeArrowheads="1"/>
            </p:cNvSpPr>
            <p:nvPr/>
          </p:nvSpPr>
          <p:spPr bwMode="auto">
            <a:xfrm>
              <a:off x="1215065" y="1907669"/>
              <a:ext cx="782038" cy="3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2800" dirty="0" smtClean="0">
                  <a:solidFill>
                    <a:schemeClr val="bg1"/>
                  </a:solidFill>
                  <a:effectLst>
                    <a:outerShdw blurRad="50800" dist="38100" dir="2700000" algn="tl" rotWithShape="0">
                      <a:prstClr val="black">
                        <a:alpha val="40000"/>
                      </a:prstClr>
                    </a:outerShdw>
                  </a:effectLst>
                  <a:latin typeface="Impact" pitchFamily="34" charset="0"/>
                  <a:ea typeface="微软雅黑" pitchFamily="34" charset="-122"/>
                </a:rPr>
                <a:t>56%</a:t>
              </a:r>
              <a:endParaRPr lang="zh-CN" altLang="zh-CN" sz="2800" dirty="0">
                <a:solidFill>
                  <a:schemeClr val="bg1"/>
                </a:solidFill>
                <a:effectLst>
                  <a:outerShdw blurRad="50800" dist="38100" dir="2700000" algn="tl" rotWithShape="0">
                    <a:prstClr val="black">
                      <a:alpha val="40000"/>
                    </a:prstClr>
                  </a:outerShdw>
                </a:effectLst>
                <a:latin typeface="Impact" pitchFamily="34" charset="0"/>
              </a:endParaRPr>
            </a:p>
          </p:txBody>
        </p:sp>
        <p:graphicFrame>
          <p:nvGraphicFramePr>
            <p:cNvPr id="33" name="图表 32"/>
            <p:cNvGraphicFramePr/>
            <p:nvPr>
              <p:extLst>
                <p:ext uri="{D42A27DB-BD31-4B8C-83A1-F6EECF244321}">
                  <p14:modId xmlns:p14="http://schemas.microsoft.com/office/powerpoint/2010/main" val="1859266232"/>
                </p:ext>
              </p:extLst>
            </p:nvPr>
          </p:nvGraphicFramePr>
          <p:xfrm>
            <a:off x="2752624" y="1295400"/>
            <a:ext cx="1646744" cy="1654452"/>
          </p:xfrm>
          <a:graphic>
            <a:graphicData uri="http://schemas.openxmlformats.org/drawingml/2006/chart">
              <c:chart xmlns:c="http://schemas.openxmlformats.org/drawingml/2006/chart" xmlns:r="http://schemas.openxmlformats.org/officeDocument/2006/relationships" r:id="rId7"/>
            </a:graphicData>
          </a:graphic>
        </p:graphicFrame>
        <p:sp>
          <p:nvSpPr>
            <p:cNvPr id="34" name="Rectangle 37"/>
            <p:cNvSpPr>
              <a:spLocks noChangeArrowheads="1"/>
            </p:cNvSpPr>
            <p:nvPr/>
          </p:nvSpPr>
          <p:spPr bwMode="auto">
            <a:xfrm>
              <a:off x="3196265" y="1907669"/>
              <a:ext cx="782038" cy="3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2800" dirty="0">
                  <a:solidFill>
                    <a:schemeClr val="bg1"/>
                  </a:solidFill>
                  <a:effectLst>
                    <a:outerShdw blurRad="50800" dist="38100" dir="2700000" algn="tl" rotWithShape="0">
                      <a:prstClr val="black">
                        <a:alpha val="40000"/>
                      </a:prstClr>
                    </a:outerShdw>
                  </a:effectLst>
                  <a:latin typeface="Impact" pitchFamily="34" charset="0"/>
                  <a:ea typeface="微软雅黑" pitchFamily="34" charset="-122"/>
                </a:rPr>
                <a:t>25%</a:t>
              </a:r>
              <a:endParaRPr lang="zh-CN" altLang="zh-CN" sz="2800" dirty="0">
                <a:solidFill>
                  <a:schemeClr val="bg1"/>
                </a:solidFill>
                <a:effectLst>
                  <a:outerShdw blurRad="50800" dist="38100" dir="2700000" algn="tl" rotWithShape="0">
                    <a:prstClr val="black">
                      <a:alpha val="40000"/>
                    </a:prstClr>
                  </a:outerShdw>
                </a:effectLst>
                <a:latin typeface="Impact" pitchFamily="34" charset="0"/>
                <a:ea typeface="微软雅黑" pitchFamily="34" charset="-122"/>
              </a:endParaRPr>
            </a:p>
          </p:txBody>
        </p:sp>
        <p:graphicFrame>
          <p:nvGraphicFramePr>
            <p:cNvPr id="35" name="图表 34"/>
            <p:cNvGraphicFramePr/>
            <p:nvPr>
              <p:extLst>
                <p:ext uri="{D42A27DB-BD31-4B8C-83A1-F6EECF244321}">
                  <p14:modId xmlns:p14="http://schemas.microsoft.com/office/powerpoint/2010/main" val="3393817590"/>
                </p:ext>
              </p:extLst>
            </p:nvPr>
          </p:nvGraphicFramePr>
          <p:xfrm>
            <a:off x="4733824" y="1295400"/>
            <a:ext cx="1646744" cy="1654452"/>
          </p:xfrm>
          <a:graphic>
            <a:graphicData uri="http://schemas.openxmlformats.org/drawingml/2006/chart">
              <c:chart xmlns:c="http://schemas.openxmlformats.org/drawingml/2006/chart" xmlns:r="http://schemas.openxmlformats.org/officeDocument/2006/relationships" r:id="rId8"/>
            </a:graphicData>
          </a:graphic>
        </p:graphicFrame>
        <p:sp>
          <p:nvSpPr>
            <p:cNvPr id="36" name="Rectangle 37"/>
            <p:cNvSpPr>
              <a:spLocks noChangeArrowheads="1"/>
            </p:cNvSpPr>
            <p:nvPr/>
          </p:nvSpPr>
          <p:spPr bwMode="auto">
            <a:xfrm>
              <a:off x="5177465" y="1907669"/>
              <a:ext cx="782038" cy="3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2800" dirty="0">
                  <a:solidFill>
                    <a:schemeClr val="bg1"/>
                  </a:solidFill>
                  <a:effectLst>
                    <a:outerShdw blurRad="50800" dist="38100" dir="2700000" algn="tl" rotWithShape="0">
                      <a:prstClr val="black">
                        <a:alpha val="40000"/>
                      </a:prstClr>
                    </a:outerShdw>
                  </a:effectLst>
                  <a:latin typeface="Impact" pitchFamily="34" charset="0"/>
                  <a:ea typeface="微软雅黑" pitchFamily="34" charset="-122"/>
                </a:rPr>
                <a:t>43%</a:t>
              </a:r>
              <a:endParaRPr lang="zh-CN" altLang="zh-CN" sz="2800" dirty="0">
                <a:solidFill>
                  <a:schemeClr val="bg1"/>
                </a:solidFill>
                <a:effectLst>
                  <a:outerShdw blurRad="50800" dist="38100" dir="2700000" algn="tl" rotWithShape="0">
                    <a:prstClr val="black">
                      <a:alpha val="40000"/>
                    </a:prstClr>
                  </a:outerShdw>
                </a:effectLst>
                <a:latin typeface="Impact" pitchFamily="34" charset="0"/>
                <a:ea typeface="微软雅黑" pitchFamily="34" charset="-122"/>
              </a:endParaRPr>
            </a:p>
          </p:txBody>
        </p:sp>
        <p:graphicFrame>
          <p:nvGraphicFramePr>
            <p:cNvPr id="37" name="图表 36"/>
            <p:cNvGraphicFramePr/>
            <p:nvPr>
              <p:extLst>
                <p:ext uri="{D42A27DB-BD31-4B8C-83A1-F6EECF244321}">
                  <p14:modId xmlns:p14="http://schemas.microsoft.com/office/powerpoint/2010/main" val="3547731538"/>
                </p:ext>
              </p:extLst>
            </p:nvPr>
          </p:nvGraphicFramePr>
          <p:xfrm>
            <a:off x="6715024" y="1295400"/>
            <a:ext cx="1646744" cy="1654452"/>
          </p:xfrm>
          <a:graphic>
            <a:graphicData uri="http://schemas.openxmlformats.org/drawingml/2006/chart">
              <c:chart xmlns:c="http://schemas.openxmlformats.org/drawingml/2006/chart" xmlns:r="http://schemas.openxmlformats.org/officeDocument/2006/relationships" r:id="rId9"/>
            </a:graphicData>
          </a:graphic>
        </p:graphicFrame>
        <p:sp>
          <p:nvSpPr>
            <p:cNvPr id="38" name="Rectangle 37"/>
            <p:cNvSpPr>
              <a:spLocks noChangeArrowheads="1"/>
            </p:cNvSpPr>
            <p:nvPr/>
          </p:nvSpPr>
          <p:spPr bwMode="auto">
            <a:xfrm>
              <a:off x="7158665" y="1907669"/>
              <a:ext cx="782038" cy="3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2800" dirty="0">
                  <a:solidFill>
                    <a:schemeClr val="bg1"/>
                  </a:solidFill>
                  <a:effectLst>
                    <a:outerShdw blurRad="50800" dist="38100" dir="2700000" algn="tl" rotWithShape="0">
                      <a:prstClr val="black">
                        <a:alpha val="40000"/>
                      </a:prstClr>
                    </a:outerShdw>
                  </a:effectLst>
                  <a:latin typeface="Impact" pitchFamily="34" charset="0"/>
                  <a:ea typeface="微软雅黑" pitchFamily="34" charset="-122"/>
                </a:rPr>
                <a:t>77%</a:t>
              </a:r>
              <a:endParaRPr lang="zh-CN" altLang="zh-CN" sz="2800" dirty="0">
                <a:solidFill>
                  <a:schemeClr val="bg1"/>
                </a:solidFill>
                <a:effectLst>
                  <a:outerShdw blurRad="50800" dist="38100" dir="2700000" algn="tl" rotWithShape="0">
                    <a:prstClr val="black">
                      <a:alpha val="40000"/>
                    </a:prstClr>
                  </a:outerShdw>
                </a:effectLst>
                <a:latin typeface="Impact" pitchFamily="34" charset="0"/>
                <a:ea typeface="微软雅黑" pitchFamily="34" charset="-122"/>
              </a:endParaRPr>
            </a:p>
          </p:txBody>
        </p:sp>
      </p:grpSp>
      <p:sp>
        <p:nvSpPr>
          <p:cNvPr id="39" name="文本框 47"/>
          <p:cNvSpPr txBox="1">
            <a:spLocks noChangeArrowheads="1"/>
          </p:cNvSpPr>
          <p:nvPr/>
        </p:nvSpPr>
        <p:spPr bwMode="auto">
          <a:xfrm>
            <a:off x="1197617" y="4848065"/>
            <a:ext cx="183135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请在此处添加文本请在此处添加文本请在此处添加文本</a:t>
            </a:r>
          </a:p>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a:t>
            </a:r>
          </a:p>
          <a:p>
            <a:pPr>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文本框 1"/>
          <p:cNvSpPr txBox="1">
            <a:spLocks noChangeArrowheads="1"/>
          </p:cNvSpPr>
          <p:nvPr/>
        </p:nvSpPr>
        <p:spPr bwMode="auto">
          <a:xfrm>
            <a:off x="1353189" y="4447955"/>
            <a:ext cx="16440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分析关键点</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文本框 47"/>
          <p:cNvSpPr txBox="1">
            <a:spLocks noChangeArrowheads="1"/>
          </p:cNvSpPr>
          <p:nvPr/>
        </p:nvSpPr>
        <p:spPr bwMode="auto">
          <a:xfrm>
            <a:off x="3900739" y="4848065"/>
            <a:ext cx="183135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请在此处添加文本请在此处添加文本请在此处添加文本</a:t>
            </a:r>
          </a:p>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a:t>
            </a:r>
          </a:p>
          <a:p>
            <a:pPr>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文本框 1"/>
          <p:cNvSpPr txBox="1">
            <a:spLocks noChangeArrowheads="1"/>
          </p:cNvSpPr>
          <p:nvPr/>
        </p:nvSpPr>
        <p:spPr bwMode="auto">
          <a:xfrm>
            <a:off x="4056311" y="4447955"/>
            <a:ext cx="16440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分析关键点</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文本框 47"/>
          <p:cNvSpPr txBox="1">
            <a:spLocks noChangeArrowheads="1"/>
          </p:cNvSpPr>
          <p:nvPr/>
        </p:nvSpPr>
        <p:spPr bwMode="auto">
          <a:xfrm>
            <a:off x="6488179" y="4848065"/>
            <a:ext cx="183135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请在此处添加文本请在此处添加文本请在此处添加文本</a:t>
            </a:r>
          </a:p>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a:t>
            </a:r>
          </a:p>
          <a:p>
            <a:pPr>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文本框 1"/>
          <p:cNvSpPr txBox="1">
            <a:spLocks noChangeArrowheads="1"/>
          </p:cNvSpPr>
          <p:nvPr/>
        </p:nvSpPr>
        <p:spPr bwMode="auto">
          <a:xfrm>
            <a:off x="6643751" y="4447955"/>
            <a:ext cx="16440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分析关键点</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文本框 47"/>
          <p:cNvSpPr txBox="1">
            <a:spLocks noChangeArrowheads="1"/>
          </p:cNvSpPr>
          <p:nvPr/>
        </p:nvSpPr>
        <p:spPr bwMode="auto">
          <a:xfrm>
            <a:off x="9163720" y="4848065"/>
            <a:ext cx="183135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请在此处添加文本请在此处添加文本请在此处添加文本</a:t>
            </a:r>
          </a:p>
          <a:p>
            <a:pPr>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请在此处添加文本</a:t>
            </a:r>
          </a:p>
          <a:p>
            <a:pPr>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文本框 1"/>
          <p:cNvSpPr txBox="1">
            <a:spLocks noChangeArrowheads="1"/>
          </p:cNvSpPr>
          <p:nvPr/>
        </p:nvSpPr>
        <p:spPr bwMode="auto">
          <a:xfrm>
            <a:off x="9319292" y="4447955"/>
            <a:ext cx="16440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分析关键点</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3" y="548372"/>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03</a:t>
            </a:r>
          </a:p>
        </p:txBody>
      </p:sp>
      <p:sp>
        <p:nvSpPr>
          <p:cNvPr id="29" name="Freeform 6"/>
          <p:cNvSpPr>
            <a:spLocks/>
          </p:cNvSpPr>
          <p:nvPr/>
        </p:nvSpPr>
        <p:spPr bwMode="auto">
          <a:xfrm>
            <a:off x="1130300" y="2434169"/>
            <a:ext cx="10115550" cy="685800"/>
          </a:xfrm>
          <a:custGeom>
            <a:avLst/>
            <a:gdLst>
              <a:gd name="T0" fmla="*/ 60069 w 12630"/>
              <a:gd name="T1" fmla="*/ 0 h 856"/>
              <a:gd name="T2" fmla="*/ 10055481 w 12630"/>
              <a:gd name="T3" fmla="*/ 0 h 856"/>
              <a:gd name="T4" fmla="*/ 10115550 w 12630"/>
              <a:gd name="T5" fmla="*/ 75310 h 856"/>
              <a:gd name="T6" fmla="*/ 10115550 w 12630"/>
              <a:gd name="T7" fmla="*/ 611291 h 856"/>
              <a:gd name="T8" fmla="*/ 10055481 w 12630"/>
              <a:gd name="T9" fmla="*/ 685800 h 856"/>
              <a:gd name="T10" fmla="*/ 60069 w 12630"/>
              <a:gd name="T11" fmla="*/ 685800 h 856"/>
              <a:gd name="T12" fmla="*/ 0 w 12630"/>
              <a:gd name="T13" fmla="*/ 611291 h 856"/>
              <a:gd name="T14" fmla="*/ 0 w 12630"/>
              <a:gd name="T15" fmla="*/ 75310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DADADB"/>
          </a:solidFill>
          <a:ln w="10" cap="flat" cmpd="sng">
            <a:solidFill>
              <a:srgbClr val="B5B5B7"/>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Freeform 7"/>
          <p:cNvSpPr>
            <a:spLocks/>
          </p:cNvSpPr>
          <p:nvPr/>
        </p:nvSpPr>
        <p:spPr bwMode="auto">
          <a:xfrm>
            <a:off x="1130300" y="3742269"/>
            <a:ext cx="10115550" cy="685800"/>
          </a:xfrm>
          <a:custGeom>
            <a:avLst/>
            <a:gdLst>
              <a:gd name="T0" fmla="*/ 60069 w 12630"/>
              <a:gd name="T1" fmla="*/ 0 h 856"/>
              <a:gd name="T2" fmla="*/ 10055481 w 12630"/>
              <a:gd name="T3" fmla="*/ 0 h 856"/>
              <a:gd name="T4" fmla="*/ 10115550 w 12630"/>
              <a:gd name="T5" fmla="*/ 75310 h 856"/>
              <a:gd name="T6" fmla="*/ 10115550 w 12630"/>
              <a:gd name="T7" fmla="*/ 611291 h 856"/>
              <a:gd name="T8" fmla="*/ 10055481 w 12630"/>
              <a:gd name="T9" fmla="*/ 685800 h 856"/>
              <a:gd name="T10" fmla="*/ 60069 w 12630"/>
              <a:gd name="T11" fmla="*/ 685800 h 856"/>
              <a:gd name="T12" fmla="*/ 0 w 12630"/>
              <a:gd name="T13" fmla="*/ 611291 h 856"/>
              <a:gd name="T14" fmla="*/ 0 w 12630"/>
              <a:gd name="T15" fmla="*/ 75310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DADADB"/>
          </a:solidFill>
          <a:ln w="10" cap="flat" cmpd="sng">
            <a:solidFill>
              <a:srgbClr val="B5B5B7"/>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Freeform 8"/>
          <p:cNvSpPr>
            <a:spLocks/>
          </p:cNvSpPr>
          <p:nvPr/>
        </p:nvSpPr>
        <p:spPr bwMode="auto">
          <a:xfrm>
            <a:off x="1130300" y="4994806"/>
            <a:ext cx="10115550" cy="685800"/>
          </a:xfrm>
          <a:custGeom>
            <a:avLst/>
            <a:gdLst>
              <a:gd name="T0" fmla="*/ 60069 w 12630"/>
              <a:gd name="T1" fmla="*/ 0 h 856"/>
              <a:gd name="T2" fmla="*/ 10055481 w 12630"/>
              <a:gd name="T3" fmla="*/ 0 h 856"/>
              <a:gd name="T4" fmla="*/ 10115550 w 12630"/>
              <a:gd name="T5" fmla="*/ 74509 h 856"/>
              <a:gd name="T6" fmla="*/ 10115550 w 12630"/>
              <a:gd name="T7" fmla="*/ 610490 h 856"/>
              <a:gd name="T8" fmla="*/ 10055481 w 12630"/>
              <a:gd name="T9" fmla="*/ 685800 h 856"/>
              <a:gd name="T10" fmla="*/ 60069 w 12630"/>
              <a:gd name="T11" fmla="*/ 685800 h 856"/>
              <a:gd name="T12" fmla="*/ 0 w 12630"/>
              <a:gd name="T13" fmla="*/ 610490 h 856"/>
              <a:gd name="T14" fmla="*/ 0 w 12630"/>
              <a:gd name="T15" fmla="*/ 74509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solidFill>
          <a:ln w="10" cap="flat" cmpd="sng">
            <a:solidFill>
              <a:srgbClr val="B5B5B7"/>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Freeform 10"/>
          <p:cNvSpPr>
            <a:spLocks noEditPoints="1"/>
          </p:cNvSpPr>
          <p:nvPr/>
        </p:nvSpPr>
        <p:spPr bwMode="auto">
          <a:xfrm>
            <a:off x="1841500" y="2078569"/>
            <a:ext cx="1868487" cy="1455737"/>
          </a:xfrm>
          <a:custGeom>
            <a:avLst/>
            <a:gdLst>
              <a:gd name="T0" fmla="*/ 1868487 w 2333"/>
              <a:gd name="T1" fmla="*/ 0 h 1818"/>
              <a:gd name="T2" fmla="*/ 1868487 w 2333"/>
              <a:gd name="T3" fmla="*/ 1092203 h 1818"/>
              <a:gd name="T4" fmla="*/ 933843 w 2333"/>
              <a:gd name="T5" fmla="*/ 1455737 h 1818"/>
              <a:gd name="T6" fmla="*/ 0 w 2333"/>
              <a:gd name="T7" fmla="*/ 1092203 h 1818"/>
              <a:gd name="T8" fmla="*/ 0 w 2333"/>
              <a:gd name="T9" fmla="*/ 0 h 1818"/>
              <a:gd name="T10" fmla="*/ 1868487 w 2333"/>
              <a:gd name="T11" fmla="*/ 0 h 1818"/>
              <a:gd name="T12" fmla="*/ 933843 w 2333"/>
              <a:gd name="T13" fmla="*/ 0 h 18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rgbClr val="8CC34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Freeform 11"/>
          <p:cNvSpPr>
            <a:spLocks noEditPoints="1"/>
          </p:cNvSpPr>
          <p:nvPr/>
        </p:nvSpPr>
        <p:spPr bwMode="auto">
          <a:xfrm>
            <a:off x="1841500" y="3375556"/>
            <a:ext cx="1868487" cy="1420813"/>
          </a:xfrm>
          <a:custGeom>
            <a:avLst/>
            <a:gdLst>
              <a:gd name="T0" fmla="*/ 1868487 w 2333"/>
              <a:gd name="T1" fmla="*/ 0 h 1775"/>
              <a:gd name="T2" fmla="*/ 1868487 w 2333"/>
              <a:gd name="T3" fmla="*/ 1065410 h 1775"/>
              <a:gd name="T4" fmla="*/ 933843 w 2333"/>
              <a:gd name="T5" fmla="*/ 1420813 h 1775"/>
              <a:gd name="T6" fmla="*/ 0 w 2333"/>
              <a:gd name="T7" fmla="*/ 1065410 h 1775"/>
              <a:gd name="T8" fmla="*/ 0 w 2333"/>
              <a:gd name="T9" fmla="*/ 0 h 1775"/>
              <a:gd name="T10" fmla="*/ 933843 w 2333"/>
              <a:gd name="T11" fmla="*/ 355403 h 1775"/>
              <a:gd name="T12" fmla="*/ 1868487 w 2333"/>
              <a:gd name="T13" fmla="*/ 0 h 1775"/>
              <a:gd name="T14" fmla="*/ 1401565 w 2333"/>
              <a:gd name="T15" fmla="*/ 177702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4C4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Freeform 12"/>
          <p:cNvSpPr>
            <a:spLocks noEditPoints="1"/>
          </p:cNvSpPr>
          <p:nvPr/>
        </p:nvSpPr>
        <p:spPr bwMode="auto">
          <a:xfrm>
            <a:off x="1841500" y="4616981"/>
            <a:ext cx="1868487" cy="1420813"/>
          </a:xfrm>
          <a:custGeom>
            <a:avLst/>
            <a:gdLst>
              <a:gd name="T0" fmla="*/ 1868487 w 2333"/>
              <a:gd name="T1" fmla="*/ 0 h 1775"/>
              <a:gd name="T2" fmla="*/ 1868487 w 2333"/>
              <a:gd name="T3" fmla="*/ 1065410 h 1775"/>
              <a:gd name="T4" fmla="*/ 933843 w 2333"/>
              <a:gd name="T5" fmla="*/ 1420813 h 1775"/>
              <a:gd name="T6" fmla="*/ 0 w 2333"/>
              <a:gd name="T7" fmla="*/ 1065410 h 1775"/>
              <a:gd name="T8" fmla="*/ 0 w 2333"/>
              <a:gd name="T9" fmla="*/ 0 h 1775"/>
              <a:gd name="T10" fmla="*/ 933843 w 2333"/>
              <a:gd name="T11" fmla="*/ 355403 h 1775"/>
              <a:gd name="T12" fmla="*/ 1868487 w 2333"/>
              <a:gd name="T13" fmla="*/ 0 h 1775"/>
              <a:gd name="T14" fmla="*/ 1401565 w 2333"/>
              <a:gd name="T15" fmla="*/ 177702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8CC34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TextBox 11"/>
          <p:cNvSpPr txBox="1">
            <a:spLocks noChangeArrowheads="1"/>
          </p:cNvSpPr>
          <p:nvPr/>
        </p:nvSpPr>
        <p:spPr bwMode="auto">
          <a:xfrm>
            <a:off x="4133850" y="2454806"/>
            <a:ext cx="69135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36" name="TextBox 12"/>
          <p:cNvSpPr txBox="1">
            <a:spLocks noChangeArrowheads="1"/>
          </p:cNvSpPr>
          <p:nvPr/>
        </p:nvSpPr>
        <p:spPr bwMode="auto">
          <a:xfrm>
            <a:off x="1992312" y="2562756"/>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a:ln>
                  <a:noFill/>
                </a:ln>
                <a:solidFill>
                  <a:srgbClr val="FFFFFF"/>
                </a:solidFill>
                <a:effectLst/>
                <a:uLnTx/>
                <a:uFillTx/>
                <a:latin typeface="微软雅黑" pitchFamily="34" charset="-122"/>
                <a:ea typeface="微软雅黑" pitchFamily="34" charset="-122"/>
              </a:rPr>
              <a:t>本地市场</a:t>
            </a:r>
            <a:endParaRPr kumimoji="0" lang="en-US" sz="2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7" name="TextBox 13"/>
          <p:cNvSpPr txBox="1">
            <a:spLocks noChangeArrowheads="1"/>
          </p:cNvSpPr>
          <p:nvPr/>
        </p:nvSpPr>
        <p:spPr bwMode="auto">
          <a:xfrm>
            <a:off x="1992312" y="3913719"/>
            <a:ext cx="15668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a:ln>
                  <a:noFill/>
                </a:ln>
                <a:solidFill>
                  <a:srgbClr val="FFFFFF"/>
                </a:solidFill>
                <a:effectLst/>
                <a:uLnTx/>
                <a:uFillTx/>
                <a:latin typeface="微软雅黑" pitchFamily="34" charset="-122"/>
                <a:ea typeface="微软雅黑" pitchFamily="34" charset="-122"/>
              </a:rPr>
              <a:t>周边市场</a:t>
            </a:r>
            <a:endParaRPr kumimoji="0" lang="en-US" sz="2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8" name="TextBox 14"/>
          <p:cNvSpPr txBox="1">
            <a:spLocks noChangeArrowheads="1"/>
          </p:cNvSpPr>
          <p:nvPr/>
        </p:nvSpPr>
        <p:spPr bwMode="auto">
          <a:xfrm>
            <a:off x="1992312" y="5169431"/>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a:ln>
                  <a:noFill/>
                </a:ln>
                <a:solidFill>
                  <a:srgbClr val="FFFFFF"/>
                </a:solidFill>
                <a:effectLst/>
                <a:uLnTx/>
                <a:uFillTx/>
                <a:latin typeface="微软雅黑" pitchFamily="34" charset="-122"/>
                <a:ea typeface="微软雅黑" pitchFamily="34" charset="-122"/>
              </a:rPr>
              <a:t>细分市场</a:t>
            </a:r>
            <a:endParaRPr kumimoji="0" lang="en-US" sz="2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9" name="TextBox 16"/>
          <p:cNvSpPr txBox="1">
            <a:spLocks noChangeArrowheads="1"/>
          </p:cNvSpPr>
          <p:nvPr/>
        </p:nvSpPr>
        <p:spPr bwMode="auto">
          <a:xfrm>
            <a:off x="4133850" y="3778781"/>
            <a:ext cx="69135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chemeClr val="bg1">
                    <a:lumMod val="50000"/>
                  </a:schemeClr>
                </a:solidFill>
                <a:effectLst/>
                <a:uLnTx/>
                <a:uFillTx/>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40" name="TextBox 17"/>
          <p:cNvSpPr txBox="1">
            <a:spLocks noChangeArrowheads="1"/>
          </p:cNvSpPr>
          <p:nvPr/>
        </p:nvSpPr>
        <p:spPr bwMode="auto">
          <a:xfrm>
            <a:off x="4133850" y="5034494"/>
            <a:ext cx="69135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chemeClr val="bg1">
                    <a:lumMod val="50000"/>
                  </a:schemeClr>
                </a:solidFill>
                <a:effectLst/>
                <a:uLnTx/>
                <a:uFillTx/>
                <a:latin typeface="微软雅黑" pitchFamily="34" charset="-122"/>
                <a:ea typeface="微软雅黑" pitchFamily="34" charset="-122"/>
              </a:rPr>
              <a:t>这里可以添加主要内容这里可以添加主要内容这里可以添加主要内容这里可以添加主要内容可以添加主要内容</a:t>
            </a:r>
          </a:p>
        </p:txBody>
      </p:sp>
      <p:sp>
        <p:nvSpPr>
          <p:cNvPr id="41" name="TextBox 19"/>
          <p:cNvSpPr txBox="1">
            <a:spLocks noChangeArrowheads="1"/>
          </p:cNvSpPr>
          <p:nvPr/>
        </p:nvSpPr>
        <p:spPr bwMode="auto">
          <a:xfrm>
            <a:off x="1182687" y="2438931"/>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484849"/>
                </a:solidFill>
                <a:effectLst/>
                <a:uLnTx/>
                <a:uFillTx/>
                <a:latin typeface="微软雅黑" pitchFamily="34" charset="-122"/>
                <a:ea typeface="微软雅黑" pitchFamily="34" charset="-122"/>
              </a:rPr>
              <a:t>1</a:t>
            </a:r>
          </a:p>
        </p:txBody>
      </p:sp>
      <p:sp>
        <p:nvSpPr>
          <p:cNvPr id="42" name="TextBox 20"/>
          <p:cNvSpPr txBox="1">
            <a:spLocks noChangeArrowheads="1"/>
          </p:cNvSpPr>
          <p:nvPr/>
        </p:nvSpPr>
        <p:spPr bwMode="auto">
          <a:xfrm>
            <a:off x="1182687" y="3762906"/>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484849"/>
                </a:solidFill>
                <a:effectLst/>
                <a:uLnTx/>
                <a:uFillTx/>
                <a:latin typeface="微软雅黑" pitchFamily="34" charset="-122"/>
                <a:ea typeface="微软雅黑" pitchFamily="34" charset="-122"/>
              </a:rPr>
              <a:t>2</a:t>
            </a:r>
          </a:p>
        </p:txBody>
      </p:sp>
      <p:sp>
        <p:nvSpPr>
          <p:cNvPr id="43" name="TextBox 21"/>
          <p:cNvSpPr txBox="1">
            <a:spLocks noChangeArrowheads="1"/>
          </p:cNvSpPr>
          <p:nvPr/>
        </p:nvSpPr>
        <p:spPr bwMode="auto">
          <a:xfrm>
            <a:off x="1182687" y="5018619"/>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484849"/>
                </a:solidFill>
                <a:effectLst/>
                <a:uLnTx/>
                <a:uFillTx/>
                <a:latin typeface="微软雅黑" pitchFamily="34" charset="-122"/>
                <a:ea typeface="微软雅黑" pitchFamily="34" charset="-122"/>
              </a:rPr>
              <a:t>3</a:t>
            </a: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par>
                                <p:cTn id="26" presetID="22" presetClass="entr" presetSubtype="8" fill="hold" grpId="0" nodeType="withEffect">
                                  <p:stCondLst>
                                    <p:cond delay="10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500"/>
                                        <p:tgtEl>
                                          <p:spTgt spid="30"/>
                                        </p:tgtEl>
                                      </p:cBhvr>
                                    </p:animEffect>
                                  </p:childTnLst>
                                </p:cTn>
                              </p:par>
                              <p:par>
                                <p:cTn id="29" presetID="22" presetClass="entr" presetSubtype="8" fill="hold" grpId="0" nodeType="withEffect">
                                  <p:stCondLst>
                                    <p:cond delay="200"/>
                                  </p:stCondLst>
                                  <p:childTnLst>
                                    <p:set>
                                      <p:cBhvr>
                                        <p:cTn id="30" dur="1" fill="hold">
                                          <p:stCondLst>
                                            <p:cond delay="0"/>
                                          </p:stCondLst>
                                        </p:cTn>
                                        <p:tgtEl>
                                          <p:spTgt spid="31"/>
                                        </p:tgtEl>
                                        <p:attrNameLst>
                                          <p:attrName>style.visibility</p:attrName>
                                        </p:attrNameLst>
                                      </p:cBhvr>
                                      <p:to>
                                        <p:strVal val="visible"/>
                                      </p:to>
                                    </p:set>
                                    <p:animEffect transition="in" filter="wipe(left)">
                                      <p:cBhvr>
                                        <p:cTn id="31" dur="500"/>
                                        <p:tgtEl>
                                          <p:spTgt spid="31"/>
                                        </p:tgtEl>
                                      </p:cBhvr>
                                    </p:animEffect>
                                  </p:childTnLst>
                                </p:cTn>
                              </p:par>
                            </p:childTnLst>
                          </p:cTn>
                        </p:par>
                        <p:par>
                          <p:cTn id="32" fill="hold">
                            <p:stCondLst>
                              <p:cond delay="1700"/>
                            </p:stCondLst>
                            <p:childTnLst>
                              <p:par>
                                <p:cTn id="33" presetID="47"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1000"/>
                                        <p:tgtEl>
                                          <p:spTgt spid="32"/>
                                        </p:tgtEl>
                                      </p:cBhvr>
                                    </p:animEffect>
                                    <p:anim calcmode="lin" valueType="num">
                                      <p:cBhvr>
                                        <p:cTn id="36" dur="1000" fill="hold"/>
                                        <p:tgtEl>
                                          <p:spTgt spid="32"/>
                                        </p:tgtEl>
                                        <p:attrNameLst>
                                          <p:attrName>ppt_x</p:attrName>
                                        </p:attrNameLst>
                                      </p:cBhvr>
                                      <p:tavLst>
                                        <p:tav tm="0">
                                          <p:val>
                                            <p:strVal val="#ppt_x"/>
                                          </p:val>
                                        </p:tav>
                                        <p:tav tm="100000">
                                          <p:val>
                                            <p:strVal val="#ppt_x"/>
                                          </p:val>
                                        </p:tav>
                                      </p:tavLst>
                                    </p:anim>
                                    <p:anim calcmode="lin" valueType="num">
                                      <p:cBhvr>
                                        <p:cTn id="37" dur="1000" fill="hold"/>
                                        <p:tgtEl>
                                          <p:spTgt spid="32"/>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1000"/>
                                        <p:tgtEl>
                                          <p:spTgt spid="36"/>
                                        </p:tgtEl>
                                      </p:cBhvr>
                                    </p:animEffect>
                                    <p:anim calcmode="lin" valueType="num">
                                      <p:cBhvr>
                                        <p:cTn id="41" dur="1000" fill="hold"/>
                                        <p:tgtEl>
                                          <p:spTgt spid="36"/>
                                        </p:tgtEl>
                                        <p:attrNameLst>
                                          <p:attrName>ppt_x</p:attrName>
                                        </p:attrNameLst>
                                      </p:cBhvr>
                                      <p:tavLst>
                                        <p:tav tm="0">
                                          <p:val>
                                            <p:strVal val="#ppt_x"/>
                                          </p:val>
                                        </p:tav>
                                        <p:tav tm="100000">
                                          <p:val>
                                            <p:strVal val="#ppt_x"/>
                                          </p:val>
                                        </p:tav>
                                      </p:tavLst>
                                    </p:anim>
                                    <p:anim calcmode="lin" valueType="num">
                                      <p:cBhvr>
                                        <p:cTn id="42" dur="1000" fill="hold"/>
                                        <p:tgtEl>
                                          <p:spTgt spid="36"/>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60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1000"/>
                                        <p:tgtEl>
                                          <p:spTgt spid="37"/>
                                        </p:tgtEl>
                                      </p:cBhvr>
                                    </p:animEffect>
                                    <p:anim calcmode="lin" valueType="num">
                                      <p:cBhvr>
                                        <p:cTn id="46" dur="1000" fill="hold"/>
                                        <p:tgtEl>
                                          <p:spTgt spid="37"/>
                                        </p:tgtEl>
                                        <p:attrNameLst>
                                          <p:attrName>ppt_x</p:attrName>
                                        </p:attrNameLst>
                                      </p:cBhvr>
                                      <p:tavLst>
                                        <p:tav tm="0">
                                          <p:val>
                                            <p:strVal val="#ppt_x"/>
                                          </p:val>
                                        </p:tav>
                                        <p:tav tm="100000">
                                          <p:val>
                                            <p:strVal val="#ppt_x"/>
                                          </p:val>
                                        </p:tav>
                                      </p:tavLst>
                                    </p:anim>
                                    <p:anim calcmode="lin" valueType="num">
                                      <p:cBhvr>
                                        <p:cTn id="47" dur="1000" fill="hold"/>
                                        <p:tgtEl>
                                          <p:spTgt spid="3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60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1000"/>
                                        <p:tgtEl>
                                          <p:spTgt spid="33"/>
                                        </p:tgtEl>
                                      </p:cBhvr>
                                    </p:animEffect>
                                    <p:anim calcmode="lin" valueType="num">
                                      <p:cBhvr>
                                        <p:cTn id="51" dur="1000" fill="hold"/>
                                        <p:tgtEl>
                                          <p:spTgt spid="33"/>
                                        </p:tgtEl>
                                        <p:attrNameLst>
                                          <p:attrName>ppt_x</p:attrName>
                                        </p:attrNameLst>
                                      </p:cBhvr>
                                      <p:tavLst>
                                        <p:tav tm="0">
                                          <p:val>
                                            <p:strVal val="#ppt_x"/>
                                          </p:val>
                                        </p:tav>
                                        <p:tav tm="100000">
                                          <p:val>
                                            <p:strVal val="#ppt_x"/>
                                          </p:val>
                                        </p:tav>
                                      </p:tavLst>
                                    </p:anim>
                                    <p:anim calcmode="lin" valueType="num">
                                      <p:cBhvr>
                                        <p:cTn id="52" dur="1000" fill="hold"/>
                                        <p:tgtEl>
                                          <p:spTgt spid="33"/>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40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1000"/>
                                        <p:tgtEl>
                                          <p:spTgt spid="38"/>
                                        </p:tgtEl>
                                      </p:cBhvr>
                                    </p:animEffect>
                                    <p:anim calcmode="lin" valueType="num">
                                      <p:cBhvr>
                                        <p:cTn id="56" dur="1000" fill="hold"/>
                                        <p:tgtEl>
                                          <p:spTgt spid="38"/>
                                        </p:tgtEl>
                                        <p:attrNameLst>
                                          <p:attrName>ppt_x</p:attrName>
                                        </p:attrNameLst>
                                      </p:cBhvr>
                                      <p:tavLst>
                                        <p:tav tm="0">
                                          <p:val>
                                            <p:strVal val="#ppt_x"/>
                                          </p:val>
                                        </p:tav>
                                        <p:tav tm="100000">
                                          <p:val>
                                            <p:strVal val="#ppt_x"/>
                                          </p:val>
                                        </p:tav>
                                      </p:tavLst>
                                    </p:anim>
                                    <p:anim calcmode="lin" valueType="num">
                                      <p:cBhvr>
                                        <p:cTn id="57" dur="10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40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1000"/>
                                        <p:tgtEl>
                                          <p:spTgt spid="34"/>
                                        </p:tgtEl>
                                      </p:cBhvr>
                                    </p:animEffect>
                                    <p:anim calcmode="lin" valueType="num">
                                      <p:cBhvr>
                                        <p:cTn id="61" dur="1000" fill="hold"/>
                                        <p:tgtEl>
                                          <p:spTgt spid="34"/>
                                        </p:tgtEl>
                                        <p:attrNameLst>
                                          <p:attrName>ppt_x</p:attrName>
                                        </p:attrNameLst>
                                      </p:cBhvr>
                                      <p:tavLst>
                                        <p:tav tm="0">
                                          <p:val>
                                            <p:strVal val="#ppt_x"/>
                                          </p:val>
                                        </p:tav>
                                        <p:tav tm="100000">
                                          <p:val>
                                            <p:strVal val="#ppt_x"/>
                                          </p:val>
                                        </p:tav>
                                      </p:tavLst>
                                    </p:anim>
                                    <p:anim calcmode="lin" valueType="num">
                                      <p:cBhvr>
                                        <p:cTn id="62" dur="1000" fill="hold"/>
                                        <p:tgtEl>
                                          <p:spTgt spid="34"/>
                                        </p:tgtEl>
                                        <p:attrNameLst>
                                          <p:attrName>ppt_y</p:attrName>
                                        </p:attrNameLst>
                                      </p:cBhvr>
                                      <p:tavLst>
                                        <p:tav tm="0">
                                          <p:val>
                                            <p:strVal val="#ppt_y-.1"/>
                                          </p:val>
                                        </p:tav>
                                        <p:tav tm="100000">
                                          <p:val>
                                            <p:strVal val="#ppt_y"/>
                                          </p:val>
                                        </p:tav>
                                      </p:tavLst>
                                    </p:anim>
                                  </p:childTnLst>
                                </p:cTn>
                              </p:par>
                            </p:childTnLst>
                          </p:cTn>
                        </p:par>
                        <p:par>
                          <p:cTn id="63" fill="hold">
                            <p:stCondLst>
                              <p:cond delay="3300"/>
                            </p:stCondLst>
                            <p:childTnLst>
                              <p:par>
                                <p:cTn id="64" presetID="31" presetClass="entr" presetSubtype="0"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p:cTn id="66" dur="400" fill="hold"/>
                                        <p:tgtEl>
                                          <p:spTgt spid="41"/>
                                        </p:tgtEl>
                                        <p:attrNameLst>
                                          <p:attrName>ppt_w</p:attrName>
                                        </p:attrNameLst>
                                      </p:cBhvr>
                                      <p:tavLst>
                                        <p:tav tm="0">
                                          <p:val>
                                            <p:fltVal val="0"/>
                                          </p:val>
                                        </p:tav>
                                        <p:tav tm="100000">
                                          <p:val>
                                            <p:strVal val="#ppt_w"/>
                                          </p:val>
                                        </p:tav>
                                      </p:tavLst>
                                    </p:anim>
                                    <p:anim calcmode="lin" valueType="num">
                                      <p:cBhvr>
                                        <p:cTn id="67" dur="400" fill="hold"/>
                                        <p:tgtEl>
                                          <p:spTgt spid="41"/>
                                        </p:tgtEl>
                                        <p:attrNameLst>
                                          <p:attrName>ppt_h</p:attrName>
                                        </p:attrNameLst>
                                      </p:cBhvr>
                                      <p:tavLst>
                                        <p:tav tm="0">
                                          <p:val>
                                            <p:fltVal val="0"/>
                                          </p:val>
                                        </p:tav>
                                        <p:tav tm="100000">
                                          <p:val>
                                            <p:strVal val="#ppt_h"/>
                                          </p:val>
                                        </p:tav>
                                      </p:tavLst>
                                    </p:anim>
                                    <p:anim calcmode="lin" valueType="num">
                                      <p:cBhvr>
                                        <p:cTn id="68" dur="400" fill="hold"/>
                                        <p:tgtEl>
                                          <p:spTgt spid="41"/>
                                        </p:tgtEl>
                                        <p:attrNameLst>
                                          <p:attrName>style.rotation</p:attrName>
                                        </p:attrNameLst>
                                      </p:cBhvr>
                                      <p:tavLst>
                                        <p:tav tm="0">
                                          <p:val>
                                            <p:fltVal val="90"/>
                                          </p:val>
                                        </p:tav>
                                        <p:tav tm="100000">
                                          <p:val>
                                            <p:fltVal val="0"/>
                                          </p:val>
                                        </p:tav>
                                      </p:tavLst>
                                    </p:anim>
                                    <p:animEffect transition="in" filter="fade">
                                      <p:cBhvr>
                                        <p:cTn id="69" dur="400"/>
                                        <p:tgtEl>
                                          <p:spTgt spid="41"/>
                                        </p:tgtEl>
                                      </p:cBhvr>
                                    </p:animEffect>
                                  </p:childTnLst>
                                </p:cTn>
                              </p:par>
                            </p:childTnLst>
                          </p:cTn>
                        </p:par>
                        <p:par>
                          <p:cTn id="70" fill="hold">
                            <p:stCondLst>
                              <p:cond delay="3700"/>
                            </p:stCondLst>
                            <p:childTnLst>
                              <p:par>
                                <p:cTn id="71" presetID="22" presetClass="entr" presetSubtype="8"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childTnLst>
                          </p:cTn>
                        </p:par>
                        <p:par>
                          <p:cTn id="74" fill="hold">
                            <p:stCondLst>
                              <p:cond delay="4200"/>
                            </p:stCondLst>
                            <p:childTnLst>
                              <p:par>
                                <p:cTn id="75" presetID="31" presetClass="entr" presetSubtype="0"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 calcmode="lin" valueType="num">
                                      <p:cBhvr>
                                        <p:cTn id="77" dur="400" fill="hold"/>
                                        <p:tgtEl>
                                          <p:spTgt spid="42"/>
                                        </p:tgtEl>
                                        <p:attrNameLst>
                                          <p:attrName>ppt_w</p:attrName>
                                        </p:attrNameLst>
                                      </p:cBhvr>
                                      <p:tavLst>
                                        <p:tav tm="0">
                                          <p:val>
                                            <p:fltVal val="0"/>
                                          </p:val>
                                        </p:tav>
                                        <p:tav tm="100000">
                                          <p:val>
                                            <p:strVal val="#ppt_w"/>
                                          </p:val>
                                        </p:tav>
                                      </p:tavLst>
                                    </p:anim>
                                    <p:anim calcmode="lin" valueType="num">
                                      <p:cBhvr>
                                        <p:cTn id="78" dur="400" fill="hold"/>
                                        <p:tgtEl>
                                          <p:spTgt spid="42"/>
                                        </p:tgtEl>
                                        <p:attrNameLst>
                                          <p:attrName>ppt_h</p:attrName>
                                        </p:attrNameLst>
                                      </p:cBhvr>
                                      <p:tavLst>
                                        <p:tav tm="0">
                                          <p:val>
                                            <p:fltVal val="0"/>
                                          </p:val>
                                        </p:tav>
                                        <p:tav tm="100000">
                                          <p:val>
                                            <p:strVal val="#ppt_h"/>
                                          </p:val>
                                        </p:tav>
                                      </p:tavLst>
                                    </p:anim>
                                    <p:anim calcmode="lin" valueType="num">
                                      <p:cBhvr>
                                        <p:cTn id="79" dur="400" fill="hold"/>
                                        <p:tgtEl>
                                          <p:spTgt spid="42"/>
                                        </p:tgtEl>
                                        <p:attrNameLst>
                                          <p:attrName>style.rotation</p:attrName>
                                        </p:attrNameLst>
                                      </p:cBhvr>
                                      <p:tavLst>
                                        <p:tav tm="0">
                                          <p:val>
                                            <p:fltVal val="90"/>
                                          </p:val>
                                        </p:tav>
                                        <p:tav tm="100000">
                                          <p:val>
                                            <p:fltVal val="0"/>
                                          </p:val>
                                        </p:tav>
                                      </p:tavLst>
                                    </p:anim>
                                    <p:animEffect transition="in" filter="fade">
                                      <p:cBhvr>
                                        <p:cTn id="80" dur="400"/>
                                        <p:tgtEl>
                                          <p:spTgt spid="42"/>
                                        </p:tgtEl>
                                      </p:cBhvr>
                                    </p:animEffect>
                                  </p:childTnLst>
                                </p:cTn>
                              </p:par>
                            </p:childTnLst>
                          </p:cTn>
                        </p:par>
                        <p:par>
                          <p:cTn id="81" fill="hold">
                            <p:stCondLst>
                              <p:cond delay="4600"/>
                            </p:stCondLst>
                            <p:childTnLst>
                              <p:par>
                                <p:cTn id="82" presetID="22" presetClass="entr" presetSubtype="8" fill="hold" grpId="0" nodeType="after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wipe(left)">
                                      <p:cBhvr>
                                        <p:cTn id="84" dur="500"/>
                                        <p:tgtEl>
                                          <p:spTgt spid="39"/>
                                        </p:tgtEl>
                                      </p:cBhvr>
                                    </p:animEffect>
                                  </p:childTnLst>
                                </p:cTn>
                              </p:par>
                            </p:childTnLst>
                          </p:cTn>
                        </p:par>
                        <p:par>
                          <p:cTn id="85" fill="hold">
                            <p:stCondLst>
                              <p:cond delay="5100"/>
                            </p:stCondLst>
                            <p:childTnLst>
                              <p:par>
                                <p:cTn id="86" presetID="31"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p:cTn id="88" dur="400" fill="hold"/>
                                        <p:tgtEl>
                                          <p:spTgt spid="43"/>
                                        </p:tgtEl>
                                        <p:attrNameLst>
                                          <p:attrName>ppt_w</p:attrName>
                                        </p:attrNameLst>
                                      </p:cBhvr>
                                      <p:tavLst>
                                        <p:tav tm="0">
                                          <p:val>
                                            <p:fltVal val="0"/>
                                          </p:val>
                                        </p:tav>
                                        <p:tav tm="100000">
                                          <p:val>
                                            <p:strVal val="#ppt_w"/>
                                          </p:val>
                                        </p:tav>
                                      </p:tavLst>
                                    </p:anim>
                                    <p:anim calcmode="lin" valueType="num">
                                      <p:cBhvr>
                                        <p:cTn id="89" dur="400" fill="hold"/>
                                        <p:tgtEl>
                                          <p:spTgt spid="43"/>
                                        </p:tgtEl>
                                        <p:attrNameLst>
                                          <p:attrName>ppt_h</p:attrName>
                                        </p:attrNameLst>
                                      </p:cBhvr>
                                      <p:tavLst>
                                        <p:tav tm="0">
                                          <p:val>
                                            <p:fltVal val="0"/>
                                          </p:val>
                                        </p:tav>
                                        <p:tav tm="100000">
                                          <p:val>
                                            <p:strVal val="#ppt_h"/>
                                          </p:val>
                                        </p:tav>
                                      </p:tavLst>
                                    </p:anim>
                                    <p:anim calcmode="lin" valueType="num">
                                      <p:cBhvr>
                                        <p:cTn id="90" dur="400" fill="hold"/>
                                        <p:tgtEl>
                                          <p:spTgt spid="43"/>
                                        </p:tgtEl>
                                        <p:attrNameLst>
                                          <p:attrName>style.rotation</p:attrName>
                                        </p:attrNameLst>
                                      </p:cBhvr>
                                      <p:tavLst>
                                        <p:tav tm="0">
                                          <p:val>
                                            <p:fltVal val="90"/>
                                          </p:val>
                                        </p:tav>
                                        <p:tav tm="100000">
                                          <p:val>
                                            <p:fltVal val="0"/>
                                          </p:val>
                                        </p:tav>
                                      </p:tavLst>
                                    </p:anim>
                                    <p:animEffect transition="in" filter="fade">
                                      <p:cBhvr>
                                        <p:cTn id="91" dur="400"/>
                                        <p:tgtEl>
                                          <p:spTgt spid="43"/>
                                        </p:tgtEl>
                                      </p:cBhvr>
                                    </p:animEffect>
                                  </p:childTnLst>
                                </p:cTn>
                              </p:par>
                            </p:childTnLst>
                          </p:cTn>
                        </p:par>
                        <p:par>
                          <p:cTn id="92" fill="hold">
                            <p:stCondLst>
                              <p:cond delay="5500"/>
                            </p:stCondLst>
                            <p:childTnLst>
                              <p:par>
                                <p:cTn id="93" presetID="22" presetClass="entr" presetSubtype="8"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wipe(left)">
                                      <p:cBhvr>
                                        <p:cTn id="9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29" grpId="0" animBg="1"/>
      <p:bldP spid="30" grpId="0" animBg="1"/>
      <p:bldP spid="31" grpId="0" animBg="1"/>
      <p:bldP spid="32" grpId="0" animBg="1"/>
      <p:bldP spid="33" grpId="0" animBg="1"/>
      <p:bldP spid="34" grpId="0" animBg="1"/>
      <p:bldP spid="35" grpId="0" autoUpdateAnimBg="0"/>
      <p:bldP spid="36" grpId="0" autoUpdateAnimBg="0"/>
      <p:bldP spid="37" grpId="0" autoUpdateAnimBg="0"/>
      <p:bldP spid="38" grpId="0" autoUpdateAnimBg="0"/>
      <p:bldP spid="39" grpId="0" autoUpdateAnimBg="0"/>
      <p:bldP spid="40" grpId="0" autoUpdateAnimBg="0"/>
      <p:bldP spid="41" grpId="0" autoUpdateAnimBg="0"/>
      <p:bldP spid="42" grpId="0" autoUpdateAnimBg="0"/>
      <p:bldP spid="43"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3" y="548372"/>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04</a:t>
            </a:r>
            <a:endParaRPr lang="zh-CN" altLang="en-US" sz="3200" b="1" dirty="0">
              <a:solidFill>
                <a:srgbClr val="004C40"/>
              </a:solidFill>
              <a:latin typeface="微软雅黑" pitchFamily="34" charset="-122"/>
              <a:ea typeface="微软雅黑" pitchFamily="34" charset="-122"/>
            </a:endParaRPr>
          </a:p>
        </p:txBody>
      </p:sp>
      <p:sp>
        <p:nvSpPr>
          <p:cNvPr id="22" name="椭圆 11"/>
          <p:cNvSpPr>
            <a:spLocks noChangeArrowheads="1"/>
          </p:cNvSpPr>
          <p:nvPr/>
        </p:nvSpPr>
        <p:spPr bwMode="auto">
          <a:xfrm>
            <a:off x="1651089" y="2317069"/>
            <a:ext cx="1418299" cy="1416116"/>
          </a:xfrm>
          <a:prstGeom prst="ellipse">
            <a:avLst/>
          </a:prstGeom>
          <a:noFill/>
          <a:ln w="19050">
            <a:solidFill>
              <a:srgbClr val="8CC344"/>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spcBef>
                <a:spcPct val="0"/>
              </a:spcBef>
              <a:buFontTx/>
              <a:buNone/>
            </a:pPr>
            <a:endParaRPr lang="zh-CN" altLang="en-US" sz="1800">
              <a:solidFill>
                <a:schemeClr val="bg1">
                  <a:lumMod val="50000"/>
                </a:schemeClr>
              </a:solidFill>
              <a:latin typeface="Arial" panose="020B0604020202020204" pitchFamily="34" charset="0"/>
            </a:endParaRPr>
          </a:p>
        </p:txBody>
      </p:sp>
      <p:sp>
        <p:nvSpPr>
          <p:cNvPr id="23" name="椭圆 12"/>
          <p:cNvSpPr>
            <a:spLocks noChangeArrowheads="1"/>
          </p:cNvSpPr>
          <p:nvPr/>
        </p:nvSpPr>
        <p:spPr bwMode="auto">
          <a:xfrm>
            <a:off x="6866065" y="2321433"/>
            <a:ext cx="1416118" cy="1416116"/>
          </a:xfrm>
          <a:prstGeom prst="ellipse">
            <a:avLst/>
          </a:prstGeom>
          <a:noFill/>
          <a:ln w="19050">
            <a:solidFill>
              <a:srgbClr val="8CC344"/>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spcBef>
                <a:spcPct val="0"/>
              </a:spcBef>
              <a:buFontTx/>
              <a:buNone/>
            </a:pPr>
            <a:endParaRPr lang="zh-CN" altLang="en-US" sz="1800">
              <a:solidFill>
                <a:schemeClr val="bg1">
                  <a:lumMod val="50000"/>
                </a:schemeClr>
              </a:solidFill>
              <a:latin typeface="Arial" panose="020B0604020202020204" pitchFamily="34" charset="0"/>
            </a:endParaRPr>
          </a:p>
        </p:txBody>
      </p:sp>
      <p:sp>
        <p:nvSpPr>
          <p:cNvPr id="24" name="椭圆 13"/>
          <p:cNvSpPr>
            <a:spLocks noChangeArrowheads="1"/>
          </p:cNvSpPr>
          <p:nvPr/>
        </p:nvSpPr>
        <p:spPr bwMode="auto">
          <a:xfrm>
            <a:off x="4245485" y="2321433"/>
            <a:ext cx="1416116" cy="1416116"/>
          </a:xfrm>
          <a:prstGeom prst="ellipse">
            <a:avLst/>
          </a:prstGeom>
          <a:noFill/>
          <a:ln w="19050">
            <a:solidFill>
              <a:srgbClr val="004C4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spcBef>
                <a:spcPct val="0"/>
              </a:spcBef>
              <a:buFontTx/>
              <a:buNone/>
            </a:pPr>
            <a:endParaRPr lang="zh-CN" altLang="en-US" sz="1800">
              <a:solidFill>
                <a:schemeClr val="bg1">
                  <a:lumMod val="50000"/>
                </a:schemeClr>
              </a:solidFill>
              <a:latin typeface="Arial" panose="020B0604020202020204" pitchFamily="34" charset="0"/>
            </a:endParaRPr>
          </a:p>
        </p:txBody>
      </p:sp>
      <p:sp>
        <p:nvSpPr>
          <p:cNvPr id="25" name="椭圆 14"/>
          <p:cNvSpPr>
            <a:spLocks noChangeArrowheads="1"/>
          </p:cNvSpPr>
          <p:nvPr/>
        </p:nvSpPr>
        <p:spPr bwMode="auto">
          <a:xfrm>
            <a:off x="9427731" y="2317069"/>
            <a:ext cx="1418299" cy="1416116"/>
          </a:xfrm>
          <a:prstGeom prst="ellipse">
            <a:avLst/>
          </a:prstGeom>
          <a:noFill/>
          <a:ln w="19050">
            <a:solidFill>
              <a:srgbClr val="004C4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spcBef>
                <a:spcPct val="0"/>
              </a:spcBef>
              <a:buFontTx/>
              <a:buNone/>
            </a:pPr>
            <a:endParaRPr lang="zh-CN" altLang="en-US" sz="1800">
              <a:solidFill>
                <a:schemeClr val="bg1">
                  <a:lumMod val="50000"/>
                </a:schemeClr>
              </a:solidFill>
              <a:latin typeface="Arial" panose="020B0604020202020204" pitchFamily="34" charset="0"/>
            </a:endParaRPr>
          </a:p>
        </p:txBody>
      </p:sp>
      <p:sp>
        <p:nvSpPr>
          <p:cNvPr id="26" name="Freeform 5"/>
          <p:cNvSpPr>
            <a:spLocks/>
          </p:cNvSpPr>
          <p:nvPr/>
        </p:nvSpPr>
        <p:spPr bwMode="auto">
          <a:xfrm>
            <a:off x="1971843" y="2602910"/>
            <a:ext cx="778973" cy="822614"/>
          </a:xfrm>
          <a:custGeom>
            <a:avLst/>
            <a:gdLst>
              <a:gd name="T0" fmla="*/ 2147483646 w 74"/>
              <a:gd name="T1" fmla="*/ 0 h 78"/>
              <a:gd name="T2" fmla="*/ 2147483646 w 74"/>
              <a:gd name="T3" fmla="*/ 2147483646 h 78"/>
              <a:gd name="T4" fmla="*/ 2147483646 w 74"/>
              <a:gd name="T5" fmla="*/ 2147483646 h 78"/>
              <a:gd name="T6" fmla="*/ 2147483646 w 74"/>
              <a:gd name="T7" fmla="*/ 2147483646 h 78"/>
              <a:gd name="T8" fmla="*/ 2147483646 w 74"/>
              <a:gd name="T9" fmla="*/ 2147483646 h 78"/>
              <a:gd name="T10" fmla="*/ 2147483646 w 74"/>
              <a:gd name="T11" fmla="*/ 2147483646 h 78"/>
              <a:gd name="T12" fmla="*/ 2147483646 w 74"/>
              <a:gd name="T13" fmla="*/ 2147483646 h 78"/>
              <a:gd name="T14" fmla="*/ 2147483646 w 74"/>
              <a:gd name="T15" fmla="*/ 2147483646 h 78"/>
              <a:gd name="T16" fmla="*/ 2147483646 w 74"/>
              <a:gd name="T17" fmla="*/ 2147483646 h 78"/>
              <a:gd name="T18" fmla="*/ 2147483646 w 74"/>
              <a:gd name="T19" fmla="*/ 2147483646 h 78"/>
              <a:gd name="T20" fmla="*/ 2147483646 w 74"/>
              <a:gd name="T21" fmla="*/ 2147483646 h 78"/>
              <a:gd name="T22" fmla="*/ 2147483646 w 74"/>
              <a:gd name="T23" fmla="*/ 2147483646 h 78"/>
              <a:gd name="T24" fmla="*/ 2147483646 w 74"/>
              <a:gd name="T25" fmla="*/ 2147483646 h 78"/>
              <a:gd name="T26" fmla="*/ 2147483646 w 74"/>
              <a:gd name="T27" fmla="*/ 2147483646 h 78"/>
              <a:gd name="T28" fmla="*/ 0 w 74"/>
              <a:gd name="T29" fmla="*/ 2147483646 h 78"/>
              <a:gd name="T30" fmla="*/ 0 w 74"/>
              <a:gd name="T31" fmla="*/ 2147483646 h 78"/>
              <a:gd name="T32" fmla="*/ 2147483646 w 74"/>
              <a:gd name="T33" fmla="*/ 2147483646 h 78"/>
              <a:gd name="T34" fmla="*/ 2147483646 w 74"/>
              <a:gd name="T35" fmla="*/ 2147483646 h 78"/>
              <a:gd name="T36" fmla="*/ 2147483646 w 74"/>
              <a:gd name="T37" fmla="*/ 0 h 7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4" h="78">
                <a:moveTo>
                  <a:pt x="37" y="0"/>
                </a:moveTo>
                <a:cubicBezTo>
                  <a:pt x="40" y="0"/>
                  <a:pt x="42" y="2"/>
                  <a:pt x="42" y="5"/>
                </a:cubicBezTo>
                <a:cubicBezTo>
                  <a:pt x="42" y="30"/>
                  <a:pt x="42" y="30"/>
                  <a:pt x="42" y="30"/>
                </a:cubicBezTo>
                <a:cubicBezTo>
                  <a:pt x="74" y="50"/>
                  <a:pt x="74" y="50"/>
                  <a:pt x="74" y="50"/>
                </a:cubicBezTo>
                <a:cubicBezTo>
                  <a:pt x="74" y="59"/>
                  <a:pt x="74" y="59"/>
                  <a:pt x="74" y="59"/>
                </a:cubicBezTo>
                <a:cubicBezTo>
                  <a:pt x="42" y="48"/>
                  <a:pt x="42" y="48"/>
                  <a:pt x="42" y="48"/>
                </a:cubicBezTo>
                <a:cubicBezTo>
                  <a:pt x="42" y="65"/>
                  <a:pt x="42" y="65"/>
                  <a:pt x="42" y="65"/>
                </a:cubicBezTo>
                <a:cubicBezTo>
                  <a:pt x="48" y="71"/>
                  <a:pt x="48" y="71"/>
                  <a:pt x="48" y="71"/>
                </a:cubicBezTo>
                <a:cubicBezTo>
                  <a:pt x="48" y="78"/>
                  <a:pt x="48" y="78"/>
                  <a:pt x="48" y="78"/>
                </a:cubicBezTo>
                <a:cubicBezTo>
                  <a:pt x="37" y="74"/>
                  <a:pt x="37" y="74"/>
                  <a:pt x="37" y="74"/>
                </a:cubicBezTo>
                <a:cubicBezTo>
                  <a:pt x="26" y="78"/>
                  <a:pt x="26" y="78"/>
                  <a:pt x="26" y="78"/>
                </a:cubicBezTo>
                <a:cubicBezTo>
                  <a:pt x="26" y="71"/>
                  <a:pt x="26" y="71"/>
                  <a:pt x="26" y="71"/>
                </a:cubicBezTo>
                <a:cubicBezTo>
                  <a:pt x="32" y="65"/>
                  <a:pt x="32" y="65"/>
                  <a:pt x="32" y="65"/>
                </a:cubicBezTo>
                <a:cubicBezTo>
                  <a:pt x="32" y="48"/>
                  <a:pt x="32" y="48"/>
                  <a:pt x="32" y="48"/>
                </a:cubicBezTo>
                <a:cubicBezTo>
                  <a:pt x="0" y="59"/>
                  <a:pt x="0" y="59"/>
                  <a:pt x="0" y="59"/>
                </a:cubicBezTo>
                <a:cubicBezTo>
                  <a:pt x="0" y="50"/>
                  <a:pt x="0" y="50"/>
                  <a:pt x="0" y="50"/>
                </a:cubicBezTo>
                <a:cubicBezTo>
                  <a:pt x="32" y="30"/>
                  <a:pt x="32" y="30"/>
                  <a:pt x="32" y="30"/>
                </a:cubicBezTo>
                <a:cubicBezTo>
                  <a:pt x="32" y="5"/>
                  <a:pt x="32" y="5"/>
                  <a:pt x="32" y="5"/>
                </a:cubicBezTo>
                <a:cubicBezTo>
                  <a:pt x="32" y="2"/>
                  <a:pt x="34" y="0"/>
                  <a:pt x="37" y="0"/>
                </a:cubicBezTo>
                <a:close/>
              </a:path>
            </a:pathLst>
          </a:custGeom>
          <a:solidFill>
            <a:schemeClr val="bg1"/>
          </a:solidFill>
          <a:ln w="9525">
            <a:solidFill>
              <a:srgbClr val="8CC344"/>
            </a:solidFill>
            <a:round/>
            <a:headEnd/>
            <a:tailEnd/>
          </a:ln>
          <a:extLst/>
        </p:spPr>
        <p:txBody>
          <a:bodyPr/>
          <a:lstStyle/>
          <a:p>
            <a:endParaRPr lang="zh-CN" altLang="en-US">
              <a:solidFill>
                <a:schemeClr val="bg1">
                  <a:lumMod val="50000"/>
                </a:schemeClr>
              </a:solidFill>
            </a:endParaRPr>
          </a:p>
        </p:txBody>
      </p:sp>
      <p:sp>
        <p:nvSpPr>
          <p:cNvPr id="27" name="Freeform 9"/>
          <p:cNvSpPr>
            <a:spLocks noEditPoints="1"/>
          </p:cNvSpPr>
          <p:nvPr/>
        </p:nvSpPr>
        <p:spPr bwMode="auto">
          <a:xfrm>
            <a:off x="4452775" y="2722921"/>
            <a:ext cx="1001538" cy="589140"/>
          </a:xfrm>
          <a:custGeom>
            <a:avLst/>
            <a:gdLst>
              <a:gd name="T0" fmla="*/ 2147483646 w 114"/>
              <a:gd name="T1" fmla="*/ 0 h 66"/>
              <a:gd name="T2" fmla="*/ 2147483646 w 114"/>
              <a:gd name="T3" fmla="*/ 2147483646 h 66"/>
              <a:gd name="T4" fmla="*/ 2147483646 w 114"/>
              <a:gd name="T5" fmla="*/ 0 h 66"/>
              <a:gd name="T6" fmla="*/ 2147483646 w 114"/>
              <a:gd name="T7" fmla="*/ 2147483646 h 66"/>
              <a:gd name="T8" fmla="*/ 2147483646 w 114"/>
              <a:gd name="T9" fmla="*/ 2147483646 h 66"/>
              <a:gd name="T10" fmla="*/ 2147483646 w 114"/>
              <a:gd name="T11" fmla="*/ 2147483646 h 66"/>
              <a:gd name="T12" fmla="*/ 2147483646 w 114"/>
              <a:gd name="T13" fmla="*/ 0 h 66"/>
              <a:gd name="T14" fmla="*/ 2147483646 w 114"/>
              <a:gd name="T15" fmla="*/ 2147483646 h 66"/>
              <a:gd name="T16" fmla="*/ 2147483646 w 114"/>
              <a:gd name="T17" fmla="*/ 2147483646 h 66"/>
              <a:gd name="T18" fmla="*/ 2147483646 w 114"/>
              <a:gd name="T19" fmla="*/ 2147483646 h 66"/>
              <a:gd name="T20" fmla="*/ 2147483646 w 114"/>
              <a:gd name="T21" fmla="*/ 2147483646 h 66"/>
              <a:gd name="T22" fmla="*/ 2147483646 w 114"/>
              <a:gd name="T23" fmla="*/ 2147483646 h 66"/>
              <a:gd name="T24" fmla="*/ 2147483646 w 114"/>
              <a:gd name="T25" fmla="*/ 2147483646 h 66"/>
              <a:gd name="T26" fmla="*/ 2147483646 w 114"/>
              <a:gd name="T27" fmla="*/ 2147483646 h 66"/>
              <a:gd name="T28" fmla="*/ 2147483646 w 114"/>
              <a:gd name="T29" fmla="*/ 2147483646 h 66"/>
              <a:gd name="T30" fmla="*/ 2147483646 w 114"/>
              <a:gd name="T31" fmla="*/ 2147483646 h 66"/>
              <a:gd name="T32" fmla="*/ 2147483646 w 114"/>
              <a:gd name="T33" fmla="*/ 2147483646 h 66"/>
              <a:gd name="T34" fmla="*/ 2147483646 w 114"/>
              <a:gd name="T35" fmla="*/ 2147483646 h 66"/>
              <a:gd name="T36" fmla="*/ 2147483646 w 114"/>
              <a:gd name="T37" fmla="*/ 2147483646 h 66"/>
              <a:gd name="T38" fmla="*/ 2147483646 w 114"/>
              <a:gd name="T39" fmla="*/ 2147483646 h 66"/>
              <a:gd name="T40" fmla="*/ 2147483646 w 114"/>
              <a:gd name="T41" fmla="*/ 2147483646 h 66"/>
              <a:gd name="T42" fmla="*/ 2147483646 w 114"/>
              <a:gd name="T43" fmla="*/ 2147483646 h 66"/>
              <a:gd name="T44" fmla="*/ 2147483646 w 114"/>
              <a:gd name="T45" fmla="*/ 2147483646 h 66"/>
              <a:gd name="T46" fmla="*/ 2147483646 w 114"/>
              <a:gd name="T47" fmla="*/ 2147483646 h 66"/>
              <a:gd name="T48" fmla="*/ 2147483646 w 114"/>
              <a:gd name="T49" fmla="*/ 2147483646 h 66"/>
              <a:gd name="T50" fmla="*/ 2147483646 w 114"/>
              <a:gd name="T51" fmla="*/ 2147483646 h 66"/>
              <a:gd name="T52" fmla="*/ 2147483646 w 114"/>
              <a:gd name="T53" fmla="*/ 2147483646 h 66"/>
              <a:gd name="T54" fmla="*/ 2147483646 w 114"/>
              <a:gd name="T55" fmla="*/ 2147483646 h 66"/>
              <a:gd name="T56" fmla="*/ 2147483646 w 114"/>
              <a:gd name="T57" fmla="*/ 2147483646 h 66"/>
              <a:gd name="T58" fmla="*/ 2147483646 w 114"/>
              <a:gd name="T59" fmla="*/ 2147483646 h 66"/>
              <a:gd name="T60" fmla="*/ 2147483646 w 114"/>
              <a:gd name="T61" fmla="*/ 2147483646 h 66"/>
              <a:gd name="T62" fmla="*/ 2147483646 w 114"/>
              <a:gd name="T63" fmla="*/ 2147483646 h 66"/>
              <a:gd name="T64" fmla="*/ 2147483646 w 114"/>
              <a:gd name="T65" fmla="*/ 2147483646 h 66"/>
              <a:gd name="T66" fmla="*/ 2147483646 w 114"/>
              <a:gd name="T67" fmla="*/ 2147483646 h 66"/>
              <a:gd name="T68" fmla="*/ 2147483646 w 114"/>
              <a:gd name="T69" fmla="*/ 2147483646 h 66"/>
              <a:gd name="T70" fmla="*/ 2147483646 w 114"/>
              <a:gd name="T71" fmla="*/ 2147483646 h 66"/>
              <a:gd name="T72" fmla="*/ 2147483646 w 114"/>
              <a:gd name="T73" fmla="*/ 2147483646 h 6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 h="66">
                <a:moveTo>
                  <a:pt x="75" y="0"/>
                </a:moveTo>
                <a:cubicBezTo>
                  <a:pt x="71" y="0"/>
                  <a:pt x="63" y="6"/>
                  <a:pt x="57" y="6"/>
                </a:cubicBezTo>
                <a:cubicBezTo>
                  <a:pt x="50" y="6"/>
                  <a:pt x="42" y="0"/>
                  <a:pt x="38" y="0"/>
                </a:cubicBezTo>
                <a:cubicBezTo>
                  <a:pt x="14" y="0"/>
                  <a:pt x="0" y="66"/>
                  <a:pt x="18" y="66"/>
                </a:cubicBezTo>
                <a:cubicBezTo>
                  <a:pt x="33" y="66"/>
                  <a:pt x="36" y="47"/>
                  <a:pt x="57" y="47"/>
                </a:cubicBezTo>
                <a:cubicBezTo>
                  <a:pt x="74" y="47"/>
                  <a:pt x="84" y="66"/>
                  <a:pt x="95" y="66"/>
                </a:cubicBezTo>
                <a:cubicBezTo>
                  <a:pt x="114" y="66"/>
                  <a:pt x="100" y="0"/>
                  <a:pt x="75" y="0"/>
                </a:cubicBezTo>
                <a:close/>
                <a:moveTo>
                  <a:pt x="37" y="37"/>
                </a:moveTo>
                <a:cubicBezTo>
                  <a:pt x="30" y="37"/>
                  <a:pt x="24" y="32"/>
                  <a:pt x="24" y="24"/>
                </a:cubicBezTo>
                <a:cubicBezTo>
                  <a:pt x="24" y="17"/>
                  <a:pt x="30" y="12"/>
                  <a:pt x="37" y="12"/>
                </a:cubicBezTo>
                <a:cubicBezTo>
                  <a:pt x="44" y="12"/>
                  <a:pt x="50" y="17"/>
                  <a:pt x="50" y="24"/>
                </a:cubicBezTo>
                <a:cubicBezTo>
                  <a:pt x="50" y="32"/>
                  <a:pt x="44" y="37"/>
                  <a:pt x="37" y="37"/>
                </a:cubicBezTo>
                <a:close/>
                <a:moveTo>
                  <a:pt x="71" y="30"/>
                </a:moveTo>
                <a:cubicBezTo>
                  <a:pt x="69" y="30"/>
                  <a:pt x="68" y="29"/>
                  <a:pt x="68" y="27"/>
                </a:cubicBezTo>
                <a:cubicBezTo>
                  <a:pt x="68" y="26"/>
                  <a:pt x="69" y="24"/>
                  <a:pt x="71" y="24"/>
                </a:cubicBezTo>
                <a:cubicBezTo>
                  <a:pt x="72" y="24"/>
                  <a:pt x="74" y="26"/>
                  <a:pt x="74" y="27"/>
                </a:cubicBezTo>
                <a:cubicBezTo>
                  <a:pt x="74" y="29"/>
                  <a:pt x="72" y="30"/>
                  <a:pt x="71" y="30"/>
                </a:cubicBezTo>
                <a:close/>
                <a:moveTo>
                  <a:pt x="80" y="39"/>
                </a:moveTo>
                <a:cubicBezTo>
                  <a:pt x="78" y="39"/>
                  <a:pt x="77" y="37"/>
                  <a:pt x="77" y="36"/>
                </a:cubicBezTo>
                <a:cubicBezTo>
                  <a:pt x="77" y="34"/>
                  <a:pt x="78" y="33"/>
                  <a:pt x="80" y="33"/>
                </a:cubicBezTo>
                <a:cubicBezTo>
                  <a:pt x="81" y="33"/>
                  <a:pt x="82" y="34"/>
                  <a:pt x="82" y="36"/>
                </a:cubicBezTo>
                <a:cubicBezTo>
                  <a:pt x="82" y="37"/>
                  <a:pt x="81" y="39"/>
                  <a:pt x="80" y="39"/>
                </a:cubicBezTo>
                <a:close/>
                <a:moveTo>
                  <a:pt x="80" y="22"/>
                </a:moveTo>
                <a:cubicBezTo>
                  <a:pt x="78" y="22"/>
                  <a:pt x="77" y="20"/>
                  <a:pt x="77" y="19"/>
                </a:cubicBezTo>
                <a:cubicBezTo>
                  <a:pt x="77" y="17"/>
                  <a:pt x="78" y="16"/>
                  <a:pt x="80" y="16"/>
                </a:cubicBezTo>
                <a:cubicBezTo>
                  <a:pt x="81" y="16"/>
                  <a:pt x="82" y="17"/>
                  <a:pt x="82" y="19"/>
                </a:cubicBezTo>
                <a:cubicBezTo>
                  <a:pt x="82" y="20"/>
                  <a:pt x="81" y="22"/>
                  <a:pt x="80" y="22"/>
                </a:cubicBezTo>
                <a:close/>
                <a:moveTo>
                  <a:pt x="88" y="30"/>
                </a:moveTo>
                <a:cubicBezTo>
                  <a:pt x="87" y="30"/>
                  <a:pt x="85" y="29"/>
                  <a:pt x="85" y="27"/>
                </a:cubicBezTo>
                <a:cubicBezTo>
                  <a:pt x="85" y="26"/>
                  <a:pt x="87" y="24"/>
                  <a:pt x="88" y="24"/>
                </a:cubicBezTo>
                <a:cubicBezTo>
                  <a:pt x="90" y="24"/>
                  <a:pt x="91" y="26"/>
                  <a:pt x="91" y="27"/>
                </a:cubicBezTo>
                <a:cubicBezTo>
                  <a:pt x="91" y="29"/>
                  <a:pt x="90" y="30"/>
                  <a:pt x="88" y="30"/>
                </a:cubicBezTo>
                <a:close/>
                <a:moveTo>
                  <a:pt x="37" y="17"/>
                </a:moveTo>
                <a:cubicBezTo>
                  <a:pt x="33" y="17"/>
                  <a:pt x="30" y="21"/>
                  <a:pt x="30" y="24"/>
                </a:cubicBezTo>
                <a:cubicBezTo>
                  <a:pt x="30" y="28"/>
                  <a:pt x="33" y="32"/>
                  <a:pt x="37" y="32"/>
                </a:cubicBezTo>
                <a:cubicBezTo>
                  <a:pt x="41" y="32"/>
                  <a:pt x="44" y="28"/>
                  <a:pt x="44" y="24"/>
                </a:cubicBezTo>
                <a:cubicBezTo>
                  <a:pt x="44" y="21"/>
                  <a:pt x="41" y="17"/>
                  <a:pt x="37" y="17"/>
                </a:cubicBezTo>
                <a:close/>
              </a:path>
            </a:pathLst>
          </a:custGeom>
          <a:solidFill>
            <a:schemeClr val="bg1"/>
          </a:solidFill>
          <a:ln w="9525">
            <a:solidFill>
              <a:srgbClr val="004C40"/>
            </a:solidFill>
            <a:round/>
            <a:headEnd/>
            <a:tailEnd/>
          </a:ln>
          <a:extLst/>
        </p:spPr>
        <p:txBody>
          <a:bodyPr/>
          <a:lstStyle/>
          <a:p>
            <a:endParaRPr lang="zh-CN" altLang="en-US">
              <a:solidFill>
                <a:schemeClr val="bg1">
                  <a:lumMod val="50000"/>
                </a:schemeClr>
              </a:solidFill>
            </a:endParaRPr>
          </a:p>
        </p:txBody>
      </p:sp>
      <p:sp>
        <p:nvSpPr>
          <p:cNvPr id="28" name="Freeform 13"/>
          <p:cNvSpPr>
            <a:spLocks noEditPoints="1"/>
          </p:cNvSpPr>
          <p:nvPr/>
        </p:nvSpPr>
        <p:spPr bwMode="auto">
          <a:xfrm>
            <a:off x="7217367" y="2668370"/>
            <a:ext cx="722241" cy="750607"/>
          </a:xfrm>
          <a:custGeom>
            <a:avLst/>
            <a:gdLst>
              <a:gd name="T0" fmla="*/ 2147483646 w 389"/>
              <a:gd name="T1" fmla="*/ 2147483646 h 404"/>
              <a:gd name="T2" fmla="*/ 2147483646 w 389"/>
              <a:gd name="T3" fmla="*/ 0 h 404"/>
              <a:gd name="T4" fmla="*/ 0 w 389"/>
              <a:gd name="T5" fmla="*/ 2147483646 h 404"/>
              <a:gd name="T6" fmla="*/ 2147483646 w 389"/>
              <a:gd name="T7" fmla="*/ 2147483646 h 404"/>
              <a:gd name="T8" fmla="*/ 2147483646 w 389"/>
              <a:gd name="T9" fmla="*/ 2147483646 h 404"/>
              <a:gd name="T10" fmla="*/ 2147483646 w 389"/>
              <a:gd name="T11" fmla="*/ 2147483646 h 404"/>
              <a:gd name="T12" fmla="*/ 2147483646 w 389"/>
              <a:gd name="T13" fmla="*/ 2147483646 h 404"/>
              <a:gd name="T14" fmla="*/ 0 w 389"/>
              <a:gd name="T15" fmla="*/ 2147483646 h 404"/>
              <a:gd name="T16" fmla="*/ 2147483646 w 389"/>
              <a:gd name="T17" fmla="*/ 2147483646 h 404"/>
              <a:gd name="T18" fmla="*/ 2147483646 w 389"/>
              <a:gd name="T19" fmla="*/ 2147483646 h 404"/>
              <a:gd name="T20" fmla="*/ 2147483646 w 389"/>
              <a:gd name="T21" fmla="*/ 2147483646 h 404"/>
              <a:gd name="T22" fmla="*/ 2147483646 w 389"/>
              <a:gd name="T23" fmla="*/ 2147483646 h 404"/>
              <a:gd name="T24" fmla="*/ 2147483646 w 389"/>
              <a:gd name="T25" fmla="*/ 2147483646 h 404"/>
              <a:gd name="T26" fmla="*/ 2147483646 w 389"/>
              <a:gd name="T27" fmla="*/ 2147483646 h 404"/>
              <a:gd name="T28" fmla="*/ 0 w 389"/>
              <a:gd name="T29" fmla="*/ 2147483646 h 404"/>
              <a:gd name="T30" fmla="*/ 2147483646 w 389"/>
              <a:gd name="T31" fmla="*/ 2147483646 h 404"/>
              <a:gd name="T32" fmla="*/ 2147483646 w 389"/>
              <a:gd name="T33" fmla="*/ 2147483646 h 404"/>
              <a:gd name="T34" fmla="*/ 2147483646 w 389"/>
              <a:gd name="T35" fmla="*/ 2147483646 h 404"/>
              <a:gd name="T36" fmla="*/ 2147483646 w 389"/>
              <a:gd name="T37" fmla="*/ 2147483646 h 40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89" h="404">
                <a:moveTo>
                  <a:pt x="389" y="131"/>
                </a:moveTo>
                <a:lnTo>
                  <a:pt x="194" y="0"/>
                </a:lnTo>
                <a:lnTo>
                  <a:pt x="0" y="131"/>
                </a:lnTo>
                <a:lnTo>
                  <a:pt x="194" y="262"/>
                </a:lnTo>
                <a:lnTo>
                  <a:pt x="389" y="131"/>
                </a:lnTo>
                <a:close/>
                <a:moveTo>
                  <a:pt x="194" y="290"/>
                </a:moveTo>
                <a:lnTo>
                  <a:pt x="23" y="176"/>
                </a:lnTo>
                <a:lnTo>
                  <a:pt x="0" y="199"/>
                </a:lnTo>
                <a:lnTo>
                  <a:pt x="194" y="330"/>
                </a:lnTo>
                <a:lnTo>
                  <a:pt x="389" y="199"/>
                </a:lnTo>
                <a:lnTo>
                  <a:pt x="366" y="176"/>
                </a:lnTo>
                <a:lnTo>
                  <a:pt x="194" y="290"/>
                </a:lnTo>
                <a:close/>
                <a:moveTo>
                  <a:pt x="194" y="364"/>
                </a:moveTo>
                <a:lnTo>
                  <a:pt x="23" y="250"/>
                </a:lnTo>
                <a:lnTo>
                  <a:pt x="0" y="273"/>
                </a:lnTo>
                <a:lnTo>
                  <a:pt x="194" y="404"/>
                </a:lnTo>
                <a:lnTo>
                  <a:pt x="389" y="273"/>
                </a:lnTo>
                <a:lnTo>
                  <a:pt x="366" y="250"/>
                </a:lnTo>
                <a:lnTo>
                  <a:pt x="194" y="364"/>
                </a:lnTo>
                <a:close/>
              </a:path>
            </a:pathLst>
          </a:custGeom>
          <a:solidFill>
            <a:schemeClr val="bg1"/>
          </a:solidFill>
          <a:ln w="9525">
            <a:solidFill>
              <a:srgbClr val="8CC344"/>
            </a:solidFill>
            <a:round/>
            <a:headEnd/>
            <a:tailEnd/>
          </a:ln>
          <a:extLst/>
        </p:spPr>
        <p:txBody>
          <a:bodyPr/>
          <a:lstStyle/>
          <a:p>
            <a:endParaRPr lang="zh-CN" altLang="en-US">
              <a:solidFill>
                <a:schemeClr val="bg1">
                  <a:lumMod val="50000"/>
                </a:schemeClr>
              </a:solidFill>
            </a:endParaRPr>
          </a:p>
        </p:txBody>
      </p:sp>
      <p:sp>
        <p:nvSpPr>
          <p:cNvPr id="29" name="Freeform 17"/>
          <p:cNvSpPr>
            <a:spLocks/>
          </p:cNvSpPr>
          <p:nvPr/>
        </p:nvSpPr>
        <p:spPr bwMode="auto">
          <a:xfrm>
            <a:off x="9936137" y="2818929"/>
            <a:ext cx="408033" cy="541136"/>
          </a:xfrm>
          <a:custGeom>
            <a:avLst/>
            <a:gdLst>
              <a:gd name="T0" fmla="*/ 2147483646 w 193"/>
              <a:gd name="T1" fmla="*/ 0 h 256"/>
              <a:gd name="T2" fmla="*/ 0 w 193"/>
              <a:gd name="T3" fmla="*/ 2147483646 h 256"/>
              <a:gd name="T4" fmla="*/ 2147483646 w 193"/>
              <a:gd name="T5" fmla="*/ 2147483646 h 256"/>
              <a:gd name="T6" fmla="*/ 2147483646 w 193"/>
              <a:gd name="T7" fmla="*/ 2147483646 h 256"/>
              <a:gd name="T8" fmla="*/ 2147483646 w 193"/>
              <a:gd name="T9" fmla="*/ 2147483646 h 256"/>
              <a:gd name="T10" fmla="*/ 2147483646 w 193"/>
              <a:gd name="T11" fmla="*/ 2147483646 h 256"/>
              <a:gd name="T12" fmla="*/ 2147483646 w 193"/>
              <a:gd name="T13" fmla="*/ 2147483646 h 256"/>
              <a:gd name="T14" fmla="*/ 2147483646 w 193"/>
              <a:gd name="T15" fmla="*/ 2147483646 h 256"/>
              <a:gd name="T16" fmla="*/ 2147483646 w 193"/>
              <a:gd name="T17" fmla="*/ 2147483646 h 256"/>
              <a:gd name="T18" fmla="*/ 2147483646 w 193"/>
              <a:gd name="T19" fmla="*/ 2147483646 h 256"/>
              <a:gd name="T20" fmla="*/ 2147483646 w 193"/>
              <a:gd name="T21" fmla="*/ 2147483646 h 256"/>
              <a:gd name="T22" fmla="*/ 2147483646 w 193"/>
              <a:gd name="T23" fmla="*/ 2147483646 h 256"/>
              <a:gd name="T24" fmla="*/ 2147483646 w 193"/>
              <a:gd name="T25" fmla="*/ 2147483646 h 256"/>
              <a:gd name="T26" fmla="*/ 2147483646 w 193"/>
              <a:gd name="T27" fmla="*/ 2147483646 h 256"/>
              <a:gd name="T28" fmla="*/ 2147483646 w 193"/>
              <a:gd name="T29" fmla="*/ 2147483646 h 256"/>
              <a:gd name="T30" fmla="*/ 2147483646 w 193"/>
              <a:gd name="T31" fmla="*/ 2147483646 h 256"/>
              <a:gd name="T32" fmla="*/ 2147483646 w 193"/>
              <a:gd name="T33" fmla="*/ 2147483646 h 256"/>
              <a:gd name="T34" fmla="*/ 2147483646 w 193"/>
              <a:gd name="T35" fmla="*/ 2147483646 h 256"/>
              <a:gd name="T36" fmla="*/ 2147483646 w 193"/>
              <a:gd name="T37" fmla="*/ 2147483646 h 256"/>
              <a:gd name="T38" fmla="*/ 2147483646 w 193"/>
              <a:gd name="T39" fmla="*/ 2147483646 h 256"/>
              <a:gd name="T40" fmla="*/ 2147483646 w 193"/>
              <a:gd name="T41" fmla="*/ 2147483646 h 256"/>
              <a:gd name="T42" fmla="*/ 2147483646 w 193"/>
              <a:gd name="T43" fmla="*/ 2147483646 h 256"/>
              <a:gd name="T44" fmla="*/ 2147483646 w 193"/>
              <a:gd name="T45" fmla="*/ 2147483646 h 256"/>
              <a:gd name="T46" fmla="*/ 2147483646 w 193"/>
              <a:gd name="T47" fmla="*/ 2147483646 h 256"/>
              <a:gd name="T48" fmla="*/ 2147483646 w 193"/>
              <a:gd name="T49" fmla="*/ 2147483646 h 256"/>
              <a:gd name="T50" fmla="*/ 2147483646 w 193"/>
              <a:gd name="T51" fmla="*/ 2147483646 h 256"/>
              <a:gd name="T52" fmla="*/ 2147483646 w 193"/>
              <a:gd name="T53" fmla="*/ 2147483646 h 256"/>
              <a:gd name="T54" fmla="*/ 2147483646 w 193"/>
              <a:gd name="T55" fmla="*/ 2147483646 h 256"/>
              <a:gd name="T56" fmla="*/ 2147483646 w 193"/>
              <a:gd name="T57" fmla="*/ 2147483646 h 256"/>
              <a:gd name="T58" fmla="*/ 2147483646 w 193"/>
              <a:gd name="T59" fmla="*/ 2147483646 h 256"/>
              <a:gd name="T60" fmla="*/ 2147483646 w 193"/>
              <a:gd name="T61" fmla="*/ 2147483646 h 256"/>
              <a:gd name="T62" fmla="*/ 2147483646 w 193"/>
              <a:gd name="T63" fmla="*/ 0 h 25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93" h="256">
                <a:moveTo>
                  <a:pt x="97" y="0"/>
                </a:moveTo>
                <a:cubicBezTo>
                  <a:pt x="43" y="0"/>
                  <a:pt x="0" y="43"/>
                  <a:pt x="0" y="96"/>
                </a:cubicBezTo>
                <a:cubicBezTo>
                  <a:pt x="0" y="137"/>
                  <a:pt x="39" y="168"/>
                  <a:pt x="39" y="168"/>
                </a:cubicBezTo>
                <a:cubicBezTo>
                  <a:pt x="52" y="178"/>
                  <a:pt x="62" y="193"/>
                  <a:pt x="62" y="203"/>
                </a:cubicBezTo>
                <a:cubicBezTo>
                  <a:pt x="62" y="206"/>
                  <a:pt x="63" y="210"/>
                  <a:pt x="67" y="213"/>
                </a:cubicBezTo>
                <a:cubicBezTo>
                  <a:pt x="66" y="214"/>
                  <a:pt x="65" y="215"/>
                  <a:pt x="65" y="216"/>
                </a:cubicBezTo>
                <a:cubicBezTo>
                  <a:pt x="65" y="218"/>
                  <a:pt x="66" y="220"/>
                  <a:pt x="67" y="221"/>
                </a:cubicBezTo>
                <a:cubicBezTo>
                  <a:pt x="66" y="222"/>
                  <a:pt x="65" y="223"/>
                  <a:pt x="65" y="225"/>
                </a:cubicBezTo>
                <a:cubicBezTo>
                  <a:pt x="65" y="227"/>
                  <a:pt x="66" y="228"/>
                  <a:pt x="67" y="229"/>
                </a:cubicBezTo>
                <a:cubicBezTo>
                  <a:pt x="66" y="230"/>
                  <a:pt x="65" y="232"/>
                  <a:pt x="65" y="233"/>
                </a:cubicBezTo>
                <a:cubicBezTo>
                  <a:pt x="65" y="235"/>
                  <a:pt x="66" y="237"/>
                  <a:pt x="68" y="238"/>
                </a:cubicBezTo>
                <a:cubicBezTo>
                  <a:pt x="67" y="239"/>
                  <a:pt x="67" y="240"/>
                  <a:pt x="67" y="242"/>
                </a:cubicBezTo>
                <a:cubicBezTo>
                  <a:pt x="67" y="244"/>
                  <a:pt x="68" y="246"/>
                  <a:pt x="70" y="247"/>
                </a:cubicBezTo>
                <a:cubicBezTo>
                  <a:pt x="70" y="247"/>
                  <a:pt x="70" y="247"/>
                  <a:pt x="70" y="247"/>
                </a:cubicBezTo>
                <a:cubicBezTo>
                  <a:pt x="77" y="254"/>
                  <a:pt x="77" y="254"/>
                  <a:pt x="77" y="254"/>
                </a:cubicBezTo>
                <a:cubicBezTo>
                  <a:pt x="78" y="256"/>
                  <a:pt x="80" y="256"/>
                  <a:pt x="82" y="256"/>
                </a:cubicBezTo>
                <a:cubicBezTo>
                  <a:pt x="111" y="256"/>
                  <a:pt x="111" y="256"/>
                  <a:pt x="111" y="256"/>
                </a:cubicBezTo>
                <a:cubicBezTo>
                  <a:pt x="113" y="256"/>
                  <a:pt x="115" y="256"/>
                  <a:pt x="116" y="254"/>
                </a:cubicBezTo>
                <a:cubicBezTo>
                  <a:pt x="123" y="247"/>
                  <a:pt x="123" y="247"/>
                  <a:pt x="123" y="247"/>
                </a:cubicBezTo>
                <a:cubicBezTo>
                  <a:pt x="123" y="247"/>
                  <a:pt x="123" y="247"/>
                  <a:pt x="124" y="247"/>
                </a:cubicBezTo>
                <a:cubicBezTo>
                  <a:pt x="125" y="246"/>
                  <a:pt x="127" y="244"/>
                  <a:pt x="127" y="242"/>
                </a:cubicBezTo>
                <a:cubicBezTo>
                  <a:pt x="127" y="240"/>
                  <a:pt x="126" y="239"/>
                  <a:pt x="126" y="238"/>
                </a:cubicBezTo>
                <a:cubicBezTo>
                  <a:pt x="127" y="237"/>
                  <a:pt x="128" y="235"/>
                  <a:pt x="128" y="233"/>
                </a:cubicBezTo>
                <a:cubicBezTo>
                  <a:pt x="128" y="232"/>
                  <a:pt x="128" y="230"/>
                  <a:pt x="126" y="229"/>
                </a:cubicBezTo>
                <a:cubicBezTo>
                  <a:pt x="128" y="228"/>
                  <a:pt x="128" y="227"/>
                  <a:pt x="128" y="225"/>
                </a:cubicBezTo>
                <a:cubicBezTo>
                  <a:pt x="128" y="223"/>
                  <a:pt x="128" y="222"/>
                  <a:pt x="126" y="221"/>
                </a:cubicBezTo>
                <a:cubicBezTo>
                  <a:pt x="128" y="220"/>
                  <a:pt x="128" y="218"/>
                  <a:pt x="128" y="216"/>
                </a:cubicBezTo>
                <a:cubicBezTo>
                  <a:pt x="128" y="215"/>
                  <a:pt x="128" y="214"/>
                  <a:pt x="127" y="213"/>
                </a:cubicBezTo>
                <a:cubicBezTo>
                  <a:pt x="130" y="210"/>
                  <a:pt x="132" y="206"/>
                  <a:pt x="132" y="203"/>
                </a:cubicBezTo>
                <a:cubicBezTo>
                  <a:pt x="132" y="193"/>
                  <a:pt x="142" y="178"/>
                  <a:pt x="154" y="168"/>
                </a:cubicBezTo>
                <a:cubicBezTo>
                  <a:pt x="154" y="168"/>
                  <a:pt x="193" y="137"/>
                  <a:pt x="193" y="96"/>
                </a:cubicBezTo>
                <a:cubicBezTo>
                  <a:pt x="193" y="43"/>
                  <a:pt x="150" y="0"/>
                  <a:pt x="97" y="0"/>
                </a:cubicBez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0" name="Freeform 18"/>
          <p:cNvSpPr>
            <a:spLocks/>
          </p:cNvSpPr>
          <p:nvPr/>
        </p:nvSpPr>
        <p:spPr bwMode="auto">
          <a:xfrm>
            <a:off x="10117242" y="2585454"/>
            <a:ext cx="37095" cy="183288"/>
          </a:xfrm>
          <a:custGeom>
            <a:avLst/>
            <a:gdLst>
              <a:gd name="T0" fmla="*/ 2147483646 w 17"/>
              <a:gd name="T1" fmla="*/ 2147483646 h 87"/>
              <a:gd name="T2" fmla="*/ 2147483646 w 17"/>
              <a:gd name="T3" fmla="*/ 2147483646 h 87"/>
              <a:gd name="T4" fmla="*/ 2147483646 w 17"/>
              <a:gd name="T5" fmla="*/ 2147483646 h 87"/>
              <a:gd name="T6" fmla="*/ 0 w 17"/>
              <a:gd name="T7" fmla="*/ 2147483646 h 87"/>
              <a:gd name="T8" fmla="*/ 0 w 17"/>
              <a:gd name="T9" fmla="*/ 2147483646 h 87"/>
              <a:gd name="T10" fmla="*/ 2147483646 w 17"/>
              <a:gd name="T11" fmla="*/ 0 h 87"/>
              <a:gd name="T12" fmla="*/ 2147483646 w 17"/>
              <a:gd name="T13" fmla="*/ 0 h 87"/>
              <a:gd name="T14" fmla="*/ 2147483646 w 17"/>
              <a:gd name="T15" fmla="*/ 2147483646 h 87"/>
              <a:gd name="T16" fmla="*/ 2147483646 w 17"/>
              <a:gd name="T17" fmla="*/ 2147483646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 h="87">
                <a:moveTo>
                  <a:pt x="17" y="79"/>
                </a:moveTo>
                <a:cubicBezTo>
                  <a:pt x="17" y="83"/>
                  <a:pt x="13" y="87"/>
                  <a:pt x="8" y="87"/>
                </a:cubicBezTo>
                <a:cubicBezTo>
                  <a:pt x="8" y="87"/>
                  <a:pt x="8" y="87"/>
                  <a:pt x="8" y="87"/>
                </a:cubicBezTo>
                <a:cubicBezTo>
                  <a:pt x="4" y="87"/>
                  <a:pt x="0" y="83"/>
                  <a:pt x="0" y="79"/>
                </a:cubicBezTo>
                <a:cubicBezTo>
                  <a:pt x="0" y="9"/>
                  <a:pt x="0" y="9"/>
                  <a:pt x="0" y="9"/>
                </a:cubicBezTo>
                <a:cubicBezTo>
                  <a:pt x="0" y="4"/>
                  <a:pt x="4" y="0"/>
                  <a:pt x="8" y="0"/>
                </a:cubicBezTo>
                <a:cubicBezTo>
                  <a:pt x="8" y="0"/>
                  <a:pt x="8" y="0"/>
                  <a:pt x="8" y="0"/>
                </a:cubicBezTo>
                <a:cubicBezTo>
                  <a:pt x="13" y="0"/>
                  <a:pt x="16" y="4"/>
                  <a:pt x="16" y="9"/>
                </a:cubicBezTo>
                <a:lnTo>
                  <a:pt x="17" y="79"/>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1" name="Freeform 19"/>
          <p:cNvSpPr>
            <a:spLocks/>
          </p:cNvSpPr>
          <p:nvPr/>
        </p:nvSpPr>
        <p:spPr bwMode="auto">
          <a:xfrm>
            <a:off x="10259073" y="2646550"/>
            <a:ext cx="117828" cy="165832"/>
          </a:xfrm>
          <a:custGeom>
            <a:avLst/>
            <a:gdLst>
              <a:gd name="T0" fmla="*/ 2147483646 w 56"/>
              <a:gd name="T1" fmla="*/ 2147483646 h 79"/>
              <a:gd name="T2" fmla="*/ 2147483646 w 56"/>
              <a:gd name="T3" fmla="*/ 2147483646 h 79"/>
              <a:gd name="T4" fmla="*/ 2147483646 w 56"/>
              <a:gd name="T5" fmla="*/ 2147483646 h 79"/>
              <a:gd name="T6" fmla="*/ 2147483646 w 56"/>
              <a:gd name="T7" fmla="*/ 2147483646 h 79"/>
              <a:gd name="T8" fmla="*/ 2147483646 w 56"/>
              <a:gd name="T9" fmla="*/ 2147483646 h 79"/>
              <a:gd name="T10" fmla="*/ 2147483646 w 56"/>
              <a:gd name="T11" fmla="*/ 2147483646 h 79"/>
              <a:gd name="T12" fmla="*/ 2147483646 w 56"/>
              <a:gd name="T13" fmla="*/ 2147483646 h 79"/>
              <a:gd name="T14" fmla="*/ 2147483646 w 56"/>
              <a:gd name="T15" fmla="*/ 2147483646 h 79"/>
              <a:gd name="T16" fmla="*/ 2147483646 w 56"/>
              <a:gd name="T17" fmla="*/ 2147483646 h 7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6" h="79">
                <a:moveTo>
                  <a:pt x="16" y="74"/>
                </a:moveTo>
                <a:cubicBezTo>
                  <a:pt x="14" y="77"/>
                  <a:pt x="9" y="79"/>
                  <a:pt x="5" y="76"/>
                </a:cubicBezTo>
                <a:cubicBezTo>
                  <a:pt x="5" y="76"/>
                  <a:pt x="5" y="76"/>
                  <a:pt x="5" y="76"/>
                </a:cubicBezTo>
                <a:cubicBezTo>
                  <a:pt x="1" y="74"/>
                  <a:pt x="0" y="69"/>
                  <a:pt x="2" y="65"/>
                </a:cubicBezTo>
                <a:cubicBezTo>
                  <a:pt x="40" y="6"/>
                  <a:pt x="40" y="6"/>
                  <a:pt x="40" y="6"/>
                </a:cubicBezTo>
                <a:cubicBezTo>
                  <a:pt x="42" y="2"/>
                  <a:pt x="47" y="0"/>
                  <a:pt x="51" y="3"/>
                </a:cubicBezTo>
                <a:cubicBezTo>
                  <a:pt x="51" y="3"/>
                  <a:pt x="51" y="3"/>
                  <a:pt x="51" y="3"/>
                </a:cubicBezTo>
                <a:cubicBezTo>
                  <a:pt x="55" y="5"/>
                  <a:pt x="56" y="11"/>
                  <a:pt x="54" y="14"/>
                </a:cubicBezTo>
                <a:lnTo>
                  <a:pt x="16" y="74"/>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2" name="Freeform 20"/>
          <p:cNvSpPr>
            <a:spLocks/>
          </p:cNvSpPr>
          <p:nvPr/>
        </p:nvSpPr>
        <p:spPr bwMode="auto">
          <a:xfrm>
            <a:off x="10359444" y="2829838"/>
            <a:ext cx="174560" cy="98191"/>
          </a:xfrm>
          <a:custGeom>
            <a:avLst/>
            <a:gdLst>
              <a:gd name="T0" fmla="*/ 2147483646 w 83"/>
              <a:gd name="T1" fmla="*/ 2147483646 h 47"/>
              <a:gd name="T2" fmla="*/ 2147483646 w 83"/>
              <a:gd name="T3" fmla="*/ 2147483646 h 47"/>
              <a:gd name="T4" fmla="*/ 2147483646 w 83"/>
              <a:gd name="T5" fmla="*/ 2147483646 h 47"/>
              <a:gd name="T6" fmla="*/ 2147483646 w 83"/>
              <a:gd name="T7" fmla="*/ 2147483646 h 47"/>
              <a:gd name="T8" fmla="*/ 2147483646 w 83"/>
              <a:gd name="T9" fmla="*/ 2147483646 h 47"/>
              <a:gd name="T10" fmla="*/ 2147483646 w 83"/>
              <a:gd name="T11" fmla="*/ 2147483646 h 47"/>
              <a:gd name="T12" fmla="*/ 2147483646 w 83"/>
              <a:gd name="T13" fmla="*/ 2147483646 h 47"/>
              <a:gd name="T14" fmla="*/ 2147483646 w 83"/>
              <a:gd name="T15" fmla="*/ 2147483646 h 47"/>
              <a:gd name="T16" fmla="*/ 2147483646 w 83"/>
              <a:gd name="T17" fmla="*/ 2147483646 h 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 h="47">
                <a:moveTo>
                  <a:pt x="13" y="45"/>
                </a:moveTo>
                <a:cubicBezTo>
                  <a:pt x="9" y="47"/>
                  <a:pt x="4" y="45"/>
                  <a:pt x="2" y="41"/>
                </a:cubicBezTo>
                <a:cubicBezTo>
                  <a:pt x="2" y="41"/>
                  <a:pt x="2" y="41"/>
                  <a:pt x="2" y="41"/>
                </a:cubicBezTo>
                <a:cubicBezTo>
                  <a:pt x="0" y="37"/>
                  <a:pt x="2" y="32"/>
                  <a:pt x="6" y="30"/>
                </a:cubicBezTo>
                <a:cubicBezTo>
                  <a:pt x="70" y="2"/>
                  <a:pt x="70" y="2"/>
                  <a:pt x="70" y="2"/>
                </a:cubicBezTo>
                <a:cubicBezTo>
                  <a:pt x="74" y="0"/>
                  <a:pt x="79" y="2"/>
                  <a:pt x="81" y="6"/>
                </a:cubicBezTo>
                <a:cubicBezTo>
                  <a:pt x="81" y="6"/>
                  <a:pt x="81" y="6"/>
                  <a:pt x="81" y="6"/>
                </a:cubicBezTo>
                <a:cubicBezTo>
                  <a:pt x="83" y="10"/>
                  <a:pt x="81" y="15"/>
                  <a:pt x="77" y="17"/>
                </a:cubicBezTo>
                <a:lnTo>
                  <a:pt x="13" y="45"/>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3" name="Freeform 21"/>
          <p:cNvSpPr>
            <a:spLocks/>
          </p:cNvSpPr>
          <p:nvPr/>
        </p:nvSpPr>
        <p:spPr bwMode="auto">
          <a:xfrm>
            <a:off x="10383446" y="3037128"/>
            <a:ext cx="183288" cy="58913"/>
          </a:xfrm>
          <a:custGeom>
            <a:avLst/>
            <a:gdLst>
              <a:gd name="T0" fmla="*/ 2147483646 w 87"/>
              <a:gd name="T1" fmla="*/ 2147483646 h 27"/>
              <a:gd name="T2" fmla="*/ 0 w 87"/>
              <a:gd name="T3" fmla="*/ 2147483646 h 27"/>
              <a:gd name="T4" fmla="*/ 0 w 87"/>
              <a:gd name="T5" fmla="*/ 2147483646 h 27"/>
              <a:gd name="T6" fmla="*/ 2147483646 w 87"/>
              <a:gd name="T7" fmla="*/ 2147483646 h 27"/>
              <a:gd name="T8" fmla="*/ 2147483646 w 87"/>
              <a:gd name="T9" fmla="*/ 2147483646 h 27"/>
              <a:gd name="T10" fmla="*/ 2147483646 w 87"/>
              <a:gd name="T11" fmla="*/ 2147483646 h 27"/>
              <a:gd name="T12" fmla="*/ 2147483646 w 87"/>
              <a:gd name="T13" fmla="*/ 2147483646 h 27"/>
              <a:gd name="T14" fmla="*/ 2147483646 w 87"/>
              <a:gd name="T15" fmla="*/ 2147483646 h 27"/>
              <a:gd name="T16" fmla="*/ 2147483646 w 87"/>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7" h="27">
                <a:moveTo>
                  <a:pt x="8" y="17"/>
                </a:moveTo>
                <a:cubicBezTo>
                  <a:pt x="3" y="17"/>
                  <a:pt x="0" y="12"/>
                  <a:pt x="0" y="8"/>
                </a:cubicBezTo>
                <a:cubicBezTo>
                  <a:pt x="0" y="8"/>
                  <a:pt x="0" y="8"/>
                  <a:pt x="0" y="8"/>
                </a:cubicBezTo>
                <a:cubicBezTo>
                  <a:pt x="1" y="3"/>
                  <a:pt x="5" y="0"/>
                  <a:pt x="10" y="1"/>
                </a:cubicBezTo>
                <a:cubicBezTo>
                  <a:pt x="79" y="10"/>
                  <a:pt x="79" y="10"/>
                  <a:pt x="79" y="10"/>
                </a:cubicBezTo>
                <a:cubicBezTo>
                  <a:pt x="84" y="11"/>
                  <a:pt x="87" y="15"/>
                  <a:pt x="86" y="20"/>
                </a:cubicBezTo>
                <a:cubicBezTo>
                  <a:pt x="86" y="20"/>
                  <a:pt x="86" y="20"/>
                  <a:pt x="86" y="20"/>
                </a:cubicBezTo>
                <a:cubicBezTo>
                  <a:pt x="86" y="24"/>
                  <a:pt x="81" y="27"/>
                  <a:pt x="77" y="27"/>
                </a:cubicBezTo>
                <a:lnTo>
                  <a:pt x="8" y="17"/>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4" name="Freeform 22"/>
          <p:cNvSpPr>
            <a:spLocks/>
          </p:cNvSpPr>
          <p:nvPr/>
        </p:nvSpPr>
        <p:spPr bwMode="auto">
          <a:xfrm>
            <a:off x="10320168" y="3174594"/>
            <a:ext cx="150557" cy="135284"/>
          </a:xfrm>
          <a:custGeom>
            <a:avLst/>
            <a:gdLst>
              <a:gd name="T0" fmla="*/ 2147483646 w 72"/>
              <a:gd name="T1" fmla="*/ 2147483646 h 64"/>
              <a:gd name="T2" fmla="*/ 2147483646 w 72"/>
              <a:gd name="T3" fmla="*/ 2147483646 h 64"/>
              <a:gd name="T4" fmla="*/ 2147483646 w 72"/>
              <a:gd name="T5" fmla="*/ 2147483646 h 64"/>
              <a:gd name="T6" fmla="*/ 2147483646 w 72"/>
              <a:gd name="T7" fmla="*/ 2147483646 h 64"/>
              <a:gd name="T8" fmla="*/ 2147483646 w 72"/>
              <a:gd name="T9" fmla="*/ 2147483646 h 64"/>
              <a:gd name="T10" fmla="*/ 2147483646 w 72"/>
              <a:gd name="T11" fmla="*/ 2147483646 h 64"/>
              <a:gd name="T12" fmla="*/ 2147483646 w 72"/>
              <a:gd name="T13" fmla="*/ 2147483646 h 64"/>
              <a:gd name="T14" fmla="*/ 2147483646 w 72"/>
              <a:gd name="T15" fmla="*/ 2147483646 h 64"/>
              <a:gd name="T16" fmla="*/ 2147483646 w 72"/>
              <a:gd name="T17" fmla="*/ 2147483646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2" h="64">
                <a:moveTo>
                  <a:pt x="4" y="15"/>
                </a:moveTo>
                <a:cubicBezTo>
                  <a:pt x="0" y="12"/>
                  <a:pt x="0" y="7"/>
                  <a:pt x="3" y="4"/>
                </a:cubicBezTo>
                <a:cubicBezTo>
                  <a:pt x="3" y="4"/>
                  <a:pt x="3" y="4"/>
                  <a:pt x="3" y="4"/>
                </a:cubicBezTo>
                <a:cubicBezTo>
                  <a:pt x="6" y="0"/>
                  <a:pt x="11" y="0"/>
                  <a:pt x="15" y="3"/>
                </a:cubicBezTo>
                <a:cubicBezTo>
                  <a:pt x="68" y="49"/>
                  <a:pt x="68" y="49"/>
                  <a:pt x="68" y="49"/>
                </a:cubicBezTo>
                <a:cubicBezTo>
                  <a:pt x="71" y="51"/>
                  <a:pt x="72" y="57"/>
                  <a:pt x="69" y="60"/>
                </a:cubicBezTo>
                <a:cubicBezTo>
                  <a:pt x="69" y="60"/>
                  <a:pt x="69" y="60"/>
                  <a:pt x="69" y="60"/>
                </a:cubicBezTo>
                <a:cubicBezTo>
                  <a:pt x="66" y="64"/>
                  <a:pt x="60" y="64"/>
                  <a:pt x="57" y="61"/>
                </a:cubicBezTo>
                <a:lnTo>
                  <a:pt x="4" y="15"/>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5" name="Freeform 23"/>
          <p:cNvSpPr>
            <a:spLocks/>
          </p:cNvSpPr>
          <p:nvPr/>
        </p:nvSpPr>
        <p:spPr bwMode="auto">
          <a:xfrm>
            <a:off x="9800853" y="3174594"/>
            <a:ext cx="150557" cy="137467"/>
          </a:xfrm>
          <a:custGeom>
            <a:avLst/>
            <a:gdLst>
              <a:gd name="T0" fmla="*/ 2147483646 w 71"/>
              <a:gd name="T1" fmla="*/ 2147483646 h 65"/>
              <a:gd name="T2" fmla="*/ 2147483646 w 71"/>
              <a:gd name="T3" fmla="*/ 2147483646 h 65"/>
              <a:gd name="T4" fmla="*/ 2147483646 w 71"/>
              <a:gd name="T5" fmla="*/ 2147483646 h 65"/>
              <a:gd name="T6" fmla="*/ 2147483646 w 71"/>
              <a:gd name="T7" fmla="*/ 2147483646 h 65"/>
              <a:gd name="T8" fmla="*/ 2147483646 w 71"/>
              <a:gd name="T9" fmla="*/ 2147483646 h 65"/>
              <a:gd name="T10" fmla="*/ 2147483646 w 71"/>
              <a:gd name="T11" fmla="*/ 2147483646 h 65"/>
              <a:gd name="T12" fmla="*/ 2147483646 w 71"/>
              <a:gd name="T13" fmla="*/ 2147483646 h 65"/>
              <a:gd name="T14" fmla="*/ 2147483646 w 71"/>
              <a:gd name="T15" fmla="*/ 2147483646 h 65"/>
              <a:gd name="T16" fmla="*/ 2147483646 w 71"/>
              <a:gd name="T17" fmla="*/ 2147483646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1" h="65">
                <a:moveTo>
                  <a:pt x="56" y="3"/>
                </a:moveTo>
                <a:cubicBezTo>
                  <a:pt x="60" y="0"/>
                  <a:pt x="65" y="1"/>
                  <a:pt x="68" y="4"/>
                </a:cubicBezTo>
                <a:cubicBezTo>
                  <a:pt x="68" y="4"/>
                  <a:pt x="68" y="4"/>
                  <a:pt x="68" y="4"/>
                </a:cubicBezTo>
                <a:cubicBezTo>
                  <a:pt x="71" y="8"/>
                  <a:pt x="71" y="13"/>
                  <a:pt x="67" y="16"/>
                </a:cubicBezTo>
                <a:cubicBezTo>
                  <a:pt x="14" y="62"/>
                  <a:pt x="14" y="62"/>
                  <a:pt x="14" y="62"/>
                </a:cubicBezTo>
                <a:cubicBezTo>
                  <a:pt x="11" y="65"/>
                  <a:pt x="6" y="64"/>
                  <a:pt x="3" y="61"/>
                </a:cubicBezTo>
                <a:cubicBezTo>
                  <a:pt x="3" y="61"/>
                  <a:pt x="3" y="61"/>
                  <a:pt x="3" y="61"/>
                </a:cubicBezTo>
                <a:cubicBezTo>
                  <a:pt x="0" y="58"/>
                  <a:pt x="0" y="52"/>
                  <a:pt x="3" y="49"/>
                </a:cubicBezTo>
                <a:lnTo>
                  <a:pt x="56" y="3"/>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6" name="Freeform 24"/>
          <p:cNvSpPr>
            <a:spLocks/>
          </p:cNvSpPr>
          <p:nvPr/>
        </p:nvSpPr>
        <p:spPr bwMode="auto">
          <a:xfrm>
            <a:off x="9704845" y="3037128"/>
            <a:ext cx="183288" cy="61096"/>
          </a:xfrm>
          <a:custGeom>
            <a:avLst/>
            <a:gdLst>
              <a:gd name="T0" fmla="*/ 2147483646 w 87"/>
              <a:gd name="T1" fmla="*/ 2147483646 h 28"/>
              <a:gd name="T2" fmla="*/ 2147483646 w 87"/>
              <a:gd name="T3" fmla="*/ 2147483646 h 28"/>
              <a:gd name="T4" fmla="*/ 2147483646 w 87"/>
              <a:gd name="T5" fmla="*/ 2147483646 h 28"/>
              <a:gd name="T6" fmla="*/ 2147483646 w 87"/>
              <a:gd name="T7" fmla="*/ 2147483646 h 28"/>
              <a:gd name="T8" fmla="*/ 2147483646 w 87"/>
              <a:gd name="T9" fmla="*/ 2147483646 h 28"/>
              <a:gd name="T10" fmla="*/ 0 w 87"/>
              <a:gd name="T11" fmla="*/ 2147483646 h 28"/>
              <a:gd name="T12" fmla="*/ 0 w 87"/>
              <a:gd name="T13" fmla="*/ 2147483646 h 28"/>
              <a:gd name="T14" fmla="*/ 2147483646 w 87"/>
              <a:gd name="T15" fmla="*/ 2147483646 h 28"/>
              <a:gd name="T16" fmla="*/ 2147483646 w 87"/>
              <a:gd name="T17" fmla="*/ 2147483646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7" h="28">
                <a:moveTo>
                  <a:pt x="77" y="1"/>
                </a:moveTo>
                <a:cubicBezTo>
                  <a:pt x="81" y="0"/>
                  <a:pt x="86" y="3"/>
                  <a:pt x="86" y="8"/>
                </a:cubicBezTo>
                <a:cubicBezTo>
                  <a:pt x="86" y="8"/>
                  <a:pt x="86" y="8"/>
                  <a:pt x="86" y="8"/>
                </a:cubicBezTo>
                <a:cubicBezTo>
                  <a:pt x="87" y="12"/>
                  <a:pt x="84" y="17"/>
                  <a:pt x="79" y="17"/>
                </a:cubicBezTo>
                <a:cubicBezTo>
                  <a:pt x="10" y="27"/>
                  <a:pt x="10" y="27"/>
                  <a:pt x="10" y="27"/>
                </a:cubicBezTo>
                <a:cubicBezTo>
                  <a:pt x="5" y="28"/>
                  <a:pt x="1" y="24"/>
                  <a:pt x="0" y="20"/>
                </a:cubicBezTo>
                <a:cubicBezTo>
                  <a:pt x="0" y="20"/>
                  <a:pt x="0" y="20"/>
                  <a:pt x="0" y="20"/>
                </a:cubicBezTo>
                <a:cubicBezTo>
                  <a:pt x="0" y="15"/>
                  <a:pt x="3" y="11"/>
                  <a:pt x="7" y="10"/>
                </a:cubicBezTo>
                <a:lnTo>
                  <a:pt x="77" y="1"/>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7" name="Freeform 25"/>
          <p:cNvSpPr>
            <a:spLocks/>
          </p:cNvSpPr>
          <p:nvPr/>
        </p:nvSpPr>
        <p:spPr bwMode="auto">
          <a:xfrm>
            <a:off x="9735393" y="2829838"/>
            <a:ext cx="174560" cy="100372"/>
          </a:xfrm>
          <a:custGeom>
            <a:avLst/>
            <a:gdLst>
              <a:gd name="T0" fmla="*/ 2147483646 w 83"/>
              <a:gd name="T1" fmla="*/ 2147483646 h 48"/>
              <a:gd name="T2" fmla="*/ 2147483646 w 83"/>
              <a:gd name="T3" fmla="*/ 2147483646 h 48"/>
              <a:gd name="T4" fmla="*/ 2147483646 w 83"/>
              <a:gd name="T5" fmla="*/ 2147483646 h 48"/>
              <a:gd name="T6" fmla="*/ 2147483646 w 83"/>
              <a:gd name="T7" fmla="*/ 2147483646 h 48"/>
              <a:gd name="T8" fmla="*/ 2147483646 w 83"/>
              <a:gd name="T9" fmla="*/ 2147483646 h 48"/>
              <a:gd name="T10" fmla="*/ 2147483646 w 83"/>
              <a:gd name="T11" fmla="*/ 2147483646 h 48"/>
              <a:gd name="T12" fmla="*/ 2147483646 w 83"/>
              <a:gd name="T13" fmla="*/ 2147483646 h 48"/>
              <a:gd name="T14" fmla="*/ 2147483646 w 83"/>
              <a:gd name="T15" fmla="*/ 2147483646 h 48"/>
              <a:gd name="T16" fmla="*/ 2147483646 w 83"/>
              <a:gd name="T17" fmla="*/ 2147483646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 h="48">
                <a:moveTo>
                  <a:pt x="77" y="30"/>
                </a:moveTo>
                <a:cubicBezTo>
                  <a:pt x="81" y="32"/>
                  <a:pt x="83" y="37"/>
                  <a:pt x="81" y="41"/>
                </a:cubicBezTo>
                <a:cubicBezTo>
                  <a:pt x="81" y="41"/>
                  <a:pt x="81" y="41"/>
                  <a:pt x="81" y="41"/>
                </a:cubicBezTo>
                <a:cubicBezTo>
                  <a:pt x="80" y="46"/>
                  <a:pt x="75" y="48"/>
                  <a:pt x="70" y="46"/>
                </a:cubicBezTo>
                <a:cubicBezTo>
                  <a:pt x="6" y="17"/>
                  <a:pt x="6" y="17"/>
                  <a:pt x="6" y="17"/>
                </a:cubicBezTo>
                <a:cubicBezTo>
                  <a:pt x="2" y="15"/>
                  <a:pt x="0" y="10"/>
                  <a:pt x="2" y="6"/>
                </a:cubicBezTo>
                <a:cubicBezTo>
                  <a:pt x="2" y="6"/>
                  <a:pt x="2" y="6"/>
                  <a:pt x="2" y="6"/>
                </a:cubicBezTo>
                <a:cubicBezTo>
                  <a:pt x="4" y="2"/>
                  <a:pt x="9" y="0"/>
                  <a:pt x="13" y="2"/>
                </a:cubicBezTo>
                <a:lnTo>
                  <a:pt x="77" y="30"/>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8" name="Freeform 26"/>
          <p:cNvSpPr>
            <a:spLocks/>
          </p:cNvSpPr>
          <p:nvPr/>
        </p:nvSpPr>
        <p:spPr bwMode="auto">
          <a:xfrm>
            <a:off x="9892497" y="2648733"/>
            <a:ext cx="117828" cy="163649"/>
          </a:xfrm>
          <a:custGeom>
            <a:avLst/>
            <a:gdLst>
              <a:gd name="T0" fmla="*/ 2147483646 w 56"/>
              <a:gd name="T1" fmla="*/ 2147483646 h 78"/>
              <a:gd name="T2" fmla="*/ 2147483646 w 56"/>
              <a:gd name="T3" fmla="*/ 2147483646 h 78"/>
              <a:gd name="T4" fmla="*/ 2147483646 w 56"/>
              <a:gd name="T5" fmla="*/ 2147483646 h 78"/>
              <a:gd name="T6" fmla="*/ 2147483646 w 56"/>
              <a:gd name="T7" fmla="*/ 2147483646 h 78"/>
              <a:gd name="T8" fmla="*/ 2147483646 w 56"/>
              <a:gd name="T9" fmla="*/ 2147483646 h 78"/>
              <a:gd name="T10" fmla="*/ 2147483646 w 56"/>
              <a:gd name="T11" fmla="*/ 2147483646 h 78"/>
              <a:gd name="T12" fmla="*/ 2147483646 w 56"/>
              <a:gd name="T13" fmla="*/ 2147483646 h 78"/>
              <a:gd name="T14" fmla="*/ 2147483646 w 56"/>
              <a:gd name="T15" fmla="*/ 2147483646 h 78"/>
              <a:gd name="T16" fmla="*/ 2147483646 w 56"/>
              <a:gd name="T17" fmla="*/ 2147483646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6" h="78">
                <a:moveTo>
                  <a:pt x="54" y="64"/>
                </a:moveTo>
                <a:cubicBezTo>
                  <a:pt x="56" y="68"/>
                  <a:pt x="55" y="73"/>
                  <a:pt x="51" y="75"/>
                </a:cubicBezTo>
                <a:cubicBezTo>
                  <a:pt x="51" y="75"/>
                  <a:pt x="51" y="75"/>
                  <a:pt x="51" y="75"/>
                </a:cubicBezTo>
                <a:cubicBezTo>
                  <a:pt x="47" y="78"/>
                  <a:pt x="42" y="77"/>
                  <a:pt x="40" y="73"/>
                </a:cubicBezTo>
                <a:cubicBezTo>
                  <a:pt x="2" y="14"/>
                  <a:pt x="2" y="14"/>
                  <a:pt x="2" y="14"/>
                </a:cubicBezTo>
                <a:cubicBezTo>
                  <a:pt x="0" y="10"/>
                  <a:pt x="1" y="5"/>
                  <a:pt x="5" y="2"/>
                </a:cubicBezTo>
                <a:cubicBezTo>
                  <a:pt x="5" y="2"/>
                  <a:pt x="5" y="2"/>
                  <a:pt x="5" y="2"/>
                </a:cubicBezTo>
                <a:cubicBezTo>
                  <a:pt x="9" y="0"/>
                  <a:pt x="14" y="1"/>
                  <a:pt x="16" y="5"/>
                </a:cubicBezTo>
                <a:lnTo>
                  <a:pt x="54" y="64"/>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39" name="Freeform 27"/>
          <p:cNvSpPr>
            <a:spLocks/>
          </p:cNvSpPr>
          <p:nvPr/>
        </p:nvSpPr>
        <p:spPr bwMode="auto">
          <a:xfrm>
            <a:off x="10117242" y="2585454"/>
            <a:ext cx="37095" cy="183288"/>
          </a:xfrm>
          <a:custGeom>
            <a:avLst/>
            <a:gdLst>
              <a:gd name="T0" fmla="*/ 2147483646 w 17"/>
              <a:gd name="T1" fmla="*/ 2147483646 h 87"/>
              <a:gd name="T2" fmla="*/ 2147483646 w 17"/>
              <a:gd name="T3" fmla="*/ 2147483646 h 87"/>
              <a:gd name="T4" fmla="*/ 2147483646 w 17"/>
              <a:gd name="T5" fmla="*/ 2147483646 h 87"/>
              <a:gd name="T6" fmla="*/ 0 w 17"/>
              <a:gd name="T7" fmla="*/ 2147483646 h 87"/>
              <a:gd name="T8" fmla="*/ 0 w 17"/>
              <a:gd name="T9" fmla="*/ 2147483646 h 87"/>
              <a:gd name="T10" fmla="*/ 2147483646 w 17"/>
              <a:gd name="T11" fmla="*/ 0 h 87"/>
              <a:gd name="T12" fmla="*/ 2147483646 w 17"/>
              <a:gd name="T13" fmla="*/ 0 h 87"/>
              <a:gd name="T14" fmla="*/ 2147483646 w 17"/>
              <a:gd name="T15" fmla="*/ 2147483646 h 87"/>
              <a:gd name="T16" fmla="*/ 2147483646 w 17"/>
              <a:gd name="T17" fmla="*/ 2147483646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 h="87">
                <a:moveTo>
                  <a:pt x="17" y="79"/>
                </a:moveTo>
                <a:cubicBezTo>
                  <a:pt x="17" y="83"/>
                  <a:pt x="13" y="87"/>
                  <a:pt x="8" y="87"/>
                </a:cubicBezTo>
                <a:cubicBezTo>
                  <a:pt x="8" y="87"/>
                  <a:pt x="8" y="87"/>
                  <a:pt x="8" y="87"/>
                </a:cubicBezTo>
                <a:cubicBezTo>
                  <a:pt x="4" y="87"/>
                  <a:pt x="0" y="83"/>
                  <a:pt x="0" y="79"/>
                </a:cubicBezTo>
                <a:cubicBezTo>
                  <a:pt x="0" y="9"/>
                  <a:pt x="0" y="9"/>
                  <a:pt x="0" y="9"/>
                </a:cubicBezTo>
                <a:cubicBezTo>
                  <a:pt x="0" y="4"/>
                  <a:pt x="4" y="0"/>
                  <a:pt x="8" y="0"/>
                </a:cubicBezTo>
                <a:cubicBezTo>
                  <a:pt x="8" y="0"/>
                  <a:pt x="8" y="0"/>
                  <a:pt x="8" y="0"/>
                </a:cubicBezTo>
                <a:cubicBezTo>
                  <a:pt x="13" y="0"/>
                  <a:pt x="16" y="4"/>
                  <a:pt x="16" y="9"/>
                </a:cubicBezTo>
                <a:lnTo>
                  <a:pt x="17" y="79"/>
                </a:lnTo>
                <a:close/>
              </a:path>
            </a:pathLst>
          </a:custGeom>
          <a:solidFill>
            <a:schemeClr val="bg1"/>
          </a:solidFill>
          <a:ln>
            <a:solidFill>
              <a:srgbClr val="004C40"/>
            </a:solidFill>
          </a:ln>
        </p:spPr>
        <p:txBody>
          <a:bodyPr/>
          <a:lstStyle/>
          <a:p>
            <a:endParaRPr lang="zh-CN" altLang="en-US">
              <a:solidFill>
                <a:schemeClr val="bg1">
                  <a:lumMod val="50000"/>
                </a:schemeClr>
              </a:solidFill>
            </a:endParaRPr>
          </a:p>
        </p:txBody>
      </p:sp>
      <p:sp>
        <p:nvSpPr>
          <p:cNvPr id="40" name="等腰三角形 39"/>
          <p:cNvSpPr/>
          <p:nvPr/>
        </p:nvSpPr>
        <p:spPr>
          <a:xfrm rot="10800000">
            <a:off x="2248956" y="3947021"/>
            <a:ext cx="222564" cy="250930"/>
          </a:xfrm>
          <a:prstGeom prst="triangle">
            <a:avLst/>
          </a:prstGeom>
          <a:noFill/>
          <a:ln w="38100">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41" name="等腰三角形 40"/>
          <p:cNvSpPr/>
          <p:nvPr/>
        </p:nvSpPr>
        <p:spPr>
          <a:xfrm rot="10800000">
            <a:off x="4843353" y="3949204"/>
            <a:ext cx="222564" cy="250929"/>
          </a:xfrm>
          <a:prstGeom prst="triangle">
            <a:avLst/>
          </a:prstGeom>
          <a:noFill/>
          <a:ln w="38100">
            <a:solidFill>
              <a:srgbClr val="004C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42" name="等腰三角形 41"/>
          <p:cNvSpPr/>
          <p:nvPr/>
        </p:nvSpPr>
        <p:spPr>
          <a:xfrm rot="10800000">
            <a:off x="7472660" y="3949204"/>
            <a:ext cx="222564" cy="250929"/>
          </a:xfrm>
          <a:prstGeom prst="triangle">
            <a:avLst/>
          </a:prstGeom>
          <a:noFill/>
          <a:ln w="38100">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43" name="等腰三角形 42"/>
          <p:cNvSpPr/>
          <p:nvPr/>
        </p:nvSpPr>
        <p:spPr>
          <a:xfrm rot="10800000">
            <a:off x="10034326" y="3947021"/>
            <a:ext cx="224747" cy="250930"/>
          </a:xfrm>
          <a:prstGeom prst="triangle">
            <a:avLst/>
          </a:prstGeom>
          <a:noFill/>
          <a:ln w="38100">
            <a:solidFill>
              <a:srgbClr val="004C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44" name="文本框 34"/>
          <p:cNvSpPr txBox="1">
            <a:spLocks noChangeArrowheads="1"/>
          </p:cNvSpPr>
          <p:nvPr/>
        </p:nvSpPr>
        <p:spPr bwMode="auto">
          <a:xfrm>
            <a:off x="1646725" y="4504491"/>
            <a:ext cx="22081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solidFill>
                  <a:schemeClr val="bg1">
                    <a:lumMod val="50000"/>
                  </a:schemeClr>
                </a:solidFill>
                <a:latin typeface="微软雅黑" panose="020B0503020204020204" pitchFamily="34" charset="-122"/>
                <a:ea typeface="微软雅黑" panose="020B0503020204020204" pitchFamily="34" charset="-122"/>
              </a:rPr>
              <a:t>01.</a:t>
            </a:r>
            <a:r>
              <a:rPr lang="zh-CN" altLang="en-US" sz="1800" b="1">
                <a:solidFill>
                  <a:schemeClr val="bg1">
                    <a:lumMod val="50000"/>
                  </a:schemeClr>
                </a:solidFill>
                <a:latin typeface="微软雅黑" panose="020B0503020204020204" pitchFamily="34" charset="-122"/>
                <a:ea typeface="微软雅黑" panose="020B0503020204020204" pitchFamily="34" charset="-122"/>
              </a:rPr>
              <a:t>核心内容</a:t>
            </a:r>
          </a:p>
        </p:txBody>
      </p:sp>
      <p:sp>
        <p:nvSpPr>
          <p:cNvPr id="45" name="文本框 35"/>
          <p:cNvSpPr txBox="1">
            <a:spLocks noChangeArrowheads="1"/>
          </p:cNvSpPr>
          <p:nvPr/>
        </p:nvSpPr>
        <p:spPr bwMode="auto">
          <a:xfrm>
            <a:off x="4225847" y="4517583"/>
            <a:ext cx="21143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solidFill>
                  <a:schemeClr val="bg1">
                    <a:lumMod val="50000"/>
                  </a:schemeClr>
                </a:solidFill>
                <a:latin typeface="微软雅黑" panose="020B0503020204020204" pitchFamily="34" charset="-122"/>
                <a:ea typeface="微软雅黑" panose="020B0503020204020204" pitchFamily="34" charset="-122"/>
              </a:rPr>
              <a:t>02.</a:t>
            </a:r>
            <a:r>
              <a:rPr lang="zh-CN" altLang="en-US" sz="1800" b="1">
                <a:solidFill>
                  <a:schemeClr val="bg1">
                    <a:lumMod val="50000"/>
                  </a:schemeClr>
                </a:solidFill>
                <a:latin typeface="微软雅黑" panose="020B0503020204020204" pitchFamily="34" charset="-122"/>
                <a:ea typeface="微软雅黑" panose="020B0503020204020204" pitchFamily="34" charset="-122"/>
              </a:rPr>
              <a:t>核心内容</a:t>
            </a:r>
          </a:p>
        </p:txBody>
      </p:sp>
      <p:sp>
        <p:nvSpPr>
          <p:cNvPr id="46" name="文本框 36"/>
          <p:cNvSpPr txBox="1">
            <a:spLocks noChangeArrowheads="1"/>
          </p:cNvSpPr>
          <p:nvPr/>
        </p:nvSpPr>
        <p:spPr bwMode="auto">
          <a:xfrm>
            <a:off x="6859519" y="4550312"/>
            <a:ext cx="20728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a:solidFill>
                  <a:schemeClr val="bg1">
                    <a:lumMod val="50000"/>
                  </a:schemeClr>
                </a:solidFill>
                <a:latin typeface="微软雅黑" panose="020B0503020204020204" pitchFamily="34" charset="-122"/>
                <a:ea typeface="微软雅黑" panose="020B0503020204020204" pitchFamily="34" charset="-122"/>
              </a:rPr>
              <a:t>03.</a:t>
            </a:r>
            <a:r>
              <a:rPr lang="zh-CN" altLang="en-US" sz="1800" b="1">
                <a:solidFill>
                  <a:schemeClr val="bg1">
                    <a:lumMod val="50000"/>
                  </a:schemeClr>
                </a:solidFill>
                <a:latin typeface="微软雅黑" panose="020B0503020204020204" pitchFamily="34" charset="-122"/>
                <a:ea typeface="微软雅黑" panose="020B0503020204020204" pitchFamily="34" charset="-122"/>
              </a:rPr>
              <a:t>核心内容</a:t>
            </a:r>
          </a:p>
        </p:txBody>
      </p:sp>
      <p:sp>
        <p:nvSpPr>
          <p:cNvPr id="47" name="文本框 37"/>
          <p:cNvSpPr txBox="1">
            <a:spLocks noChangeArrowheads="1"/>
          </p:cNvSpPr>
          <p:nvPr/>
        </p:nvSpPr>
        <p:spPr bwMode="auto">
          <a:xfrm>
            <a:off x="9499737" y="4550312"/>
            <a:ext cx="2075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spcBef>
                <a:spcPct val="0"/>
              </a:spcBef>
              <a:buFontTx/>
              <a:buNone/>
            </a:pPr>
            <a:r>
              <a:rPr lang="en-US" altLang="zh-CN" sz="1800" b="1" dirty="0">
                <a:solidFill>
                  <a:schemeClr val="bg1">
                    <a:lumMod val="50000"/>
                  </a:schemeClr>
                </a:solidFill>
                <a:latin typeface="微软雅黑" panose="020B0503020204020204" pitchFamily="34" charset="-122"/>
                <a:ea typeface="微软雅黑" panose="020B0503020204020204" pitchFamily="34" charset="-122"/>
              </a:rPr>
              <a:t>04.</a:t>
            </a:r>
            <a:r>
              <a:rPr lang="zh-CN" altLang="en-US" sz="1800" b="1" dirty="0">
                <a:solidFill>
                  <a:schemeClr val="bg1">
                    <a:lumMod val="50000"/>
                  </a:schemeClr>
                </a:solidFill>
                <a:latin typeface="微软雅黑" panose="020B0503020204020204" pitchFamily="34" charset="-122"/>
                <a:ea typeface="微软雅黑" panose="020B0503020204020204" pitchFamily="34" charset="-122"/>
              </a:rPr>
              <a:t>核心内容</a:t>
            </a:r>
          </a:p>
        </p:txBody>
      </p:sp>
      <p:sp>
        <p:nvSpPr>
          <p:cNvPr id="48" name="矩形 38"/>
          <p:cNvSpPr>
            <a:spLocks noChangeArrowheads="1"/>
          </p:cNvSpPr>
          <p:nvPr/>
        </p:nvSpPr>
        <p:spPr bwMode="auto">
          <a:xfrm>
            <a:off x="1398677" y="4990427"/>
            <a:ext cx="1963798" cy="96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请添加你的文字请在这里添加你的文字</a:t>
            </a: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矩形 39"/>
          <p:cNvSpPr>
            <a:spLocks noChangeArrowheads="1"/>
          </p:cNvSpPr>
          <p:nvPr/>
        </p:nvSpPr>
        <p:spPr bwMode="auto">
          <a:xfrm>
            <a:off x="3959251" y="4992194"/>
            <a:ext cx="1965981" cy="96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请添加你的文字请在这里添加你的文字</a:t>
            </a: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矩形 40"/>
          <p:cNvSpPr>
            <a:spLocks noChangeArrowheads="1"/>
          </p:cNvSpPr>
          <p:nvPr/>
        </p:nvSpPr>
        <p:spPr bwMode="auto">
          <a:xfrm>
            <a:off x="6602043" y="4996563"/>
            <a:ext cx="1963798" cy="96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请添加你的文字请在这里添加你的文字</a:t>
            </a: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矩形 41"/>
          <p:cNvSpPr>
            <a:spLocks noChangeArrowheads="1"/>
          </p:cNvSpPr>
          <p:nvPr/>
        </p:nvSpPr>
        <p:spPr bwMode="auto">
          <a:xfrm>
            <a:off x="9220441" y="4994380"/>
            <a:ext cx="1965980" cy="96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请添加你的文字请在这里添加你的文字</a:t>
            </a:r>
          </a:p>
          <a:p>
            <a:pPr algn="ctr">
              <a:lnSpc>
                <a:spcPct val="120000"/>
              </a:lnSpc>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3" y="548372"/>
            <a:ext cx="4065696" cy="698853"/>
            <a:chOff x="544" y="253844"/>
            <a:chExt cx="3672407" cy="810497"/>
          </a:xfrm>
          <a:solidFill>
            <a:srgbClr val="004C40"/>
          </a:solidFill>
        </p:grpSpPr>
        <p:sp>
          <p:nvSpPr>
            <p:cNvPr id="4" name="矩形 3"/>
            <p:cNvSpPr/>
            <p:nvPr/>
          </p:nvSpPr>
          <p:spPr>
            <a:xfrm>
              <a:off x="544" y="343214"/>
              <a:ext cx="3213356"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1"/>
            <a:ext cx="7095588" cy="79509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8"/>
            <a:ext cx="780701" cy="780742"/>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04</a:t>
            </a:r>
            <a:endParaRPr lang="zh-CN" altLang="en-US" sz="3200" b="1" dirty="0">
              <a:solidFill>
                <a:srgbClr val="004C40"/>
              </a:solidFill>
              <a:latin typeface="微软雅黑" pitchFamily="34" charset="-122"/>
              <a:ea typeface="微软雅黑" pitchFamily="34" charset="-122"/>
            </a:endParaRPr>
          </a:p>
        </p:txBody>
      </p:sp>
      <p:sp>
        <p:nvSpPr>
          <p:cNvPr id="9" name="圆角矩形 8"/>
          <p:cNvSpPr/>
          <p:nvPr/>
        </p:nvSpPr>
        <p:spPr>
          <a:xfrm>
            <a:off x="2030215" y="3260206"/>
            <a:ext cx="2448272" cy="2375693"/>
          </a:xfrm>
          <a:prstGeom prst="roundRect">
            <a:avLst>
              <a:gd name="adj" fmla="val 9450"/>
            </a:avLst>
          </a:prstGeom>
          <a:noFill/>
          <a:ln w="12700">
            <a:solidFill>
              <a:srgbClr val="004C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509981" y="2128322"/>
            <a:ext cx="1447442" cy="1447442"/>
            <a:chOff x="304800" y="673100"/>
            <a:chExt cx="4000500" cy="4000500"/>
          </a:xfrm>
          <a:solidFill>
            <a:srgbClr val="004C40"/>
          </a:solidFill>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椭圆 11"/>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椭圆 12"/>
          <p:cNvSpPr/>
          <p:nvPr/>
        </p:nvSpPr>
        <p:spPr>
          <a:xfrm>
            <a:off x="3614068" y="3073550"/>
            <a:ext cx="373310" cy="373310"/>
          </a:xfrm>
          <a:prstGeom prst="ellipse">
            <a:avLst/>
          </a:prstGeom>
          <a:solidFill>
            <a:srgbClr val="004C4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1</a:t>
            </a:r>
            <a:endParaRPr lang="zh-CN" altLang="en-US" sz="2400" b="1" dirty="0"/>
          </a:p>
        </p:txBody>
      </p:sp>
      <p:sp>
        <p:nvSpPr>
          <p:cNvPr id="14" name="矩形 13"/>
          <p:cNvSpPr/>
          <p:nvPr/>
        </p:nvSpPr>
        <p:spPr>
          <a:xfrm>
            <a:off x="2680027" y="2649822"/>
            <a:ext cx="1210588" cy="400110"/>
          </a:xfrm>
          <a:prstGeom prst="rect">
            <a:avLst/>
          </a:prstGeom>
        </p:spPr>
        <p:txBody>
          <a:bodyPr wrap="none">
            <a:spAutoFit/>
          </a:bodyPr>
          <a:lstStyle/>
          <a:p>
            <a:r>
              <a:rPr lang="zh-CN" altLang="en-US" sz="2000" b="1" dirty="0" smtClean="0">
                <a:solidFill>
                  <a:schemeClr val="bg1"/>
                </a:solidFill>
                <a:latin typeface="微软雅黑"/>
                <a:ea typeface="微软雅黑"/>
              </a:rPr>
              <a:t>市场方面</a:t>
            </a:r>
            <a:endParaRPr lang="zh-CN" altLang="en-US" sz="2000" b="1" dirty="0">
              <a:solidFill>
                <a:schemeClr val="bg1"/>
              </a:solidFill>
              <a:latin typeface="微软雅黑"/>
              <a:ea typeface="微软雅黑"/>
            </a:endParaRPr>
          </a:p>
        </p:txBody>
      </p:sp>
      <p:sp>
        <p:nvSpPr>
          <p:cNvPr id="15" name="圆角矩形 14"/>
          <p:cNvSpPr/>
          <p:nvPr/>
        </p:nvSpPr>
        <p:spPr>
          <a:xfrm>
            <a:off x="4748035" y="3260205"/>
            <a:ext cx="2448272" cy="2375693"/>
          </a:xfrm>
          <a:prstGeom prst="roundRect">
            <a:avLst>
              <a:gd name="adj" fmla="val 7846"/>
            </a:avLst>
          </a:prstGeom>
          <a:noFill/>
          <a:ln w="12700">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482174" y="3260204"/>
            <a:ext cx="2448272" cy="2375693"/>
          </a:xfrm>
          <a:prstGeom prst="roundRect">
            <a:avLst>
              <a:gd name="adj" fmla="val 7445"/>
            </a:avLst>
          </a:prstGeom>
          <a:noFill/>
          <a:ln w="12700">
            <a:solidFill>
              <a:srgbClr val="004C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5248450" y="2172233"/>
            <a:ext cx="1447442" cy="1447442"/>
            <a:chOff x="304800" y="673100"/>
            <a:chExt cx="4000500" cy="4000500"/>
          </a:xfrm>
          <a:solidFill>
            <a:srgbClr val="8CC344"/>
          </a:solidFill>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椭圆 19"/>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982589" y="2128322"/>
            <a:ext cx="1447442" cy="1447442"/>
            <a:chOff x="304800" y="673100"/>
            <a:chExt cx="4000500" cy="4000500"/>
          </a:xfrm>
          <a:solidFill>
            <a:srgbClr val="004C40"/>
          </a:solid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6405695" y="3073550"/>
            <a:ext cx="373310" cy="373310"/>
          </a:xfrm>
          <a:prstGeom prst="ellipse">
            <a:avLst/>
          </a:prstGeom>
          <a:solidFill>
            <a:srgbClr val="8CC34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2</a:t>
            </a:r>
            <a:endParaRPr lang="zh-CN" altLang="en-US" sz="2400" b="1" dirty="0"/>
          </a:p>
        </p:txBody>
      </p:sp>
      <p:sp>
        <p:nvSpPr>
          <p:cNvPr id="25" name="椭圆 24"/>
          <p:cNvSpPr/>
          <p:nvPr/>
        </p:nvSpPr>
        <p:spPr>
          <a:xfrm>
            <a:off x="9141999" y="3073550"/>
            <a:ext cx="373310" cy="373310"/>
          </a:xfrm>
          <a:prstGeom prst="ellipse">
            <a:avLst/>
          </a:prstGeom>
          <a:solidFill>
            <a:srgbClr val="004C4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t>3</a:t>
            </a:r>
            <a:endParaRPr lang="zh-CN" altLang="en-US" sz="2400" b="1" dirty="0"/>
          </a:p>
        </p:txBody>
      </p:sp>
      <p:sp>
        <p:nvSpPr>
          <p:cNvPr id="26" name="矩形 25"/>
          <p:cNvSpPr/>
          <p:nvPr/>
        </p:nvSpPr>
        <p:spPr>
          <a:xfrm>
            <a:off x="5392773" y="2674279"/>
            <a:ext cx="1210588" cy="400110"/>
          </a:xfrm>
          <a:prstGeom prst="rect">
            <a:avLst/>
          </a:prstGeom>
        </p:spPr>
        <p:txBody>
          <a:bodyPr wrap="none">
            <a:spAutoFit/>
          </a:bodyPr>
          <a:lstStyle/>
          <a:p>
            <a:r>
              <a:rPr lang="zh-CN" altLang="en-US" sz="2000" b="1" dirty="0" smtClean="0">
                <a:solidFill>
                  <a:schemeClr val="bg1"/>
                </a:solidFill>
                <a:latin typeface="微软雅黑"/>
                <a:ea typeface="微软雅黑"/>
              </a:rPr>
              <a:t>产品方面</a:t>
            </a:r>
            <a:endParaRPr lang="zh-CN" altLang="en-US" sz="2000" b="1" dirty="0">
              <a:solidFill>
                <a:schemeClr val="bg1"/>
              </a:solidFill>
              <a:latin typeface="微软雅黑"/>
              <a:ea typeface="微软雅黑"/>
            </a:endParaRPr>
          </a:p>
        </p:txBody>
      </p:sp>
      <p:sp>
        <p:nvSpPr>
          <p:cNvPr id="27" name="矩形 26"/>
          <p:cNvSpPr/>
          <p:nvPr/>
        </p:nvSpPr>
        <p:spPr>
          <a:xfrm>
            <a:off x="8139612" y="2674279"/>
            <a:ext cx="1210588" cy="400110"/>
          </a:xfrm>
          <a:prstGeom prst="rect">
            <a:avLst/>
          </a:prstGeom>
        </p:spPr>
        <p:txBody>
          <a:bodyPr wrap="none">
            <a:spAutoFit/>
          </a:bodyPr>
          <a:lstStyle/>
          <a:p>
            <a:r>
              <a:rPr lang="zh-CN" altLang="en-US" sz="2000" b="1" dirty="0" smtClean="0">
                <a:solidFill>
                  <a:schemeClr val="bg1"/>
                </a:solidFill>
                <a:latin typeface="微软雅黑"/>
                <a:ea typeface="微软雅黑"/>
              </a:rPr>
              <a:t>服务方面</a:t>
            </a:r>
            <a:endParaRPr lang="zh-CN" altLang="en-US" sz="2000" b="1" dirty="0">
              <a:solidFill>
                <a:schemeClr val="bg1"/>
              </a:solidFill>
              <a:latin typeface="微软雅黑"/>
              <a:ea typeface="微软雅黑"/>
            </a:endParaRPr>
          </a:p>
        </p:txBody>
      </p:sp>
      <p:sp>
        <p:nvSpPr>
          <p:cNvPr id="28" name="TextBox 27"/>
          <p:cNvSpPr txBox="1"/>
          <p:nvPr/>
        </p:nvSpPr>
        <p:spPr>
          <a:xfrm>
            <a:off x="2294364" y="3805685"/>
            <a:ext cx="1944216" cy="1500411"/>
          </a:xfrm>
          <a:prstGeom prst="rect">
            <a:avLst/>
          </a:prstGeom>
          <a:noFill/>
        </p:spPr>
        <p:txBody>
          <a:bodyPr wrap="square" lIns="0" tIns="0" rIns="0" bIns="0" rtlCol="0">
            <a:spAutoFit/>
          </a:bodyPr>
          <a:lstStyle/>
          <a:p>
            <a:pPr>
              <a:lnSpc>
                <a:spcPct val="130000"/>
              </a:lnSpc>
            </a:pPr>
            <a:r>
              <a:rPr lang="zh-CN" altLang="en-US" sz="1500" dirty="0" smtClean="0">
                <a:solidFill>
                  <a:schemeClr val="bg1">
                    <a:lumMod val="50000"/>
                  </a:schemeClr>
                </a:solidFill>
                <a:latin typeface="微软雅黑" pitchFamily="34" charset="-122"/>
                <a:ea typeface="微软雅黑" pitchFamily="34" charset="-122"/>
              </a:rPr>
              <a:t>       点击</a:t>
            </a:r>
            <a:r>
              <a:rPr lang="zh-CN" altLang="en-US" sz="1500" dirty="0">
                <a:solidFill>
                  <a:schemeClr val="bg1">
                    <a:lumMod val="50000"/>
                  </a:schemeClr>
                </a:solidFill>
                <a:latin typeface="微软雅黑" pitchFamily="34" charset="-122"/>
                <a:ea typeface="微软雅黑" pitchFamily="34" charset="-122"/>
              </a:rPr>
              <a:t>输入简要文字内容，文字内容需概括精炼，不用多余的文字修饰。点击输入简要文字内容</a:t>
            </a:r>
            <a:r>
              <a:rPr lang="zh-CN" altLang="en-US" sz="1500" dirty="0" smtClean="0">
                <a:solidFill>
                  <a:schemeClr val="bg1">
                    <a:lumMod val="50000"/>
                  </a:schemeClr>
                </a:solidFill>
                <a:latin typeface="微软雅黑" pitchFamily="34" charset="-122"/>
                <a:ea typeface="微软雅黑" pitchFamily="34" charset="-122"/>
              </a:rPr>
              <a:t>，修饰。</a:t>
            </a:r>
            <a:endParaRPr lang="en-US" altLang="zh-CN" sz="1500" dirty="0">
              <a:solidFill>
                <a:schemeClr val="bg1">
                  <a:lumMod val="50000"/>
                </a:schemeClr>
              </a:solidFill>
              <a:latin typeface="微软雅黑" pitchFamily="34" charset="-122"/>
              <a:ea typeface="微软雅黑" pitchFamily="34" charset="-122"/>
            </a:endParaRPr>
          </a:p>
        </p:txBody>
      </p:sp>
      <p:sp>
        <p:nvSpPr>
          <p:cNvPr id="29" name="TextBox 28"/>
          <p:cNvSpPr txBox="1"/>
          <p:nvPr/>
        </p:nvSpPr>
        <p:spPr>
          <a:xfrm>
            <a:off x="5000063" y="3800041"/>
            <a:ext cx="1944216" cy="1471172"/>
          </a:xfrm>
          <a:prstGeom prst="rect">
            <a:avLst/>
          </a:prstGeom>
          <a:noFill/>
        </p:spPr>
        <p:txBody>
          <a:bodyPr wrap="square" lIns="0" tIns="0" rIns="0" bIns="0" rtlCol="0">
            <a:spAutoFit/>
          </a:bodyPr>
          <a:lstStyle/>
          <a:p>
            <a:pPr>
              <a:lnSpc>
                <a:spcPct val="130000"/>
              </a:lnSpc>
            </a:pPr>
            <a:r>
              <a:rPr lang="zh-CN" altLang="en-US" sz="1500" dirty="0">
                <a:solidFill>
                  <a:schemeClr val="bg1">
                    <a:lumMod val="50000"/>
                  </a:schemeClr>
                </a:solidFill>
                <a:latin typeface="微软雅黑" pitchFamily="34" charset="-122"/>
                <a:ea typeface="微软雅黑" pitchFamily="34" charset="-122"/>
              </a:rPr>
              <a:t> 点击输入简要文字内容，文字内容需概括精炼，不用多余的文字修饰。点击输入简要文字内容，修饰。</a:t>
            </a:r>
            <a:endParaRPr lang="zh-CN" altLang="en-US" sz="1600" b="1" dirty="0" smtClean="0">
              <a:solidFill>
                <a:schemeClr val="bg1">
                  <a:lumMod val="50000"/>
                </a:schemeClr>
              </a:solidFill>
              <a:latin typeface="微软雅黑" pitchFamily="34" charset="-122"/>
              <a:ea typeface="微软雅黑" pitchFamily="34" charset="-122"/>
            </a:endParaRPr>
          </a:p>
        </p:txBody>
      </p:sp>
      <p:sp>
        <p:nvSpPr>
          <p:cNvPr id="30" name="TextBox 29"/>
          <p:cNvSpPr txBox="1"/>
          <p:nvPr/>
        </p:nvSpPr>
        <p:spPr>
          <a:xfrm>
            <a:off x="7734202" y="3806917"/>
            <a:ext cx="1944216" cy="1471172"/>
          </a:xfrm>
          <a:prstGeom prst="rect">
            <a:avLst/>
          </a:prstGeom>
          <a:noFill/>
        </p:spPr>
        <p:txBody>
          <a:bodyPr wrap="square" lIns="0" tIns="0" rIns="0" bIns="0" rtlCol="0">
            <a:spAutoFit/>
          </a:bodyPr>
          <a:lstStyle/>
          <a:p>
            <a:pPr>
              <a:lnSpc>
                <a:spcPct val="130000"/>
              </a:lnSpc>
            </a:pPr>
            <a:r>
              <a:rPr lang="zh-CN" altLang="en-US" sz="1500" dirty="0">
                <a:solidFill>
                  <a:schemeClr val="bg1">
                    <a:lumMod val="50000"/>
                  </a:schemeClr>
                </a:solidFill>
                <a:latin typeface="微软雅黑" pitchFamily="34" charset="-122"/>
                <a:ea typeface="微软雅黑" pitchFamily="34" charset="-122"/>
              </a:rPr>
              <a:t> 点击输入简要文字内容，文字内容需概括精炼，不用多余的文字修饰。点击输入简要文字内容，修饰。</a:t>
            </a:r>
            <a:endParaRPr lang="zh-CN" altLang="en-US" sz="1600" b="1" dirty="0" smtClean="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2" presetClass="entr" presetSubtype="8" accel="52000" fill="hold" nodeType="withEffect" p14:presetBounceEnd="52000">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14:bounceEnd="52000">
                                          <p:cBhvr additive="base">
                                            <p:cTn id="24" dur="1400" fill="hold"/>
                                            <p:tgtEl>
                                              <p:spTgt spid="10"/>
                                            </p:tgtEl>
                                            <p:attrNameLst>
                                              <p:attrName>ppt_x</p:attrName>
                                            </p:attrNameLst>
                                          </p:cBhvr>
                                          <p:tavLst>
                                            <p:tav tm="0">
                                              <p:val>
                                                <p:strVal val="0-#ppt_w/2"/>
                                              </p:val>
                                            </p:tav>
                                            <p:tav tm="100000">
                                              <p:val>
                                                <p:strVal val="#ppt_x"/>
                                              </p:val>
                                            </p:tav>
                                          </p:tavLst>
                                        </p:anim>
                                        <p:anim calcmode="lin" valueType="num" p14:bounceEnd="52000">
                                          <p:cBhvr additive="base">
                                            <p:cTn id="25" dur="14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1" accel="52000" fill="hold" nodeType="withEffect" p14:presetBounceEnd="52000">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14:bounceEnd="52000">
                                          <p:cBhvr additive="base">
                                            <p:cTn id="28" dur="1400" fill="hold"/>
                                            <p:tgtEl>
                                              <p:spTgt spid="17"/>
                                            </p:tgtEl>
                                            <p:attrNameLst>
                                              <p:attrName>ppt_x</p:attrName>
                                            </p:attrNameLst>
                                          </p:cBhvr>
                                          <p:tavLst>
                                            <p:tav tm="0">
                                              <p:val>
                                                <p:strVal val="#ppt_x"/>
                                              </p:val>
                                            </p:tav>
                                            <p:tav tm="100000">
                                              <p:val>
                                                <p:strVal val="#ppt_x"/>
                                              </p:val>
                                            </p:tav>
                                          </p:tavLst>
                                        </p:anim>
                                        <p:anim calcmode="lin" valueType="num" p14:bounceEnd="52000">
                                          <p:cBhvr additive="base">
                                            <p:cTn id="29" dur="1400" fill="hold"/>
                                            <p:tgtEl>
                                              <p:spTgt spid="17"/>
                                            </p:tgtEl>
                                            <p:attrNameLst>
                                              <p:attrName>ppt_y</p:attrName>
                                            </p:attrNameLst>
                                          </p:cBhvr>
                                          <p:tavLst>
                                            <p:tav tm="0">
                                              <p:val>
                                                <p:strVal val="0-#ppt_h/2"/>
                                              </p:val>
                                            </p:tav>
                                            <p:tav tm="100000">
                                              <p:val>
                                                <p:strVal val="#ppt_y"/>
                                              </p:val>
                                            </p:tav>
                                          </p:tavLst>
                                        </p:anim>
                                      </p:childTnLst>
                                    </p:cTn>
                                  </p:par>
                                  <p:par>
                                    <p:cTn id="30" presetID="2" presetClass="entr" presetSubtype="2" accel="52000" fill="hold" nodeType="withEffect" p14:presetBounceEnd="52000">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14:bounceEnd="52000">
                                          <p:cBhvr additive="base">
                                            <p:cTn id="32" dur="1400" fill="hold"/>
                                            <p:tgtEl>
                                              <p:spTgt spid="21"/>
                                            </p:tgtEl>
                                            <p:attrNameLst>
                                              <p:attrName>ppt_x</p:attrName>
                                            </p:attrNameLst>
                                          </p:cBhvr>
                                          <p:tavLst>
                                            <p:tav tm="0">
                                              <p:val>
                                                <p:strVal val="1+#ppt_w/2"/>
                                              </p:val>
                                            </p:tav>
                                            <p:tav tm="100000">
                                              <p:val>
                                                <p:strVal val="#ppt_x"/>
                                              </p:val>
                                            </p:tav>
                                          </p:tavLst>
                                        </p:anim>
                                        <p:anim calcmode="lin" valueType="num" p14:bounceEnd="52000">
                                          <p:cBhvr additive="base">
                                            <p:cTn id="33" dur="1400" fill="hold"/>
                                            <p:tgtEl>
                                              <p:spTgt spid="21"/>
                                            </p:tgtEl>
                                            <p:attrNameLst>
                                              <p:attrName>ppt_y</p:attrName>
                                            </p:attrNameLst>
                                          </p:cBhvr>
                                          <p:tavLst>
                                            <p:tav tm="0">
                                              <p:val>
                                                <p:strVal val="#ppt_y"/>
                                              </p:val>
                                            </p:tav>
                                            <p:tav tm="100000">
                                              <p:val>
                                                <p:strVal val="#ppt_y"/>
                                              </p:val>
                                            </p:tav>
                                          </p:tavLst>
                                        </p:anim>
                                      </p:childTnLst>
                                    </p:cTn>
                                  </p:par>
                                </p:childTnLst>
                              </p:cTn>
                            </p:par>
                            <p:par>
                              <p:cTn id="34" fill="hold">
                                <p:stCondLst>
                                  <p:cond delay="19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childTnLst>
                              </p:cTn>
                            </p:par>
                            <p:par>
                              <p:cTn id="50" fill="hold">
                                <p:stCondLst>
                                  <p:cond delay="2600"/>
                                </p:stCondLst>
                                <p:childTnLst>
                                  <p:par>
                                    <p:cTn id="51" presetID="16" presetClass="entr" presetSubtype="37"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barn(outVertical)">
                                          <p:cBhvr>
                                            <p:cTn id="53" dur="500"/>
                                            <p:tgtEl>
                                              <p:spTgt spid="26"/>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barn(outVertical)">
                                          <p:cBhvr>
                                            <p:cTn id="56" dur="500"/>
                                            <p:tgtEl>
                                              <p:spTgt spid="14"/>
                                            </p:tgtEl>
                                          </p:cBhvr>
                                        </p:animEffect>
                                      </p:childTnLst>
                                    </p:cTn>
                                  </p:par>
                                  <p:par>
                                    <p:cTn id="57" presetID="16" presetClass="entr" presetSubtype="37"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barn(outVertical)">
                                          <p:cBhvr>
                                            <p:cTn id="59" dur="500"/>
                                            <p:tgtEl>
                                              <p:spTgt spid="27"/>
                                            </p:tgtEl>
                                          </p:cBhvr>
                                        </p:animEffect>
                                      </p:childTnLst>
                                    </p:cTn>
                                  </p:par>
                                </p:childTnLst>
                              </p:cTn>
                            </p:par>
                            <p:par>
                              <p:cTn id="60" fill="hold">
                                <p:stCondLst>
                                  <p:cond delay="3100"/>
                                </p:stCondLst>
                                <p:childTnLst>
                                  <p:par>
                                    <p:cTn id="61" presetID="21" presetClass="entr" presetSubtype="1"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heel(1)">
                                          <p:cBhvr>
                                            <p:cTn id="63" dur="800"/>
                                            <p:tgtEl>
                                              <p:spTgt spid="9"/>
                                            </p:tgtEl>
                                          </p:cBhvr>
                                        </p:animEffect>
                                      </p:childTnLst>
                                    </p:cTn>
                                  </p:par>
                                  <p:par>
                                    <p:cTn id="64" presetID="21" presetClass="entr" presetSubtype="1" fill="hold" grpId="0" nodeType="withEffect">
                                      <p:stCondLst>
                                        <p:cond delay="200"/>
                                      </p:stCondLst>
                                      <p:childTnLst>
                                        <p:set>
                                          <p:cBhvr>
                                            <p:cTn id="65" dur="1" fill="hold">
                                              <p:stCondLst>
                                                <p:cond delay="0"/>
                                              </p:stCondLst>
                                            </p:cTn>
                                            <p:tgtEl>
                                              <p:spTgt spid="15"/>
                                            </p:tgtEl>
                                            <p:attrNameLst>
                                              <p:attrName>style.visibility</p:attrName>
                                            </p:attrNameLst>
                                          </p:cBhvr>
                                          <p:to>
                                            <p:strVal val="visible"/>
                                          </p:to>
                                        </p:set>
                                        <p:animEffect transition="in" filter="wheel(1)">
                                          <p:cBhvr>
                                            <p:cTn id="66" dur="800"/>
                                            <p:tgtEl>
                                              <p:spTgt spid="15"/>
                                            </p:tgtEl>
                                          </p:cBhvr>
                                        </p:animEffect>
                                      </p:childTnLst>
                                    </p:cTn>
                                  </p:par>
                                  <p:par>
                                    <p:cTn id="67" presetID="21" presetClass="entr" presetSubtype="1" fill="hold" grpId="0" nodeType="withEffect">
                                      <p:stCondLst>
                                        <p:cond delay="400"/>
                                      </p:stCondLst>
                                      <p:childTnLst>
                                        <p:set>
                                          <p:cBhvr>
                                            <p:cTn id="68" dur="1" fill="hold">
                                              <p:stCondLst>
                                                <p:cond delay="0"/>
                                              </p:stCondLst>
                                            </p:cTn>
                                            <p:tgtEl>
                                              <p:spTgt spid="16"/>
                                            </p:tgtEl>
                                            <p:attrNameLst>
                                              <p:attrName>style.visibility</p:attrName>
                                            </p:attrNameLst>
                                          </p:cBhvr>
                                          <p:to>
                                            <p:strVal val="visible"/>
                                          </p:to>
                                        </p:set>
                                        <p:animEffect transition="in" filter="wheel(1)">
                                          <p:cBhvr>
                                            <p:cTn id="69" dur="800"/>
                                            <p:tgtEl>
                                              <p:spTgt spid="16"/>
                                            </p:tgtEl>
                                          </p:cBhvr>
                                        </p:animEffect>
                                      </p:childTnLst>
                                    </p:cTn>
                                  </p:par>
                                </p:childTnLst>
                              </p:cTn>
                            </p:par>
                            <p:par>
                              <p:cTn id="70" fill="hold">
                                <p:stCondLst>
                                  <p:cond delay="430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28"/>
                                            </p:tgtEl>
                                            <p:attrNameLst>
                                              <p:attrName>style.visibility</p:attrName>
                                            </p:attrNameLst>
                                          </p:cBhvr>
                                          <p:to>
                                            <p:strVal val="visible"/>
                                          </p:to>
                                        </p:set>
                                        <p:animEffect transition="in" filter="wipe(left)">
                                          <p:cBhvr>
                                            <p:cTn id="73" dur="50"/>
                                            <p:tgtEl>
                                              <p:spTgt spid="28"/>
                                            </p:tgtEl>
                                          </p:cBhvr>
                                        </p:animEffect>
                                      </p:childTnLst>
                                    </p:cTn>
                                  </p:par>
                                  <p:par>
                                    <p:cTn id="74" presetID="36" presetClass="emph" presetSubtype="0" fill="hold" grpId="1" nodeType="withEffect">
                                      <p:stCondLst>
                                        <p:cond delay="0"/>
                                      </p:stCondLst>
                                      <p:iterate type="lt">
                                        <p:tmPct val="30000"/>
                                      </p:iterate>
                                      <p:childTnLst>
                                        <p:animScale>
                                          <p:cBhvr>
                                            <p:cTn id="75" dur="25" autoRev="1" fill="hold">
                                              <p:stCondLst>
                                                <p:cond delay="0"/>
                                              </p:stCondLst>
                                            </p:cTn>
                                            <p:tgtEl>
                                              <p:spTgt spid="28"/>
                                            </p:tgtEl>
                                          </p:cBhvr>
                                          <p:to x="80000" y="100000"/>
                                        </p:animScale>
                                        <p:anim by="(#ppt_w*0.10)" calcmode="lin" valueType="num">
                                          <p:cBhvr>
                                            <p:cTn id="76" dur="25" autoRev="1" fill="hold">
                                              <p:stCondLst>
                                                <p:cond delay="0"/>
                                              </p:stCondLst>
                                            </p:cTn>
                                            <p:tgtEl>
                                              <p:spTgt spid="28"/>
                                            </p:tgtEl>
                                            <p:attrNameLst>
                                              <p:attrName>ppt_x</p:attrName>
                                            </p:attrNameLst>
                                          </p:cBhvr>
                                        </p:anim>
                                        <p:anim by="(-#ppt_w*0.10)" calcmode="lin" valueType="num">
                                          <p:cBhvr>
                                            <p:cTn id="77" dur="25" autoRev="1" fill="hold">
                                              <p:stCondLst>
                                                <p:cond delay="0"/>
                                              </p:stCondLst>
                                            </p:cTn>
                                            <p:tgtEl>
                                              <p:spTgt spid="28"/>
                                            </p:tgtEl>
                                            <p:attrNameLst>
                                              <p:attrName>ppt_y</p:attrName>
                                            </p:attrNameLst>
                                          </p:cBhvr>
                                        </p:anim>
                                        <p:animRot by="-480000">
                                          <p:cBhvr>
                                            <p:cTn id="78" dur="25" autoRev="1" fill="hold">
                                              <p:stCondLst>
                                                <p:cond delay="0"/>
                                              </p:stCondLst>
                                            </p:cTn>
                                            <p:tgtEl>
                                              <p:spTgt spid="28"/>
                                            </p:tgtEl>
                                            <p:attrNameLst>
                                              <p:attrName>r</p:attrName>
                                            </p:attrNameLst>
                                          </p:cBhvr>
                                        </p:animRot>
                                      </p:childTnLst>
                                    </p:cTn>
                                  </p:par>
                                  <p:par>
                                    <p:cTn id="79" presetID="22" presetClass="entr" presetSubtype="8" fill="hold" grpId="0" nodeType="withEffect">
                                      <p:stCondLst>
                                        <p:cond delay="500"/>
                                      </p:stCondLst>
                                      <p:iterate type="lt">
                                        <p:tmPct val="30000"/>
                                      </p:iterate>
                                      <p:childTnLst>
                                        <p:set>
                                          <p:cBhvr>
                                            <p:cTn id="80" dur="1" fill="hold">
                                              <p:stCondLst>
                                                <p:cond delay="0"/>
                                              </p:stCondLst>
                                            </p:cTn>
                                            <p:tgtEl>
                                              <p:spTgt spid="29"/>
                                            </p:tgtEl>
                                            <p:attrNameLst>
                                              <p:attrName>style.visibility</p:attrName>
                                            </p:attrNameLst>
                                          </p:cBhvr>
                                          <p:to>
                                            <p:strVal val="visible"/>
                                          </p:to>
                                        </p:set>
                                        <p:animEffect transition="in" filter="wipe(left)">
                                          <p:cBhvr>
                                            <p:cTn id="81" dur="50"/>
                                            <p:tgtEl>
                                              <p:spTgt spid="29"/>
                                            </p:tgtEl>
                                          </p:cBhvr>
                                        </p:animEffect>
                                      </p:childTnLst>
                                    </p:cTn>
                                  </p:par>
                                  <p:par>
                                    <p:cTn id="82" presetID="36" presetClass="emph" presetSubtype="0" fill="hold" grpId="1" nodeType="withEffect">
                                      <p:stCondLst>
                                        <p:cond delay="500"/>
                                      </p:stCondLst>
                                      <p:iterate type="lt">
                                        <p:tmPct val="30000"/>
                                      </p:iterate>
                                      <p:childTnLst>
                                        <p:animScale>
                                          <p:cBhvr>
                                            <p:cTn id="83" dur="25" autoRev="1" fill="hold">
                                              <p:stCondLst>
                                                <p:cond delay="0"/>
                                              </p:stCondLst>
                                            </p:cTn>
                                            <p:tgtEl>
                                              <p:spTgt spid="29"/>
                                            </p:tgtEl>
                                          </p:cBhvr>
                                          <p:to x="80000" y="100000"/>
                                        </p:animScale>
                                        <p:anim by="(#ppt_w*0.10)" calcmode="lin" valueType="num">
                                          <p:cBhvr>
                                            <p:cTn id="84" dur="25" autoRev="1" fill="hold">
                                              <p:stCondLst>
                                                <p:cond delay="0"/>
                                              </p:stCondLst>
                                            </p:cTn>
                                            <p:tgtEl>
                                              <p:spTgt spid="29"/>
                                            </p:tgtEl>
                                            <p:attrNameLst>
                                              <p:attrName>ppt_x</p:attrName>
                                            </p:attrNameLst>
                                          </p:cBhvr>
                                        </p:anim>
                                        <p:anim by="(-#ppt_w*0.10)" calcmode="lin" valueType="num">
                                          <p:cBhvr>
                                            <p:cTn id="85" dur="25" autoRev="1" fill="hold">
                                              <p:stCondLst>
                                                <p:cond delay="0"/>
                                              </p:stCondLst>
                                            </p:cTn>
                                            <p:tgtEl>
                                              <p:spTgt spid="29"/>
                                            </p:tgtEl>
                                            <p:attrNameLst>
                                              <p:attrName>ppt_y</p:attrName>
                                            </p:attrNameLst>
                                          </p:cBhvr>
                                        </p:anim>
                                        <p:animRot by="-480000">
                                          <p:cBhvr>
                                            <p:cTn id="86" dur="25" autoRev="1" fill="hold">
                                              <p:stCondLst>
                                                <p:cond delay="0"/>
                                              </p:stCondLst>
                                            </p:cTn>
                                            <p:tgtEl>
                                              <p:spTgt spid="29"/>
                                            </p:tgtEl>
                                            <p:attrNameLst>
                                              <p:attrName>r</p:attrName>
                                            </p:attrNameLst>
                                          </p:cBhvr>
                                        </p:animRot>
                                      </p:childTnLst>
                                    </p:cTn>
                                  </p:par>
                                  <p:par>
                                    <p:cTn id="87" presetID="22" presetClass="entr" presetSubtype="8" fill="hold" grpId="0" nodeType="withEffect">
                                      <p:stCondLst>
                                        <p:cond delay="1000"/>
                                      </p:stCondLst>
                                      <p:iterate type="lt">
                                        <p:tmPct val="30000"/>
                                      </p:iterate>
                                      <p:childTnLst>
                                        <p:set>
                                          <p:cBhvr>
                                            <p:cTn id="88" dur="1" fill="hold">
                                              <p:stCondLst>
                                                <p:cond delay="0"/>
                                              </p:stCondLst>
                                            </p:cTn>
                                            <p:tgtEl>
                                              <p:spTgt spid="30"/>
                                            </p:tgtEl>
                                            <p:attrNameLst>
                                              <p:attrName>style.visibility</p:attrName>
                                            </p:attrNameLst>
                                          </p:cBhvr>
                                          <p:to>
                                            <p:strVal val="visible"/>
                                          </p:to>
                                        </p:set>
                                        <p:animEffect transition="in" filter="wipe(left)">
                                          <p:cBhvr>
                                            <p:cTn id="89" dur="50"/>
                                            <p:tgtEl>
                                              <p:spTgt spid="30"/>
                                            </p:tgtEl>
                                          </p:cBhvr>
                                        </p:animEffect>
                                      </p:childTnLst>
                                    </p:cTn>
                                  </p:par>
                                  <p:par>
                                    <p:cTn id="90" presetID="36" presetClass="emph" presetSubtype="0" fill="hold" grpId="1" nodeType="withEffect">
                                      <p:stCondLst>
                                        <p:cond delay="1000"/>
                                      </p:stCondLst>
                                      <p:iterate type="lt">
                                        <p:tmPct val="30000"/>
                                      </p:iterate>
                                      <p:childTnLst>
                                        <p:animScale>
                                          <p:cBhvr>
                                            <p:cTn id="91" dur="25" autoRev="1" fill="hold">
                                              <p:stCondLst>
                                                <p:cond delay="0"/>
                                              </p:stCondLst>
                                            </p:cTn>
                                            <p:tgtEl>
                                              <p:spTgt spid="30"/>
                                            </p:tgtEl>
                                          </p:cBhvr>
                                          <p:to x="80000" y="100000"/>
                                        </p:animScale>
                                        <p:anim by="(#ppt_w*0.10)" calcmode="lin" valueType="num">
                                          <p:cBhvr>
                                            <p:cTn id="92" dur="25" autoRev="1" fill="hold">
                                              <p:stCondLst>
                                                <p:cond delay="0"/>
                                              </p:stCondLst>
                                            </p:cTn>
                                            <p:tgtEl>
                                              <p:spTgt spid="30"/>
                                            </p:tgtEl>
                                            <p:attrNameLst>
                                              <p:attrName>ppt_x</p:attrName>
                                            </p:attrNameLst>
                                          </p:cBhvr>
                                        </p:anim>
                                        <p:anim by="(-#ppt_w*0.10)" calcmode="lin" valueType="num">
                                          <p:cBhvr>
                                            <p:cTn id="93" dur="25" autoRev="1" fill="hold">
                                              <p:stCondLst>
                                                <p:cond delay="0"/>
                                              </p:stCondLst>
                                            </p:cTn>
                                            <p:tgtEl>
                                              <p:spTgt spid="30"/>
                                            </p:tgtEl>
                                            <p:attrNameLst>
                                              <p:attrName>ppt_y</p:attrName>
                                            </p:attrNameLst>
                                          </p:cBhvr>
                                        </p:anim>
                                        <p:animRot by="-480000">
                                          <p:cBhvr>
                                            <p:cTn id="94" dur="25" autoRev="1" fill="hold">
                                              <p:stCondLst>
                                                <p:cond delay="0"/>
                                              </p:stCondLst>
                                            </p:cTn>
                                            <p:tgtEl>
                                              <p:spTgt spid="3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3" grpId="0" animBg="1"/>
          <p:bldP spid="14" grpId="0"/>
          <p:bldP spid="15" grpId="0" animBg="1"/>
          <p:bldP spid="16" grpId="0" animBg="1"/>
          <p:bldP spid="24" grpId="0" animBg="1"/>
          <p:bldP spid="25" grpId="0" animBg="1"/>
          <p:bldP spid="26" grpId="0"/>
          <p:bldP spid="27" grpId="0"/>
          <p:bldP spid="28" grpId="0"/>
          <p:bldP spid="28" grpId="1"/>
          <p:bldP spid="29" grpId="0"/>
          <p:bldP spid="29" grpId="1"/>
          <p:bldP spid="30" grpId="0"/>
          <p:bldP spid="3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2" presetClass="entr" presetSubtype="8" accel="5200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400" fill="hold"/>
                                            <p:tgtEl>
                                              <p:spTgt spid="10"/>
                                            </p:tgtEl>
                                            <p:attrNameLst>
                                              <p:attrName>ppt_x</p:attrName>
                                            </p:attrNameLst>
                                          </p:cBhvr>
                                          <p:tavLst>
                                            <p:tav tm="0">
                                              <p:val>
                                                <p:strVal val="0-#ppt_w/2"/>
                                              </p:val>
                                            </p:tav>
                                            <p:tav tm="100000">
                                              <p:val>
                                                <p:strVal val="#ppt_x"/>
                                              </p:val>
                                            </p:tav>
                                          </p:tavLst>
                                        </p:anim>
                                        <p:anim calcmode="lin" valueType="num">
                                          <p:cBhvr additive="base">
                                            <p:cTn id="25" dur="14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1" accel="5200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1400" fill="hold"/>
                                            <p:tgtEl>
                                              <p:spTgt spid="17"/>
                                            </p:tgtEl>
                                            <p:attrNameLst>
                                              <p:attrName>ppt_x</p:attrName>
                                            </p:attrNameLst>
                                          </p:cBhvr>
                                          <p:tavLst>
                                            <p:tav tm="0">
                                              <p:val>
                                                <p:strVal val="#ppt_x"/>
                                              </p:val>
                                            </p:tav>
                                            <p:tav tm="100000">
                                              <p:val>
                                                <p:strVal val="#ppt_x"/>
                                              </p:val>
                                            </p:tav>
                                          </p:tavLst>
                                        </p:anim>
                                        <p:anim calcmode="lin" valueType="num">
                                          <p:cBhvr additive="base">
                                            <p:cTn id="29" dur="1400" fill="hold"/>
                                            <p:tgtEl>
                                              <p:spTgt spid="17"/>
                                            </p:tgtEl>
                                            <p:attrNameLst>
                                              <p:attrName>ppt_y</p:attrName>
                                            </p:attrNameLst>
                                          </p:cBhvr>
                                          <p:tavLst>
                                            <p:tav tm="0">
                                              <p:val>
                                                <p:strVal val="0-#ppt_h/2"/>
                                              </p:val>
                                            </p:tav>
                                            <p:tav tm="100000">
                                              <p:val>
                                                <p:strVal val="#ppt_y"/>
                                              </p:val>
                                            </p:tav>
                                          </p:tavLst>
                                        </p:anim>
                                      </p:childTnLst>
                                    </p:cTn>
                                  </p:par>
                                  <p:par>
                                    <p:cTn id="30" presetID="2" presetClass="entr" presetSubtype="2" accel="5200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1400" fill="hold"/>
                                            <p:tgtEl>
                                              <p:spTgt spid="21"/>
                                            </p:tgtEl>
                                            <p:attrNameLst>
                                              <p:attrName>ppt_x</p:attrName>
                                            </p:attrNameLst>
                                          </p:cBhvr>
                                          <p:tavLst>
                                            <p:tav tm="0">
                                              <p:val>
                                                <p:strVal val="1+#ppt_w/2"/>
                                              </p:val>
                                            </p:tav>
                                            <p:tav tm="100000">
                                              <p:val>
                                                <p:strVal val="#ppt_x"/>
                                              </p:val>
                                            </p:tav>
                                          </p:tavLst>
                                        </p:anim>
                                        <p:anim calcmode="lin" valueType="num">
                                          <p:cBhvr additive="base">
                                            <p:cTn id="33" dur="1400" fill="hold"/>
                                            <p:tgtEl>
                                              <p:spTgt spid="21"/>
                                            </p:tgtEl>
                                            <p:attrNameLst>
                                              <p:attrName>ppt_y</p:attrName>
                                            </p:attrNameLst>
                                          </p:cBhvr>
                                          <p:tavLst>
                                            <p:tav tm="0">
                                              <p:val>
                                                <p:strVal val="#ppt_y"/>
                                              </p:val>
                                            </p:tav>
                                            <p:tav tm="100000">
                                              <p:val>
                                                <p:strVal val="#ppt_y"/>
                                              </p:val>
                                            </p:tav>
                                          </p:tavLst>
                                        </p:anim>
                                      </p:childTnLst>
                                    </p:cTn>
                                  </p:par>
                                </p:childTnLst>
                              </p:cTn>
                            </p:par>
                            <p:par>
                              <p:cTn id="34" fill="hold">
                                <p:stCondLst>
                                  <p:cond delay="19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childTnLst>
                              </p:cTn>
                            </p:par>
                            <p:par>
                              <p:cTn id="50" fill="hold">
                                <p:stCondLst>
                                  <p:cond delay="2600"/>
                                </p:stCondLst>
                                <p:childTnLst>
                                  <p:par>
                                    <p:cTn id="51" presetID="16" presetClass="entr" presetSubtype="37"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barn(outVertical)">
                                          <p:cBhvr>
                                            <p:cTn id="53" dur="500"/>
                                            <p:tgtEl>
                                              <p:spTgt spid="26"/>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barn(outVertical)">
                                          <p:cBhvr>
                                            <p:cTn id="56" dur="500"/>
                                            <p:tgtEl>
                                              <p:spTgt spid="14"/>
                                            </p:tgtEl>
                                          </p:cBhvr>
                                        </p:animEffect>
                                      </p:childTnLst>
                                    </p:cTn>
                                  </p:par>
                                  <p:par>
                                    <p:cTn id="57" presetID="16" presetClass="entr" presetSubtype="37"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barn(outVertical)">
                                          <p:cBhvr>
                                            <p:cTn id="59" dur="500"/>
                                            <p:tgtEl>
                                              <p:spTgt spid="27"/>
                                            </p:tgtEl>
                                          </p:cBhvr>
                                        </p:animEffect>
                                      </p:childTnLst>
                                    </p:cTn>
                                  </p:par>
                                </p:childTnLst>
                              </p:cTn>
                            </p:par>
                            <p:par>
                              <p:cTn id="60" fill="hold">
                                <p:stCondLst>
                                  <p:cond delay="3100"/>
                                </p:stCondLst>
                                <p:childTnLst>
                                  <p:par>
                                    <p:cTn id="61" presetID="21" presetClass="entr" presetSubtype="1"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heel(1)">
                                          <p:cBhvr>
                                            <p:cTn id="63" dur="800"/>
                                            <p:tgtEl>
                                              <p:spTgt spid="9"/>
                                            </p:tgtEl>
                                          </p:cBhvr>
                                        </p:animEffect>
                                      </p:childTnLst>
                                    </p:cTn>
                                  </p:par>
                                  <p:par>
                                    <p:cTn id="64" presetID="21" presetClass="entr" presetSubtype="1" fill="hold" grpId="0" nodeType="withEffect">
                                      <p:stCondLst>
                                        <p:cond delay="200"/>
                                      </p:stCondLst>
                                      <p:childTnLst>
                                        <p:set>
                                          <p:cBhvr>
                                            <p:cTn id="65" dur="1" fill="hold">
                                              <p:stCondLst>
                                                <p:cond delay="0"/>
                                              </p:stCondLst>
                                            </p:cTn>
                                            <p:tgtEl>
                                              <p:spTgt spid="15"/>
                                            </p:tgtEl>
                                            <p:attrNameLst>
                                              <p:attrName>style.visibility</p:attrName>
                                            </p:attrNameLst>
                                          </p:cBhvr>
                                          <p:to>
                                            <p:strVal val="visible"/>
                                          </p:to>
                                        </p:set>
                                        <p:animEffect transition="in" filter="wheel(1)">
                                          <p:cBhvr>
                                            <p:cTn id="66" dur="800"/>
                                            <p:tgtEl>
                                              <p:spTgt spid="15"/>
                                            </p:tgtEl>
                                          </p:cBhvr>
                                        </p:animEffect>
                                      </p:childTnLst>
                                    </p:cTn>
                                  </p:par>
                                  <p:par>
                                    <p:cTn id="67" presetID="21" presetClass="entr" presetSubtype="1" fill="hold" grpId="0" nodeType="withEffect">
                                      <p:stCondLst>
                                        <p:cond delay="400"/>
                                      </p:stCondLst>
                                      <p:childTnLst>
                                        <p:set>
                                          <p:cBhvr>
                                            <p:cTn id="68" dur="1" fill="hold">
                                              <p:stCondLst>
                                                <p:cond delay="0"/>
                                              </p:stCondLst>
                                            </p:cTn>
                                            <p:tgtEl>
                                              <p:spTgt spid="16"/>
                                            </p:tgtEl>
                                            <p:attrNameLst>
                                              <p:attrName>style.visibility</p:attrName>
                                            </p:attrNameLst>
                                          </p:cBhvr>
                                          <p:to>
                                            <p:strVal val="visible"/>
                                          </p:to>
                                        </p:set>
                                        <p:animEffect transition="in" filter="wheel(1)">
                                          <p:cBhvr>
                                            <p:cTn id="69" dur="800"/>
                                            <p:tgtEl>
                                              <p:spTgt spid="16"/>
                                            </p:tgtEl>
                                          </p:cBhvr>
                                        </p:animEffect>
                                      </p:childTnLst>
                                    </p:cTn>
                                  </p:par>
                                </p:childTnLst>
                              </p:cTn>
                            </p:par>
                            <p:par>
                              <p:cTn id="70" fill="hold">
                                <p:stCondLst>
                                  <p:cond delay="430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28"/>
                                            </p:tgtEl>
                                            <p:attrNameLst>
                                              <p:attrName>style.visibility</p:attrName>
                                            </p:attrNameLst>
                                          </p:cBhvr>
                                          <p:to>
                                            <p:strVal val="visible"/>
                                          </p:to>
                                        </p:set>
                                        <p:animEffect transition="in" filter="wipe(left)">
                                          <p:cBhvr>
                                            <p:cTn id="73" dur="50"/>
                                            <p:tgtEl>
                                              <p:spTgt spid="28"/>
                                            </p:tgtEl>
                                          </p:cBhvr>
                                        </p:animEffect>
                                      </p:childTnLst>
                                    </p:cTn>
                                  </p:par>
                                  <p:par>
                                    <p:cTn id="74" presetID="36" presetClass="emph" presetSubtype="0" fill="hold" grpId="1" nodeType="withEffect">
                                      <p:stCondLst>
                                        <p:cond delay="0"/>
                                      </p:stCondLst>
                                      <p:iterate type="lt">
                                        <p:tmPct val="30000"/>
                                      </p:iterate>
                                      <p:childTnLst>
                                        <p:animScale>
                                          <p:cBhvr>
                                            <p:cTn id="75" dur="25" autoRev="1" fill="hold">
                                              <p:stCondLst>
                                                <p:cond delay="0"/>
                                              </p:stCondLst>
                                            </p:cTn>
                                            <p:tgtEl>
                                              <p:spTgt spid="28"/>
                                            </p:tgtEl>
                                          </p:cBhvr>
                                          <p:to x="80000" y="100000"/>
                                        </p:animScale>
                                        <p:anim by="(#ppt_w*0.10)" calcmode="lin" valueType="num">
                                          <p:cBhvr>
                                            <p:cTn id="76" dur="25" autoRev="1" fill="hold">
                                              <p:stCondLst>
                                                <p:cond delay="0"/>
                                              </p:stCondLst>
                                            </p:cTn>
                                            <p:tgtEl>
                                              <p:spTgt spid="28"/>
                                            </p:tgtEl>
                                            <p:attrNameLst>
                                              <p:attrName>ppt_x</p:attrName>
                                            </p:attrNameLst>
                                          </p:cBhvr>
                                        </p:anim>
                                        <p:anim by="(-#ppt_w*0.10)" calcmode="lin" valueType="num">
                                          <p:cBhvr>
                                            <p:cTn id="77" dur="25" autoRev="1" fill="hold">
                                              <p:stCondLst>
                                                <p:cond delay="0"/>
                                              </p:stCondLst>
                                            </p:cTn>
                                            <p:tgtEl>
                                              <p:spTgt spid="28"/>
                                            </p:tgtEl>
                                            <p:attrNameLst>
                                              <p:attrName>ppt_y</p:attrName>
                                            </p:attrNameLst>
                                          </p:cBhvr>
                                        </p:anim>
                                        <p:animRot by="-480000">
                                          <p:cBhvr>
                                            <p:cTn id="78" dur="25" autoRev="1" fill="hold">
                                              <p:stCondLst>
                                                <p:cond delay="0"/>
                                              </p:stCondLst>
                                            </p:cTn>
                                            <p:tgtEl>
                                              <p:spTgt spid="28"/>
                                            </p:tgtEl>
                                            <p:attrNameLst>
                                              <p:attrName>r</p:attrName>
                                            </p:attrNameLst>
                                          </p:cBhvr>
                                        </p:animRot>
                                      </p:childTnLst>
                                    </p:cTn>
                                  </p:par>
                                  <p:par>
                                    <p:cTn id="79" presetID="22" presetClass="entr" presetSubtype="8" fill="hold" grpId="0" nodeType="withEffect">
                                      <p:stCondLst>
                                        <p:cond delay="500"/>
                                      </p:stCondLst>
                                      <p:iterate type="lt">
                                        <p:tmPct val="30000"/>
                                      </p:iterate>
                                      <p:childTnLst>
                                        <p:set>
                                          <p:cBhvr>
                                            <p:cTn id="80" dur="1" fill="hold">
                                              <p:stCondLst>
                                                <p:cond delay="0"/>
                                              </p:stCondLst>
                                            </p:cTn>
                                            <p:tgtEl>
                                              <p:spTgt spid="29"/>
                                            </p:tgtEl>
                                            <p:attrNameLst>
                                              <p:attrName>style.visibility</p:attrName>
                                            </p:attrNameLst>
                                          </p:cBhvr>
                                          <p:to>
                                            <p:strVal val="visible"/>
                                          </p:to>
                                        </p:set>
                                        <p:animEffect transition="in" filter="wipe(left)">
                                          <p:cBhvr>
                                            <p:cTn id="81" dur="50"/>
                                            <p:tgtEl>
                                              <p:spTgt spid="29"/>
                                            </p:tgtEl>
                                          </p:cBhvr>
                                        </p:animEffect>
                                      </p:childTnLst>
                                    </p:cTn>
                                  </p:par>
                                  <p:par>
                                    <p:cTn id="82" presetID="36" presetClass="emph" presetSubtype="0" fill="hold" grpId="1" nodeType="withEffect">
                                      <p:stCondLst>
                                        <p:cond delay="500"/>
                                      </p:stCondLst>
                                      <p:iterate type="lt">
                                        <p:tmPct val="30000"/>
                                      </p:iterate>
                                      <p:childTnLst>
                                        <p:animScale>
                                          <p:cBhvr>
                                            <p:cTn id="83" dur="25" autoRev="1" fill="hold">
                                              <p:stCondLst>
                                                <p:cond delay="0"/>
                                              </p:stCondLst>
                                            </p:cTn>
                                            <p:tgtEl>
                                              <p:spTgt spid="29"/>
                                            </p:tgtEl>
                                          </p:cBhvr>
                                          <p:to x="80000" y="100000"/>
                                        </p:animScale>
                                        <p:anim by="(#ppt_w*0.10)" calcmode="lin" valueType="num">
                                          <p:cBhvr>
                                            <p:cTn id="84" dur="25" autoRev="1" fill="hold">
                                              <p:stCondLst>
                                                <p:cond delay="0"/>
                                              </p:stCondLst>
                                            </p:cTn>
                                            <p:tgtEl>
                                              <p:spTgt spid="29"/>
                                            </p:tgtEl>
                                            <p:attrNameLst>
                                              <p:attrName>ppt_x</p:attrName>
                                            </p:attrNameLst>
                                          </p:cBhvr>
                                        </p:anim>
                                        <p:anim by="(-#ppt_w*0.10)" calcmode="lin" valueType="num">
                                          <p:cBhvr>
                                            <p:cTn id="85" dur="25" autoRev="1" fill="hold">
                                              <p:stCondLst>
                                                <p:cond delay="0"/>
                                              </p:stCondLst>
                                            </p:cTn>
                                            <p:tgtEl>
                                              <p:spTgt spid="29"/>
                                            </p:tgtEl>
                                            <p:attrNameLst>
                                              <p:attrName>ppt_y</p:attrName>
                                            </p:attrNameLst>
                                          </p:cBhvr>
                                        </p:anim>
                                        <p:animRot by="-480000">
                                          <p:cBhvr>
                                            <p:cTn id="86" dur="25" autoRev="1" fill="hold">
                                              <p:stCondLst>
                                                <p:cond delay="0"/>
                                              </p:stCondLst>
                                            </p:cTn>
                                            <p:tgtEl>
                                              <p:spTgt spid="29"/>
                                            </p:tgtEl>
                                            <p:attrNameLst>
                                              <p:attrName>r</p:attrName>
                                            </p:attrNameLst>
                                          </p:cBhvr>
                                        </p:animRot>
                                      </p:childTnLst>
                                    </p:cTn>
                                  </p:par>
                                  <p:par>
                                    <p:cTn id="87" presetID="22" presetClass="entr" presetSubtype="8" fill="hold" grpId="0" nodeType="withEffect">
                                      <p:stCondLst>
                                        <p:cond delay="1000"/>
                                      </p:stCondLst>
                                      <p:iterate type="lt">
                                        <p:tmPct val="30000"/>
                                      </p:iterate>
                                      <p:childTnLst>
                                        <p:set>
                                          <p:cBhvr>
                                            <p:cTn id="88" dur="1" fill="hold">
                                              <p:stCondLst>
                                                <p:cond delay="0"/>
                                              </p:stCondLst>
                                            </p:cTn>
                                            <p:tgtEl>
                                              <p:spTgt spid="30"/>
                                            </p:tgtEl>
                                            <p:attrNameLst>
                                              <p:attrName>style.visibility</p:attrName>
                                            </p:attrNameLst>
                                          </p:cBhvr>
                                          <p:to>
                                            <p:strVal val="visible"/>
                                          </p:to>
                                        </p:set>
                                        <p:animEffect transition="in" filter="wipe(left)">
                                          <p:cBhvr>
                                            <p:cTn id="89" dur="50"/>
                                            <p:tgtEl>
                                              <p:spTgt spid="30"/>
                                            </p:tgtEl>
                                          </p:cBhvr>
                                        </p:animEffect>
                                      </p:childTnLst>
                                    </p:cTn>
                                  </p:par>
                                  <p:par>
                                    <p:cTn id="90" presetID="36" presetClass="emph" presetSubtype="0" fill="hold" grpId="1" nodeType="withEffect">
                                      <p:stCondLst>
                                        <p:cond delay="1000"/>
                                      </p:stCondLst>
                                      <p:iterate type="lt">
                                        <p:tmPct val="30000"/>
                                      </p:iterate>
                                      <p:childTnLst>
                                        <p:animScale>
                                          <p:cBhvr>
                                            <p:cTn id="91" dur="25" autoRev="1" fill="hold">
                                              <p:stCondLst>
                                                <p:cond delay="0"/>
                                              </p:stCondLst>
                                            </p:cTn>
                                            <p:tgtEl>
                                              <p:spTgt spid="30"/>
                                            </p:tgtEl>
                                          </p:cBhvr>
                                          <p:to x="80000" y="100000"/>
                                        </p:animScale>
                                        <p:anim by="(#ppt_w*0.10)" calcmode="lin" valueType="num">
                                          <p:cBhvr>
                                            <p:cTn id="92" dur="25" autoRev="1" fill="hold">
                                              <p:stCondLst>
                                                <p:cond delay="0"/>
                                              </p:stCondLst>
                                            </p:cTn>
                                            <p:tgtEl>
                                              <p:spTgt spid="30"/>
                                            </p:tgtEl>
                                            <p:attrNameLst>
                                              <p:attrName>ppt_x</p:attrName>
                                            </p:attrNameLst>
                                          </p:cBhvr>
                                        </p:anim>
                                        <p:anim by="(-#ppt_w*0.10)" calcmode="lin" valueType="num">
                                          <p:cBhvr>
                                            <p:cTn id="93" dur="25" autoRev="1" fill="hold">
                                              <p:stCondLst>
                                                <p:cond delay="0"/>
                                              </p:stCondLst>
                                            </p:cTn>
                                            <p:tgtEl>
                                              <p:spTgt spid="30"/>
                                            </p:tgtEl>
                                            <p:attrNameLst>
                                              <p:attrName>ppt_y</p:attrName>
                                            </p:attrNameLst>
                                          </p:cBhvr>
                                        </p:anim>
                                        <p:animRot by="-480000">
                                          <p:cBhvr>
                                            <p:cTn id="94" dur="25" autoRev="1" fill="hold">
                                              <p:stCondLst>
                                                <p:cond delay="0"/>
                                              </p:stCondLst>
                                            </p:cTn>
                                            <p:tgtEl>
                                              <p:spTgt spid="3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3" grpId="0" animBg="1"/>
          <p:bldP spid="14" grpId="0"/>
          <p:bldP spid="15" grpId="0" animBg="1"/>
          <p:bldP spid="16" grpId="0" animBg="1"/>
          <p:bldP spid="24" grpId="0" animBg="1"/>
          <p:bldP spid="25" grpId="0" animBg="1"/>
          <p:bldP spid="26" grpId="0"/>
          <p:bldP spid="27" grpId="0"/>
          <p:bldP spid="28" grpId="0"/>
          <p:bldP spid="28" grpId="1"/>
          <p:bldP spid="29" grpId="0"/>
          <p:bldP spid="29" grpId="1"/>
          <p:bldP spid="30" grpId="0"/>
          <p:bldP spid="30" grpId="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弧形 51"/>
          <p:cNvSpPr/>
          <p:nvPr/>
        </p:nvSpPr>
        <p:spPr>
          <a:xfrm>
            <a:off x="-4905635" y="5537604"/>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弧形 52"/>
          <p:cNvSpPr/>
          <p:nvPr/>
        </p:nvSpPr>
        <p:spPr>
          <a:xfrm>
            <a:off x="-5231631" y="6074633"/>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弧形 53"/>
          <p:cNvSpPr/>
          <p:nvPr/>
        </p:nvSpPr>
        <p:spPr>
          <a:xfrm>
            <a:off x="-5486154" y="6553604"/>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TextBox 54"/>
          <p:cNvSpPr txBox="1"/>
          <p:nvPr/>
        </p:nvSpPr>
        <p:spPr>
          <a:xfrm>
            <a:off x="4142622" y="4093121"/>
            <a:ext cx="4858926" cy="646331"/>
          </a:xfrm>
          <a:prstGeom prst="rect">
            <a:avLst/>
          </a:prstGeom>
          <a:noFill/>
        </p:spPr>
        <p:txBody>
          <a:bodyPr wrap="square" rtlCol="0">
            <a:spAutoFit/>
          </a:bodyPr>
          <a:lstStyle/>
          <a:p>
            <a:r>
              <a:rPr lang="zh-CN" altLang="en-US" b="1" dirty="0" smtClean="0">
                <a:solidFill>
                  <a:srgbClr val="004C40"/>
                </a:solidFill>
                <a:latin typeface="微软雅黑" pitchFamily="34" charset="-122"/>
                <a:ea typeface="微软雅黑" pitchFamily="34" charset="-122"/>
              </a:rPr>
              <a:t>某某公司某某职位某某职位  汇报人：第一</a:t>
            </a:r>
            <a:r>
              <a:rPr lang="en-US" altLang="zh-CN" b="1" dirty="0" smtClean="0">
                <a:solidFill>
                  <a:srgbClr val="004C40"/>
                </a:solidFill>
                <a:latin typeface="微软雅黑" pitchFamily="34" charset="-122"/>
                <a:ea typeface="微软雅黑" pitchFamily="34" charset="-122"/>
              </a:rPr>
              <a:t>PPT</a:t>
            </a:r>
            <a:endParaRPr lang="zh-CN" altLang="en-US" b="1" dirty="0">
              <a:solidFill>
                <a:srgbClr val="004C40"/>
              </a:solidFill>
              <a:latin typeface="微软雅黑" pitchFamily="34" charset="-122"/>
              <a:ea typeface="微软雅黑" pitchFamily="34" charset="-122"/>
            </a:endParaRPr>
          </a:p>
        </p:txBody>
      </p:sp>
      <p:sp>
        <p:nvSpPr>
          <p:cNvPr id="56" name="圆角矩形 55"/>
          <p:cNvSpPr/>
          <p:nvPr/>
        </p:nvSpPr>
        <p:spPr>
          <a:xfrm>
            <a:off x="3348038" y="3477549"/>
            <a:ext cx="5747444" cy="532565"/>
          </a:xfrm>
          <a:prstGeom prst="roundRect">
            <a:avLst>
              <a:gd name="adj" fmla="val 42270"/>
            </a:avLst>
          </a:prstGeom>
          <a:solidFill>
            <a:srgbClr val="8CC34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6"/>
          <p:cNvSpPr txBox="1"/>
          <p:nvPr/>
        </p:nvSpPr>
        <p:spPr>
          <a:xfrm>
            <a:off x="3452722" y="3487007"/>
            <a:ext cx="5506453" cy="492443"/>
          </a:xfrm>
          <a:prstGeom prst="rect">
            <a:avLst/>
          </a:prstGeom>
          <a:noFill/>
        </p:spPr>
        <p:txBody>
          <a:bodyPr wrap="square" rtlCol="0">
            <a:spAutoFit/>
          </a:bodyPr>
          <a:lstStyle/>
          <a:p>
            <a:pPr algn="ctr"/>
            <a:r>
              <a:rPr lang="zh-CN" altLang="en-US" sz="2600" b="1" dirty="0" smtClean="0">
                <a:solidFill>
                  <a:schemeClr val="bg1"/>
                </a:solidFill>
                <a:latin typeface="微软雅黑" pitchFamily="34" charset="-122"/>
                <a:ea typeface="微软雅黑" pitchFamily="34" charset="-122"/>
              </a:rPr>
              <a:t>适用商业计划</a:t>
            </a:r>
            <a:r>
              <a:rPr lang="en-US" altLang="zh-CN" sz="2600" b="1" dirty="0" smtClean="0">
                <a:solidFill>
                  <a:schemeClr val="bg1"/>
                </a:solidFill>
                <a:latin typeface="微软雅黑" pitchFamily="34" charset="-122"/>
                <a:ea typeface="微软雅黑" pitchFamily="34" charset="-122"/>
              </a:rPr>
              <a:t>/</a:t>
            </a:r>
            <a:r>
              <a:rPr lang="zh-CN" altLang="en-US" sz="2600" b="1" dirty="0" smtClean="0">
                <a:solidFill>
                  <a:schemeClr val="bg1"/>
                </a:solidFill>
                <a:latin typeface="微软雅黑" pitchFamily="34" charset="-122"/>
                <a:ea typeface="微软雅黑" pitchFamily="34" charset="-122"/>
              </a:rPr>
              <a:t>融资项目</a:t>
            </a:r>
            <a:r>
              <a:rPr lang="en-US" altLang="zh-CN" sz="2600" b="1" dirty="0" smtClean="0">
                <a:solidFill>
                  <a:schemeClr val="bg1"/>
                </a:solidFill>
                <a:latin typeface="微软雅黑" pitchFamily="34" charset="-122"/>
                <a:ea typeface="微软雅黑" pitchFamily="34" charset="-122"/>
              </a:rPr>
              <a:t>/</a:t>
            </a:r>
            <a:r>
              <a:rPr lang="zh-CN" altLang="en-US" sz="2600" b="1" dirty="0" smtClean="0">
                <a:solidFill>
                  <a:schemeClr val="bg1"/>
                </a:solidFill>
                <a:latin typeface="微软雅黑" pitchFamily="34" charset="-122"/>
                <a:ea typeface="微软雅黑" pitchFamily="34" charset="-122"/>
              </a:rPr>
              <a:t>创业计划</a:t>
            </a:r>
            <a:endParaRPr lang="zh-CN" altLang="en-US" sz="2600" b="1" dirty="0">
              <a:solidFill>
                <a:schemeClr val="bg1"/>
              </a:solidFill>
              <a:latin typeface="微软雅黑" pitchFamily="34" charset="-122"/>
              <a:ea typeface="微软雅黑" pitchFamily="34" charset="-122"/>
            </a:endParaRPr>
          </a:p>
        </p:txBody>
      </p:sp>
      <p:grpSp>
        <p:nvGrpSpPr>
          <p:cNvPr id="58" name="组合 57"/>
          <p:cNvGrpSpPr/>
          <p:nvPr/>
        </p:nvGrpSpPr>
        <p:grpSpPr>
          <a:xfrm>
            <a:off x="3240908" y="3445049"/>
            <a:ext cx="760806" cy="607119"/>
            <a:chOff x="899592" y="2377261"/>
            <a:chExt cx="720079" cy="574619"/>
          </a:xfrm>
          <a:effectLst>
            <a:outerShdw blurRad="50800" dist="38100" dir="2700000" algn="tl" rotWithShape="0">
              <a:prstClr val="black">
                <a:alpha val="40000"/>
              </a:prstClr>
            </a:outerShdw>
          </a:effectLst>
        </p:grpSpPr>
        <p:sp>
          <p:nvSpPr>
            <p:cNvPr id="59" name="圆角矩形 58"/>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60" name="圆角矩形 59"/>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sp>
        <p:nvSpPr>
          <p:cNvPr id="61" name="矩形 60"/>
          <p:cNvSpPr/>
          <p:nvPr/>
        </p:nvSpPr>
        <p:spPr>
          <a:xfrm>
            <a:off x="2768600" y="1864178"/>
            <a:ext cx="6794500" cy="1219200"/>
          </a:xfrm>
          <a:prstGeom prst="rect">
            <a:avLst/>
          </a:prstGeom>
          <a:no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61"/>
          <p:cNvSpPr txBox="1"/>
          <p:nvPr/>
        </p:nvSpPr>
        <p:spPr>
          <a:xfrm>
            <a:off x="3402400" y="1904392"/>
            <a:ext cx="5721438" cy="1138773"/>
          </a:xfrm>
          <a:prstGeom prst="rect">
            <a:avLst/>
          </a:prstGeom>
          <a:noFill/>
        </p:spPr>
        <p:txBody>
          <a:bodyPr wrap="none" rtlCol="0">
            <a:spAutoFit/>
          </a:bodyPr>
          <a:lstStyle/>
          <a:p>
            <a:r>
              <a:rPr lang="zh-CN" altLang="en-US" sz="6800" b="1" dirty="0" smtClean="0">
                <a:solidFill>
                  <a:srgbClr val="004C40"/>
                </a:solidFill>
                <a:latin typeface="微软雅黑" pitchFamily="34" charset="-122"/>
                <a:ea typeface="微软雅黑" pitchFamily="34" charset="-122"/>
              </a:rPr>
              <a:t>谢谢您的观看</a:t>
            </a:r>
            <a:r>
              <a:rPr lang="en-US" altLang="zh-CN" sz="6800" b="1" dirty="0" smtClean="0">
                <a:solidFill>
                  <a:srgbClr val="004C40"/>
                </a:solidFill>
                <a:latin typeface="微软雅黑" pitchFamily="34" charset="-122"/>
                <a:ea typeface="微软雅黑" pitchFamily="34" charset="-122"/>
              </a:rPr>
              <a:t>!</a:t>
            </a:r>
            <a:endParaRPr lang="zh-CN" altLang="en-US" sz="6800" b="1" dirty="0">
              <a:solidFill>
                <a:srgbClr val="004C40"/>
              </a:solidFill>
              <a:latin typeface="微软雅黑" pitchFamily="34" charset="-122"/>
              <a:ea typeface="微软雅黑" pitchFamily="34" charset="-122"/>
            </a:endParaRPr>
          </a:p>
        </p:txBody>
      </p:sp>
      <p:sp>
        <p:nvSpPr>
          <p:cNvPr id="63" name="矩形 62"/>
          <p:cNvSpPr/>
          <p:nvPr/>
        </p:nvSpPr>
        <p:spPr>
          <a:xfrm flipV="1">
            <a:off x="0" y="0"/>
            <a:ext cx="12192000" cy="298450"/>
          </a:xfrm>
          <a:prstGeom prst="rect">
            <a:avLst/>
          </a:prstGeom>
          <a:solidFill>
            <a:srgbClr val="004C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flipV="1">
            <a:off x="0" y="297089"/>
            <a:ext cx="12192000" cy="298450"/>
          </a:xfrm>
          <a:prstGeom prst="rect">
            <a:avLst/>
          </a:prstGeom>
          <a:solidFill>
            <a:srgbClr val="009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flipV="1">
            <a:off x="0" y="577856"/>
            <a:ext cx="12192000" cy="298450"/>
          </a:xfrm>
          <a:prstGeom prst="rect">
            <a:avLst/>
          </a:prstGeom>
          <a:solidFill>
            <a:srgbClr val="8CC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弧形 65"/>
          <p:cNvSpPr/>
          <p:nvPr/>
        </p:nvSpPr>
        <p:spPr>
          <a:xfrm flipH="1">
            <a:off x="5617277" y="5628116"/>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弧形 66"/>
          <p:cNvSpPr/>
          <p:nvPr/>
        </p:nvSpPr>
        <p:spPr>
          <a:xfrm flipH="1">
            <a:off x="5291281" y="6165145"/>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弧形 67"/>
          <p:cNvSpPr/>
          <p:nvPr/>
        </p:nvSpPr>
        <p:spPr>
          <a:xfrm flipH="1">
            <a:off x="5036758" y="6644116"/>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69" name="图片 68"/>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10000" contrast="5000"/>
                    </a14:imgEffect>
                  </a14:imgLayer>
                </a14:imgProps>
              </a:ext>
              <a:ext uri="{28A0092B-C50C-407E-A947-70E740481C1C}">
                <a14:useLocalDpi xmlns:a14="http://schemas.microsoft.com/office/drawing/2010/main"/>
              </a:ext>
            </a:extLst>
          </a:blip>
          <a:stretch>
            <a:fillRect/>
          </a:stretch>
        </p:blipFill>
        <p:spPr>
          <a:xfrm>
            <a:off x="752826" y="1886502"/>
            <a:ext cx="5117389" cy="5015040"/>
          </a:xfrm>
          <a:prstGeom prst="rect">
            <a:avLst/>
          </a:prstGeom>
        </p:spPr>
      </p:pic>
      <p:sp>
        <p:nvSpPr>
          <p:cNvPr id="70" name="矩形 69"/>
          <p:cNvSpPr/>
          <p:nvPr/>
        </p:nvSpPr>
        <p:spPr>
          <a:xfrm flipV="1">
            <a:off x="0" y="868144"/>
            <a:ext cx="12192000" cy="298450"/>
          </a:xfrm>
          <a:prstGeom prst="rect">
            <a:avLst/>
          </a:prstGeom>
          <a:solidFill>
            <a:srgbClr val="D0CE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wipe(right)">
                                      <p:cBhvr>
                                        <p:cTn id="11" dur="500"/>
                                        <p:tgtEl>
                                          <p:spTgt spid="6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wipe(right)">
                                      <p:cBhvr>
                                        <p:cTn id="19" dur="500"/>
                                        <p:tgtEl>
                                          <p:spTgt spid="70"/>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1000"/>
                                        <p:tgtEl>
                                          <p:spTgt spid="62"/>
                                        </p:tgtEl>
                                      </p:cBhvr>
                                    </p:animEffect>
                                    <p:anim calcmode="lin" valueType="num">
                                      <p:cBhvr>
                                        <p:cTn id="24" dur="1000" fill="hold"/>
                                        <p:tgtEl>
                                          <p:spTgt spid="62"/>
                                        </p:tgtEl>
                                        <p:attrNameLst>
                                          <p:attrName>ppt_x</p:attrName>
                                        </p:attrNameLst>
                                      </p:cBhvr>
                                      <p:tavLst>
                                        <p:tav tm="0">
                                          <p:val>
                                            <p:strVal val="#ppt_x"/>
                                          </p:val>
                                        </p:tav>
                                        <p:tav tm="100000">
                                          <p:val>
                                            <p:strVal val="#ppt_x"/>
                                          </p:val>
                                        </p:tav>
                                      </p:tavLst>
                                    </p:anim>
                                    <p:anim calcmode="lin" valueType="num">
                                      <p:cBhvr>
                                        <p:cTn id="25" dur="1000" fill="hold"/>
                                        <p:tgtEl>
                                          <p:spTgt spid="62"/>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6" presetClass="entr" presetSubtype="21"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barn(inVertical)">
                                      <p:cBhvr>
                                        <p:cTn id="29" dur="500"/>
                                        <p:tgtEl>
                                          <p:spTgt spid="61"/>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par>
                                <p:cTn id="34" presetID="10" presetClass="entr" presetSubtype="0" fill="hold" nodeType="with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500"/>
                                        <p:tgtEl>
                                          <p:spTgt spid="58"/>
                                        </p:tgtEl>
                                      </p:cBhvr>
                                    </p:animEffect>
                                  </p:childTnLst>
                                </p:cTn>
                              </p:par>
                            </p:childTnLst>
                          </p:cTn>
                        </p:par>
                        <p:par>
                          <p:cTn id="37" fill="hold">
                            <p:stCondLst>
                              <p:cond delay="4000"/>
                            </p:stCondLst>
                            <p:childTnLst>
                              <p:par>
                                <p:cTn id="38" presetID="1" presetClass="entr" presetSubtype="0"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childTnLst>
                                </p:cTn>
                              </p:par>
                              <p:par>
                                <p:cTn id="40" presetID="63" presetClass="path" presetSubtype="0" accel="50000" decel="50000" fill="hold" nodeType="withEffect">
                                  <p:stCondLst>
                                    <p:cond delay="0"/>
                                  </p:stCondLst>
                                  <p:childTnLst>
                                    <p:animMotion origin="layout" path="M 4.79167E-6 -2.20167E-6 L 0.45273 -2.20167E-6 " pathEditMode="relative" rAng="0" ptsTypes="AA">
                                      <p:cBhvr>
                                        <p:cTn id="41" dur="2000" fill="hold"/>
                                        <p:tgtEl>
                                          <p:spTgt spid="58"/>
                                        </p:tgtEl>
                                        <p:attrNameLst>
                                          <p:attrName>ppt_x</p:attrName>
                                          <p:attrName>ppt_y</p:attrName>
                                        </p:attrNameLst>
                                      </p:cBhvr>
                                      <p:rCtr x="22630" y="0"/>
                                    </p:animMotion>
                                  </p:childTnLst>
                                </p:cTn>
                              </p:par>
                              <p:par>
                                <p:cTn id="42" presetID="22" presetClass="entr" presetSubtype="8" fill="hold" grpId="0" nodeType="withEffect">
                                  <p:stCondLst>
                                    <p:cond delay="750"/>
                                  </p:stCondLst>
                                  <p:childTnLst>
                                    <p:set>
                                      <p:cBhvr>
                                        <p:cTn id="43" dur="1" fill="hold">
                                          <p:stCondLst>
                                            <p:cond delay="0"/>
                                          </p:stCondLst>
                                        </p:cTn>
                                        <p:tgtEl>
                                          <p:spTgt spid="57"/>
                                        </p:tgtEl>
                                        <p:attrNameLst>
                                          <p:attrName>style.visibility</p:attrName>
                                        </p:attrNameLst>
                                      </p:cBhvr>
                                      <p:to>
                                        <p:strVal val="visible"/>
                                      </p:to>
                                    </p:set>
                                    <p:animEffect transition="in" filter="wipe(left)">
                                      <p:cBhvr>
                                        <p:cTn id="44" dur="1600"/>
                                        <p:tgtEl>
                                          <p:spTgt spid="57"/>
                                        </p:tgtEl>
                                      </p:cBhvr>
                                    </p:animEffect>
                                  </p:childTnLst>
                                </p:cTn>
                              </p:par>
                              <p:par>
                                <p:cTn id="45" presetID="10" presetClass="entr" presetSubtype="0" fill="hold" nodeType="with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500"/>
                                        <p:tgtEl>
                                          <p:spTgt spid="69"/>
                                        </p:tgtEl>
                                      </p:cBhvr>
                                    </p:animEffect>
                                  </p:childTnLst>
                                </p:cTn>
                              </p:par>
                              <p:par>
                                <p:cTn id="48" presetID="0" presetClass="path" presetSubtype="0" accel="50000" decel="50000" fill="hold" nodeType="withEffect">
                                  <p:stCondLst>
                                    <p:cond delay="0"/>
                                  </p:stCondLst>
                                  <p:childTnLst>
                                    <p:animMotion origin="layout" path="M 0.00157 -0.00624 C 0.16316 -0.00717 0.21446 -0.00902 0.36797 -0.0074 C 0.39922 -0.0037 0.43034 -0.00093 0.46198 -0.00093 " pathEditMode="relative" rAng="0" ptsTypes="ffA">
                                      <p:cBhvr>
                                        <p:cTn id="49" dur="2000" fill="hold"/>
                                        <p:tgtEl>
                                          <p:spTgt spid="69"/>
                                        </p:tgtEl>
                                        <p:attrNameLst>
                                          <p:attrName>ppt_x</p:attrName>
                                          <p:attrName>ppt_y</p:attrName>
                                        </p:attrNameLst>
                                      </p:cBhvr>
                                      <p:rCtr x="23021" y="116"/>
                                    </p:animMotion>
                                  </p:childTnLst>
                                </p:cTn>
                              </p:par>
                            </p:childTnLst>
                          </p:cTn>
                        </p:par>
                        <p:par>
                          <p:cTn id="50" fill="hold">
                            <p:stCondLst>
                              <p:cond delay="6350"/>
                            </p:stCondLst>
                            <p:childTnLst>
                              <p:par>
                                <p:cTn id="51" presetID="10" presetClass="exit" presetSubtype="0" fill="hold" nodeType="afterEffect">
                                  <p:stCondLst>
                                    <p:cond delay="0"/>
                                  </p:stCondLst>
                                  <p:childTnLst>
                                    <p:animEffect transition="out" filter="fade">
                                      <p:cBhvr>
                                        <p:cTn id="52" dur="500"/>
                                        <p:tgtEl>
                                          <p:spTgt spid="69"/>
                                        </p:tgtEl>
                                      </p:cBhvr>
                                    </p:animEffect>
                                    <p:set>
                                      <p:cBhvr>
                                        <p:cTn id="53" dur="1" fill="hold">
                                          <p:stCondLst>
                                            <p:cond delay="499"/>
                                          </p:stCondLst>
                                        </p:cTn>
                                        <p:tgtEl>
                                          <p:spTgt spid="69"/>
                                        </p:tgtEl>
                                        <p:attrNameLst>
                                          <p:attrName>style.visibility</p:attrName>
                                        </p:attrNameLst>
                                      </p:cBhvr>
                                      <p:to>
                                        <p:strVal val="hidden"/>
                                      </p:to>
                                    </p:set>
                                  </p:childTnLst>
                                </p:cTn>
                              </p:par>
                            </p:childTnLst>
                          </p:cTn>
                        </p:par>
                        <p:par>
                          <p:cTn id="54" fill="hold">
                            <p:stCondLst>
                              <p:cond delay="6850"/>
                            </p:stCondLst>
                            <p:childTnLst>
                              <p:par>
                                <p:cTn id="55" presetID="42" presetClass="entr" presetSubtype="0"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1000"/>
                                        <p:tgtEl>
                                          <p:spTgt spid="55"/>
                                        </p:tgtEl>
                                      </p:cBhvr>
                                    </p:animEffect>
                                    <p:anim calcmode="lin" valueType="num">
                                      <p:cBhvr>
                                        <p:cTn id="58" dur="1000" fill="hold"/>
                                        <p:tgtEl>
                                          <p:spTgt spid="55"/>
                                        </p:tgtEl>
                                        <p:attrNameLst>
                                          <p:attrName>ppt_x</p:attrName>
                                        </p:attrNameLst>
                                      </p:cBhvr>
                                      <p:tavLst>
                                        <p:tav tm="0">
                                          <p:val>
                                            <p:strVal val="#ppt_x"/>
                                          </p:val>
                                        </p:tav>
                                        <p:tav tm="100000">
                                          <p:val>
                                            <p:strVal val="#ppt_x"/>
                                          </p:val>
                                        </p:tav>
                                      </p:tavLst>
                                    </p:anim>
                                    <p:anim calcmode="lin" valueType="num">
                                      <p:cBhvr>
                                        <p:cTn id="59" dur="1000" fill="hold"/>
                                        <p:tgtEl>
                                          <p:spTgt spid="55"/>
                                        </p:tgtEl>
                                        <p:attrNameLst>
                                          <p:attrName>ppt_y</p:attrName>
                                        </p:attrNameLst>
                                      </p:cBhvr>
                                      <p:tavLst>
                                        <p:tav tm="0">
                                          <p:val>
                                            <p:strVal val="#ppt_y+.1"/>
                                          </p:val>
                                        </p:tav>
                                        <p:tav tm="100000">
                                          <p:val>
                                            <p:strVal val="#ppt_y"/>
                                          </p:val>
                                        </p:tav>
                                      </p:tavLst>
                                    </p:anim>
                                  </p:childTnLst>
                                </p:cTn>
                              </p:par>
                            </p:childTnLst>
                          </p:cTn>
                        </p:par>
                        <p:par>
                          <p:cTn id="60" fill="hold">
                            <p:stCondLst>
                              <p:cond delay="7850"/>
                            </p:stCondLst>
                            <p:childTnLst>
                              <p:par>
                                <p:cTn id="61" presetID="22" presetClass="entr" presetSubtype="8" fill="hold" grpId="0" nodeType="after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wipe(left)">
                                      <p:cBhvr>
                                        <p:cTn id="63" dur="500"/>
                                        <p:tgtEl>
                                          <p:spTgt spid="52"/>
                                        </p:tgtEl>
                                      </p:cBhvr>
                                    </p:animEffect>
                                  </p:childTnLst>
                                </p:cTn>
                              </p:par>
                            </p:childTnLst>
                          </p:cTn>
                        </p:par>
                        <p:par>
                          <p:cTn id="64" fill="hold">
                            <p:stCondLst>
                              <p:cond delay="8350"/>
                            </p:stCondLst>
                            <p:childTnLst>
                              <p:par>
                                <p:cTn id="65" presetID="22" presetClass="entr" presetSubtype="8"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wipe(left)">
                                      <p:cBhvr>
                                        <p:cTn id="67" dur="500"/>
                                        <p:tgtEl>
                                          <p:spTgt spid="66"/>
                                        </p:tgtEl>
                                      </p:cBhvr>
                                    </p:animEffect>
                                  </p:childTnLst>
                                </p:cTn>
                              </p:par>
                            </p:childTnLst>
                          </p:cTn>
                        </p:par>
                        <p:par>
                          <p:cTn id="68" fill="hold">
                            <p:stCondLst>
                              <p:cond delay="8850"/>
                            </p:stCondLst>
                            <p:childTnLst>
                              <p:par>
                                <p:cTn id="69" presetID="22" presetClass="entr" presetSubtype="2" fill="hold" grpId="0"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wipe(right)">
                                      <p:cBhvr>
                                        <p:cTn id="71" dur="500"/>
                                        <p:tgtEl>
                                          <p:spTgt spid="67"/>
                                        </p:tgtEl>
                                      </p:cBhvr>
                                    </p:animEffect>
                                  </p:childTnLst>
                                </p:cTn>
                              </p:par>
                            </p:childTnLst>
                          </p:cTn>
                        </p:par>
                        <p:par>
                          <p:cTn id="72" fill="hold">
                            <p:stCondLst>
                              <p:cond delay="9350"/>
                            </p:stCondLst>
                            <p:childTnLst>
                              <p:par>
                                <p:cTn id="73" presetID="22" presetClass="entr" presetSubtype="2"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right)">
                                      <p:cBhvr>
                                        <p:cTn id="75" dur="500"/>
                                        <p:tgtEl>
                                          <p:spTgt spid="53"/>
                                        </p:tgtEl>
                                      </p:cBhvr>
                                    </p:animEffect>
                                  </p:childTnLst>
                                </p:cTn>
                              </p:par>
                            </p:childTnLst>
                          </p:cTn>
                        </p:par>
                        <p:par>
                          <p:cTn id="76" fill="hold">
                            <p:stCondLst>
                              <p:cond delay="9850"/>
                            </p:stCondLst>
                            <p:childTnLst>
                              <p:par>
                                <p:cTn id="77" presetID="22" presetClass="entr" presetSubtype="8" fill="hold" grpId="0"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wipe(left)">
                                      <p:cBhvr>
                                        <p:cTn id="79" dur="500"/>
                                        <p:tgtEl>
                                          <p:spTgt spid="54"/>
                                        </p:tgtEl>
                                      </p:cBhvr>
                                    </p:animEffect>
                                  </p:childTnLst>
                                </p:cTn>
                              </p:par>
                            </p:childTnLst>
                          </p:cTn>
                        </p:par>
                        <p:par>
                          <p:cTn id="80" fill="hold">
                            <p:stCondLst>
                              <p:cond delay="10350"/>
                            </p:stCondLst>
                            <p:childTnLst>
                              <p:par>
                                <p:cTn id="81" presetID="22" presetClass="entr" presetSubtype="8"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wipe(left)">
                                      <p:cBhvr>
                                        <p:cTn id="8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p:bldP spid="56" grpId="0" animBg="1"/>
      <p:bldP spid="57" grpId="0"/>
      <p:bldP spid="61" grpId="0" animBg="1"/>
      <p:bldP spid="62" grpId="0"/>
      <p:bldP spid="63" grpId="0" animBg="1"/>
      <p:bldP spid="64" grpId="0" animBg="1"/>
      <p:bldP spid="65" grpId="0" animBg="1"/>
      <p:bldP spid="66" grpId="0" animBg="1"/>
      <p:bldP spid="67" grpId="0" animBg="1"/>
      <p:bldP spid="68" grpId="0" animBg="1"/>
      <p:bldP spid="7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1663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flipH="1">
            <a:off x="5272049" y="914425"/>
            <a:ext cx="1787603" cy="1787702"/>
          </a:xfrm>
          <a:prstGeom prst="ellipse">
            <a:avLst/>
          </a:prstGeom>
          <a:noFill/>
          <a:ln w="19050">
            <a:solidFill>
              <a:srgbClr val="8CC344"/>
            </a:solid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9" name="TextBox 8"/>
          <p:cNvSpPr txBox="1"/>
          <p:nvPr/>
        </p:nvSpPr>
        <p:spPr>
          <a:xfrm>
            <a:off x="5755321" y="1254277"/>
            <a:ext cx="821059" cy="1107996"/>
          </a:xfrm>
          <a:prstGeom prst="rect">
            <a:avLst/>
          </a:prstGeom>
          <a:noFill/>
        </p:spPr>
        <p:txBody>
          <a:bodyPr wrap="none" rtlCol="0">
            <a:spAutoFit/>
          </a:bodyPr>
          <a:lstStyle/>
          <a:p>
            <a:r>
              <a:rPr lang="en-US" altLang="zh-CN" sz="6600" b="1" dirty="0">
                <a:solidFill>
                  <a:srgbClr val="004C40"/>
                </a:solidFill>
                <a:latin typeface="微软雅黑" pitchFamily="34" charset="-122"/>
                <a:ea typeface="微软雅黑" pitchFamily="34" charset="-122"/>
              </a:rPr>
              <a:t>A</a:t>
            </a:r>
            <a:endParaRPr lang="zh-CN" altLang="en-US" sz="6600" b="1" dirty="0">
              <a:solidFill>
                <a:srgbClr val="004C40"/>
              </a:solidFill>
              <a:latin typeface="微软雅黑" pitchFamily="34" charset="-122"/>
              <a:ea typeface="微软雅黑" pitchFamily="34" charset="-122"/>
            </a:endParaRPr>
          </a:p>
        </p:txBody>
      </p:sp>
      <p:sp>
        <p:nvSpPr>
          <p:cNvPr id="14" name="弧形 13"/>
          <p:cNvSpPr/>
          <p:nvPr/>
        </p:nvSpPr>
        <p:spPr>
          <a:xfrm>
            <a:off x="-4905635" y="5537604"/>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a:off x="-5231631" y="6074633"/>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a:off x="-5486154" y="6553604"/>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弧形 16"/>
          <p:cNvSpPr/>
          <p:nvPr/>
        </p:nvSpPr>
        <p:spPr>
          <a:xfrm flipH="1">
            <a:off x="5617277" y="5628116"/>
            <a:ext cx="11881830" cy="4581878"/>
          </a:xfrm>
          <a:prstGeom prst="arc">
            <a:avLst>
              <a:gd name="adj1" fmla="val 14423054"/>
              <a:gd name="adj2" fmla="val 20967591"/>
            </a:avLst>
          </a:prstGeom>
          <a:ln w="635000">
            <a:solidFill>
              <a:srgbClr val="8CC3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弧形 17"/>
          <p:cNvSpPr/>
          <p:nvPr/>
        </p:nvSpPr>
        <p:spPr>
          <a:xfrm flipH="1">
            <a:off x="5291281" y="6165145"/>
            <a:ext cx="11881830" cy="4581878"/>
          </a:xfrm>
          <a:prstGeom prst="arc">
            <a:avLst>
              <a:gd name="adj1" fmla="val 14423054"/>
              <a:gd name="adj2" fmla="val 20967591"/>
            </a:avLst>
          </a:prstGeom>
          <a:ln w="635000">
            <a:solidFill>
              <a:srgbClr val="009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弧形 18"/>
          <p:cNvSpPr/>
          <p:nvPr/>
        </p:nvSpPr>
        <p:spPr>
          <a:xfrm flipH="1">
            <a:off x="5036758" y="6644116"/>
            <a:ext cx="11881830" cy="4581878"/>
          </a:xfrm>
          <a:prstGeom prst="arc">
            <a:avLst>
              <a:gd name="adj1" fmla="val 14423054"/>
              <a:gd name="adj2" fmla="val 20967591"/>
            </a:avLst>
          </a:prstGeom>
          <a:ln w="635000">
            <a:solidFill>
              <a:srgbClr val="004C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矩形 19"/>
          <p:cNvSpPr/>
          <p:nvPr/>
        </p:nvSpPr>
        <p:spPr>
          <a:xfrm>
            <a:off x="2768600" y="3121478"/>
            <a:ext cx="6794500" cy="1219200"/>
          </a:xfrm>
          <a:prstGeom prst="rect">
            <a:avLst/>
          </a:prstGeom>
          <a:noFill/>
          <a:ln>
            <a:solidFill>
              <a:srgbClr val="8CC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3328928" y="3256942"/>
            <a:ext cx="5724644" cy="923330"/>
          </a:xfrm>
          <a:prstGeom prst="rect">
            <a:avLst/>
          </a:prstGeom>
          <a:noFill/>
        </p:spPr>
        <p:txBody>
          <a:bodyPr wrap="none" rtlCol="0">
            <a:spAutoFit/>
          </a:bodyPr>
          <a:lstStyle/>
          <a:p>
            <a:r>
              <a:rPr lang="zh-CN" altLang="en-US" sz="5400" b="1" dirty="0" smtClean="0">
                <a:solidFill>
                  <a:srgbClr val="004C40"/>
                </a:solidFill>
                <a:latin typeface="微软雅黑" pitchFamily="34" charset="-122"/>
                <a:ea typeface="微软雅黑" pitchFamily="34" charset="-122"/>
              </a:rPr>
              <a:t>加入你的标题描述</a:t>
            </a:r>
            <a:endParaRPr lang="zh-CN" altLang="en-US" sz="5400" b="1" dirty="0">
              <a:solidFill>
                <a:srgbClr val="004C40"/>
              </a:solidFill>
              <a:latin typeface="微软雅黑" pitchFamily="34" charset="-122"/>
              <a:ea typeface="微软雅黑" pitchFamily="34" charset="-122"/>
            </a:endParaRPr>
          </a:p>
        </p:txBody>
      </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1000"/>
                                        <p:tgtEl>
                                          <p:spTgt spid="21"/>
                                        </p:tgtEl>
                                      </p:cBhvr>
                                    </p:animEffect>
                                    <p:anim calcmode="lin" valueType="num">
                                      <p:cBhvr>
                                        <p:cTn id="16" dur="1000" fill="hold"/>
                                        <p:tgtEl>
                                          <p:spTgt spid="21"/>
                                        </p:tgtEl>
                                        <p:attrNameLst>
                                          <p:attrName>ppt_x</p:attrName>
                                        </p:attrNameLst>
                                      </p:cBhvr>
                                      <p:tavLst>
                                        <p:tav tm="0">
                                          <p:val>
                                            <p:strVal val="#ppt_x"/>
                                          </p:val>
                                        </p:tav>
                                        <p:tav tm="100000">
                                          <p:val>
                                            <p:strVal val="#ppt_x"/>
                                          </p:val>
                                        </p:tav>
                                      </p:tavLst>
                                    </p:anim>
                                    <p:anim calcmode="lin" valueType="num">
                                      <p:cBhvr>
                                        <p:cTn id="17" dur="1000" fill="hold"/>
                                        <p:tgtEl>
                                          <p:spTgt spid="2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barn(inVertical)">
                                      <p:cBhvr>
                                        <p:cTn id="21" dur="500"/>
                                        <p:tgtEl>
                                          <p:spTgt spid="20"/>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right)">
                                      <p:cBhvr>
                                        <p:cTn id="37" dur="500"/>
                                        <p:tgtEl>
                                          <p:spTgt spid="15"/>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4" grpId="0" animBg="1"/>
      <p:bldP spid="15" grpId="0" animBg="1"/>
      <p:bldP spid="16" grpId="0" animBg="1"/>
      <p:bldP spid="17" grpId="0" animBg="1"/>
      <p:bldP spid="18" grpId="0" animBg="1"/>
      <p:bldP spid="19" grpId="0" animBg="1"/>
      <p:bldP spid="20" grpId="0" animBg="1"/>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545" y="548370"/>
            <a:ext cx="4065697" cy="698854"/>
            <a:chOff x="543" y="253844"/>
            <a:chExt cx="3672408" cy="810497"/>
          </a:xfrm>
          <a:solidFill>
            <a:srgbClr val="004C40"/>
          </a:solidFill>
        </p:grpSpPr>
        <p:sp>
          <p:nvSpPr>
            <p:cNvPr id="14" name="矩形 13"/>
            <p:cNvSpPr/>
            <p:nvPr/>
          </p:nvSpPr>
          <p:spPr>
            <a:xfrm>
              <a:off x="543" y="343214"/>
              <a:ext cx="3213357"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标题 1"/>
          <p:cNvSpPr txBox="1">
            <a:spLocks/>
          </p:cNvSpPr>
          <p:nvPr/>
        </p:nvSpPr>
        <p:spPr>
          <a:xfrm>
            <a:off x="1006211" y="617253"/>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chemeClr val="bg1"/>
                </a:solidFill>
                <a:latin typeface="微软雅黑" pitchFamily="34" charset="-122"/>
                <a:ea typeface="微软雅黑" pitchFamily="34" charset="-122"/>
              </a:rPr>
              <a:t>点击添加标题</a:t>
            </a:r>
            <a:endParaRPr lang="zh-CN" altLang="en-US" sz="2800" b="1" dirty="0">
              <a:solidFill>
                <a:schemeClr val="bg1"/>
              </a:solidFill>
              <a:latin typeface="微软雅黑" pitchFamily="34" charset="-122"/>
              <a:ea typeface="微软雅黑" pitchFamily="34" charset="-122"/>
            </a:endParaRPr>
          </a:p>
        </p:txBody>
      </p:sp>
      <p:sp>
        <p:nvSpPr>
          <p:cNvPr id="17" name="椭圆 16"/>
          <p:cNvSpPr/>
          <p:nvPr/>
        </p:nvSpPr>
        <p:spPr>
          <a:xfrm>
            <a:off x="154853" y="507425"/>
            <a:ext cx="780701" cy="780743"/>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19" name="TextBox 18"/>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01</a:t>
            </a:r>
            <a:endParaRPr lang="zh-CN" altLang="en-US" sz="3200" b="1" dirty="0">
              <a:solidFill>
                <a:srgbClr val="004C40"/>
              </a:solidFill>
              <a:latin typeface="微软雅黑" pitchFamily="34" charset="-122"/>
              <a:ea typeface="微软雅黑" pitchFamily="34" charset="-122"/>
            </a:endParaRPr>
          </a:p>
        </p:txBody>
      </p:sp>
      <p:sp>
        <p:nvSpPr>
          <p:cNvPr id="18" name="Oval 2"/>
          <p:cNvSpPr>
            <a:spLocks noChangeArrowheads="1"/>
          </p:cNvSpPr>
          <p:nvPr/>
        </p:nvSpPr>
        <p:spPr bwMode="auto">
          <a:xfrm>
            <a:off x="1358430" y="2479311"/>
            <a:ext cx="1452358" cy="1454724"/>
          </a:xfrm>
          <a:prstGeom prst="ellipse">
            <a:avLst/>
          </a:prstGeom>
          <a:solidFill>
            <a:srgbClr val="8CC344"/>
          </a:solidFill>
          <a:ln>
            <a:noFill/>
          </a:ln>
        </p:spPr>
        <p:txBody>
          <a:bodyPr/>
          <a:lstStyle/>
          <a:p>
            <a:endParaRPr lang="zh-CN" altLang="en-US">
              <a:solidFill>
                <a:srgbClr val="004C40"/>
              </a:solidFill>
            </a:endParaRPr>
          </a:p>
        </p:txBody>
      </p:sp>
      <p:sp>
        <p:nvSpPr>
          <p:cNvPr id="23" name="Freeform 3"/>
          <p:cNvSpPr/>
          <p:nvPr/>
        </p:nvSpPr>
        <p:spPr bwMode="auto">
          <a:xfrm>
            <a:off x="2094071" y="2171809"/>
            <a:ext cx="1026585" cy="1033682"/>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2" y="0"/>
                  <a:pt x="0" y="0"/>
                </a:cubicBezTo>
              </a:path>
            </a:pathLst>
          </a:custGeom>
          <a:noFill/>
          <a:ln w="6350" cap="flat" cmpd="sng">
            <a:solidFill>
              <a:srgbClr val="8CC344"/>
            </a:solidFill>
            <a:prstDash val="dash"/>
            <a:round/>
            <a:head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4C40"/>
              </a:solidFill>
            </a:endParaRPr>
          </a:p>
        </p:txBody>
      </p:sp>
      <p:sp>
        <p:nvSpPr>
          <p:cNvPr id="24" name="Oval 4"/>
          <p:cNvSpPr>
            <a:spLocks noChangeArrowheads="1"/>
          </p:cNvSpPr>
          <p:nvPr/>
        </p:nvSpPr>
        <p:spPr bwMode="auto">
          <a:xfrm>
            <a:off x="6652203" y="2479311"/>
            <a:ext cx="1447627" cy="1454724"/>
          </a:xfrm>
          <a:prstGeom prst="ellipse">
            <a:avLst/>
          </a:prstGeom>
          <a:solidFill>
            <a:srgbClr val="8CC344"/>
          </a:solidFill>
          <a:ln>
            <a:noFill/>
          </a:ln>
        </p:spPr>
        <p:txBody>
          <a:bodyPr/>
          <a:lstStyle/>
          <a:p>
            <a:endParaRPr lang="zh-CN" altLang="en-US">
              <a:solidFill>
                <a:srgbClr val="004C40"/>
              </a:solidFill>
            </a:endParaRPr>
          </a:p>
        </p:txBody>
      </p:sp>
      <p:sp>
        <p:nvSpPr>
          <p:cNvPr id="25" name="Freeform 5"/>
          <p:cNvSpPr/>
          <p:nvPr/>
        </p:nvSpPr>
        <p:spPr bwMode="auto">
          <a:xfrm>
            <a:off x="7390209" y="2171809"/>
            <a:ext cx="1026585" cy="1033682"/>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1" y="0"/>
                  <a:pt x="0" y="0"/>
                </a:cubicBezTo>
              </a:path>
            </a:pathLst>
          </a:custGeom>
          <a:noFill/>
          <a:ln w="6350" cap="flat" cmpd="sng">
            <a:solidFill>
              <a:srgbClr val="8CC344"/>
            </a:solidFill>
            <a:prstDash val="dash"/>
            <a:round/>
            <a:head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4C40"/>
              </a:solidFill>
            </a:endParaRPr>
          </a:p>
        </p:txBody>
      </p:sp>
      <p:sp>
        <p:nvSpPr>
          <p:cNvPr id="26" name="Oval 6"/>
          <p:cNvSpPr>
            <a:spLocks noChangeArrowheads="1"/>
          </p:cNvSpPr>
          <p:nvPr/>
        </p:nvSpPr>
        <p:spPr bwMode="auto">
          <a:xfrm>
            <a:off x="3913066" y="4016824"/>
            <a:ext cx="1452358" cy="1452358"/>
          </a:xfrm>
          <a:prstGeom prst="ellipse">
            <a:avLst/>
          </a:prstGeom>
          <a:solidFill>
            <a:srgbClr val="004C40"/>
          </a:solidFill>
          <a:ln>
            <a:noFill/>
          </a:ln>
        </p:spPr>
        <p:txBody>
          <a:bodyPr/>
          <a:lstStyle/>
          <a:p>
            <a:endParaRPr lang="zh-CN" altLang="en-US">
              <a:solidFill>
                <a:srgbClr val="004C40"/>
              </a:solidFill>
            </a:endParaRPr>
          </a:p>
        </p:txBody>
      </p:sp>
      <p:sp>
        <p:nvSpPr>
          <p:cNvPr id="27" name="Freeform 7"/>
          <p:cNvSpPr/>
          <p:nvPr/>
        </p:nvSpPr>
        <p:spPr bwMode="auto">
          <a:xfrm>
            <a:off x="4648707" y="4743003"/>
            <a:ext cx="1033681" cy="1033681"/>
          </a:xfrm>
          <a:custGeom>
            <a:avLst/>
            <a:gdLst>
              <a:gd name="T0" fmla="*/ 0 w 185"/>
              <a:gd name="T1" fmla="*/ 185 h 185"/>
              <a:gd name="T2" fmla="*/ 185 w 185"/>
              <a:gd name="T3" fmla="*/ 0 h 185"/>
            </a:gdLst>
            <a:ahLst/>
            <a:cxnLst>
              <a:cxn ang="0">
                <a:pos x="T0" y="T1"/>
              </a:cxn>
              <a:cxn ang="0">
                <a:pos x="T2" y="T3"/>
              </a:cxn>
            </a:cxnLst>
            <a:rect l="0" t="0" r="r" b="b"/>
            <a:pathLst>
              <a:path w="185" h="185">
                <a:moveTo>
                  <a:pt x="0" y="185"/>
                </a:moveTo>
                <a:cubicBezTo>
                  <a:pt x="102" y="185"/>
                  <a:pt x="185" y="102"/>
                  <a:pt x="185" y="0"/>
                </a:cubicBezTo>
              </a:path>
            </a:pathLst>
          </a:custGeom>
          <a:noFill/>
          <a:ln w="6350" cap="flat" cmpd="sng">
            <a:solidFill>
              <a:srgbClr val="004C40"/>
            </a:solidFill>
            <a:prstDash val="dash"/>
            <a:rou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4C40"/>
              </a:solidFill>
            </a:endParaRPr>
          </a:p>
        </p:txBody>
      </p:sp>
      <p:sp>
        <p:nvSpPr>
          <p:cNvPr id="28" name="Oval 8"/>
          <p:cNvSpPr>
            <a:spLocks noChangeArrowheads="1"/>
          </p:cNvSpPr>
          <p:nvPr/>
        </p:nvSpPr>
        <p:spPr bwMode="auto">
          <a:xfrm>
            <a:off x="9296725" y="4016824"/>
            <a:ext cx="1454724" cy="1452358"/>
          </a:xfrm>
          <a:prstGeom prst="ellipse">
            <a:avLst/>
          </a:prstGeom>
          <a:solidFill>
            <a:srgbClr val="004C40"/>
          </a:solidFill>
          <a:ln>
            <a:noFill/>
          </a:ln>
        </p:spPr>
        <p:txBody>
          <a:bodyPr/>
          <a:lstStyle/>
          <a:p>
            <a:endParaRPr lang="zh-CN" altLang="en-US">
              <a:solidFill>
                <a:srgbClr val="004C40"/>
              </a:solidFill>
            </a:endParaRPr>
          </a:p>
        </p:txBody>
      </p:sp>
      <p:sp>
        <p:nvSpPr>
          <p:cNvPr id="29" name="Freeform 9"/>
          <p:cNvSpPr/>
          <p:nvPr/>
        </p:nvSpPr>
        <p:spPr bwMode="auto">
          <a:xfrm>
            <a:off x="10022904" y="4743003"/>
            <a:ext cx="1028950" cy="1033681"/>
          </a:xfrm>
          <a:custGeom>
            <a:avLst/>
            <a:gdLst>
              <a:gd name="T0" fmla="*/ 0 w 184"/>
              <a:gd name="T1" fmla="*/ 185 h 185"/>
              <a:gd name="T2" fmla="*/ 184 w 184"/>
              <a:gd name="T3" fmla="*/ 0 h 185"/>
            </a:gdLst>
            <a:ahLst/>
            <a:cxnLst>
              <a:cxn ang="0">
                <a:pos x="T0" y="T1"/>
              </a:cxn>
              <a:cxn ang="0">
                <a:pos x="T2" y="T3"/>
              </a:cxn>
            </a:cxnLst>
            <a:rect l="0" t="0" r="r" b="b"/>
            <a:pathLst>
              <a:path w="184" h="185">
                <a:moveTo>
                  <a:pt x="0" y="185"/>
                </a:moveTo>
                <a:cubicBezTo>
                  <a:pt x="102" y="185"/>
                  <a:pt x="184" y="102"/>
                  <a:pt x="184" y="0"/>
                </a:cubicBezTo>
              </a:path>
            </a:pathLst>
          </a:custGeom>
          <a:noFill/>
          <a:ln w="6350" cap="flat" cmpd="sng">
            <a:solidFill>
              <a:srgbClr val="004C40"/>
            </a:solidFill>
            <a:prstDash val="dash"/>
            <a:rou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solidFill>
                <a:srgbClr val="004C40"/>
              </a:solidFill>
            </a:endParaRPr>
          </a:p>
        </p:txBody>
      </p:sp>
      <p:sp>
        <p:nvSpPr>
          <p:cNvPr id="30" name="Freeform 10"/>
          <p:cNvSpPr>
            <a:spLocks noEditPoints="1"/>
          </p:cNvSpPr>
          <p:nvPr/>
        </p:nvSpPr>
        <p:spPr bwMode="auto">
          <a:xfrm>
            <a:off x="9743787" y="4463886"/>
            <a:ext cx="560600" cy="558235"/>
          </a:xfrm>
          <a:custGeom>
            <a:avLst/>
            <a:gdLst>
              <a:gd name="T0" fmla="*/ 100 w 100"/>
              <a:gd name="T1" fmla="*/ 56 h 100"/>
              <a:gd name="T2" fmla="*/ 44 w 100"/>
              <a:gd name="T3" fmla="*/ 0 h 100"/>
              <a:gd name="T4" fmla="*/ 40 w 100"/>
              <a:gd name="T5" fmla="*/ 0 h 100"/>
              <a:gd name="T6" fmla="*/ 40 w 100"/>
              <a:gd name="T7" fmla="*/ 11 h 100"/>
              <a:gd name="T8" fmla="*/ 0 w 100"/>
              <a:gd name="T9" fmla="*/ 56 h 100"/>
              <a:gd name="T10" fmla="*/ 44 w 100"/>
              <a:gd name="T11" fmla="*/ 100 h 100"/>
              <a:gd name="T12" fmla="*/ 69 w 100"/>
              <a:gd name="T13" fmla="*/ 93 h 100"/>
              <a:gd name="T14" fmla="*/ 89 w 100"/>
              <a:gd name="T15" fmla="*/ 60 h 100"/>
              <a:gd name="T16" fmla="*/ 100 w 100"/>
              <a:gd name="T17" fmla="*/ 60 h 100"/>
              <a:gd name="T18" fmla="*/ 100 w 100"/>
              <a:gd name="T19" fmla="*/ 56 h 100"/>
              <a:gd name="T20" fmla="*/ 64 w 100"/>
              <a:gd name="T21" fmla="*/ 86 h 100"/>
              <a:gd name="T22" fmla="*/ 44 w 100"/>
              <a:gd name="T23" fmla="*/ 92 h 100"/>
              <a:gd name="T24" fmla="*/ 8 w 100"/>
              <a:gd name="T25" fmla="*/ 56 h 100"/>
              <a:gd name="T26" fmla="*/ 40 w 100"/>
              <a:gd name="T27" fmla="*/ 20 h 100"/>
              <a:gd name="T28" fmla="*/ 40 w 100"/>
              <a:gd name="T29" fmla="*/ 60 h 100"/>
              <a:gd name="T30" fmla="*/ 80 w 100"/>
              <a:gd name="T31" fmla="*/ 60 h 100"/>
              <a:gd name="T32" fmla="*/ 64 w 100"/>
              <a:gd name="T33" fmla="*/ 86 h 100"/>
              <a:gd name="T34" fmla="*/ 49 w 100"/>
              <a:gd name="T35" fmla="*/ 52 h 100"/>
              <a:gd name="T36" fmla="*/ 49 w 100"/>
              <a:gd name="T37" fmla="*/ 9 h 100"/>
              <a:gd name="T38" fmla="*/ 91 w 100"/>
              <a:gd name="T39" fmla="*/ 52 h 100"/>
              <a:gd name="T40" fmla="*/ 49 w 100"/>
              <a:gd name="T41" fmla="*/ 5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100">
                <a:moveTo>
                  <a:pt x="100" y="56"/>
                </a:moveTo>
                <a:cubicBezTo>
                  <a:pt x="100" y="25"/>
                  <a:pt x="75" y="0"/>
                  <a:pt x="44" y="0"/>
                </a:cubicBezTo>
                <a:cubicBezTo>
                  <a:pt x="40" y="0"/>
                  <a:pt x="40" y="0"/>
                  <a:pt x="40" y="0"/>
                </a:cubicBezTo>
                <a:cubicBezTo>
                  <a:pt x="40" y="11"/>
                  <a:pt x="40" y="11"/>
                  <a:pt x="40" y="11"/>
                </a:cubicBezTo>
                <a:cubicBezTo>
                  <a:pt x="17" y="14"/>
                  <a:pt x="0" y="33"/>
                  <a:pt x="0" y="56"/>
                </a:cubicBezTo>
                <a:cubicBezTo>
                  <a:pt x="0" y="80"/>
                  <a:pt x="20" y="100"/>
                  <a:pt x="44" y="100"/>
                </a:cubicBezTo>
                <a:cubicBezTo>
                  <a:pt x="53" y="100"/>
                  <a:pt x="62" y="98"/>
                  <a:pt x="69" y="93"/>
                </a:cubicBezTo>
                <a:cubicBezTo>
                  <a:pt x="80" y="85"/>
                  <a:pt x="87" y="73"/>
                  <a:pt x="89" y="60"/>
                </a:cubicBezTo>
                <a:cubicBezTo>
                  <a:pt x="100" y="60"/>
                  <a:pt x="100" y="60"/>
                  <a:pt x="100" y="60"/>
                </a:cubicBezTo>
                <a:lnTo>
                  <a:pt x="100" y="56"/>
                </a:lnTo>
                <a:close/>
                <a:moveTo>
                  <a:pt x="64" y="86"/>
                </a:moveTo>
                <a:cubicBezTo>
                  <a:pt x="59" y="90"/>
                  <a:pt x="52" y="92"/>
                  <a:pt x="44" y="92"/>
                </a:cubicBezTo>
                <a:cubicBezTo>
                  <a:pt x="25" y="92"/>
                  <a:pt x="8" y="76"/>
                  <a:pt x="8" y="56"/>
                </a:cubicBezTo>
                <a:cubicBezTo>
                  <a:pt x="8" y="37"/>
                  <a:pt x="22" y="22"/>
                  <a:pt x="40" y="20"/>
                </a:cubicBezTo>
                <a:cubicBezTo>
                  <a:pt x="40" y="60"/>
                  <a:pt x="40" y="60"/>
                  <a:pt x="40" y="60"/>
                </a:cubicBezTo>
                <a:cubicBezTo>
                  <a:pt x="80" y="60"/>
                  <a:pt x="80" y="60"/>
                  <a:pt x="80" y="60"/>
                </a:cubicBezTo>
                <a:cubicBezTo>
                  <a:pt x="79" y="70"/>
                  <a:pt x="73" y="80"/>
                  <a:pt x="64" y="86"/>
                </a:cubicBezTo>
                <a:moveTo>
                  <a:pt x="49" y="52"/>
                </a:moveTo>
                <a:cubicBezTo>
                  <a:pt x="49" y="9"/>
                  <a:pt x="49" y="9"/>
                  <a:pt x="49" y="9"/>
                </a:cubicBezTo>
                <a:cubicBezTo>
                  <a:pt x="71" y="11"/>
                  <a:pt x="89" y="29"/>
                  <a:pt x="91" y="52"/>
                </a:cubicBezTo>
                <a:lnTo>
                  <a:pt x="49" y="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4C40"/>
              </a:solidFill>
            </a:endParaRPr>
          </a:p>
        </p:txBody>
      </p:sp>
      <p:grpSp>
        <p:nvGrpSpPr>
          <p:cNvPr id="31" name="Group 11"/>
          <p:cNvGrpSpPr/>
          <p:nvPr/>
        </p:nvGrpSpPr>
        <p:grpSpPr bwMode="auto">
          <a:xfrm>
            <a:off x="4369590" y="4497001"/>
            <a:ext cx="558235" cy="492004"/>
            <a:chOff x="0" y="0"/>
            <a:chExt cx="236" cy="208"/>
          </a:xfrm>
        </p:grpSpPr>
        <p:sp>
          <p:nvSpPr>
            <p:cNvPr id="32" name="Freeform 12"/>
            <p:cNvSpPr>
              <a:spLocks noEditPoints="1"/>
            </p:cNvSpPr>
            <p:nvPr/>
          </p:nvSpPr>
          <p:spPr bwMode="auto">
            <a:xfrm>
              <a:off x="0" y="45"/>
              <a:ext cx="193" cy="163"/>
            </a:xfrm>
            <a:custGeom>
              <a:avLst/>
              <a:gdLst>
                <a:gd name="T0" fmla="*/ 77 w 82"/>
                <a:gd name="T1" fmla="*/ 0 h 69"/>
                <a:gd name="T2" fmla="*/ 4 w 82"/>
                <a:gd name="T3" fmla="*/ 0 h 69"/>
                <a:gd name="T4" fmla="*/ 0 w 82"/>
                <a:gd name="T5" fmla="*/ 4 h 69"/>
                <a:gd name="T6" fmla="*/ 0 w 82"/>
                <a:gd name="T7" fmla="*/ 65 h 69"/>
                <a:gd name="T8" fmla="*/ 4 w 82"/>
                <a:gd name="T9" fmla="*/ 69 h 69"/>
                <a:gd name="T10" fmla="*/ 77 w 82"/>
                <a:gd name="T11" fmla="*/ 69 h 69"/>
                <a:gd name="T12" fmla="*/ 82 w 82"/>
                <a:gd name="T13" fmla="*/ 65 h 69"/>
                <a:gd name="T14" fmla="*/ 82 w 82"/>
                <a:gd name="T15" fmla="*/ 40 h 69"/>
                <a:gd name="T16" fmla="*/ 82 w 82"/>
                <a:gd name="T17" fmla="*/ 29 h 69"/>
                <a:gd name="T18" fmla="*/ 82 w 82"/>
                <a:gd name="T19" fmla="*/ 4 h 69"/>
                <a:gd name="T20" fmla="*/ 77 w 82"/>
                <a:gd name="T21" fmla="*/ 0 h 69"/>
                <a:gd name="T22" fmla="*/ 9 w 82"/>
                <a:gd name="T23" fmla="*/ 61 h 69"/>
                <a:gd name="T24" fmla="*/ 9 w 82"/>
                <a:gd name="T25" fmla="*/ 9 h 69"/>
                <a:gd name="T26" fmla="*/ 73 w 82"/>
                <a:gd name="T27" fmla="*/ 9 h 69"/>
                <a:gd name="T28" fmla="*/ 73 w 82"/>
                <a:gd name="T29" fmla="*/ 25 h 69"/>
                <a:gd name="T30" fmla="*/ 64 w 82"/>
                <a:gd name="T31" fmla="*/ 25 h 69"/>
                <a:gd name="T32" fmla="*/ 55 w 82"/>
                <a:gd name="T33" fmla="*/ 35 h 69"/>
                <a:gd name="T34" fmla="*/ 64 w 82"/>
                <a:gd name="T35" fmla="*/ 44 h 69"/>
                <a:gd name="T36" fmla="*/ 73 w 82"/>
                <a:gd name="T37" fmla="*/ 44 h 69"/>
                <a:gd name="T38" fmla="*/ 73 w 82"/>
                <a:gd name="T39" fmla="*/ 61 h 69"/>
                <a:gd name="T40" fmla="*/ 9 w 82"/>
                <a:gd name="T41" fmla="*/ 6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9">
                  <a:moveTo>
                    <a:pt x="77" y="0"/>
                  </a:moveTo>
                  <a:cubicBezTo>
                    <a:pt x="4" y="0"/>
                    <a:pt x="4" y="0"/>
                    <a:pt x="4" y="0"/>
                  </a:cubicBezTo>
                  <a:cubicBezTo>
                    <a:pt x="2" y="0"/>
                    <a:pt x="0" y="2"/>
                    <a:pt x="0" y="4"/>
                  </a:cubicBezTo>
                  <a:cubicBezTo>
                    <a:pt x="0" y="65"/>
                    <a:pt x="0" y="65"/>
                    <a:pt x="0" y="65"/>
                  </a:cubicBezTo>
                  <a:cubicBezTo>
                    <a:pt x="0" y="67"/>
                    <a:pt x="2" y="69"/>
                    <a:pt x="4" y="69"/>
                  </a:cubicBezTo>
                  <a:cubicBezTo>
                    <a:pt x="77" y="69"/>
                    <a:pt x="77" y="69"/>
                    <a:pt x="77" y="69"/>
                  </a:cubicBezTo>
                  <a:cubicBezTo>
                    <a:pt x="80" y="69"/>
                    <a:pt x="82" y="67"/>
                    <a:pt x="82" y="65"/>
                  </a:cubicBezTo>
                  <a:cubicBezTo>
                    <a:pt x="82" y="40"/>
                    <a:pt x="82" y="40"/>
                    <a:pt x="82" y="40"/>
                  </a:cubicBezTo>
                  <a:cubicBezTo>
                    <a:pt x="82" y="29"/>
                    <a:pt x="82" y="29"/>
                    <a:pt x="82" y="29"/>
                  </a:cubicBezTo>
                  <a:cubicBezTo>
                    <a:pt x="82" y="4"/>
                    <a:pt x="82" y="4"/>
                    <a:pt x="82" y="4"/>
                  </a:cubicBezTo>
                  <a:cubicBezTo>
                    <a:pt x="82" y="2"/>
                    <a:pt x="80" y="0"/>
                    <a:pt x="77" y="0"/>
                  </a:cubicBezTo>
                  <a:moveTo>
                    <a:pt x="9" y="61"/>
                  </a:moveTo>
                  <a:cubicBezTo>
                    <a:pt x="9" y="9"/>
                    <a:pt x="9" y="9"/>
                    <a:pt x="9" y="9"/>
                  </a:cubicBezTo>
                  <a:cubicBezTo>
                    <a:pt x="73" y="9"/>
                    <a:pt x="73" y="9"/>
                    <a:pt x="73" y="9"/>
                  </a:cubicBezTo>
                  <a:cubicBezTo>
                    <a:pt x="73" y="25"/>
                    <a:pt x="73" y="25"/>
                    <a:pt x="73" y="25"/>
                  </a:cubicBezTo>
                  <a:cubicBezTo>
                    <a:pt x="64" y="25"/>
                    <a:pt x="64" y="25"/>
                    <a:pt x="64" y="25"/>
                  </a:cubicBezTo>
                  <a:cubicBezTo>
                    <a:pt x="59" y="25"/>
                    <a:pt x="55" y="29"/>
                    <a:pt x="55" y="35"/>
                  </a:cubicBezTo>
                  <a:cubicBezTo>
                    <a:pt x="55" y="40"/>
                    <a:pt x="59" y="44"/>
                    <a:pt x="64" y="44"/>
                  </a:cubicBezTo>
                  <a:cubicBezTo>
                    <a:pt x="73" y="44"/>
                    <a:pt x="73" y="44"/>
                    <a:pt x="73" y="44"/>
                  </a:cubicBezTo>
                  <a:cubicBezTo>
                    <a:pt x="73" y="61"/>
                    <a:pt x="73" y="61"/>
                    <a:pt x="73" y="61"/>
                  </a:cubicBezTo>
                  <a:lnTo>
                    <a:pt x="9" y="6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4C40"/>
                </a:solidFill>
              </a:endParaRPr>
            </a:p>
          </p:txBody>
        </p:sp>
        <p:sp>
          <p:nvSpPr>
            <p:cNvPr id="33" name="Freeform 13"/>
            <p:cNvSpPr/>
            <p:nvPr/>
          </p:nvSpPr>
          <p:spPr bwMode="auto">
            <a:xfrm>
              <a:off x="44" y="0"/>
              <a:ext cx="192" cy="165"/>
            </a:xfrm>
            <a:custGeom>
              <a:avLst/>
              <a:gdLst>
                <a:gd name="T0" fmla="*/ 77 w 81"/>
                <a:gd name="T1" fmla="*/ 0 h 70"/>
                <a:gd name="T2" fmla="*/ 4 w 81"/>
                <a:gd name="T3" fmla="*/ 0 h 70"/>
                <a:gd name="T4" fmla="*/ 0 w 81"/>
                <a:gd name="T5" fmla="*/ 4 h 70"/>
                <a:gd name="T6" fmla="*/ 4 w 81"/>
                <a:gd name="T7" fmla="*/ 9 h 70"/>
                <a:gd name="T8" fmla="*/ 73 w 81"/>
                <a:gd name="T9" fmla="*/ 9 h 70"/>
                <a:gd name="T10" fmla="*/ 73 w 81"/>
                <a:gd name="T11" fmla="*/ 65 h 70"/>
                <a:gd name="T12" fmla="*/ 77 w 81"/>
                <a:gd name="T13" fmla="*/ 70 h 70"/>
                <a:gd name="T14" fmla="*/ 81 w 81"/>
                <a:gd name="T15" fmla="*/ 65 h 70"/>
                <a:gd name="T16" fmla="*/ 81 w 81"/>
                <a:gd name="T17" fmla="*/ 4 h 70"/>
                <a:gd name="T18" fmla="*/ 77 w 81"/>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70">
                  <a:moveTo>
                    <a:pt x="77" y="0"/>
                  </a:moveTo>
                  <a:cubicBezTo>
                    <a:pt x="4" y="0"/>
                    <a:pt x="4" y="0"/>
                    <a:pt x="4" y="0"/>
                  </a:cubicBezTo>
                  <a:cubicBezTo>
                    <a:pt x="2" y="0"/>
                    <a:pt x="0" y="2"/>
                    <a:pt x="0" y="4"/>
                  </a:cubicBezTo>
                  <a:cubicBezTo>
                    <a:pt x="0" y="7"/>
                    <a:pt x="2" y="9"/>
                    <a:pt x="4" y="9"/>
                  </a:cubicBezTo>
                  <a:cubicBezTo>
                    <a:pt x="73" y="9"/>
                    <a:pt x="73" y="9"/>
                    <a:pt x="73" y="9"/>
                  </a:cubicBezTo>
                  <a:cubicBezTo>
                    <a:pt x="73" y="65"/>
                    <a:pt x="73" y="65"/>
                    <a:pt x="73" y="65"/>
                  </a:cubicBezTo>
                  <a:cubicBezTo>
                    <a:pt x="73" y="68"/>
                    <a:pt x="75" y="70"/>
                    <a:pt x="77" y="70"/>
                  </a:cubicBezTo>
                  <a:cubicBezTo>
                    <a:pt x="79" y="70"/>
                    <a:pt x="81" y="68"/>
                    <a:pt x="81" y="65"/>
                  </a:cubicBezTo>
                  <a:cubicBezTo>
                    <a:pt x="81" y="4"/>
                    <a:pt x="81" y="4"/>
                    <a:pt x="81" y="4"/>
                  </a:cubicBezTo>
                  <a:cubicBezTo>
                    <a:pt x="81" y="2"/>
                    <a:pt x="79" y="0"/>
                    <a:pt x="7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4C40"/>
                </a:solidFill>
              </a:endParaRPr>
            </a:p>
          </p:txBody>
        </p:sp>
      </p:grpSp>
      <p:grpSp>
        <p:nvGrpSpPr>
          <p:cNvPr id="34" name="Group 14"/>
          <p:cNvGrpSpPr/>
          <p:nvPr/>
        </p:nvGrpSpPr>
        <p:grpSpPr bwMode="auto">
          <a:xfrm>
            <a:off x="7103996" y="2926373"/>
            <a:ext cx="565331" cy="560600"/>
            <a:chOff x="0" y="0"/>
            <a:chExt cx="239" cy="237"/>
          </a:xfrm>
          <a:solidFill>
            <a:schemeClr val="bg1"/>
          </a:solidFill>
        </p:grpSpPr>
        <p:sp>
          <p:nvSpPr>
            <p:cNvPr id="35" name="Freeform 15"/>
            <p:cNvSpPr/>
            <p:nvPr/>
          </p:nvSpPr>
          <p:spPr bwMode="auto">
            <a:xfrm>
              <a:off x="0" y="22"/>
              <a:ext cx="217" cy="215"/>
            </a:xfrm>
            <a:custGeom>
              <a:avLst/>
              <a:gdLst>
                <a:gd name="T0" fmla="*/ 87 w 92"/>
                <a:gd name="T1" fmla="*/ 41 h 91"/>
                <a:gd name="T2" fmla="*/ 83 w 92"/>
                <a:gd name="T3" fmla="*/ 45 h 91"/>
                <a:gd name="T4" fmla="*/ 83 w 92"/>
                <a:gd name="T5" fmla="*/ 67 h 91"/>
                <a:gd name="T6" fmla="*/ 73 w 92"/>
                <a:gd name="T7" fmla="*/ 81 h 91"/>
                <a:gd name="T8" fmla="*/ 68 w 92"/>
                <a:gd name="T9" fmla="*/ 82 h 91"/>
                <a:gd name="T10" fmla="*/ 24 w 92"/>
                <a:gd name="T11" fmla="*/ 82 h 91"/>
                <a:gd name="T12" fmla="*/ 9 w 92"/>
                <a:gd name="T13" fmla="*/ 67 h 91"/>
                <a:gd name="T14" fmla="*/ 9 w 92"/>
                <a:gd name="T15" fmla="*/ 24 h 91"/>
                <a:gd name="T16" fmla="*/ 24 w 92"/>
                <a:gd name="T17" fmla="*/ 8 h 91"/>
                <a:gd name="T18" fmla="*/ 46 w 92"/>
                <a:gd name="T19" fmla="*/ 8 h 91"/>
                <a:gd name="T20" fmla="*/ 50 w 92"/>
                <a:gd name="T21" fmla="*/ 4 h 91"/>
                <a:gd name="T22" fmla="*/ 46 w 92"/>
                <a:gd name="T23" fmla="*/ 0 h 91"/>
                <a:gd name="T24" fmla="*/ 24 w 92"/>
                <a:gd name="T25" fmla="*/ 0 h 91"/>
                <a:gd name="T26" fmla="*/ 0 w 92"/>
                <a:gd name="T27" fmla="*/ 24 h 91"/>
                <a:gd name="T28" fmla="*/ 0 w 92"/>
                <a:gd name="T29" fmla="*/ 67 h 91"/>
                <a:gd name="T30" fmla="*/ 24 w 92"/>
                <a:gd name="T31" fmla="*/ 91 h 91"/>
                <a:gd name="T32" fmla="*/ 68 w 92"/>
                <a:gd name="T33" fmla="*/ 91 h 91"/>
                <a:gd name="T34" fmla="*/ 76 w 92"/>
                <a:gd name="T35" fmla="*/ 89 h 91"/>
                <a:gd name="T36" fmla="*/ 92 w 92"/>
                <a:gd name="T37" fmla="*/ 67 h 91"/>
                <a:gd name="T38" fmla="*/ 92 w 92"/>
                <a:gd name="T39" fmla="*/ 45 h 91"/>
                <a:gd name="T40" fmla="*/ 87 w 92"/>
                <a:gd name="T41" fmla="*/ 4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91">
                  <a:moveTo>
                    <a:pt x="87" y="41"/>
                  </a:moveTo>
                  <a:cubicBezTo>
                    <a:pt x="85" y="41"/>
                    <a:pt x="83" y="43"/>
                    <a:pt x="83" y="45"/>
                  </a:cubicBezTo>
                  <a:cubicBezTo>
                    <a:pt x="83" y="67"/>
                    <a:pt x="83" y="67"/>
                    <a:pt x="83" y="67"/>
                  </a:cubicBezTo>
                  <a:cubicBezTo>
                    <a:pt x="83" y="73"/>
                    <a:pt x="79" y="79"/>
                    <a:pt x="73" y="81"/>
                  </a:cubicBezTo>
                  <a:cubicBezTo>
                    <a:pt x="71" y="82"/>
                    <a:pt x="70" y="82"/>
                    <a:pt x="68" y="82"/>
                  </a:cubicBezTo>
                  <a:cubicBezTo>
                    <a:pt x="24" y="82"/>
                    <a:pt x="24" y="82"/>
                    <a:pt x="24" y="82"/>
                  </a:cubicBezTo>
                  <a:cubicBezTo>
                    <a:pt x="16" y="82"/>
                    <a:pt x="9" y="75"/>
                    <a:pt x="9" y="67"/>
                  </a:cubicBezTo>
                  <a:cubicBezTo>
                    <a:pt x="9" y="24"/>
                    <a:pt x="9" y="24"/>
                    <a:pt x="9" y="24"/>
                  </a:cubicBezTo>
                  <a:cubicBezTo>
                    <a:pt x="9" y="15"/>
                    <a:pt x="16" y="8"/>
                    <a:pt x="24" y="8"/>
                  </a:cubicBezTo>
                  <a:cubicBezTo>
                    <a:pt x="46" y="8"/>
                    <a:pt x="46" y="8"/>
                    <a:pt x="46" y="8"/>
                  </a:cubicBezTo>
                  <a:cubicBezTo>
                    <a:pt x="48" y="8"/>
                    <a:pt x="50" y="6"/>
                    <a:pt x="50" y="4"/>
                  </a:cubicBezTo>
                  <a:cubicBezTo>
                    <a:pt x="50" y="2"/>
                    <a:pt x="48" y="0"/>
                    <a:pt x="46" y="0"/>
                  </a:cubicBezTo>
                  <a:cubicBezTo>
                    <a:pt x="24" y="0"/>
                    <a:pt x="24" y="0"/>
                    <a:pt x="24" y="0"/>
                  </a:cubicBezTo>
                  <a:cubicBezTo>
                    <a:pt x="11" y="0"/>
                    <a:pt x="0" y="10"/>
                    <a:pt x="0" y="24"/>
                  </a:cubicBezTo>
                  <a:cubicBezTo>
                    <a:pt x="0" y="67"/>
                    <a:pt x="0" y="67"/>
                    <a:pt x="0" y="67"/>
                  </a:cubicBezTo>
                  <a:cubicBezTo>
                    <a:pt x="0" y="80"/>
                    <a:pt x="11" y="91"/>
                    <a:pt x="24" y="91"/>
                  </a:cubicBezTo>
                  <a:cubicBezTo>
                    <a:pt x="68" y="91"/>
                    <a:pt x="68" y="91"/>
                    <a:pt x="68" y="91"/>
                  </a:cubicBezTo>
                  <a:cubicBezTo>
                    <a:pt x="71" y="91"/>
                    <a:pt x="74" y="90"/>
                    <a:pt x="76" y="89"/>
                  </a:cubicBezTo>
                  <a:cubicBezTo>
                    <a:pt x="85" y="86"/>
                    <a:pt x="92" y="77"/>
                    <a:pt x="92" y="67"/>
                  </a:cubicBezTo>
                  <a:cubicBezTo>
                    <a:pt x="92" y="45"/>
                    <a:pt x="92" y="45"/>
                    <a:pt x="92" y="45"/>
                  </a:cubicBezTo>
                  <a:cubicBezTo>
                    <a:pt x="92" y="43"/>
                    <a:pt x="90" y="41"/>
                    <a:pt x="87"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4C40"/>
                </a:solidFill>
              </a:endParaRPr>
            </a:p>
          </p:txBody>
        </p:sp>
        <p:sp>
          <p:nvSpPr>
            <p:cNvPr id="36" name="Freeform 16"/>
            <p:cNvSpPr>
              <a:spLocks noEditPoints="1"/>
            </p:cNvSpPr>
            <p:nvPr/>
          </p:nvSpPr>
          <p:spPr bwMode="auto">
            <a:xfrm>
              <a:off x="135" y="0"/>
              <a:ext cx="104" cy="104"/>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5 h 44"/>
                <a:gd name="T12" fmla="*/ 8 w 44"/>
                <a:gd name="T13" fmla="*/ 22 h 44"/>
                <a:gd name="T14" fmla="*/ 22 w 44"/>
                <a:gd name="T15" fmla="*/ 8 h 44"/>
                <a:gd name="T16" fmla="*/ 35 w 44"/>
                <a:gd name="T17" fmla="*/ 22 h 44"/>
                <a:gd name="T18" fmla="*/ 22 w 44"/>
                <a:gd name="T19"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9"/>
                    <a:pt x="0" y="22"/>
                  </a:cubicBezTo>
                  <a:cubicBezTo>
                    <a:pt x="0" y="34"/>
                    <a:pt x="10" y="44"/>
                    <a:pt x="22" y="44"/>
                  </a:cubicBezTo>
                  <a:cubicBezTo>
                    <a:pt x="34" y="44"/>
                    <a:pt x="44" y="34"/>
                    <a:pt x="44" y="22"/>
                  </a:cubicBezTo>
                  <a:cubicBezTo>
                    <a:pt x="44" y="9"/>
                    <a:pt x="34" y="0"/>
                    <a:pt x="22" y="0"/>
                  </a:cubicBezTo>
                  <a:moveTo>
                    <a:pt x="22" y="35"/>
                  </a:moveTo>
                  <a:cubicBezTo>
                    <a:pt x="14" y="35"/>
                    <a:pt x="8" y="29"/>
                    <a:pt x="8" y="22"/>
                  </a:cubicBezTo>
                  <a:cubicBezTo>
                    <a:pt x="8" y="14"/>
                    <a:pt x="14" y="8"/>
                    <a:pt x="22" y="8"/>
                  </a:cubicBezTo>
                  <a:cubicBezTo>
                    <a:pt x="29" y="8"/>
                    <a:pt x="35" y="14"/>
                    <a:pt x="35" y="22"/>
                  </a:cubicBezTo>
                  <a:cubicBezTo>
                    <a:pt x="35" y="29"/>
                    <a:pt x="29" y="35"/>
                    <a:pt x="22" y="3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4C40"/>
                </a:solidFill>
              </a:endParaRPr>
            </a:p>
          </p:txBody>
        </p:sp>
        <p:sp>
          <p:nvSpPr>
            <p:cNvPr id="37" name="Freeform 17"/>
            <p:cNvSpPr/>
            <p:nvPr/>
          </p:nvSpPr>
          <p:spPr bwMode="auto">
            <a:xfrm>
              <a:off x="80" y="97"/>
              <a:ext cx="57" cy="21"/>
            </a:xfrm>
            <a:custGeom>
              <a:avLst/>
              <a:gdLst>
                <a:gd name="T0" fmla="*/ 0 w 24"/>
                <a:gd name="T1" fmla="*/ 4 h 9"/>
                <a:gd name="T2" fmla="*/ 5 w 24"/>
                <a:gd name="T3" fmla="*/ 9 h 9"/>
                <a:gd name="T4" fmla="*/ 20 w 24"/>
                <a:gd name="T5" fmla="*/ 9 h 9"/>
                <a:gd name="T6" fmla="*/ 24 w 24"/>
                <a:gd name="T7" fmla="*/ 4 h 9"/>
                <a:gd name="T8" fmla="*/ 20 w 24"/>
                <a:gd name="T9" fmla="*/ 0 h 9"/>
                <a:gd name="T10" fmla="*/ 5 w 24"/>
                <a:gd name="T11" fmla="*/ 0 h 9"/>
                <a:gd name="T12" fmla="*/ 0 w 24"/>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0" y="4"/>
                  </a:moveTo>
                  <a:cubicBezTo>
                    <a:pt x="0" y="7"/>
                    <a:pt x="2" y="9"/>
                    <a:pt x="5" y="9"/>
                  </a:cubicBezTo>
                  <a:cubicBezTo>
                    <a:pt x="20" y="9"/>
                    <a:pt x="20" y="9"/>
                    <a:pt x="20" y="9"/>
                  </a:cubicBezTo>
                  <a:cubicBezTo>
                    <a:pt x="22" y="9"/>
                    <a:pt x="24" y="7"/>
                    <a:pt x="24" y="4"/>
                  </a:cubicBezTo>
                  <a:cubicBezTo>
                    <a:pt x="24" y="2"/>
                    <a:pt x="22" y="0"/>
                    <a:pt x="20" y="0"/>
                  </a:cubicBezTo>
                  <a:cubicBezTo>
                    <a:pt x="5" y="0"/>
                    <a:pt x="5" y="0"/>
                    <a:pt x="5" y="0"/>
                  </a:cubicBezTo>
                  <a:cubicBezTo>
                    <a:pt x="2" y="0"/>
                    <a:pt x="0" y="2"/>
                    <a:pt x="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4C40"/>
                </a:solidFill>
              </a:endParaRPr>
            </a:p>
          </p:txBody>
        </p:sp>
        <p:sp>
          <p:nvSpPr>
            <p:cNvPr id="40" name="Freeform 18"/>
            <p:cNvSpPr/>
            <p:nvPr/>
          </p:nvSpPr>
          <p:spPr bwMode="auto">
            <a:xfrm>
              <a:off x="80" y="140"/>
              <a:ext cx="57" cy="21"/>
            </a:xfrm>
            <a:custGeom>
              <a:avLst/>
              <a:gdLst>
                <a:gd name="T0" fmla="*/ 20 w 24"/>
                <a:gd name="T1" fmla="*/ 0 h 9"/>
                <a:gd name="T2" fmla="*/ 5 w 24"/>
                <a:gd name="T3" fmla="*/ 0 h 9"/>
                <a:gd name="T4" fmla="*/ 0 w 24"/>
                <a:gd name="T5" fmla="*/ 4 h 9"/>
                <a:gd name="T6" fmla="*/ 5 w 24"/>
                <a:gd name="T7" fmla="*/ 9 h 9"/>
                <a:gd name="T8" fmla="*/ 20 w 24"/>
                <a:gd name="T9" fmla="*/ 9 h 9"/>
                <a:gd name="T10" fmla="*/ 24 w 24"/>
                <a:gd name="T11" fmla="*/ 4 h 9"/>
                <a:gd name="T12" fmla="*/ 20 w 2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0" y="0"/>
                  </a:moveTo>
                  <a:cubicBezTo>
                    <a:pt x="5" y="0"/>
                    <a:pt x="5" y="0"/>
                    <a:pt x="5" y="0"/>
                  </a:cubicBezTo>
                  <a:cubicBezTo>
                    <a:pt x="2" y="0"/>
                    <a:pt x="0" y="2"/>
                    <a:pt x="0" y="4"/>
                  </a:cubicBezTo>
                  <a:cubicBezTo>
                    <a:pt x="0" y="7"/>
                    <a:pt x="2" y="9"/>
                    <a:pt x="5" y="9"/>
                  </a:cubicBezTo>
                  <a:cubicBezTo>
                    <a:pt x="20" y="9"/>
                    <a:pt x="20" y="9"/>
                    <a:pt x="20" y="9"/>
                  </a:cubicBezTo>
                  <a:cubicBezTo>
                    <a:pt x="22" y="9"/>
                    <a:pt x="24" y="7"/>
                    <a:pt x="24" y="4"/>
                  </a:cubicBezTo>
                  <a:cubicBezTo>
                    <a:pt x="24" y="2"/>
                    <a:pt x="22" y="0"/>
                    <a:pt x="2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4C40"/>
                </a:solidFill>
              </a:endParaRPr>
            </a:p>
          </p:txBody>
        </p:sp>
      </p:grpSp>
      <p:grpSp>
        <p:nvGrpSpPr>
          <p:cNvPr id="41" name="Group 19"/>
          <p:cNvGrpSpPr/>
          <p:nvPr/>
        </p:nvGrpSpPr>
        <p:grpSpPr bwMode="auto">
          <a:xfrm>
            <a:off x="1814954" y="2942931"/>
            <a:ext cx="558235" cy="560601"/>
            <a:chOff x="0" y="0"/>
            <a:chExt cx="236" cy="237"/>
          </a:xfrm>
          <a:solidFill>
            <a:schemeClr val="bg1"/>
          </a:solidFill>
        </p:grpSpPr>
        <p:sp>
          <p:nvSpPr>
            <p:cNvPr id="42" name="Freeform 20"/>
            <p:cNvSpPr>
              <a:spLocks noEditPoints="1"/>
            </p:cNvSpPr>
            <p:nvPr/>
          </p:nvSpPr>
          <p:spPr bwMode="auto">
            <a:xfrm>
              <a:off x="63" y="64"/>
              <a:ext cx="109" cy="109"/>
            </a:xfrm>
            <a:custGeom>
              <a:avLst/>
              <a:gdLst>
                <a:gd name="T0" fmla="*/ 40 w 46"/>
                <a:gd name="T1" fmla="*/ 1 h 46"/>
                <a:gd name="T2" fmla="*/ 13 w 46"/>
                <a:gd name="T3" fmla="*/ 10 h 46"/>
                <a:gd name="T4" fmla="*/ 13 w 46"/>
                <a:gd name="T5" fmla="*/ 10 h 46"/>
                <a:gd name="T6" fmla="*/ 12 w 46"/>
                <a:gd name="T7" fmla="*/ 11 h 46"/>
                <a:gd name="T8" fmla="*/ 12 w 46"/>
                <a:gd name="T9" fmla="*/ 11 h 46"/>
                <a:gd name="T10" fmla="*/ 11 w 46"/>
                <a:gd name="T11" fmla="*/ 11 h 46"/>
                <a:gd name="T12" fmla="*/ 11 w 46"/>
                <a:gd name="T13" fmla="*/ 12 h 46"/>
                <a:gd name="T14" fmla="*/ 11 w 46"/>
                <a:gd name="T15" fmla="*/ 12 h 46"/>
                <a:gd name="T16" fmla="*/ 10 w 46"/>
                <a:gd name="T17" fmla="*/ 13 h 46"/>
                <a:gd name="T18" fmla="*/ 10 w 46"/>
                <a:gd name="T19" fmla="*/ 13 h 46"/>
                <a:gd name="T20" fmla="*/ 0 w 46"/>
                <a:gd name="T21" fmla="*/ 40 h 46"/>
                <a:gd name="T22" fmla="*/ 1 w 46"/>
                <a:gd name="T23" fmla="*/ 45 h 46"/>
                <a:gd name="T24" fmla="*/ 4 w 46"/>
                <a:gd name="T25" fmla="*/ 46 h 46"/>
                <a:gd name="T26" fmla="*/ 6 w 46"/>
                <a:gd name="T27" fmla="*/ 46 h 46"/>
                <a:gd name="T28" fmla="*/ 33 w 46"/>
                <a:gd name="T29" fmla="*/ 36 h 46"/>
                <a:gd name="T30" fmla="*/ 33 w 46"/>
                <a:gd name="T31" fmla="*/ 36 h 46"/>
                <a:gd name="T32" fmla="*/ 34 w 46"/>
                <a:gd name="T33" fmla="*/ 35 h 46"/>
                <a:gd name="T34" fmla="*/ 34 w 46"/>
                <a:gd name="T35" fmla="*/ 35 h 46"/>
                <a:gd name="T36" fmla="*/ 35 w 46"/>
                <a:gd name="T37" fmla="*/ 35 h 46"/>
                <a:gd name="T38" fmla="*/ 35 w 46"/>
                <a:gd name="T39" fmla="*/ 34 h 46"/>
                <a:gd name="T40" fmla="*/ 35 w 46"/>
                <a:gd name="T41" fmla="*/ 34 h 46"/>
                <a:gd name="T42" fmla="*/ 36 w 46"/>
                <a:gd name="T43" fmla="*/ 33 h 46"/>
                <a:gd name="T44" fmla="*/ 36 w 46"/>
                <a:gd name="T45" fmla="*/ 33 h 46"/>
                <a:gd name="T46" fmla="*/ 45 w 46"/>
                <a:gd name="T47" fmla="*/ 6 h 46"/>
                <a:gd name="T48" fmla="*/ 44 w 46"/>
                <a:gd name="T49" fmla="*/ 2 h 46"/>
                <a:gd name="T50" fmla="*/ 40 w 46"/>
                <a:gd name="T51" fmla="*/ 1 h 46"/>
                <a:gd name="T52" fmla="*/ 12 w 46"/>
                <a:gd name="T53" fmla="*/ 34 h 46"/>
                <a:gd name="T54" fmla="*/ 16 w 46"/>
                <a:gd name="T55" fmla="*/ 22 h 46"/>
                <a:gd name="T56" fmla="*/ 24 w 46"/>
                <a:gd name="T57" fmla="*/ 30 h 46"/>
                <a:gd name="T58" fmla="*/ 12 w 46"/>
                <a:gd name="T59" fmla="*/ 3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46">
                  <a:moveTo>
                    <a:pt x="40" y="1"/>
                  </a:moveTo>
                  <a:cubicBezTo>
                    <a:pt x="13" y="10"/>
                    <a:pt x="13" y="10"/>
                    <a:pt x="13" y="10"/>
                  </a:cubicBezTo>
                  <a:cubicBezTo>
                    <a:pt x="13" y="10"/>
                    <a:pt x="13" y="10"/>
                    <a:pt x="13" y="10"/>
                  </a:cubicBezTo>
                  <a:cubicBezTo>
                    <a:pt x="12" y="10"/>
                    <a:pt x="12" y="11"/>
                    <a:pt x="12" y="11"/>
                  </a:cubicBezTo>
                  <a:cubicBezTo>
                    <a:pt x="12" y="11"/>
                    <a:pt x="12" y="11"/>
                    <a:pt x="12" y="11"/>
                  </a:cubicBezTo>
                  <a:cubicBezTo>
                    <a:pt x="12" y="11"/>
                    <a:pt x="11" y="11"/>
                    <a:pt x="11" y="11"/>
                  </a:cubicBezTo>
                  <a:cubicBezTo>
                    <a:pt x="11" y="11"/>
                    <a:pt x="11" y="12"/>
                    <a:pt x="11" y="12"/>
                  </a:cubicBezTo>
                  <a:cubicBezTo>
                    <a:pt x="11" y="12"/>
                    <a:pt x="11" y="12"/>
                    <a:pt x="11" y="12"/>
                  </a:cubicBezTo>
                  <a:cubicBezTo>
                    <a:pt x="11" y="12"/>
                    <a:pt x="10" y="12"/>
                    <a:pt x="10" y="13"/>
                  </a:cubicBezTo>
                  <a:cubicBezTo>
                    <a:pt x="10" y="13"/>
                    <a:pt x="10" y="13"/>
                    <a:pt x="10" y="13"/>
                  </a:cubicBezTo>
                  <a:cubicBezTo>
                    <a:pt x="0" y="40"/>
                    <a:pt x="0" y="40"/>
                    <a:pt x="0" y="40"/>
                  </a:cubicBezTo>
                  <a:cubicBezTo>
                    <a:pt x="0" y="42"/>
                    <a:pt x="0" y="43"/>
                    <a:pt x="1" y="45"/>
                  </a:cubicBezTo>
                  <a:cubicBezTo>
                    <a:pt x="2" y="45"/>
                    <a:pt x="3" y="46"/>
                    <a:pt x="4" y="46"/>
                  </a:cubicBezTo>
                  <a:cubicBezTo>
                    <a:pt x="5" y="46"/>
                    <a:pt x="5" y="46"/>
                    <a:pt x="6" y="46"/>
                  </a:cubicBezTo>
                  <a:cubicBezTo>
                    <a:pt x="33" y="36"/>
                    <a:pt x="33" y="36"/>
                    <a:pt x="33" y="36"/>
                  </a:cubicBezTo>
                  <a:cubicBezTo>
                    <a:pt x="33" y="36"/>
                    <a:pt x="33" y="36"/>
                    <a:pt x="33" y="36"/>
                  </a:cubicBezTo>
                  <a:cubicBezTo>
                    <a:pt x="34" y="36"/>
                    <a:pt x="34" y="35"/>
                    <a:pt x="34" y="35"/>
                  </a:cubicBezTo>
                  <a:cubicBezTo>
                    <a:pt x="34" y="35"/>
                    <a:pt x="34" y="35"/>
                    <a:pt x="34" y="35"/>
                  </a:cubicBezTo>
                  <a:cubicBezTo>
                    <a:pt x="34" y="35"/>
                    <a:pt x="35" y="35"/>
                    <a:pt x="35" y="35"/>
                  </a:cubicBezTo>
                  <a:cubicBezTo>
                    <a:pt x="35" y="35"/>
                    <a:pt x="35" y="34"/>
                    <a:pt x="35" y="34"/>
                  </a:cubicBezTo>
                  <a:cubicBezTo>
                    <a:pt x="35" y="34"/>
                    <a:pt x="35" y="34"/>
                    <a:pt x="35" y="34"/>
                  </a:cubicBezTo>
                  <a:cubicBezTo>
                    <a:pt x="35" y="34"/>
                    <a:pt x="35" y="34"/>
                    <a:pt x="36" y="33"/>
                  </a:cubicBezTo>
                  <a:cubicBezTo>
                    <a:pt x="36" y="33"/>
                    <a:pt x="36" y="33"/>
                    <a:pt x="36" y="33"/>
                  </a:cubicBezTo>
                  <a:cubicBezTo>
                    <a:pt x="45" y="6"/>
                    <a:pt x="45" y="6"/>
                    <a:pt x="45" y="6"/>
                  </a:cubicBezTo>
                  <a:cubicBezTo>
                    <a:pt x="46" y="4"/>
                    <a:pt x="46" y="3"/>
                    <a:pt x="44" y="2"/>
                  </a:cubicBezTo>
                  <a:cubicBezTo>
                    <a:pt x="43" y="0"/>
                    <a:pt x="42" y="0"/>
                    <a:pt x="40" y="1"/>
                  </a:cubicBezTo>
                  <a:moveTo>
                    <a:pt x="12" y="34"/>
                  </a:moveTo>
                  <a:cubicBezTo>
                    <a:pt x="16" y="22"/>
                    <a:pt x="16" y="22"/>
                    <a:pt x="16" y="22"/>
                  </a:cubicBezTo>
                  <a:cubicBezTo>
                    <a:pt x="24" y="30"/>
                    <a:pt x="24" y="30"/>
                    <a:pt x="24" y="30"/>
                  </a:cubicBezTo>
                  <a:lnTo>
                    <a:pt x="12"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4C40"/>
                </a:solidFill>
              </a:endParaRPr>
            </a:p>
          </p:txBody>
        </p:sp>
        <p:sp>
          <p:nvSpPr>
            <p:cNvPr id="43" name="Freeform 21"/>
            <p:cNvSpPr>
              <a:spLocks noEditPoints="1"/>
            </p:cNvSpPr>
            <p:nvPr/>
          </p:nvSpPr>
          <p:spPr bwMode="auto">
            <a:xfrm>
              <a:off x="0" y="0"/>
              <a:ext cx="236" cy="237"/>
            </a:xfrm>
            <a:custGeom>
              <a:avLst/>
              <a:gdLst>
                <a:gd name="T0" fmla="*/ 81 w 100"/>
                <a:gd name="T1" fmla="*/ 0 h 100"/>
                <a:gd name="T2" fmla="*/ 18 w 100"/>
                <a:gd name="T3" fmla="*/ 0 h 100"/>
                <a:gd name="T4" fmla="*/ 0 w 100"/>
                <a:gd name="T5" fmla="*/ 18 h 100"/>
                <a:gd name="T6" fmla="*/ 0 w 100"/>
                <a:gd name="T7" fmla="*/ 82 h 100"/>
                <a:gd name="T8" fmla="*/ 18 w 100"/>
                <a:gd name="T9" fmla="*/ 100 h 100"/>
                <a:gd name="T10" fmla="*/ 81 w 100"/>
                <a:gd name="T11" fmla="*/ 100 h 100"/>
                <a:gd name="T12" fmla="*/ 85 w 100"/>
                <a:gd name="T13" fmla="*/ 100 h 100"/>
                <a:gd name="T14" fmla="*/ 100 w 100"/>
                <a:gd name="T15" fmla="*/ 82 h 100"/>
                <a:gd name="T16" fmla="*/ 100 w 100"/>
                <a:gd name="T17" fmla="*/ 18 h 100"/>
                <a:gd name="T18" fmla="*/ 81 w 100"/>
                <a:gd name="T19" fmla="*/ 0 h 100"/>
                <a:gd name="T20" fmla="*/ 92 w 100"/>
                <a:gd name="T21" fmla="*/ 82 h 100"/>
                <a:gd name="T22" fmla="*/ 84 w 100"/>
                <a:gd name="T23" fmla="*/ 91 h 100"/>
                <a:gd name="T24" fmla="*/ 81 w 100"/>
                <a:gd name="T25" fmla="*/ 92 h 100"/>
                <a:gd name="T26" fmla="*/ 18 w 100"/>
                <a:gd name="T27" fmla="*/ 92 h 100"/>
                <a:gd name="T28" fmla="*/ 8 w 100"/>
                <a:gd name="T29" fmla="*/ 82 h 100"/>
                <a:gd name="T30" fmla="*/ 8 w 100"/>
                <a:gd name="T31" fmla="*/ 18 h 100"/>
                <a:gd name="T32" fmla="*/ 18 w 100"/>
                <a:gd name="T33" fmla="*/ 8 h 100"/>
                <a:gd name="T34" fmla="*/ 81 w 100"/>
                <a:gd name="T35" fmla="*/ 8 h 100"/>
                <a:gd name="T36" fmla="*/ 92 w 100"/>
                <a:gd name="T37" fmla="*/ 18 h 100"/>
                <a:gd name="T38" fmla="*/ 92 w 100"/>
                <a:gd name="T39"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0" h="100">
                  <a:moveTo>
                    <a:pt x="81" y="0"/>
                  </a:moveTo>
                  <a:cubicBezTo>
                    <a:pt x="18" y="0"/>
                    <a:pt x="18" y="0"/>
                    <a:pt x="18" y="0"/>
                  </a:cubicBezTo>
                  <a:cubicBezTo>
                    <a:pt x="8" y="0"/>
                    <a:pt x="0" y="8"/>
                    <a:pt x="0" y="18"/>
                  </a:cubicBezTo>
                  <a:cubicBezTo>
                    <a:pt x="0" y="82"/>
                    <a:pt x="0" y="82"/>
                    <a:pt x="0" y="82"/>
                  </a:cubicBezTo>
                  <a:cubicBezTo>
                    <a:pt x="0" y="92"/>
                    <a:pt x="8" y="100"/>
                    <a:pt x="18" y="100"/>
                  </a:cubicBezTo>
                  <a:cubicBezTo>
                    <a:pt x="81" y="100"/>
                    <a:pt x="81" y="100"/>
                    <a:pt x="81" y="100"/>
                  </a:cubicBezTo>
                  <a:cubicBezTo>
                    <a:pt x="83" y="100"/>
                    <a:pt x="84" y="100"/>
                    <a:pt x="85" y="100"/>
                  </a:cubicBezTo>
                  <a:cubicBezTo>
                    <a:pt x="94" y="98"/>
                    <a:pt x="100" y="90"/>
                    <a:pt x="100" y="82"/>
                  </a:cubicBezTo>
                  <a:cubicBezTo>
                    <a:pt x="100" y="18"/>
                    <a:pt x="100" y="18"/>
                    <a:pt x="100" y="18"/>
                  </a:cubicBezTo>
                  <a:cubicBezTo>
                    <a:pt x="100" y="8"/>
                    <a:pt x="92" y="0"/>
                    <a:pt x="81" y="0"/>
                  </a:cubicBezTo>
                  <a:moveTo>
                    <a:pt x="92" y="82"/>
                  </a:moveTo>
                  <a:cubicBezTo>
                    <a:pt x="92" y="86"/>
                    <a:pt x="88" y="90"/>
                    <a:pt x="84" y="91"/>
                  </a:cubicBezTo>
                  <a:cubicBezTo>
                    <a:pt x="83" y="92"/>
                    <a:pt x="82" y="92"/>
                    <a:pt x="81" y="92"/>
                  </a:cubicBezTo>
                  <a:cubicBezTo>
                    <a:pt x="18" y="92"/>
                    <a:pt x="18" y="92"/>
                    <a:pt x="18" y="92"/>
                  </a:cubicBezTo>
                  <a:cubicBezTo>
                    <a:pt x="13" y="92"/>
                    <a:pt x="8" y="87"/>
                    <a:pt x="8" y="82"/>
                  </a:cubicBezTo>
                  <a:cubicBezTo>
                    <a:pt x="8" y="18"/>
                    <a:pt x="8" y="18"/>
                    <a:pt x="8" y="18"/>
                  </a:cubicBezTo>
                  <a:cubicBezTo>
                    <a:pt x="8" y="13"/>
                    <a:pt x="13" y="8"/>
                    <a:pt x="18" y="8"/>
                  </a:cubicBezTo>
                  <a:cubicBezTo>
                    <a:pt x="81" y="8"/>
                    <a:pt x="81" y="8"/>
                    <a:pt x="81" y="8"/>
                  </a:cubicBezTo>
                  <a:cubicBezTo>
                    <a:pt x="87" y="8"/>
                    <a:pt x="92" y="13"/>
                    <a:pt x="92" y="18"/>
                  </a:cubicBezTo>
                  <a:lnTo>
                    <a:pt x="92"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004C40"/>
                </a:solidFill>
              </a:endParaRPr>
            </a:p>
          </p:txBody>
        </p:sp>
      </p:grpSp>
      <p:sp>
        <p:nvSpPr>
          <p:cNvPr id="44" name="文本框 6"/>
          <p:cNvSpPr txBox="1">
            <a:spLocks noChangeArrowheads="1"/>
          </p:cNvSpPr>
          <p:nvPr/>
        </p:nvSpPr>
        <p:spPr bwMode="auto">
          <a:xfrm>
            <a:off x="1126360" y="4710413"/>
            <a:ext cx="232715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请在此添加文字请在此添加文字请在此添加文字请在此添加</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文字</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文本框 6"/>
          <p:cNvSpPr txBox="1">
            <a:spLocks noChangeArrowheads="1"/>
          </p:cNvSpPr>
          <p:nvPr/>
        </p:nvSpPr>
        <p:spPr bwMode="auto">
          <a:xfrm>
            <a:off x="1585914" y="4223390"/>
            <a:ext cx="1224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smtClean="0">
                <a:solidFill>
                  <a:schemeClr val="bg1">
                    <a:lumMod val="50000"/>
                  </a:schemeClr>
                </a:solidFill>
                <a:latin typeface="微软雅黑" panose="020B0503020204020204" pitchFamily="34" charset="-122"/>
                <a:ea typeface="微软雅黑" panose="020B0503020204020204" pitchFamily="34" charset="-122"/>
              </a:rPr>
              <a:t>分析一</a:t>
            </a:r>
            <a:endParaRPr lang="zh-CN" altLang="en-US"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文本框 6"/>
          <p:cNvSpPr txBox="1">
            <a:spLocks noChangeArrowheads="1"/>
          </p:cNvSpPr>
          <p:nvPr/>
        </p:nvSpPr>
        <p:spPr bwMode="auto">
          <a:xfrm>
            <a:off x="3680996" y="2968289"/>
            <a:ext cx="232715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请在此添加文字请在此添加文字请在此添加文字请在此添加</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文字</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文本框 6"/>
          <p:cNvSpPr txBox="1">
            <a:spLocks noChangeArrowheads="1"/>
          </p:cNvSpPr>
          <p:nvPr/>
        </p:nvSpPr>
        <p:spPr bwMode="auto">
          <a:xfrm>
            <a:off x="4140550" y="2481266"/>
            <a:ext cx="1224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smtClean="0">
                <a:solidFill>
                  <a:schemeClr val="bg1">
                    <a:lumMod val="50000"/>
                  </a:schemeClr>
                </a:solidFill>
                <a:latin typeface="微软雅黑" panose="020B0503020204020204" pitchFamily="34" charset="-122"/>
                <a:ea typeface="微软雅黑" panose="020B0503020204020204" pitchFamily="34" charset="-122"/>
              </a:rPr>
              <a:t>分析二</a:t>
            </a:r>
            <a:endParaRPr lang="zh-CN" altLang="en-US"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文本框 6"/>
          <p:cNvSpPr txBox="1">
            <a:spLocks noChangeArrowheads="1"/>
          </p:cNvSpPr>
          <p:nvPr/>
        </p:nvSpPr>
        <p:spPr bwMode="auto">
          <a:xfrm>
            <a:off x="6449693" y="4720076"/>
            <a:ext cx="232715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请在此添加文字请在此添加文字请在此添加文字请在此添加</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文字</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文本框 6"/>
          <p:cNvSpPr txBox="1">
            <a:spLocks noChangeArrowheads="1"/>
          </p:cNvSpPr>
          <p:nvPr/>
        </p:nvSpPr>
        <p:spPr bwMode="auto">
          <a:xfrm>
            <a:off x="6909247" y="4233053"/>
            <a:ext cx="1224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smtClean="0">
                <a:solidFill>
                  <a:schemeClr val="bg1">
                    <a:lumMod val="50000"/>
                  </a:schemeClr>
                </a:solidFill>
                <a:latin typeface="微软雅黑" panose="020B0503020204020204" pitchFamily="34" charset="-122"/>
                <a:ea typeface="微软雅黑" panose="020B0503020204020204" pitchFamily="34" charset="-122"/>
              </a:rPr>
              <a:t>分析三</a:t>
            </a:r>
            <a:endParaRPr lang="zh-CN" altLang="en-US"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文本框 6"/>
          <p:cNvSpPr txBox="1">
            <a:spLocks noChangeArrowheads="1"/>
          </p:cNvSpPr>
          <p:nvPr/>
        </p:nvSpPr>
        <p:spPr bwMode="auto">
          <a:xfrm>
            <a:off x="8927055" y="2884604"/>
            <a:ext cx="232715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请在此添加文字请在此添加文字请在此添加文字请在此添加</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文字</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文本框 6"/>
          <p:cNvSpPr txBox="1">
            <a:spLocks noChangeArrowheads="1"/>
          </p:cNvSpPr>
          <p:nvPr/>
        </p:nvSpPr>
        <p:spPr bwMode="auto">
          <a:xfrm>
            <a:off x="9386609" y="2397581"/>
            <a:ext cx="12248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smtClean="0">
                <a:solidFill>
                  <a:schemeClr val="bg1">
                    <a:lumMod val="50000"/>
                  </a:schemeClr>
                </a:solidFill>
                <a:latin typeface="微软雅黑" panose="020B0503020204020204" pitchFamily="34" charset="-122"/>
                <a:ea typeface="微软雅黑" panose="020B0503020204020204" pitchFamily="34" charset="-122"/>
              </a:rPr>
              <a:t>分析四</a:t>
            </a:r>
            <a:endParaRPr lang="zh-CN" altLang="en-US" sz="24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1000" fill="hold"/>
                                        <p:tgtEl>
                                          <p:spTgt spid="2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anim calcmode="lin" valueType="num">
                                      <p:cBhvr>
                                        <p:cTn id="36" dur="1000" fill="hold"/>
                                        <p:tgtEl>
                                          <p:spTgt spid="24"/>
                                        </p:tgtEl>
                                        <p:attrNameLst>
                                          <p:attrName>ppt_x</p:attrName>
                                        </p:attrNameLst>
                                      </p:cBhvr>
                                      <p:tavLst>
                                        <p:tav tm="0">
                                          <p:val>
                                            <p:strVal val="#ppt_x"/>
                                          </p:val>
                                        </p:tav>
                                        <p:tav tm="100000">
                                          <p:val>
                                            <p:strVal val="#ppt_x"/>
                                          </p:val>
                                        </p:tav>
                                      </p:tavLst>
                                    </p:anim>
                                    <p:anim calcmode="lin" valueType="num">
                                      <p:cBhvr>
                                        <p:cTn id="37" dur="1000" fill="hold"/>
                                        <p:tgtEl>
                                          <p:spTgt spid="2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1000"/>
                                        <p:tgtEl>
                                          <p:spTgt spid="25"/>
                                        </p:tgtEl>
                                      </p:cBhvr>
                                    </p:animEffect>
                                    <p:anim calcmode="lin" valueType="num">
                                      <p:cBhvr>
                                        <p:cTn id="41" dur="1000" fill="hold"/>
                                        <p:tgtEl>
                                          <p:spTgt spid="25"/>
                                        </p:tgtEl>
                                        <p:attrNameLst>
                                          <p:attrName>ppt_x</p:attrName>
                                        </p:attrNameLst>
                                      </p:cBhvr>
                                      <p:tavLst>
                                        <p:tav tm="0">
                                          <p:val>
                                            <p:strVal val="#ppt_x"/>
                                          </p:val>
                                        </p:tav>
                                        <p:tav tm="100000">
                                          <p:val>
                                            <p:strVal val="#ppt_x"/>
                                          </p:val>
                                        </p:tav>
                                      </p:tavLst>
                                    </p:anim>
                                    <p:anim calcmode="lin" valueType="num">
                                      <p:cBhvr>
                                        <p:cTn id="42" dur="100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1000"/>
                                        <p:tgtEl>
                                          <p:spTgt spid="27"/>
                                        </p:tgtEl>
                                      </p:cBhvr>
                                    </p:animEffect>
                                    <p:anim calcmode="lin" valueType="num">
                                      <p:cBhvr>
                                        <p:cTn id="51" dur="1000" fill="hold"/>
                                        <p:tgtEl>
                                          <p:spTgt spid="27"/>
                                        </p:tgtEl>
                                        <p:attrNameLst>
                                          <p:attrName>ppt_x</p:attrName>
                                        </p:attrNameLst>
                                      </p:cBhvr>
                                      <p:tavLst>
                                        <p:tav tm="0">
                                          <p:val>
                                            <p:strVal val="#ppt_x"/>
                                          </p:val>
                                        </p:tav>
                                        <p:tav tm="100000">
                                          <p:val>
                                            <p:strVal val="#ppt_x"/>
                                          </p:val>
                                        </p:tav>
                                      </p:tavLst>
                                    </p:anim>
                                    <p:anim calcmode="lin" valueType="num">
                                      <p:cBhvr>
                                        <p:cTn id="52" dur="1000" fill="hold"/>
                                        <p:tgtEl>
                                          <p:spTgt spid="27"/>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anim calcmode="lin" valueType="num">
                                      <p:cBhvr>
                                        <p:cTn id="56" dur="1000" fill="hold"/>
                                        <p:tgtEl>
                                          <p:spTgt spid="28"/>
                                        </p:tgtEl>
                                        <p:attrNameLst>
                                          <p:attrName>ppt_x</p:attrName>
                                        </p:attrNameLst>
                                      </p:cBhvr>
                                      <p:tavLst>
                                        <p:tav tm="0">
                                          <p:val>
                                            <p:strVal val="#ppt_x"/>
                                          </p:val>
                                        </p:tav>
                                        <p:tav tm="100000">
                                          <p:val>
                                            <p:strVal val="#ppt_x"/>
                                          </p:val>
                                        </p:tav>
                                      </p:tavLst>
                                    </p:anim>
                                    <p:anim calcmode="lin" valueType="num">
                                      <p:cBhvr>
                                        <p:cTn id="57" dur="1000" fill="hold"/>
                                        <p:tgtEl>
                                          <p:spTgt spid="28"/>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1000"/>
                                        <p:tgtEl>
                                          <p:spTgt spid="29"/>
                                        </p:tgtEl>
                                      </p:cBhvr>
                                    </p:animEffect>
                                    <p:anim calcmode="lin" valueType="num">
                                      <p:cBhvr>
                                        <p:cTn id="61" dur="1000" fill="hold"/>
                                        <p:tgtEl>
                                          <p:spTgt spid="29"/>
                                        </p:tgtEl>
                                        <p:attrNameLst>
                                          <p:attrName>ppt_x</p:attrName>
                                        </p:attrNameLst>
                                      </p:cBhvr>
                                      <p:tavLst>
                                        <p:tav tm="0">
                                          <p:val>
                                            <p:strVal val="#ppt_x"/>
                                          </p:val>
                                        </p:tav>
                                        <p:tav tm="100000">
                                          <p:val>
                                            <p:strVal val="#ppt_x"/>
                                          </p:val>
                                        </p:tav>
                                      </p:tavLst>
                                    </p:anim>
                                    <p:anim calcmode="lin" valueType="num">
                                      <p:cBhvr>
                                        <p:cTn id="62" dur="1000" fill="hold"/>
                                        <p:tgtEl>
                                          <p:spTgt spid="2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1000"/>
                                        <p:tgtEl>
                                          <p:spTgt spid="31"/>
                                        </p:tgtEl>
                                      </p:cBhvr>
                                    </p:animEffect>
                                    <p:anim calcmode="lin" valueType="num">
                                      <p:cBhvr>
                                        <p:cTn id="71" dur="1000" fill="hold"/>
                                        <p:tgtEl>
                                          <p:spTgt spid="31"/>
                                        </p:tgtEl>
                                        <p:attrNameLst>
                                          <p:attrName>ppt_x</p:attrName>
                                        </p:attrNameLst>
                                      </p:cBhvr>
                                      <p:tavLst>
                                        <p:tav tm="0">
                                          <p:val>
                                            <p:strVal val="#ppt_x"/>
                                          </p:val>
                                        </p:tav>
                                        <p:tav tm="100000">
                                          <p:val>
                                            <p:strVal val="#ppt_x"/>
                                          </p:val>
                                        </p:tav>
                                      </p:tavLst>
                                    </p:anim>
                                    <p:anim calcmode="lin" valueType="num">
                                      <p:cBhvr>
                                        <p:cTn id="72" dur="1000" fill="hold"/>
                                        <p:tgtEl>
                                          <p:spTgt spid="31"/>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000"/>
                                        <p:tgtEl>
                                          <p:spTgt spid="34"/>
                                        </p:tgtEl>
                                      </p:cBhvr>
                                    </p:animEffect>
                                    <p:anim calcmode="lin" valueType="num">
                                      <p:cBhvr>
                                        <p:cTn id="76" dur="1000" fill="hold"/>
                                        <p:tgtEl>
                                          <p:spTgt spid="34"/>
                                        </p:tgtEl>
                                        <p:attrNameLst>
                                          <p:attrName>ppt_x</p:attrName>
                                        </p:attrNameLst>
                                      </p:cBhvr>
                                      <p:tavLst>
                                        <p:tav tm="0">
                                          <p:val>
                                            <p:strVal val="#ppt_x"/>
                                          </p:val>
                                        </p:tav>
                                        <p:tav tm="100000">
                                          <p:val>
                                            <p:strVal val="#ppt_x"/>
                                          </p:val>
                                        </p:tav>
                                      </p:tavLst>
                                    </p:anim>
                                    <p:anim calcmode="lin" valueType="num">
                                      <p:cBhvr>
                                        <p:cTn id="77" dur="1000" fill="hold"/>
                                        <p:tgtEl>
                                          <p:spTgt spid="34"/>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1000"/>
                                        <p:tgtEl>
                                          <p:spTgt spid="41"/>
                                        </p:tgtEl>
                                      </p:cBhvr>
                                    </p:animEffect>
                                    <p:anim calcmode="lin" valueType="num">
                                      <p:cBhvr>
                                        <p:cTn id="81" dur="1000" fill="hold"/>
                                        <p:tgtEl>
                                          <p:spTgt spid="41"/>
                                        </p:tgtEl>
                                        <p:attrNameLst>
                                          <p:attrName>ppt_x</p:attrName>
                                        </p:attrNameLst>
                                      </p:cBhvr>
                                      <p:tavLst>
                                        <p:tav tm="0">
                                          <p:val>
                                            <p:strVal val="#ppt_x"/>
                                          </p:val>
                                        </p:tav>
                                        <p:tav tm="100000">
                                          <p:val>
                                            <p:strVal val="#ppt_x"/>
                                          </p:val>
                                        </p:tav>
                                      </p:tavLst>
                                    </p:anim>
                                    <p:anim calcmode="lin" valueType="num">
                                      <p:cBhvr>
                                        <p:cTn id="82" dur="1000" fill="hold"/>
                                        <p:tgtEl>
                                          <p:spTgt spid="41"/>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1000"/>
                                        <p:tgtEl>
                                          <p:spTgt spid="44"/>
                                        </p:tgtEl>
                                      </p:cBhvr>
                                    </p:animEffect>
                                    <p:anim calcmode="lin" valueType="num">
                                      <p:cBhvr>
                                        <p:cTn id="86" dur="1000" fill="hold"/>
                                        <p:tgtEl>
                                          <p:spTgt spid="44"/>
                                        </p:tgtEl>
                                        <p:attrNameLst>
                                          <p:attrName>ppt_x</p:attrName>
                                        </p:attrNameLst>
                                      </p:cBhvr>
                                      <p:tavLst>
                                        <p:tav tm="0">
                                          <p:val>
                                            <p:strVal val="#ppt_x"/>
                                          </p:val>
                                        </p:tav>
                                        <p:tav tm="100000">
                                          <p:val>
                                            <p:strVal val="#ppt_x"/>
                                          </p:val>
                                        </p:tav>
                                      </p:tavLst>
                                    </p:anim>
                                    <p:anim calcmode="lin" valueType="num">
                                      <p:cBhvr>
                                        <p:cTn id="87" dur="1000" fill="hold"/>
                                        <p:tgtEl>
                                          <p:spTgt spid="44"/>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fade">
                                      <p:cBhvr>
                                        <p:cTn id="90" dur="1000"/>
                                        <p:tgtEl>
                                          <p:spTgt spid="45"/>
                                        </p:tgtEl>
                                      </p:cBhvr>
                                    </p:animEffect>
                                    <p:anim calcmode="lin" valueType="num">
                                      <p:cBhvr>
                                        <p:cTn id="91" dur="1000" fill="hold"/>
                                        <p:tgtEl>
                                          <p:spTgt spid="45"/>
                                        </p:tgtEl>
                                        <p:attrNameLst>
                                          <p:attrName>ppt_x</p:attrName>
                                        </p:attrNameLst>
                                      </p:cBhvr>
                                      <p:tavLst>
                                        <p:tav tm="0">
                                          <p:val>
                                            <p:strVal val="#ppt_x"/>
                                          </p:val>
                                        </p:tav>
                                        <p:tav tm="100000">
                                          <p:val>
                                            <p:strVal val="#ppt_x"/>
                                          </p:val>
                                        </p:tav>
                                      </p:tavLst>
                                    </p:anim>
                                    <p:anim calcmode="lin" valueType="num">
                                      <p:cBhvr>
                                        <p:cTn id="92" dur="1000" fill="hold"/>
                                        <p:tgtEl>
                                          <p:spTgt spid="45"/>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1000"/>
                                        <p:tgtEl>
                                          <p:spTgt spid="46"/>
                                        </p:tgtEl>
                                      </p:cBhvr>
                                    </p:animEffect>
                                    <p:anim calcmode="lin" valueType="num">
                                      <p:cBhvr>
                                        <p:cTn id="96" dur="1000" fill="hold"/>
                                        <p:tgtEl>
                                          <p:spTgt spid="46"/>
                                        </p:tgtEl>
                                        <p:attrNameLst>
                                          <p:attrName>ppt_x</p:attrName>
                                        </p:attrNameLst>
                                      </p:cBhvr>
                                      <p:tavLst>
                                        <p:tav tm="0">
                                          <p:val>
                                            <p:strVal val="#ppt_x"/>
                                          </p:val>
                                        </p:tav>
                                        <p:tav tm="100000">
                                          <p:val>
                                            <p:strVal val="#ppt_x"/>
                                          </p:val>
                                        </p:tav>
                                      </p:tavLst>
                                    </p:anim>
                                    <p:anim calcmode="lin" valueType="num">
                                      <p:cBhvr>
                                        <p:cTn id="97" dur="1000" fill="hold"/>
                                        <p:tgtEl>
                                          <p:spTgt spid="4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fade">
                                      <p:cBhvr>
                                        <p:cTn id="100" dur="1000"/>
                                        <p:tgtEl>
                                          <p:spTgt spid="47"/>
                                        </p:tgtEl>
                                      </p:cBhvr>
                                    </p:animEffect>
                                    <p:anim calcmode="lin" valueType="num">
                                      <p:cBhvr>
                                        <p:cTn id="101" dur="1000" fill="hold"/>
                                        <p:tgtEl>
                                          <p:spTgt spid="47"/>
                                        </p:tgtEl>
                                        <p:attrNameLst>
                                          <p:attrName>ppt_x</p:attrName>
                                        </p:attrNameLst>
                                      </p:cBhvr>
                                      <p:tavLst>
                                        <p:tav tm="0">
                                          <p:val>
                                            <p:strVal val="#ppt_x"/>
                                          </p:val>
                                        </p:tav>
                                        <p:tav tm="100000">
                                          <p:val>
                                            <p:strVal val="#ppt_x"/>
                                          </p:val>
                                        </p:tav>
                                      </p:tavLst>
                                    </p:anim>
                                    <p:anim calcmode="lin" valueType="num">
                                      <p:cBhvr>
                                        <p:cTn id="102" dur="1000" fill="hold"/>
                                        <p:tgtEl>
                                          <p:spTgt spid="4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48"/>
                                        </p:tgtEl>
                                        <p:attrNameLst>
                                          <p:attrName>style.visibility</p:attrName>
                                        </p:attrNameLst>
                                      </p:cBhvr>
                                      <p:to>
                                        <p:strVal val="visible"/>
                                      </p:to>
                                    </p:set>
                                    <p:animEffect transition="in" filter="fade">
                                      <p:cBhvr>
                                        <p:cTn id="105" dur="1000"/>
                                        <p:tgtEl>
                                          <p:spTgt spid="48"/>
                                        </p:tgtEl>
                                      </p:cBhvr>
                                    </p:animEffect>
                                    <p:anim calcmode="lin" valueType="num">
                                      <p:cBhvr>
                                        <p:cTn id="106" dur="1000" fill="hold"/>
                                        <p:tgtEl>
                                          <p:spTgt spid="48"/>
                                        </p:tgtEl>
                                        <p:attrNameLst>
                                          <p:attrName>ppt_x</p:attrName>
                                        </p:attrNameLst>
                                      </p:cBhvr>
                                      <p:tavLst>
                                        <p:tav tm="0">
                                          <p:val>
                                            <p:strVal val="#ppt_x"/>
                                          </p:val>
                                        </p:tav>
                                        <p:tav tm="100000">
                                          <p:val>
                                            <p:strVal val="#ppt_x"/>
                                          </p:val>
                                        </p:tav>
                                      </p:tavLst>
                                    </p:anim>
                                    <p:anim calcmode="lin" valueType="num">
                                      <p:cBhvr>
                                        <p:cTn id="107" dur="1000" fill="hold"/>
                                        <p:tgtEl>
                                          <p:spTgt spid="48"/>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49"/>
                                        </p:tgtEl>
                                        <p:attrNameLst>
                                          <p:attrName>style.visibility</p:attrName>
                                        </p:attrNameLst>
                                      </p:cBhvr>
                                      <p:to>
                                        <p:strVal val="visible"/>
                                      </p:to>
                                    </p:set>
                                    <p:animEffect transition="in" filter="fade">
                                      <p:cBhvr>
                                        <p:cTn id="110" dur="1000"/>
                                        <p:tgtEl>
                                          <p:spTgt spid="49"/>
                                        </p:tgtEl>
                                      </p:cBhvr>
                                    </p:animEffect>
                                    <p:anim calcmode="lin" valueType="num">
                                      <p:cBhvr>
                                        <p:cTn id="111" dur="1000" fill="hold"/>
                                        <p:tgtEl>
                                          <p:spTgt spid="49"/>
                                        </p:tgtEl>
                                        <p:attrNameLst>
                                          <p:attrName>ppt_x</p:attrName>
                                        </p:attrNameLst>
                                      </p:cBhvr>
                                      <p:tavLst>
                                        <p:tav tm="0">
                                          <p:val>
                                            <p:strVal val="#ppt_x"/>
                                          </p:val>
                                        </p:tav>
                                        <p:tav tm="100000">
                                          <p:val>
                                            <p:strVal val="#ppt_x"/>
                                          </p:val>
                                        </p:tav>
                                      </p:tavLst>
                                    </p:anim>
                                    <p:anim calcmode="lin" valueType="num">
                                      <p:cBhvr>
                                        <p:cTn id="112" dur="1000" fill="hold"/>
                                        <p:tgtEl>
                                          <p:spTgt spid="49"/>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50"/>
                                        </p:tgtEl>
                                        <p:attrNameLst>
                                          <p:attrName>style.visibility</p:attrName>
                                        </p:attrNameLst>
                                      </p:cBhvr>
                                      <p:to>
                                        <p:strVal val="visible"/>
                                      </p:to>
                                    </p:set>
                                    <p:animEffect transition="in" filter="fade">
                                      <p:cBhvr>
                                        <p:cTn id="115" dur="1000"/>
                                        <p:tgtEl>
                                          <p:spTgt spid="50"/>
                                        </p:tgtEl>
                                      </p:cBhvr>
                                    </p:animEffect>
                                    <p:anim calcmode="lin" valueType="num">
                                      <p:cBhvr>
                                        <p:cTn id="116" dur="1000" fill="hold"/>
                                        <p:tgtEl>
                                          <p:spTgt spid="50"/>
                                        </p:tgtEl>
                                        <p:attrNameLst>
                                          <p:attrName>ppt_x</p:attrName>
                                        </p:attrNameLst>
                                      </p:cBhvr>
                                      <p:tavLst>
                                        <p:tav tm="0">
                                          <p:val>
                                            <p:strVal val="#ppt_x"/>
                                          </p:val>
                                        </p:tav>
                                        <p:tav tm="100000">
                                          <p:val>
                                            <p:strVal val="#ppt_x"/>
                                          </p:val>
                                        </p:tav>
                                      </p:tavLst>
                                    </p:anim>
                                    <p:anim calcmode="lin" valueType="num">
                                      <p:cBhvr>
                                        <p:cTn id="117" dur="1000" fill="hold"/>
                                        <p:tgtEl>
                                          <p:spTgt spid="50"/>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51"/>
                                        </p:tgtEl>
                                        <p:attrNameLst>
                                          <p:attrName>style.visibility</p:attrName>
                                        </p:attrNameLst>
                                      </p:cBhvr>
                                      <p:to>
                                        <p:strVal val="visible"/>
                                      </p:to>
                                    </p:set>
                                    <p:animEffect transition="in" filter="fade">
                                      <p:cBhvr>
                                        <p:cTn id="120" dur="1000"/>
                                        <p:tgtEl>
                                          <p:spTgt spid="51"/>
                                        </p:tgtEl>
                                      </p:cBhvr>
                                    </p:animEffect>
                                    <p:anim calcmode="lin" valueType="num">
                                      <p:cBhvr>
                                        <p:cTn id="121" dur="1000" fill="hold"/>
                                        <p:tgtEl>
                                          <p:spTgt spid="51"/>
                                        </p:tgtEl>
                                        <p:attrNameLst>
                                          <p:attrName>ppt_x</p:attrName>
                                        </p:attrNameLst>
                                      </p:cBhvr>
                                      <p:tavLst>
                                        <p:tav tm="0">
                                          <p:val>
                                            <p:strVal val="#ppt_x"/>
                                          </p:val>
                                        </p:tav>
                                        <p:tav tm="100000">
                                          <p:val>
                                            <p:strVal val="#ppt_x"/>
                                          </p:val>
                                        </p:tav>
                                      </p:tavLst>
                                    </p:anim>
                                    <p:anim calcmode="lin" valueType="num">
                                      <p:cBhvr>
                                        <p:cTn id="122"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9" grpId="0"/>
      <p:bldP spid="18" grpId="0" animBg="1"/>
      <p:bldP spid="23" grpId="0" animBg="1"/>
      <p:bldP spid="24" grpId="0" animBg="1"/>
      <p:bldP spid="25" grpId="0" animBg="1"/>
      <p:bldP spid="26" grpId="0" animBg="1"/>
      <p:bldP spid="27" grpId="0" animBg="1"/>
      <p:bldP spid="28" grpId="0" animBg="1"/>
      <p:bldP spid="29" grpId="0" animBg="1"/>
      <p:bldP spid="30" grpId="0" animBg="1"/>
      <p:bldP spid="44" grpId="0"/>
      <p:bldP spid="45" grpId="0"/>
      <p:bldP spid="46" grpId="0"/>
      <p:bldP spid="47" grpId="0"/>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5" y="548370"/>
            <a:ext cx="4065697" cy="698854"/>
            <a:chOff x="543" y="253843"/>
            <a:chExt cx="3672408" cy="810497"/>
          </a:xfrm>
          <a:solidFill>
            <a:srgbClr val="004C40"/>
          </a:solidFill>
        </p:grpSpPr>
        <p:sp>
          <p:nvSpPr>
            <p:cNvPr id="4" name="矩形 3"/>
            <p:cNvSpPr/>
            <p:nvPr/>
          </p:nvSpPr>
          <p:spPr>
            <a:xfrm>
              <a:off x="543" y="343214"/>
              <a:ext cx="3213357"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983B7"/>
                </a:solidFill>
              </a:endParaRPr>
            </a:p>
          </p:txBody>
        </p:sp>
        <p:sp>
          <p:nvSpPr>
            <p:cNvPr id="5" name="等腰三角形 4"/>
            <p:cNvSpPr/>
            <p:nvPr/>
          </p:nvSpPr>
          <p:spPr>
            <a:xfrm rot="5400000">
              <a:off x="3036418" y="427807"/>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983B7"/>
                </a:solidFill>
              </a:endParaRPr>
            </a:p>
          </p:txBody>
        </p:sp>
      </p:grpSp>
      <p:sp>
        <p:nvSpPr>
          <p:cNvPr id="6" name="标题 1"/>
          <p:cNvSpPr txBox="1">
            <a:spLocks/>
          </p:cNvSpPr>
          <p:nvPr/>
        </p:nvSpPr>
        <p:spPr>
          <a:xfrm>
            <a:off x="1006211" y="617253"/>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chemeClr val="bg1"/>
                </a:solidFill>
                <a:latin typeface="微软雅黑" pitchFamily="34" charset="-122"/>
                <a:ea typeface="微软雅黑" pitchFamily="34" charset="-122"/>
              </a:rPr>
              <a:t>点击添加标题</a:t>
            </a:r>
            <a:endParaRPr lang="zh-CN" altLang="en-US" sz="2800" b="1" dirty="0">
              <a:solidFill>
                <a:schemeClr val="bg1"/>
              </a:solidFill>
              <a:latin typeface="微软雅黑" pitchFamily="34" charset="-122"/>
              <a:ea typeface="微软雅黑" pitchFamily="34" charset="-122"/>
            </a:endParaRPr>
          </a:p>
        </p:txBody>
      </p:sp>
      <p:sp>
        <p:nvSpPr>
          <p:cNvPr id="7" name="椭圆 6"/>
          <p:cNvSpPr/>
          <p:nvPr/>
        </p:nvSpPr>
        <p:spPr>
          <a:xfrm>
            <a:off x="154853" y="507425"/>
            <a:ext cx="780701" cy="780743"/>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02</a:t>
            </a:r>
            <a:endParaRPr lang="zh-CN" altLang="en-US" sz="3200" b="1" dirty="0">
              <a:solidFill>
                <a:srgbClr val="004C40"/>
              </a:solidFill>
              <a:latin typeface="微软雅黑" pitchFamily="34" charset="-122"/>
              <a:ea typeface="微软雅黑" pitchFamily="34" charset="-122"/>
            </a:endParaRPr>
          </a:p>
        </p:txBody>
      </p:sp>
      <p:grpSp>
        <p:nvGrpSpPr>
          <p:cNvPr id="66" name="组合 16"/>
          <p:cNvGrpSpPr>
            <a:grpSpLocks/>
          </p:cNvGrpSpPr>
          <p:nvPr/>
        </p:nvGrpSpPr>
        <p:grpSpPr bwMode="auto">
          <a:xfrm>
            <a:off x="2873330" y="2849245"/>
            <a:ext cx="6439676" cy="5278546"/>
            <a:chOff x="4351277" y="3064874"/>
            <a:chExt cx="4735660" cy="4047963"/>
          </a:xfrm>
          <a:solidFill>
            <a:srgbClr val="1F4E79"/>
          </a:solidFill>
        </p:grpSpPr>
        <p:sp>
          <p:nvSpPr>
            <p:cNvPr id="67" name="空心弧 66"/>
            <p:cNvSpPr/>
            <p:nvPr/>
          </p:nvSpPr>
          <p:spPr>
            <a:xfrm>
              <a:off x="4886282" y="3483296"/>
              <a:ext cx="3629138" cy="3629541"/>
            </a:xfrm>
            <a:prstGeom prst="blockArc">
              <a:avLst>
                <a:gd name="adj1" fmla="val 10800000"/>
                <a:gd name="adj2" fmla="val 118155"/>
                <a:gd name="adj3" fmla="val 13775"/>
              </a:avLst>
            </a:prstGeom>
            <a:solidFill>
              <a:srgbClr val="004C40"/>
            </a:solidFill>
            <a:ln w="12700" cap="flat" cmpd="sng" algn="ctr">
              <a:solidFill>
                <a:srgbClr val="004C4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nvGrpSpPr>
            <p:cNvPr id="68" name="组合 18"/>
            <p:cNvGrpSpPr>
              <a:grpSpLocks/>
            </p:cNvGrpSpPr>
            <p:nvPr/>
          </p:nvGrpSpPr>
          <p:grpSpPr bwMode="auto">
            <a:xfrm>
              <a:off x="4351277" y="3064874"/>
              <a:ext cx="4735660" cy="2232926"/>
              <a:chOff x="4351277" y="3064874"/>
              <a:chExt cx="4735660" cy="2232926"/>
            </a:xfrm>
            <a:grpFill/>
          </p:grpSpPr>
          <p:grpSp>
            <p:nvGrpSpPr>
              <p:cNvPr id="69" name="组合 68"/>
              <p:cNvGrpSpPr/>
              <p:nvPr/>
            </p:nvGrpSpPr>
            <p:grpSpPr>
              <a:xfrm>
                <a:off x="8516186" y="5132112"/>
                <a:ext cx="570751" cy="165688"/>
                <a:chOff x="7856113" y="3986011"/>
                <a:chExt cx="488007" cy="141668"/>
              </a:xfrm>
              <a:grpFill/>
            </p:grpSpPr>
            <p:cxnSp>
              <p:nvCxnSpPr>
                <p:cNvPr id="85" name="直接连接符 84"/>
                <p:cNvCxnSpPr/>
                <p:nvPr/>
              </p:nvCxnSpPr>
              <p:spPr>
                <a:xfrm>
                  <a:off x="7856113" y="4056845"/>
                  <a:ext cx="359419" cy="0"/>
                </a:xfrm>
                <a:prstGeom prst="line">
                  <a:avLst/>
                </a:prstGeom>
                <a:grpFill/>
                <a:ln w="22225" cap="flat" cmpd="sng" algn="ctr">
                  <a:solidFill>
                    <a:srgbClr val="004C40"/>
                  </a:solidFill>
                  <a:prstDash val="solid"/>
                  <a:miter lim="800000"/>
                </a:ln>
                <a:effectLst/>
              </p:spPr>
            </p:cxnSp>
            <p:sp>
              <p:nvSpPr>
                <p:cNvPr id="86" name="椭圆 85"/>
                <p:cNvSpPr/>
                <p:nvPr/>
              </p:nvSpPr>
              <p:spPr>
                <a:xfrm>
                  <a:off x="8202452" y="3986011"/>
                  <a:ext cx="141668" cy="141668"/>
                </a:xfrm>
                <a:prstGeom prst="ellipse">
                  <a:avLst/>
                </a:prstGeom>
                <a:solidFill>
                  <a:srgbClr val="004C40"/>
                </a:solidFill>
                <a:ln w="12700" cap="flat" cmpd="sng" algn="ctr">
                  <a:solidFill>
                    <a:srgbClr val="004C4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70" name="组合 69"/>
              <p:cNvGrpSpPr/>
              <p:nvPr/>
            </p:nvGrpSpPr>
            <p:grpSpPr>
              <a:xfrm rot="19878410">
                <a:off x="8123180" y="4055012"/>
                <a:ext cx="570751" cy="165688"/>
                <a:chOff x="7856113" y="3986011"/>
                <a:chExt cx="488007" cy="141668"/>
              </a:xfrm>
              <a:grpFill/>
            </p:grpSpPr>
            <p:cxnSp>
              <p:nvCxnSpPr>
                <p:cNvPr id="83" name="直接连接符 82"/>
                <p:cNvCxnSpPr/>
                <p:nvPr/>
              </p:nvCxnSpPr>
              <p:spPr>
                <a:xfrm>
                  <a:off x="7856113" y="4056845"/>
                  <a:ext cx="359419" cy="0"/>
                </a:xfrm>
                <a:prstGeom prst="line">
                  <a:avLst/>
                </a:prstGeom>
                <a:grpFill/>
                <a:ln w="22225" cap="flat" cmpd="sng" algn="ctr">
                  <a:solidFill>
                    <a:srgbClr val="8CC344"/>
                  </a:solidFill>
                  <a:prstDash val="solid"/>
                  <a:miter lim="800000"/>
                </a:ln>
                <a:effectLst/>
              </p:spPr>
            </p:cxnSp>
            <p:sp>
              <p:nvSpPr>
                <p:cNvPr id="84" name="椭圆 83"/>
                <p:cNvSpPr/>
                <p:nvPr/>
              </p:nvSpPr>
              <p:spPr>
                <a:xfrm>
                  <a:off x="8202452" y="3986011"/>
                  <a:ext cx="141668" cy="141668"/>
                </a:xfrm>
                <a:prstGeom prst="ellipse">
                  <a:avLst/>
                </a:prstGeom>
                <a:solidFill>
                  <a:srgbClr val="8CC344"/>
                </a:solidFill>
                <a:ln w="12700" cap="flat" cmpd="sng" algn="ctr">
                  <a:solidFill>
                    <a:srgbClr val="8CC344"/>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71" name="组合 70"/>
              <p:cNvGrpSpPr/>
              <p:nvPr/>
            </p:nvGrpSpPr>
            <p:grpSpPr>
              <a:xfrm rot="18571434">
                <a:off x="7134956" y="3267406"/>
                <a:ext cx="570751" cy="165688"/>
                <a:chOff x="7872795" y="3940868"/>
                <a:chExt cx="488007" cy="141668"/>
              </a:xfrm>
              <a:grpFill/>
            </p:grpSpPr>
            <p:cxnSp>
              <p:nvCxnSpPr>
                <p:cNvPr id="81" name="直接连接符 80"/>
                <p:cNvCxnSpPr/>
                <p:nvPr/>
              </p:nvCxnSpPr>
              <p:spPr>
                <a:xfrm>
                  <a:off x="7872795" y="4011702"/>
                  <a:ext cx="359419" cy="0"/>
                </a:xfrm>
                <a:prstGeom prst="line">
                  <a:avLst/>
                </a:prstGeom>
                <a:grpFill/>
                <a:ln w="22225" cap="flat" cmpd="sng" algn="ctr">
                  <a:solidFill>
                    <a:srgbClr val="004C40"/>
                  </a:solidFill>
                  <a:prstDash val="solid"/>
                  <a:miter lim="800000"/>
                </a:ln>
                <a:effectLst/>
              </p:spPr>
            </p:cxnSp>
            <p:sp>
              <p:nvSpPr>
                <p:cNvPr id="82" name="椭圆 81"/>
                <p:cNvSpPr/>
                <p:nvPr/>
              </p:nvSpPr>
              <p:spPr>
                <a:xfrm>
                  <a:off x="8219134" y="3940868"/>
                  <a:ext cx="141668" cy="141668"/>
                </a:xfrm>
                <a:prstGeom prst="ellipse">
                  <a:avLst/>
                </a:prstGeom>
                <a:solidFill>
                  <a:srgbClr val="004C40"/>
                </a:solidFill>
                <a:ln w="12700" cap="flat" cmpd="sng" algn="ctr">
                  <a:solidFill>
                    <a:srgbClr val="004C4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72" name="组合 71"/>
              <p:cNvGrpSpPr/>
              <p:nvPr/>
            </p:nvGrpSpPr>
            <p:grpSpPr>
              <a:xfrm rot="14177828">
                <a:off x="5616981" y="3306362"/>
                <a:ext cx="570751" cy="165688"/>
                <a:chOff x="7856113" y="3986011"/>
                <a:chExt cx="488007" cy="141668"/>
              </a:xfrm>
              <a:grpFill/>
            </p:grpSpPr>
            <p:cxnSp>
              <p:nvCxnSpPr>
                <p:cNvPr id="79" name="直接连接符 78"/>
                <p:cNvCxnSpPr/>
                <p:nvPr/>
              </p:nvCxnSpPr>
              <p:spPr>
                <a:xfrm>
                  <a:off x="7856113" y="4056845"/>
                  <a:ext cx="359419" cy="0"/>
                </a:xfrm>
                <a:prstGeom prst="line">
                  <a:avLst/>
                </a:prstGeom>
                <a:grpFill/>
                <a:ln w="22225" cap="flat" cmpd="sng" algn="ctr">
                  <a:solidFill>
                    <a:srgbClr val="8CC344"/>
                  </a:solidFill>
                  <a:prstDash val="solid"/>
                  <a:miter lim="800000"/>
                </a:ln>
                <a:effectLst/>
              </p:spPr>
            </p:cxnSp>
            <p:sp>
              <p:nvSpPr>
                <p:cNvPr id="80" name="椭圆 79"/>
                <p:cNvSpPr/>
                <p:nvPr/>
              </p:nvSpPr>
              <p:spPr>
                <a:xfrm>
                  <a:off x="8202452" y="3986011"/>
                  <a:ext cx="141668" cy="141668"/>
                </a:xfrm>
                <a:prstGeom prst="ellipse">
                  <a:avLst/>
                </a:prstGeom>
                <a:solidFill>
                  <a:srgbClr val="8CC344"/>
                </a:solidFill>
                <a:ln w="12700" cap="flat" cmpd="sng" algn="ctr">
                  <a:solidFill>
                    <a:srgbClr val="8CC344"/>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73" name="组合 72"/>
              <p:cNvGrpSpPr/>
              <p:nvPr/>
            </p:nvGrpSpPr>
            <p:grpSpPr>
              <a:xfrm rot="12860432">
                <a:off x="4700629" y="4003003"/>
                <a:ext cx="570751" cy="165688"/>
                <a:chOff x="7856113" y="3986011"/>
                <a:chExt cx="488007" cy="141668"/>
              </a:xfrm>
              <a:grpFill/>
            </p:grpSpPr>
            <p:cxnSp>
              <p:nvCxnSpPr>
                <p:cNvPr id="77" name="直接连接符 76"/>
                <p:cNvCxnSpPr/>
                <p:nvPr/>
              </p:nvCxnSpPr>
              <p:spPr>
                <a:xfrm>
                  <a:off x="7856113" y="4056845"/>
                  <a:ext cx="359419" cy="0"/>
                </a:xfrm>
                <a:prstGeom prst="line">
                  <a:avLst/>
                </a:prstGeom>
                <a:grpFill/>
                <a:ln w="22225" cap="flat" cmpd="sng" algn="ctr">
                  <a:solidFill>
                    <a:srgbClr val="004C40"/>
                  </a:solidFill>
                  <a:prstDash val="solid"/>
                  <a:miter lim="800000"/>
                </a:ln>
                <a:effectLst/>
              </p:spPr>
            </p:cxnSp>
            <p:sp>
              <p:nvSpPr>
                <p:cNvPr id="78" name="椭圆 77"/>
                <p:cNvSpPr/>
                <p:nvPr/>
              </p:nvSpPr>
              <p:spPr>
                <a:xfrm>
                  <a:off x="8202452" y="3986011"/>
                  <a:ext cx="141668" cy="141668"/>
                </a:xfrm>
                <a:prstGeom prst="ellipse">
                  <a:avLst/>
                </a:prstGeom>
                <a:solidFill>
                  <a:srgbClr val="004C40"/>
                </a:solidFill>
                <a:ln w="12700" cap="flat" cmpd="sng" algn="ctr">
                  <a:solidFill>
                    <a:srgbClr val="004C4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nvGrpSpPr>
              <p:cNvPr id="74" name="组合 73"/>
              <p:cNvGrpSpPr/>
              <p:nvPr/>
            </p:nvGrpSpPr>
            <p:grpSpPr>
              <a:xfrm rot="10800000">
                <a:off x="4351277" y="5049268"/>
                <a:ext cx="570751" cy="165688"/>
                <a:chOff x="7856113" y="3986011"/>
                <a:chExt cx="488007" cy="141668"/>
              </a:xfrm>
              <a:grpFill/>
            </p:grpSpPr>
            <p:cxnSp>
              <p:nvCxnSpPr>
                <p:cNvPr id="75" name="直接连接符 74"/>
                <p:cNvCxnSpPr/>
                <p:nvPr/>
              </p:nvCxnSpPr>
              <p:spPr>
                <a:xfrm>
                  <a:off x="7856113" y="4056845"/>
                  <a:ext cx="359419" cy="0"/>
                </a:xfrm>
                <a:prstGeom prst="line">
                  <a:avLst/>
                </a:prstGeom>
                <a:grpFill/>
                <a:ln w="22225" cap="flat" cmpd="sng" algn="ctr">
                  <a:solidFill>
                    <a:srgbClr val="8CC344"/>
                  </a:solidFill>
                  <a:prstDash val="solid"/>
                  <a:miter lim="800000"/>
                </a:ln>
                <a:effectLst/>
              </p:spPr>
            </p:cxnSp>
            <p:sp>
              <p:nvSpPr>
                <p:cNvPr id="76" name="椭圆 75"/>
                <p:cNvSpPr/>
                <p:nvPr/>
              </p:nvSpPr>
              <p:spPr>
                <a:xfrm>
                  <a:off x="8202452" y="3986011"/>
                  <a:ext cx="141668" cy="141668"/>
                </a:xfrm>
                <a:prstGeom prst="ellipse">
                  <a:avLst/>
                </a:prstGeom>
                <a:solidFill>
                  <a:srgbClr val="8CC344"/>
                </a:solidFill>
                <a:ln w="12700" cap="flat" cmpd="sng" algn="ctr">
                  <a:solidFill>
                    <a:srgbClr val="8CC344"/>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grpSp>
        </p:grpSp>
      </p:grpSp>
      <p:sp>
        <p:nvSpPr>
          <p:cNvPr id="87" name="TextBox 10"/>
          <p:cNvSpPr txBox="1">
            <a:spLocks noChangeArrowheads="1"/>
          </p:cNvSpPr>
          <p:nvPr/>
        </p:nvSpPr>
        <p:spPr bwMode="auto">
          <a:xfrm>
            <a:off x="9525525" y="5044701"/>
            <a:ext cx="212600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面向东亚的韩国、日本，北亚的蒙古、俄罗斯，联系</a:t>
            </a:r>
            <a:r>
              <a:rPr lang="en-US" altLang="zh-CN" sz="1400" dirty="0">
                <a:solidFill>
                  <a:schemeClr val="bg1">
                    <a:lumMod val="50000"/>
                  </a:schemeClr>
                </a:solidFill>
                <a:latin typeface="微软雅黑" pitchFamily="34" charset="-122"/>
                <a:ea typeface="微软雅黑" pitchFamily="34" charset="-122"/>
              </a:rPr>
              <a:t>PECC 25</a:t>
            </a:r>
            <a:r>
              <a:rPr lang="zh-CN" altLang="en-US" sz="1400" dirty="0">
                <a:solidFill>
                  <a:schemeClr val="bg1">
                    <a:lumMod val="50000"/>
                  </a:schemeClr>
                </a:solidFill>
                <a:latin typeface="微软雅黑" pitchFamily="34" charset="-122"/>
                <a:ea typeface="微软雅黑" pitchFamily="34" charset="-122"/>
              </a:rPr>
              <a:t>个成员体的国家和地区。这个国际大市场是互联网的发展前景</a:t>
            </a:r>
          </a:p>
        </p:txBody>
      </p:sp>
      <p:sp>
        <p:nvSpPr>
          <p:cNvPr id="88" name="TextBox 10"/>
          <p:cNvSpPr txBox="1">
            <a:spLocks noChangeArrowheads="1"/>
          </p:cNvSpPr>
          <p:nvPr/>
        </p:nvSpPr>
        <p:spPr bwMode="auto">
          <a:xfrm>
            <a:off x="8822692" y="3245200"/>
            <a:ext cx="19923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目前中国农业市场南强北弱，农业的有序发展期待大统一市场流通体系的出现</a:t>
            </a:r>
          </a:p>
        </p:txBody>
      </p:sp>
      <p:sp>
        <p:nvSpPr>
          <p:cNvPr id="89" name="TextBox 10"/>
          <p:cNvSpPr txBox="1">
            <a:spLocks noChangeArrowheads="1"/>
          </p:cNvSpPr>
          <p:nvPr/>
        </p:nvSpPr>
        <p:spPr bwMode="auto">
          <a:xfrm>
            <a:off x="6559228" y="1906712"/>
            <a:ext cx="222357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农业资源重新配置的高潮期，乘机介入互联网这种高科技流通手段，大有市场可做</a:t>
            </a:r>
          </a:p>
        </p:txBody>
      </p:sp>
      <p:sp>
        <p:nvSpPr>
          <p:cNvPr id="90" name="TextBox 10"/>
          <p:cNvSpPr txBox="1">
            <a:spLocks noChangeArrowheads="1"/>
          </p:cNvSpPr>
          <p:nvPr/>
        </p:nvSpPr>
        <p:spPr bwMode="auto">
          <a:xfrm>
            <a:off x="3422290" y="1999471"/>
            <a:ext cx="1992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利用互联网发挥我国农业的优势与特色是应大势所趋</a:t>
            </a:r>
          </a:p>
        </p:txBody>
      </p:sp>
      <p:sp>
        <p:nvSpPr>
          <p:cNvPr id="91" name="TextBox 10"/>
          <p:cNvSpPr txBox="1">
            <a:spLocks noChangeArrowheads="1"/>
          </p:cNvSpPr>
          <p:nvPr/>
        </p:nvSpPr>
        <p:spPr bwMode="auto">
          <a:xfrm>
            <a:off x="1293090" y="3204845"/>
            <a:ext cx="199231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本网站建设力求本土化，要利用起传统商贸环境中一切可利用的条件，以减轻投入成本。</a:t>
            </a:r>
          </a:p>
          <a:p>
            <a:pPr algn="just" eaLnBrk="1" hangingPunct="1"/>
            <a:r>
              <a:rPr lang="zh-CN" altLang="en-US" sz="1400" dirty="0">
                <a:solidFill>
                  <a:schemeClr val="bg1">
                    <a:lumMod val="50000"/>
                  </a:schemeClr>
                </a:solidFill>
                <a:latin typeface="微软雅黑" pitchFamily="34" charset="-122"/>
                <a:ea typeface="微软雅黑" pitchFamily="34" charset="-122"/>
              </a:rPr>
              <a:t>。</a:t>
            </a:r>
          </a:p>
        </p:txBody>
      </p:sp>
      <p:sp>
        <p:nvSpPr>
          <p:cNvPr id="92" name="TextBox 10"/>
          <p:cNvSpPr txBox="1">
            <a:spLocks noChangeArrowheads="1"/>
          </p:cNvSpPr>
          <p:nvPr/>
        </p:nvSpPr>
        <p:spPr bwMode="auto">
          <a:xfrm>
            <a:off x="709389" y="5068446"/>
            <a:ext cx="199231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eaLnBrk="1" hangingPunct="1"/>
            <a:r>
              <a:rPr lang="zh-CN" altLang="en-US" sz="1400" dirty="0">
                <a:solidFill>
                  <a:schemeClr val="bg1">
                    <a:lumMod val="50000"/>
                  </a:schemeClr>
                </a:solidFill>
                <a:latin typeface="微软雅黑" pitchFamily="34" charset="-122"/>
                <a:ea typeface="微软雅黑" pitchFamily="34" charset="-122"/>
              </a:rPr>
              <a:t>用传统的商贸条件来配合电子商务的展开，建设一个能够适应当前传统商务向电子商务过渡时期的特色网站。</a:t>
            </a:r>
          </a:p>
        </p:txBody>
      </p:sp>
      <p:sp>
        <p:nvSpPr>
          <p:cNvPr id="93" name="矩形 43"/>
          <p:cNvSpPr>
            <a:spLocks noChangeArrowheads="1"/>
          </p:cNvSpPr>
          <p:nvPr/>
        </p:nvSpPr>
        <p:spPr bwMode="auto">
          <a:xfrm>
            <a:off x="4659456" y="5009850"/>
            <a:ext cx="27494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dirty="0">
                <a:solidFill>
                  <a:schemeClr val="bg1">
                    <a:lumMod val="50000"/>
                  </a:schemeClr>
                </a:solidFill>
                <a:latin typeface="微软雅黑" pitchFamily="34" charset="-122"/>
                <a:ea typeface="微软雅黑" pitchFamily="34" charset="-122"/>
              </a:rPr>
              <a:t>开发本项目的六个初衷</a:t>
            </a:r>
          </a:p>
        </p:txBody>
      </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1000"/>
                                        <p:tgtEl>
                                          <p:spTgt spid="66"/>
                                        </p:tgtEl>
                                      </p:cBhvr>
                                    </p:animEffect>
                                    <p:anim calcmode="lin" valueType="num">
                                      <p:cBhvr>
                                        <p:cTn id="26" dur="1000" fill="hold"/>
                                        <p:tgtEl>
                                          <p:spTgt spid="66"/>
                                        </p:tgtEl>
                                        <p:attrNameLst>
                                          <p:attrName>ppt_x</p:attrName>
                                        </p:attrNameLst>
                                      </p:cBhvr>
                                      <p:tavLst>
                                        <p:tav tm="0">
                                          <p:val>
                                            <p:strVal val="#ppt_x"/>
                                          </p:val>
                                        </p:tav>
                                        <p:tav tm="100000">
                                          <p:val>
                                            <p:strVal val="#ppt_x"/>
                                          </p:val>
                                        </p:tav>
                                      </p:tavLst>
                                    </p:anim>
                                    <p:anim calcmode="lin" valueType="num">
                                      <p:cBhvr>
                                        <p:cTn id="27" dur="1000" fill="hold"/>
                                        <p:tgtEl>
                                          <p:spTgt spid="6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additive="base">
                                        <p:cTn id="31" dur="500" fill="hold"/>
                                        <p:tgtEl>
                                          <p:spTgt spid="93"/>
                                        </p:tgtEl>
                                        <p:attrNameLst>
                                          <p:attrName>ppt_x</p:attrName>
                                        </p:attrNameLst>
                                      </p:cBhvr>
                                      <p:tavLst>
                                        <p:tav tm="0">
                                          <p:val>
                                            <p:strVal val="#ppt_x"/>
                                          </p:val>
                                        </p:tav>
                                        <p:tav tm="100000">
                                          <p:val>
                                            <p:strVal val="#ppt_x"/>
                                          </p:val>
                                        </p:tav>
                                      </p:tavLst>
                                    </p:anim>
                                    <p:anim calcmode="lin" valueType="num">
                                      <p:cBhvr additive="base">
                                        <p:cTn id="32" dur="500" fill="hold"/>
                                        <p:tgtEl>
                                          <p:spTgt spid="93"/>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92"/>
                                        </p:tgtEl>
                                        <p:attrNameLst>
                                          <p:attrName>style.visibility</p:attrName>
                                        </p:attrNameLst>
                                      </p:cBhvr>
                                      <p:to>
                                        <p:strVal val="visible"/>
                                      </p:to>
                                    </p:set>
                                    <p:animEffect transition="in" filter="wipe(left)">
                                      <p:cBhvr>
                                        <p:cTn id="36" dur="500"/>
                                        <p:tgtEl>
                                          <p:spTgt spid="9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wipe(left)">
                                      <p:cBhvr>
                                        <p:cTn id="39" dur="500"/>
                                        <p:tgtEl>
                                          <p:spTgt spid="9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wipe(left)">
                                      <p:cBhvr>
                                        <p:cTn id="42" dur="500"/>
                                        <p:tgtEl>
                                          <p:spTgt spid="90"/>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wipe(right)">
                                      <p:cBhvr>
                                        <p:cTn id="45" dur="500"/>
                                        <p:tgtEl>
                                          <p:spTgt spid="89"/>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88"/>
                                        </p:tgtEl>
                                        <p:attrNameLst>
                                          <p:attrName>style.visibility</p:attrName>
                                        </p:attrNameLst>
                                      </p:cBhvr>
                                      <p:to>
                                        <p:strVal val="visible"/>
                                      </p:to>
                                    </p:set>
                                    <p:animEffect transition="in" filter="wipe(right)">
                                      <p:cBhvr>
                                        <p:cTn id="48" dur="500"/>
                                        <p:tgtEl>
                                          <p:spTgt spid="88"/>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87"/>
                                        </p:tgtEl>
                                        <p:attrNameLst>
                                          <p:attrName>style.visibility</p:attrName>
                                        </p:attrNameLst>
                                      </p:cBhvr>
                                      <p:to>
                                        <p:strVal val="visible"/>
                                      </p:to>
                                    </p:set>
                                    <p:animEffect transition="in" filter="wipe(right)">
                                      <p:cBhvr>
                                        <p:cTn id="5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87" grpId="0"/>
      <p:bldP spid="88" grpId="0"/>
      <p:bldP spid="89" grpId="0"/>
      <p:bldP spid="90" grpId="0"/>
      <p:bldP spid="91" grpId="0"/>
      <p:bldP spid="92" grpId="0"/>
      <p:bldP spid="9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5" y="548370"/>
            <a:ext cx="4065697" cy="698854"/>
            <a:chOff x="543" y="253844"/>
            <a:chExt cx="3672408" cy="810497"/>
          </a:xfrm>
          <a:solidFill>
            <a:srgbClr val="004C40"/>
          </a:solidFill>
        </p:grpSpPr>
        <p:sp>
          <p:nvSpPr>
            <p:cNvPr id="4" name="矩形 3"/>
            <p:cNvSpPr/>
            <p:nvPr/>
          </p:nvSpPr>
          <p:spPr>
            <a:xfrm>
              <a:off x="543" y="343214"/>
              <a:ext cx="3213357"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3"/>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chemeClr val="bg1"/>
                </a:solidFill>
                <a:latin typeface="微软雅黑" pitchFamily="34" charset="-122"/>
                <a:ea typeface="微软雅黑" pitchFamily="34" charset="-122"/>
              </a:rPr>
              <a:t>点击添加标题</a:t>
            </a:r>
            <a:endParaRPr lang="zh-CN" altLang="en-US" sz="2800" b="1" dirty="0">
              <a:solidFill>
                <a:schemeClr val="bg1"/>
              </a:solidFill>
              <a:latin typeface="微软雅黑" pitchFamily="34" charset="-122"/>
              <a:ea typeface="微软雅黑" pitchFamily="34" charset="-122"/>
            </a:endParaRPr>
          </a:p>
        </p:txBody>
      </p:sp>
      <p:sp>
        <p:nvSpPr>
          <p:cNvPr id="7" name="椭圆 6"/>
          <p:cNvSpPr/>
          <p:nvPr/>
        </p:nvSpPr>
        <p:spPr>
          <a:xfrm>
            <a:off x="154853" y="507425"/>
            <a:ext cx="780701" cy="780743"/>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03</a:t>
            </a:r>
            <a:endParaRPr lang="zh-CN" altLang="en-US" sz="3200" b="1" dirty="0">
              <a:solidFill>
                <a:srgbClr val="004C40"/>
              </a:solidFill>
              <a:latin typeface="微软雅黑" pitchFamily="34" charset="-122"/>
              <a:ea typeface="微软雅黑" pitchFamily="34" charset="-122"/>
            </a:endParaRPr>
          </a:p>
        </p:txBody>
      </p:sp>
      <p:sp>
        <p:nvSpPr>
          <p:cNvPr id="37" name="Rectangle 42"/>
          <p:cNvSpPr/>
          <p:nvPr/>
        </p:nvSpPr>
        <p:spPr>
          <a:xfrm flipH="1">
            <a:off x="2102744" y="2376637"/>
            <a:ext cx="1494060" cy="815079"/>
          </a:xfrm>
          <a:prstGeom prst="rect">
            <a:avLst/>
          </a:prstGeom>
          <a:noFill/>
          <a:ln w="12700" cap="flat" cmpd="sng" algn="ctr">
            <a:noFill/>
            <a:prstDash val="solid"/>
          </a:ln>
          <a:effectLst/>
        </p:spPr>
        <p:txBody>
          <a:bodyPr lIns="91440" tIns="0" rIns="91440" bIns="0" rtlCol="0" anchor="t"/>
          <a:lstStyle/>
          <a:p>
            <a:pPr>
              <a:defRPr/>
            </a:pPr>
            <a:r>
              <a:rPr lang="zh-CN" altLang="en-US" sz="1400" kern="0" dirty="0" smtClean="0">
                <a:solidFill>
                  <a:schemeClr val="bg1">
                    <a:lumMod val="50000"/>
                  </a:schemeClr>
                </a:solidFill>
                <a:latin typeface="微软雅黑" pitchFamily="34" charset="-122"/>
                <a:ea typeface="微软雅黑" pitchFamily="34" charset="-122"/>
                <a:cs typeface="Arial" pitchFamily="34" charset="0"/>
              </a:rPr>
              <a:t>就读于某某学院，课余期间有自创社团，项大奖！</a:t>
            </a:r>
            <a:endParaRPr lang="en-US" sz="1400" kern="0" dirty="0" smtClean="0">
              <a:solidFill>
                <a:schemeClr val="bg1">
                  <a:lumMod val="50000"/>
                </a:schemeClr>
              </a:solidFill>
              <a:latin typeface="微软雅黑" pitchFamily="34" charset="-122"/>
              <a:ea typeface="微软雅黑" pitchFamily="34" charset="-122"/>
              <a:cs typeface="Arial" pitchFamily="34" charset="0"/>
            </a:endParaRPr>
          </a:p>
        </p:txBody>
      </p:sp>
      <p:sp>
        <p:nvSpPr>
          <p:cNvPr id="38" name="Rectangle 42"/>
          <p:cNvSpPr/>
          <p:nvPr/>
        </p:nvSpPr>
        <p:spPr>
          <a:xfrm flipH="1">
            <a:off x="5396126" y="2376637"/>
            <a:ext cx="1494060" cy="815079"/>
          </a:xfrm>
          <a:prstGeom prst="rect">
            <a:avLst/>
          </a:prstGeom>
          <a:noFill/>
          <a:ln w="12700" cap="flat" cmpd="sng" algn="ctr">
            <a:noFill/>
            <a:prstDash val="solid"/>
          </a:ln>
          <a:effectLst/>
        </p:spPr>
        <p:txBody>
          <a:bodyPr lIns="91440" tIns="0" rIns="91440" bIns="0" rtlCol="0" anchor="t"/>
          <a:lstStyle/>
          <a:p>
            <a:pPr>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就读于某某学院，课余期间有自创社团，项大奖！</a:t>
            </a: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p:txBody>
      </p:sp>
      <p:sp>
        <p:nvSpPr>
          <p:cNvPr id="39" name="Rectangle 42"/>
          <p:cNvSpPr/>
          <p:nvPr/>
        </p:nvSpPr>
        <p:spPr>
          <a:xfrm flipH="1">
            <a:off x="5252988" y="2103245"/>
            <a:ext cx="1639337" cy="253222"/>
          </a:xfrm>
          <a:prstGeom prst="rect">
            <a:avLst/>
          </a:prstGeom>
          <a:noFill/>
          <a:ln w="12700" cap="flat" cmpd="sng" algn="ctr">
            <a:noFill/>
            <a:prstDash val="solid"/>
          </a:ln>
          <a:effectLst/>
        </p:spPr>
        <p:txBody>
          <a:bodyPr lIns="91440" tIns="0" rIns="91440" bIns="0" rtlCol="0" anchor="t"/>
          <a:lstStyle/>
          <a:p>
            <a:pPr lvl="0"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0" name="Rectangle 42"/>
          <p:cNvSpPr/>
          <p:nvPr/>
        </p:nvSpPr>
        <p:spPr>
          <a:xfrm flipH="1">
            <a:off x="8699430" y="2376637"/>
            <a:ext cx="1494060" cy="815079"/>
          </a:xfrm>
          <a:prstGeom prst="rect">
            <a:avLst/>
          </a:prstGeom>
          <a:noFill/>
          <a:ln w="12700" cap="flat" cmpd="sng" algn="ctr">
            <a:noFill/>
            <a:prstDash val="solid"/>
          </a:ln>
          <a:effectLst/>
        </p:spPr>
        <p:txBody>
          <a:bodyPr lIns="91440" tIns="0" rIns="91440" bIns="0" rtlCol="0" anchor="t"/>
          <a:lstStyle/>
          <a:p>
            <a:pPr>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就读于某某学院，课余期间有自创社团，项大奖！</a:t>
            </a: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p:txBody>
      </p:sp>
      <p:sp>
        <p:nvSpPr>
          <p:cNvPr id="41" name="Rectangle 42"/>
          <p:cNvSpPr/>
          <p:nvPr/>
        </p:nvSpPr>
        <p:spPr>
          <a:xfrm flipH="1">
            <a:off x="8565356" y="2103245"/>
            <a:ext cx="1639337" cy="253222"/>
          </a:xfrm>
          <a:prstGeom prst="rect">
            <a:avLst/>
          </a:prstGeom>
          <a:noFill/>
          <a:ln w="12700" cap="flat" cmpd="sng" algn="ctr">
            <a:noFill/>
            <a:prstDash val="solid"/>
          </a:ln>
          <a:effectLst/>
        </p:spPr>
        <p:txBody>
          <a:bodyPr lIns="91440" tIns="0" rIns="91440" bIns="0" rtlCol="0" anchor="t"/>
          <a:lstStyle/>
          <a:p>
            <a:pPr lvl="0"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2" name="Rectangle 42"/>
          <p:cNvSpPr/>
          <p:nvPr/>
        </p:nvSpPr>
        <p:spPr>
          <a:xfrm flipH="1">
            <a:off x="3758005" y="4812261"/>
            <a:ext cx="1494060" cy="815079"/>
          </a:xfrm>
          <a:prstGeom prst="rect">
            <a:avLst/>
          </a:prstGeom>
          <a:noFill/>
          <a:ln w="12700" cap="flat" cmpd="sng" algn="ctr">
            <a:noFill/>
            <a:prstDash val="solid"/>
          </a:ln>
          <a:effectLst/>
        </p:spPr>
        <p:txBody>
          <a:bodyPr lIns="91440" tIns="0" rIns="91440" bIns="0" rtlCol="0" anchor="t"/>
          <a:lstStyle/>
          <a:p>
            <a:pPr>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就读于某某学院，课余期间有自创社团，项大奖！</a:t>
            </a: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p:txBody>
      </p:sp>
      <p:sp>
        <p:nvSpPr>
          <p:cNvPr id="43" name="Rectangle 42"/>
          <p:cNvSpPr/>
          <p:nvPr/>
        </p:nvSpPr>
        <p:spPr>
          <a:xfrm flipH="1">
            <a:off x="3596804" y="4538869"/>
            <a:ext cx="1639337" cy="253222"/>
          </a:xfrm>
          <a:prstGeom prst="rect">
            <a:avLst/>
          </a:prstGeom>
          <a:noFill/>
          <a:ln w="12700" cap="flat" cmpd="sng" algn="ctr">
            <a:noFill/>
            <a:prstDash val="solid"/>
          </a:ln>
          <a:effectLst/>
        </p:spPr>
        <p:txBody>
          <a:bodyPr lIns="91440" tIns="0" rIns="91440" bIns="0" rtlCol="0" anchor="t"/>
          <a:lstStyle/>
          <a:p>
            <a:pPr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4" name="Rectangle 42"/>
          <p:cNvSpPr/>
          <p:nvPr/>
        </p:nvSpPr>
        <p:spPr>
          <a:xfrm flipH="1">
            <a:off x="7061309" y="4812261"/>
            <a:ext cx="1494060" cy="815079"/>
          </a:xfrm>
          <a:prstGeom prst="rect">
            <a:avLst/>
          </a:prstGeom>
          <a:noFill/>
          <a:ln w="12700" cap="flat" cmpd="sng" algn="ctr">
            <a:noFill/>
            <a:prstDash val="solid"/>
          </a:ln>
          <a:effectLst/>
        </p:spPr>
        <p:txBody>
          <a:bodyPr lIns="91440" tIns="0" rIns="91440" bIns="0" rtlCol="0" anchor="t"/>
          <a:lstStyle/>
          <a:p>
            <a:pPr>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就读于某某学院，课余期间有自创社团，项大奖！</a:t>
            </a: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p:txBody>
      </p:sp>
      <p:sp>
        <p:nvSpPr>
          <p:cNvPr id="45" name="Rectangle 42"/>
          <p:cNvSpPr/>
          <p:nvPr/>
        </p:nvSpPr>
        <p:spPr>
          <a:xfrm flipH="1">
            <a:off x="6909172" y="4538869"/>
            <a:ext cx="1639337" cy="253222"/>
          </a:xfrm>
          <a:prstGeom prst="rect">
            <a:avLst/>
          </a:prstGeom>
          <a:noFill/>
          <a:ln w="12700" cap="flat" cmpd="sng" algn="ctr">
            <a:noFill/>
            <a:prstDash val="solid"/>
          </a:ln>
          <a:effectLst/>
        </p:spPr>
        <p:txBody>
          <a:bodyPr lIns="91440" tIns="0" rIns="91440" bIns="0" rtlCol="0" anchor="t"/>
          <a:lstStyle/>
          <a:p>
            <a:pPr lvl="0"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6" name="矩形 45"/>
          <p:cNvSpPr/>
          <p:nvPr/>
        </p:nvSpPr>
        <p:spPr>
          <a:xfrm>
            <a:off x="2105268" y="3191716"/>
            <a:ext cx="1637398" cy="618709"/>
          </a:xfrm>
          <a:prstGeom prst="rect">
            <a:avLst/>
          </a:prstGeom>
          <a:solidFill>
            <a:srgbClr val="004C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743956" y="3810425"/>
            <a:ext cx="1637398" cy="618709"/>
          </a:xfrm>
          <a:prstGeom prst="rect">
            <a:avLst/>
          </a:prstGeom>
          <a:solidFill>
            <a:srgbClr val="8CC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381354" y="3191716"/>
            <a:ext cx="1637398" cy="618709"/>
          </a:xfrm>
          <a:prstGeom prst="rect">
            <a:avLst/>
          </a:prstGeom>
          <a:solidFill>
            <a:srgbClr val="004C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7038794" y="3810425"/>
            <a:ext cx="1637398" cy="618709"/>
          </a:xfrm>
          <a:prstGeom prst="rect">
            <a:avLst/>
          </a:prstGeom>
          <a:solidFill>
            <a:srgbClr val="8CC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8676192" y="3198138"/>
            <a:ext cx="1637398" cy="618709"/>
          </a:xfrm>
          <a:prstGeom prst="rect">
            <a:avLst/>
          </a:prstGeom>
          <a:solidFill>
            <a:srgbClr val="004C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3735145" y="2026938"/>
            <a:ext cx="45719" cy="3527859"/>
          </a:xfrm>
          <a:prstGeom prst="rect">
            <a:avLst/>
          </a:prstGeom>
          <a:solidFill>
            <a:srgbClr val="004C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5349684" y="2026938"/>
            <a:ext cx="45719" cy="3527859"/>
          </a:xfrm>
          <a:prstGeom prst="rect">
            <a:avLst/>
          </a:prstGeom>
          <a:solidFill>
            <a:srgbClr val="8CC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7007469" y="2026938"/>
            <a:ext cx="45719" cy="3527859"/>
          </a:xfrm>
          <a:prstGeom prst="rect">
            <a:avLst/>
          </a:prstGeom>
          <a:solidFill>
            <a:srgbClr val="004C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8670199" y="2026938"/>
            <a:ext cx="45719" cy="3527859"/>
          </a:xfrm>
          <a:prstGeom prst="rect">
            <a:avLst/>
          </a:prstGeom>
          <a:solidFill>
            <a:srgbClr val="8CC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2209464" y="3261270"/>
            <a:ext cx="1429005" cy="400110"/>
          </a:xfrm>
          <a:prstGeom prst="rect">
            <a:avLst/>
          </a:prstGeom>
        </p:spPr>
        <p:txBody>
          <a:bodyPr wrap="square">
            <a:spAutoFit/>
          </a:bodyPr>
          <a:lstStyle/>
          <a:p>
            <a:pPr algn="ctr"/>
            <a:r>
              <a:rPr lang="zh-CN" altLang="en-US" sz="20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56" name="矩形 55"/>
          <p:cNvSpPr/>
          <p:nvPr/>
        </p:nvSpPr>
        <p:spPr>
          <a:xfrm>
            <a:off x="3946161" y="3911657"/>
            <a:ext cx="1267803" cy="400110"/>
          </a:xfrm>
          <a:prstGeom prst="rect">
            <a:avLst/>
          </a:prstGeom>
        </p:spPr>
        <p:txBody>
          <a:bodyPr wrap="square">
            <a:spAutoFit/>
          </a:bodyPr>
          <a:lstStyle/>
          <a:p>
            <a:pPr lvl="0" algn="ctr" defTabSz="914316"/>
            <a:r>
              <a:rPr lang="zh-CN" altLang="en-US" sz="2000" b="1" dirty="0">
                <a:solidFill>
                  <a:prstClr val="white"/>
                </a:solidFill>
                <a:latin typeface="微软雅黑" pitchFamily="34" charset="-122"/>
                <a:ea typeface="微软雅黑" pitchFamily="34" charset="-122"/>
                <a:cs typeface="Arial" panose="020B0604020202020204" pitchFamily="34" charset="0"/>
              </a:rPr>
              <a:t>加入标题</a:t>
            </a:r>
          </a:p>
        </p:txBody>
      </p:sp>
      <p:sp>
        <p:nvSpPr>
          <p:cNvPr id="57" name="矩形 56"/>
          <p:cNvSpPr/>
          <p:nvPr/>
        </p:nvSpPr>
        <p:spPr>
          <a:xfrm>
            <a:off x="5618821" y="3299370"/>
            <a:ext cx="1219534" cy="400110"/>
          </a:xfrm>
          <a:prstGeom prst="rect">
            <a:avLst/>
          </a:prstGeom>
        </p:spPr>
        <p:txBody>
          <a:bodyPr wrap="square">
            <a:spAutoFit/>
          </a:bodyPr>
          <a:lstStyle/>
          <a:p>
            <a:pPr lvl="0" algn="ctr" defTabSz="914316"/>
            <a:r>
              <a:rPr lang="zh-CN" altLang="en-US" sz="2000" b="1" dirty="0">
                <a:solidFill>
                  <a:prstClr val="white"/>
                </a:solidFill>
                <a:latin typeface="微软雅黑" pitchFamily="34" charset="-122"/>
                <a:ea typeface="微软雅黑" pitchFamily="34" charset="-122"/>
                <a:cs typeface="Arial" panose="020B0604020202020204" pitchFamily="34" charset="0"/>
              </a:rPr>
              <a:t>加入标题</a:t>
            </a:r>
          </a:p>
        </p:txBody>
      </p:sp>
      <p:sp>
        <p:nvSpPr>
          <p:cNvPr id="58" name="矩形 57"/>
          <p:cNvSpPr/>
          <p:nvPr/>
        </p:nvSpPr>
        <p:spPr>
          <a:xfrm>
            <a:off x="7134385" y="3940547"/>
            <a:ext cx="1493184" cy="400110"/>
          </a:xfrm>
          <a:prstGeom prst="rect">
            <a:avLst/>
          </a:prstGeom>
          <a:noFill/>
        </p:spPr>
        <p:txBody>
          <a:bodyPr wrap="square">
            <a:spAutoFit/>
          </a:bodyPr>
          <a:lstStyle/>
          <a:p>
            <a:pPr algn="ctr"/>
            <a:r>
              <a:rPr lang="zh-CN" altLang="en-US" sz="20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59" name="矩形 58"/>
          <p:cNvSpPr/>
          <p:nvPr/>
        </p:nvSpPr>
        <p:spPr>
          <a:xfrm>
            <a:off x="8922124" y="3305648"/>
            <a:ext cx="1235275" cy="400110"/>
          </a:xfrm>
          <a:prstGeom prst="rect">
            <a:avLst/>
          </a:prstGeom>
        </p:spPr>
        <p:txBody>
          <a:bodyPr wrap="square">
            <a:spAutoFit/>
          </a:bodyPr>
          <a:lstStyle/>
          <a:p>
            <a:pPr lvl="0" algn="ctr" defTabSz="914316"/>
            <a:r>
              <a:rPr lang="zh-CN" altLang="en-US" sz="2000" b="1" dirty="0">
                <a:solidFill>
                  <a:prstClr val="white"/>
                </a:solidFill>
                <a:latin typeface="微软雅黑" pitchFamily="34" charset="-122"/>
                <a:ea typeface="微软雅黑" pitchFamily="34" charset="-122"/>
                <a:cs typeface="Arial" panose="020B0604020202020204" pitchFamily="34" charset="0"/>
              </a:rPr>
              <a:t>加入标题</a:t>
            </a:r>
          </a:p>
        </p:txBody>
      </p:sp>
      <p:sp>
        <p:nvSpPr>
          <p:cNvPr id="60" name="椭圆 59"/>
          <p:cNvSpPr/>
          <p:nvPr/>
        </p:nvSpPr>
        <p:spPr>
          <a:xfrm flipV="1">
            <a:off x="4400834" y="2415318"/>
            <a:ext cx="397008" cy="397008"/>
          </a:xfrm>
          <a:prstGeom prst="ellipse">
            <a:avLst/>
          </a:prstGeom>
          <a:solidFill>
            <a:srgbClr val="8CC344"/>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61" name="椭圆 60"/>
          <p:cNvSpPr/>
          <p:nvPr/>
        </p:nvSpPr>
        <p:spPr>
          <a:xfrm flipV="1">
            <a:off x="2668459" y="4582260"/>
            <a:ext cx="397008" cy="397008"/>
          </a:xfrm>
          <a:prstGeom prst="ellipse">
            <a:avLst/>
          </a:prstGeom>
          <a:solidFill>
            <a:srgbClr val="004C40"/>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62" name="椭圆 61"/>
          <p:cNvSpPr/>
          <p:nvPr/>
        </p:nvSpPr>
        <p:spPr>
          <a:xfrm flipV="1">
            <a:off x="7682472" y="2422020"/>
            <a:ext cx="397008" cy="397008"/>
          </a:xfrm>
          <a:prstGeom prst="ellipse">
            <a:avLst/>
          </a:prstGeom>
          <a:solidFill>
            <a:srgbClr val="8CC344"/>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63" name="椭圆 62"/>
          <p:cNvSpPr/>
          <p:nvPr/>
        </p:nvSpPr>
        <p:spPr>
          <a:xfrm flipV="1">
            <a:off x="6001548" y="4590816"/>
            <a:ext cx="397008" cy="397008"/>
          </a:xfrm>
          <a:prstGeom prst="ellipse">
            <a:avLst/>
          </a:prstGeom>
          <a:solidFill>
            <a:srgbClr val="004C40"/>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64" name="椭圆 63"/>
          <p:cNvSpPr/>
          <p:nvPr/>
        </p:nvSpPr>
        <p:spPr>
          <a:xfrm flipV="1">
            <a:off x="9320594" y="4582260"/>
            <a:ext cx="397008" cy="397008"/>
          </a:xfrm>
          <a:prstGeom prst="ellipse">
            <a:avLst/>
          </a:prstGeom>
          <a:solidFill>
            <a:srgbClr val="004C40"/>
          </a:solid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65" name="矩形 64"/>
          <p:cNvSpPr/>
          <p:nvPr/>
        </p:nvSpPr>
        <p:spPr>
          <a:xfrm>
            <a:off x="2152461" y="4582260"/>
            <a:ext cx="1429005" cy="400110"/>
          </a:xfrm>
          <a:prstGeom prst="rect">
            <a:avLst/>
          </a:prstGeom>
        </p:spPr>
        <p:txBody>
          <a:bodyPr wrap="square">
            <a:spAutoFit/>
          </a:bodyPr>
          <a:lstStyle/>
          <a:p>
            <a:pPr algn="ctr"/>
            <a:r>
              <a:rPr lang="en-US" altLang="zh-CN" sz="2000" b="1" dirty="0" smtClean="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66" name="矩形 65"/>
          <p:cNvSpPr/>
          <p:nvPr/>
        </p:nvSpPr>
        <p:spPr>
          <a:xfrm>
            <a:off x="3884836" y="2413767"/>
            <a:ext cx="1429005" cy="400110"/>
          </a:xfrm>
          <a:prstGeom prst="rect">
            <a:avLst/>
          </a:prstGeom>
        </p:spPr>
        <p:txBody>
          <a:bodyPr wrap="square">
            <a:spAutoFit/>
          </a:bodyPr>
          <a:lstStyle/>
          <a:p>
            <a:pPr algn="ctr"/>
            <a:r>
              <a:rPr lang="en-US" altLang="zh-CN" sz="2000" b="1" dirty="0" smtClean="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67" name="矩形 66"/>
          <p:cNvSpPr/>
          <p:nvPr/>
        </p:nvSpPr>
        <p:spPr>
          <a:xfrm>
            <a:off x="5485550" y="4577300"/>
            <a:ext cx="1429005" cy="400110"/>
          </a:xfrm>
          <a:prstGeom prst="rect">
            <a:avLst/>
          </a:prstGeom>
        </p:spPr>
        <p:txBody>
          <a:bodyPr wrap="square">
            <a:spAutoFit/>
          </a:bodyPr>
          <a:lstStyle/>
          <a:p>
            <a:pPr algn="ctr"/>
            <a:r>
              <a:rPr lang="en-US" altLang="zh-CN" sz="2000" b="1" dirty="0" smtClean="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68" name="矩形 67"/>
          <p:cNvSpPr/>
          <p:nvPr/>
        </p:nvSpPr>
        <p:spPr>
          <a:xfrm>
            <a:off x="8804595" y="4579158"/>
            <a:ext cx="1429005" cy="400110"/>
          </a:xfrm>
          <a:prstGeom prst="rect">
            <a:avLst/>
          </a:prstGeom>
        </p:spPr>
        <p:txBody>
          <a:bodyPr wrap="square">
            <a:spAutoFit/>
          </a:bodyPr>
          <a:lstStyle/>
          <a:p>
            <a:pPr algn="ctr"/>
            <a:r>
              <a:rPr lang="en-US" altLang="zh-CN" sz="2000" b="1" dirty="0" smtClean="0">
                <a:solidFill>
                  <a:schemeClr val="bg1"/>
                </a:solidFill>
                <a:latin typeface="Arial" panose="020B0604020202020204" pitchFamily="34" charset="0"/>
                <a:cs typeface="Arial" panose="020B0604020202020204" pitchFamily="34" charset="0"/>
              </a:rPr>
              <a:t>E</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69" name="矩形 68"/>
          <p:cNvSpPr/>
          <p:nvPr/>
        </p:nvSpPr>
        <p:spPr>
          <a:xfrm>
            <a:off x="7166474" y="2412216"/>
            <a:ext cx="1429005" cy="400110"/>
          </a:xfrm>
          <a:prstGeom prst="rect">
            <a:avLst/>
          </a:prstGeom>
        </p:spPr>
        <p:txBody>
          <a:bodyPr wrap="square">
            <a:spAutoFit/>
          </a:bodyPr>
          <a:lstStyle/>
          <a:p>
            <a:pPr algn="ctr"/>
            <a:r>
              <a:rPr lang="en-US" altLang="zh-CN" sz="2000" b="1" dirty="0" smtClean="0">
                <a:solidFill>
                  <a:schemeClr val="bg1"/>
                </a:solidFill>
                <a:latin typeface="Arial" panose="020B0604020202020204" pitchFamily="34" charset="0"/>
                <a:cs typeface="Arial" panose="020B0604020202020204" pitchFamily="34" charset="0"/>
              </a:rPr>
              <a:t>D</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70" name="Rectangle 42"/>
          <p:cNvSpPr/>
          <p:nvPr/>
        </p:nvSpPr>
        <p:spPr>
          <a:xfrm flipH="1">
            <a:off x="1946458" y="2103245"/>
            <a:ext cx="1639337" cy="253222"/>
          </a:xfrm>
          <a:prstGeom prst="rect">
            <a:avLst/>
          </a:prstGeom>
          <a:noFill/>
          <a:ln w="12700" cap="flat" cmpd="sng" algn="ctr">
            <a:noFill/>
            <a:prstDash val="solid"/>
          </a:ln>
          <a:effectLst/>
        </p:spPr>
        <p:txBody>
          <a:bodyPr lIns="91440" tIns="0" rIns="91440" bIns="0" rtlCol="0" anchor="t"/>
          <a:lstStyle/>
          <a:p>
            <a:pPr lvl="0"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childTnLst>
                          </p:cTn>
                        </p:par>
                        <p:par>
                          <p:cTn id="27" fill="hold">
                            <p:stCondLst>
                              <p:cond delay="2000"/>
                            </p:stCondLst>
                            <p:childTnLst>
                              <p:par>
                                <p:cTn id="28" presetID="2" presetClass="entr" presetSubtype="8" fill="hold" grpId="0" nodeType="afterEffect">
                                  <p:stCondLst>
                                    <p:cond delay="0"/>
                                  </p:stCondLst>
                                  <p:childTnLst>
                                    <p:set>
                                      <p:cBhvr>
                                        <p:cTn id="29" dur="1" fill="hold">
                                          <p:stCondLst>
                                            <p:cond delay="0"/>
                                          </p:stCondLst>
                                        </p:cTn>
                                        <p:tgtEl>
                                          <p:spTgt spid="61"/>
                                        </p:tgtEl>
                                        <p:attrNameLst>
                                          <p:attrName>style.visibility</p:attrName>
                                        </p:attrNameLst>
                                      </p:cBhvr>
                                      <p:to>
                                        <p:strVal val="visible"/>
                                      </p:to>
                                    </p:set>
                                    <p:anim calcmode="lin" valueType="num">
                                      <p:cBhvr additive="base">
                                        <p:cTn id="30" dur="500" fill="hold"/>
                                        <p:tgtEl>
                                          <p:spTgt spid="61"/>
                                        </p:tgtEl>
                                        <p:attrNameLst>
                                          <p:attrName>ppt_x</p:attrName>
                                        </p:attrNameLst>
                                      </p:cBhvr>
                                      <p:tavLst>
                                        <p:tav tm="0">
                                          <p:val>
                                            <p:strVal val="0-#ppt_w/2"/>
                                          </p:val>
                                        </p:tav>
                                        <p:tav tm="100000">
                                          <p:val>
                                            <p:strVal val="#ppt_x"/>
                                          </p:val>
                                        </p:tav>
                                      </p:tavLst>
                                    </p:anim>
                                    <p:anim calcmode="lin" valueType="num">
                                      <p:cBhvr additive="base">
                                        <p:cTn id="31" dur="500" fill="hold"/>
                                        <p:tgtEl>
                                          <p:spTgt spid="61"/>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0-#ppt_w/2"/>
                                          </p:val>
                                        </p:tav>
                                        <p:tav tm="100000">
                                          <p:val>
                                            <p:strVal val="#ppt_x"/>
                                          </p:val>
                                        </p:tav>
                                      </p:tavLst>
                                    </p:anim>
                                    <p:anim calcmode="lin" valueType="num">
                                      <p:cBhvr additive="base">
                                        <p:cTn id="35" dur="500" fill="hold"/>
                                        <p:tgtEl>
                                          <p:spTgt spid="46"/>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45" presetClass="entr" presetSubtype="0" fill="hold" grpId="0"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fade">
                                      <p:cBhvr>
                                        <p:cTn id="39" dur="1250"/>
                                        <p:tgtEl>
                                          <p:spTgt spid="65"/>
                                        </p:tgtEl>
                                      </p:cBhvr>
                                    </p:animEffect>
                                    <p:anim calcmode="lin" valueType="num">
                                      <p:cBhvr>
                                        <p:cTn id="40" dur="1250" fill="hold"/>
                                        <p:tgtEl>
                                          <p:spTgt spid="65"/>
                                        </p:tgtEl>
                                        <p:attrNameLst>
                                          <p:attrName>ppt_w</p:attrName>
                                        </p:attrNameLst>
                                      </p:cBhvr>
                                      <p:tavLst>
                                        <p:tav tm="0" fmla="#ppt_w*sin(2.5*pi*$)">
                                          <p:val>
                                            <p:fltVal val="0"/>
                                          </p:val>
                                        </p:tav>
                                        <p:tav tm="100000">
                                          <p:val>
                                            <p:fltVal val="1"/>
                                          </p:val>
                                        </p:tav>
                                      </p:tavLst>
                                    </p:anim>
                                    <p:anim calcmode="lin" valueType="num">
                                      <p:cBhvr>
                                        <p:cTn id="41" dur="1250" fill="hold"/>
                                        <p:tgtEl>
                                          <p:spTgt spid="65"/>
                                        </p:tgtEl>
                                        <p:attrNameLst>
                                          <p:attrName>ppt_h</p:attrName>
                                        </p:attrNameLst>
                                      </p:cBhvr>
                                      <p:tavLst>
                                        <p:tav tm="0">
                                          <p:val>
                                            <p:strVal val="#ppt_h"/>
                                          </p:val>
                                        </p:tav>
                                        <p:tav tm="100000">
                                          <p:val>
                                            <p:strVal val="#ppt_h"/>
                                          </p:val>
                                        </p:tav>
                                      </p:tavLst>
                                    </p:anim>
                                  </p:childTnLst>
                                </p:cTn>
                              </p:par>
                              <p:par>
                                <p:cTn id="42" presetID="45" presetClass="entr" presetSubtype="0"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fade">
                                      <p:cBhvr>
                                        <p:cTn id="44" dur="1250"/>
                                        <p:tgtEl>
                                          <p:spTgt spid="55"/>
                                        </p:tgtEl>
                                      </p:cBhvr>
                                    </p:animEffect>
                                    <p:anim calcmode="lin" valueType="num">
                                      <p:cBhvr>
                                        <p:cTn id="45" dur="1250" fill="hold"/>
                                        <p:tgtEl>
                                          <p:spTgt spid="55"/>
                                        </p:tgtEl>
                                        <p:attrNameLst>
                                          <p:attrName>ppt_w</p:attrName>
                                        </p:attrNameLst>
                                      </p:cBhvr>
                                      <p:tavLst>
                                        <p:tav tm="0" fmla="#ppt_w*sin(2.5*pi*$)">
                                          <p:val>
                                            <p:fltVal val="0"/>
                                          </p:val>
                                        </p:tav>
                                        <p:tav tm="100000">
                                          <p:val>
                                            <p:fltVal val="1"/>
                                          </p:val>
                                        </p:tav>
                                      </p:tavLst>
                                    </p:anim>
                                    <p:anim calcmode="lin" valueType="num">
                                      <p:cBhvr>
                                        <p:cTn id="46" dur="1250" fill="hold"/>
                                        <p:tgtEl>
                                          <p:spTgt spid="55"/>
                                        </p:tgtEl>
                                        <p:attrNameLst>
                                          <p:attrName>ppt_h</p:attrName>
                                        </p:attrNameLst>
                                      </p:cBhvr>
                                      <p:tavLst>
                                        <p:tav tm="0">
                                          <p:val>
                                            <p:strVal val="#ppt_h"/>
                                          </p:val>
                                        </p:tav>
                                        <p:tav tm="100000">
                                          <p:val>
                                            <p:strVal val="#ppt_h"/>
                                          </p:val>
                                        </p:tav>
                                      </p:tavLst>
                                    </p:anim>
                                  </p:childTnLst>
                                </p:cTn>
                              </p:par>
                              <p:par>
                                <p:cTn id="47" presetID="10"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1000"/>
                                        <p:tgtEl>
                                          <p:spTgt spid="3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1000"/>
                                        <p:tgtEl>
                                          <p:spTgt spid="70"/>
                                        </p:tgtEl>
                                      </p:cBhvr>
                                    </p:animEffect>
                                  </p:childTnLst>
                                </p:cTn>
                              </p:par>
                            </p:childTnLst>
                          </p:cTn>
                        </p:par>
                        <p:par>
                          <p:cTn id="53" fill="hold">
                            <p:stCondLst>
                              <p:cond delay="3750"/>
                            </p:stCondLst>
                            <p:childTnLst>
                              <p:par>
                                <p:cTn id="54" presetID="2" presetClass="entr" presetSubtype="2"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additive="base">
                                        <p:cTn id="56" dur="500" fill="hold"/>
                                        <p:tgtEl>
                                          <p:spTgt spid="60"/>
                                        </p:tgtEl>
                                        <p:attrNameLst>
                                          <p:attrName>ppt_x</p:attrName>
                                        </p:attrNameLst>
                                      </p:cBhvr>
                                      <p:tavLst>
                                        <p:tav tm="0">
                                          <p:val>
                                            <p:strVal val="1+#ppt_w/2"/>
                                          </p:val>
                                        </p:tav>
                                        <p:tav tm="100000">
                                          <p:val>
                                            <p:strVal val="#ppt_x"/>
                                          </p:val>
                                        </p:tav>
                                      </p:tavLst>
                                    </p:anim>
                                    <p:anim calcmode="lin" valueType="num">
                                      <p:cBhvr additive="base">
                                        <p:cTn id="57" dur="500" fill="hold"/>
                                        <p:tgtEl>
                                          <p:spTgt spid="60"/>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500" fill="hold"/>
                                        <p:tgtEl>
                                          <p:spTgt spid="47"/>
                                        </p:tgtEl>
                                        <p:attrNameLst>
                                          <p:attrName>ppt_x</p:attrName>
                                        </p:attrNameLst>
                                      </p:cBhvr>
                                      <p:tavLst>
                                        <p:tav tm="0">
                                          <p:val>
                                            <p:strVal val="1+#ppt_w/2"/>
                                          </p:val>
                                        </p:tav>
                                        <p:tav tm="100000">
                                          <p:val>
                                            <p:strVal val="#ppt_x"/>
                                          </p:val>
                                        </p:tav>
                                      </p:tavLst>
                                    </p:anim>
                                    <p:anim calcmode="lin" valueType="num">
                                      <p:cBhvr additive="base">
                                        <p:cTn id="61" dur="500" fill="hold"/>
                                        <p:tgtEl>
                                          <p:spTgt spid="47"/>
                                        </p:tgtEl>
                                        <p:attrNameLst>
                                          <p:attrName>ppt_y</p:attrName>
                                        </p:attrNameLst>
                                      </p:cBhvr>
                                      <p:tavLst>
                                        <p:tav tm="0">
                                          <p:val>
                                            <p:strVal val="#ppt_y"/>
                                          </p:val>
                                        </p:tav>
                                        <p:tav tm="100000">
                                          <p:val>
                                            <p:strVal val="#ppt_y"/>
                                          </p:val>
                                        </p:tav>
                                      </p:tavLst>
                                    </p:anim>
                                  </p:childTnLst>
                                </p:cTn>
                              </p:par>
                            </p:childTnLst>
                          </p:cTn>
                        </p:par>
                        <p:par>
                          <p:cTn id="62" fill="hold">
                            <p:stCondLst>
                              <p:cond delay="4250"/>
                            </p:stCondLst>
                            <p:childTnLst>
                              <p:par>
                                <p:cTn id="63" presetID="45" presetClass="entr" presetSubtype="0" fill="hold" grpId="0" nodeType="after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1250"/>
                                        <p:tgtEl>
                                          <p:spTgt spid="66"/>
                                        </p:tgtEl>
                                      </p:cBhvr>
                                    </p:animEffect>
                                    <p:anim calcmode="lin" valueType="num">
                                      <p:cBhvr>
                                        <p:cTn id="66" dur="1250" fill="hold"/>
                                        <p:tgtEl>
                                          <p:spTgt spid="66"/>
                                        </p:tgtEl>
                                        <p:attrNameLst>
                                          <p:attrName>ppt_w</p:attrName>
                                        </p:attrNameLst>
                                      </p:cBhvr>
                                      <p:tavLst>
                                        <p:tav tm="0" fmla="#ppt_w*sin(2.5*pi*$)">
                                          <p:val>
                                            <p:fltVal val="0"/>
                                          </p:val>
                                        </p:tav>
                                        <p:tav tm="100000">
                                          <p:val>
                                            <p:fltVal val="1"/>
                                          </p:val>
                                        </p:tav>
                                      </p:tavLst>
                                    </p:anim>
                                    <p:anim calcmode="lin" valueType="num">
                                      <p:cBhvr>
                                        <p:cTn id="67" dur="1250" fill="hold"/>
                                        <p:tgtEl>
                                          <p:spTgt spid="66"/>
                                        </p:tgtEl>
                                        <p:attrNameLst>
                                          <p:attrName>ppt_h</p:attrName>
                                        </p:attrNameLst>
                                      </p:cBhvr>
                                      <p:tavLst>
                                        <p:tav tm="0">
                                          <p:val>
                                            <p:strVal val="#ppt_h"/>
                                          </p:val>
                                        </p:tav>
                                        <p:tav tm="100000">
                                          <p:val>
                                            <p:strVal val="#ppt_h"/>
                                          </p:val>
                                        </p:tav>
                                      </p:tavLst>
                                    </p:anim>
                                  </p:childTnLst>
                                </p:cTn>
                              </p:par>
                              <p:par>
                                <p:cTn id="68" presetID="45"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1250"/>
                                        <p:tgtEl>
                                          <p:spTgt spid="56"/>
                                        </p:tgtEl>
                                      </p:cBhvr>
                                    </p:animEffect>
                                    <p:anim calcmode="lin" valueType="num">
                                      <p:cBhvr>
                                        <p:cTn id="71" dur="1250" fill="hold"/>
                                        <p:tgtEl>
                                          <p:spTgt spid="56"/>
                                        </p:tgtEl>
                                        <p:attrNameLst>
                                          <p:attrName>ppt_w</p:attrName>
                                        </p:attrNameLst>
                                      </p:cBhvr>
                                      <p:tavLst>
                                        <p:tav tm="0" fmla="#ppt_w*sin(2.5*pi*$)">
                                          <p:val>
                                            <p:fltVal val="0"/>
                                          </p:val>
                                        </p:tav>
                                        <p:tav tm="100000">
                                          <p:val>
                                            <p:fltVal val="1"/>
                                          </p:val>
                                        </p:tav>
                                      </p:tavLst>
                                    </p:anim>
                                    <p:anim calcmode="lin" valueType="num">
                                      <p:cBhvr>
                                        <p:cTn id="72" dur="1250" fill="hold"/>
                                        <p:tgtEl>
                                          <p:spTgt spid="56"/>
                                        </p:tgtEl>
                                        <p:attrNameLst>
                                          <p:attrName>ppt_h</p:attrName>
                                        </p:attrNameLst>
                                      </p:cBhvr>
                                      <p:tavLst>
                                        <p:tav tm="0">
                                          <p:val>
                                            <p:strVal val="#ppt_h"/>
                                          </p:val>
                                        </p:tav>
                                        <p:tav tm="100000">
                                          <p:val>
                                            <p:strVal val="#ppt_h"/>
                                          </p:val>
                                        </p:tav>
                                      </p:tavLst>
                                    </p:anim>
                                  </p:childTnLst>
                                </p:cTn>
                              </p:par>
                            </p:childTnLst>
                          </p:cTn>
                        </p:par>
                        <p:par>
                          <p:cTn id="73" fill="hold">
                            <p:stCondLst>
                              <p:cond delay="5500"/>
                            </p:stCondLst>
                            <p:childTnLst>
                              <p:par>
                                <p:cTn id="74" presetID="10" presetClass="entr" presetSubtype="0"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fade">
                                      <p:cBhvr>
                                        <p:cTn id="76" dur="1000"/>
                                        <p:tgtEl>
                                          <p:spTgt spid="4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1000"/>
                                        <p:tgtEl>
                                          <p:spTgt spid="42"/>
                                        </p:tgtEl>
                                      </p:cBhvr>
                                    </p:animEffect>
                                  </p:childTnLst>
                                </p:cTn>
                              </p:par>
                            </p:childTnLst>
                          </p:cTn>
                        </p:par>
                        <p:par>
                          <p:cTn id="80" fill="hold">
                            <p:stCondLst>
                              <p:cond delay="6500"/>
                            </p:stCondLst>
                            <p:childTnLst>
                              <p:par>
                                <p:cTn id="81" presetID="10" presetClass="entr" presetSubtype="0" fill="hold" grpId="0" nodeType="afterEffect">
                                  <p:stCondLst>
                                    <p:cond delay="25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500"/>
                                        <p:tgtEl>
                                          <p:spTgt spid="52"/>
                                        </p:tgtEl>
                                      </p:cBhvr>
                                    </p:animEffect>
                                  </p:childTnLst>
                                </p:cTn>
                              </p:par>
                            </p:childTnLst>
                          </p:cTn>
                        </p:par>
                        <p:par>
                          <p:cTn id="84" fill="hold">
                            <p:stCondLst>
                              <p:cond delay="7250"/>
                            </p:stCondLst>
                            <p:childTnLst>
                              <p:par>
                                <p:cTn id="85" presetID="2" presetClass="entr" presetSubtype="2"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500" fill="hold"/>
                                        <p:tgtEl>
                                          <p:spTgt spid="48"/>
                                        </p:tgtEl>
                                        <p:attrNameLst>
                                          <p:attrName>ppt_x</p:attrName>
                                        </p:attrNameLst>
                                      </p:cBhvr>
                                      <p:tavLst>
                                        <p:tav tm="0">
                                          <p:val>
                                            <p:strVal val="1+#ppt_w/2"/>
                                          </p:val>
                                        </p:tav>
                                        <p:tav tm="100000">
                                          <p:val>
                                            <p:strVal val="#ppt_x"/>
                                          </p:val>
                                        </p:tav>
                                      </p:tavLst>
                                    </p:anim>
                                    <p:anim calcmode="lin" valueType="num">
                                      <p:cBhvr additive="base">
                                        <p:cTn id="88" dur="500" fill="hold"/>
                                        <p:tgtEl>
                                          <p:spTgt spid="48"/>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 calcmode="lin" valueType="num">
                                      <p:cBhvr additive="base">
                                        <p:cTn id="91" dur="500" fill="hold"/>
                                        <p:tgtEl>
                                          <p:spTgt spid="63"/>
                                        </p:tgtEl>
                                        <p:attrNameLst>
                                          <p:attrName>ppt_x</p:attrName>
                                        </p:attrNameLst>
                                      </p:cBhvr>
                                      <p:tavLst>
                                        <p:tav tm="0">
                                          <p:val>
                                            <p:strVal val="1+#ppt_w/2"/>
                                          </p:val>
                                        </p:tav>
                                        <p:tav tm="100000">
                                          <p:val>
                                            <p:strVal val="#ppt_x"/>
                                          </p:val>
                                        </p:tav>
                                      </p:tavLst>
                                    </p:anim>
                                    <p:anim calcmode="lin" valueType="num">
                                      <p:cBhvr additive="base">
                                        <p:cTn id="92" dur="500" fill="hold"/>
                                        <p:tgtEl>
                                          <p:spTgt spid="63"/>
                                        </p:tgtEl>
                                        <p:attrNameLst>
                                          <p:attrName>ppt_y</p:attrName>
                                        </p:attrNameLst>
                                      </p:cBhvr>
                                      <p:tavLst>
                                        <p:tav tm="0">
                                          <p:val>
                                            <p:strVal val="#ppt_y"/>
                                          </p:val>
                                        </p:tav>
                                        <p:tav tm="100000">
                                          <p:val>
                                            <p:strVal val="#ppt_y"/>
                                          </p:val>
                                        </p:tav>
                                      </p:tavLst>
                                    </p:anim>
                                  </p:childTnLst>
                                </p:cTn>
                              </p:par>
                            </p:childTnLst>
                          </p:cTn>
                        </p:par>
                        <p:par>
                          <p:cTn id="93" fill="hold">
                            <p:stCondLst>
                              <p:cond delay="7750"/>
                            </p:stCondLst>
                            <p:childTnLst>
                              <p:par>
                                <p:cTn id="94" presetID="45" presetClass="entr" presetSubtype="0" fill="hold" grpId="0" nodeType="afterEffect">
                                  <p:stCondLst>
                                    <p:cond delay="0"/>
                                  </p:stCondLst>
                                  <p:childTnLst>
                                    <p:set>
                                      <p:cBhvr>
                                        <p:cTn id="95" dur="1" fill="hold">
                                          <p:stCondLst>
                                            <p:cond delay="0"/>
                                          </p:stCondLst>
                                        </p:cTn>
                                        <p:tgtEl>
                                          <p:spTgt spid="67"/>
                                        </p:tgtEl>
                                        <p:attrNameLst>
                                          <p:attrName>style.visibility</p:attrName>
                                        </p:attrNameLst>
                                      </p:cBhvr>
                                      <p:to>
                                        <p:strVal val="visible"/>
                                      </p:to>
                                    </p:set>
                                    <p:animEffect transition="in" filter="fade">
                                      <p:cBhvr>
                                        <p:cTn id="96" dur="1250"/>
                                        <p:tgtEl>
                                          <p:spTgt spid="67"/>
                                        </p:tgtEl>
                                      </p:cBhvr>
                                    </p:animEffect>
                                    <p:anim calcmode="lin" valueType="num">
                                      <p:cBhvr>
                                        <p:cTn id="97" dur="1250" fill="hold"/>
                                        <p:tgtEl>
                                          <p:spTgt spid="67"/>
                                        </p:tgtEl>
                                        <p:attrNameLst>
                                          <p:attrName>ppt_w</p:attrName>
                                        </p:attrNameLst>
                                      </p:cBhvr>
                                      <p:tavLst>
                                        <p:tav tm="0" fmla="#ppt_w*sin(2.5*pi*$)">
                                          <p:val>
                                            <p:fltVal val="0"/>
                                          </p:val>
                                        </p:tav>
                                        <p:tav tm="100000">
                                          <p:val>
                                            <p:fltVal val="1"/>
                                          </p:val>
                                        </p:tav>
                                      </p:tavLst>
                                    </p:anim>
                                    <p:anim calcmode="lin" valueType="num">
                                      <p:cBhvr>
                                        <p:cTn id="98" dur="1250" fill="hold"/>
                                        <p:tgtEl>
                                          <p:spTgt spid="67"/>
                                        </p:tgtEl>
                                        <p:attrNameLst>
                                          <p:attrName>ppt_h</p:attrName>
                                        </p:attrNameLst>
                                      </p:cBhvr>
                                      <p:tavLst>
                                        <p:tav tm="0">
                                          <p:val>
                                            <p:strVal val="#ppt_h"/>
                                          </p:val>
                                        </p:tav>
                                        <p:tav tm="100000">
                                          <p:val>
                                            <p:strVal val="#ppt_h"/>
                                          </p:val>
                                        </p:tav>
                                      </p:tavLst>
                                    </p:anim>
                                  </p:childTnLst>
                                </p:cTn>
                              </p:par>
                              <p:par>
                                <p:cTn id="99" presetID="45" presetClass="entr" presetSubtype="0" fill="hold" grpId="0" nodeType="with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fade">
                                      <p:cBhvr>
                                        <p:cTn id="101" dur="1250"/>
                                        <p:tgtEl>
                                          <p:spTgt spid="57"/>
                                        </p:tgtEl>
                                      </p:cBhvr>
                                    </p:animEffect>
                                    <p:anim calcmode="lin" valueType="num">
                                      <p:cBhvr>
                                        <p:cTn id="102" dur="1250" fill="hold"/>
                                        <p:tgtEl>
                                          <p:spTgt spid="57"/>
                                        </p:tgtEl>
                                        <p:attrNameLst>
                                          <p:attrName>ppt_w</p:attrName>
                                        </p:attrNameLst>
                                      </p:cBhvr>
                                      <p:tavLst>
                                        <p:tav tm="0" fmla="#ppt_w*sin(2.5*pi*$)">
                                          <p:val>
                                            <p:fltVal val="0"/>
                                          </p:val>
                                        </p:tav>
                                        <p:tav tm="100000">
                                          <p:val>
                                            <p:fltVal val="1"/>
                                          </p:val>
                                        </p:tav>
                                      </p:tavLst>
                                    </p:anim>
                                    <p:anim calcmode="lin" valueType="num">
                                      <p:cBhvr>
                                        <p:cTn id="103" dur="1250" fill="hold"/>
                                        <p:tgtEl>
                                          <p:spTgt spid="57"/>
                                        </p:tgtEl>
                                        <p:attrNameLst>
                                          <p:attrName>ppt_h</p:attrName>
                                        </p:attrNameLst>
                                      </p:cBhvr>
                                      <p:tavLst>
                                        <p:tav tm="0">
                                          <p:val>
                                            <p:strVal val="#ppt_h"/>
                                          </p:val>
                                        </p:tav>
                                        <p:tav tm="100000">
                                          <p:val>
                                            <p:strVal val="#ppt_h"/>
                                          </p:val>
                                        </p:tav>
                                      </p:tavLst>
                                    </p:anim>
                                  </p:childTnLst>
                                </p:cTn>
                              </p:par>
                            </p:childTnLst>
                          </p:cTn>
                        </p:par>
                        <p:par>
                          <p:cTn id="104" fill="hold">
                            <p:stCondLst>
                              <p:cond delay="9000"/>
                            </p:stCondLst>
                            <p:childTnLst>
                              <p:par>
                                <p:cTn id="105" presetID="10" presetClass="entr" presetSubtype="0"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1000"/>
                                        <p:tgtEl>
                                          <p:spTgt spid="38"/>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9"/>
                                        </p:tgtEl>
                                        <p:attrNameLst>
                                          <p:attrName>style.visibility</p:attrName>
                                        </p:attrNameLst>
                                      </p:cBhvr>
                                      <p:to>
                                        <p:strVal val="visible"/>
                                      </p:to>
                                    </p:set>
                                    <p:animEffect transition="in" filter="fade">
                                      <p:cBhvr>
                                        <p:cTn id="110" dur="1000"/>
                                        <p:tgtEl>
                                          <p:spTgt spid="39"/>
                                        </p:tgtEl>
                                      </p:cBhvr>
                                    </p:animEffect>
                                  </p:childTnLst>
                                </p:cTn>
                              </p:par>
                            </p:childTnLst>
                          </p:cTn>
                        </p:par>
                        <p:par>
                          <p:cTn id="111" fill="hold">
                            <p:stCondLst>
                              <p:cond delay="10000"/>
                            </p:stCondLst>
                            <p:childTnLst>
                              <p:par>
                                <p:cTn id="112" presetID="10" presetClass="entr" presetSubtype="0"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Effect transition="in" filter="fade">
                                      <p:cBhvr>
                                        <p:cTn id="114" dur="500"/>
                                        <p:tgtEl>
                                          <p:spTgt spid="53"/>
                                        </p:tgtEl>
                                      </p:cBhvr>
                                    </p:animEffect>
                                  </p:childTnLst>
                                </p:cTn>
                              </p:par>
                            </p:childTnLst>
                          </p:cTn>
                        </p:par>
                        <p:par>
                          <p:cTn id="115" fill="hold">
                            <p:stCondLst>
                              <p:cond delay="10500"/>
                            </p:stCondLst>
                            <p:childTnLst>
                              <p:par>
                                <p:cTn id="116" presetID="2" presetClass="entr" presetSubtype="2" fill="hold" grpId="0" nodeType="afterEffect">
                                  <p:stCondLst>
                                    <p:cond delay="0"/>
                                  </p:stCondLst>
                                  <p:childTnLst>
                                    <p:set>
                                      <p:cBhvr>
                                        <p:cTn id="117" dur="1" fill="hold">
                                          <p:stCondLst>
                                            <p:cond delay="0"/>
                                          </p:stCondLst>
                                        </p:cTn>
                                        <p:tgtEl>
                                          <p:spTgt spid="49"/>
                                        </p:tgtEl>
                                        <p:attrNameLst>
                                          <p:attrName>style.visibility</p:attrName>
                                        </p:attrNameLst>
                                      </p:cBhvr>
                                      <p:to>
                                        <p:strVal val="visible"/>
                                      </p:to>
                                    </p:set>
                                    <p:anim calcmode="lin" valueType="num">
                                      <p:cBhvr additive="base">
                                        <p:cTn id="118" dur="500" fill="hold"/>
                                        <p:tgtEl>
                                          <p:spTgt spid="49"/>
                                        </p:tgtEl>
                                        <p:attrNameLst>
                                          <p:attrName>ppt_x</p:attrName>
                                        </p:attrNameLst>
                                      </p:cBhvr>
                                      <p:tavLst>
                                        <p:tav tm="0">
                                          <p:val>
                                            <p:strVal val="1+#ppt_w/2"/>
                                          </p:val>
                                        </p:tav>
                                        <p:tav tm="100000">
                                          <p:val>
                                            <p:strVal val="#ppt_x"/>
                                          </p:val>
                                        </p:tav>
                                      </p:tavLst>
                                    </p:anim>
                                    <p:anim calcmode="lin" valueType="num">
                                      <p:cBhvr additive="base">
                                        <p:cTn id="119" dur="500" fill="hold"/>
                                        <p:tgtEl>
                                          <p:spTgt spid="49"/>
                                        </p:tgtEl>
                                        <p:attrNameLst>
                                          <p:attrName>ppt_y</p:attrName>
                                        </p:attrNameLst>
                                      </p:cBhvr>
                                      <p:tavLst>
                                        <p:tav tm="0">
                                          <p:val>
                                            <p:strVal val="#ppt_y"/>
                                          </p:val>
                                        </p:tav>
                                        <p:tav tm="100000">
                                          <p:val>
                                            <p:strVal val="#ppt_y"/>
                                          </p:val>
                                        </p:tav>
                                      </p:tavLst>
                                    </p:anim>
                                  </p:childTnLst>
                                </p:cTn>
                              </p:par>
                              <p:par>
                                <p:cTn id="120" presetID="2" presetClass="entr" presetSubtype="2" fill="hold" grpId="0" nodeType="withEffect">
                                  <p:stCondLst>
                                    <p:cond delay="0"/>
                                  </p:stCondLst>
                                  <p:childTnLst>
                                    <p:set>
                                      <p:cBhvr>
                                        <p:cTn id="121" dur="1" fill="hold">
                                          <p:stCondLst>
                                            <p:cond delay="0"/>
                                          </p:stCondLst>
                                        </p:cTn>
                                        <p:tgtEl>
                                          <p:spTgt spid="62"/>
                                        </p:tgtEl>
                                        <p:attrNameLst>
                                          <p:attrName>style.visibility</p:attrName>
                                        </p:attrNameLst>
                                      </p:cBhvr>
                                      <p:to>
                                        <p:strVal val="visible"/>
                                      </p:to>
                                    </p:set>
                                    <p:anim calcmode="lin" valueType="num">
                                      <p:cBhvr additive="base">
                                        <p:cTn id="122" dur="500" fill="hold"/>
                                        <p:tgtEl>
                                          <p:spTgt spid="62"/>
                                        </p:tgtEl>
                                        <p:attrNameLst>
                                          <p:attrName>ppt_x</p:attrName>
                                        </p:attrNameLst>
                                      </p:cBhvr>
                                      <p:tavLst>
                                        <p:tav tm="0">
                                          <p:val>
                                            <p:strVal val="1+#ppt_w/2"/>
                                          </p:val>
                                        </p:tav>
                                        <p:tav tm="100000">
                                          <p:val>
                                            <p:strVal val="#ppt_x"/>
                                          </p:val>
                                        </p:tav>
                                      </p:tavLst>
                                    </p:anim>
                                    <p:anim calcmode="lin" valueType="num">
                                      <p:cBhvr additive="base">
                                        <p:cTn id="123" dur="500" fill="hold"/>
                                        <p:tgtEl>
                                          <p:spTgt spid="62"/>
                                        </p:tgtEl>
                                        <p:attrNameLst>
                                          <p:attrName>ppt_y</p:attrName>
                                        </p:attrNameLst>
                                      </p:cBhvr>
                                      <p:tavLst>
                                        <p:tav tm="0">
                                          <p:val>
                                            <p:strVal val="#ppt_y"/>
                                          </p:val>
                                        </p:tav>
                                        <p:tav tm="100000">
                                          <p:val>
                                            <p:strVal val="#ppt_y"/>
                                          </p:val>
                                        </p:tav>
                                      </p:tavLst>
                                    </p:anim>
                                  </p:childTnLst>
                                </p:cTn>
                              </p:par>
                            </p:childTnLst>
                          </p:cTn>
                        </p:par>
                        <p:par>
                          <p:cTn id="124" fill="hold">
                            <p:stCondLst>
                              <p:cond delay="11000"/>
                            </p:stCondLst>
                            <p:childTnLst>
                              <p:par>
                                <p:cTn id="125" presetID="45" presetClass="entr" presetSubtype="0" fill="hold" grpId="0" nodeType="afterEffect">
                                  <p:stCondLst>
                                    <p:cond delay="0"/>
                                  </p:stCondLst>
                                  <p:childTnLst>
                                    <p:set>
                                      <p:cBhvr>
                                        <p:cTn id="126" dur="1" fill="hold">
                                          <p:stCondLst>
                                            <p:cond delay="0"/>
                                          </p:stCondLst>
                                        </p:cTn>
                                        <p:tgtEl>
                                          <p:spTgt spid="69"/>
                                        </p:tgtEl>
                                        <p:attrNameLst>
                                          <p:attrName>style.visibility</p:attrName>
                                        </p:attrNameLst>
                                      </p:cBhvr>
                                      <p:to>
                                        <p:strVal val="visible"/>
                                      </p:to>
                                    </p:set>
                                    <p:animEffect transition="in" filter="fade">
                                      <p:cBhvr>
                                        <p:cTn id="127" dur="1250"/>
                                        <p:tgtEl>
                                          <p:spTgt spid="69"/>
                                        </p:tgtEl>
                                      </p:cBhvr>
                                    </p:animEffect>
                                    <p:anim calcmode="lin" valueType="num">
                                      <p:cBhvr>
                                        <p:cTn id="128" dur="1250" fill="hold"/>
                                        <p:tgtEl>
                                          <p:spTgt spid="69"/>
                                        </p:tgtEl>
                                        <p:attrNameLst>
                                          <p:attrName>ppt_w</p:attrName>
                                        </p:attrNameLst>
                                      </p:cBhvr>
                                      <p:tavLst>
                                        <p:tav tm="0" fmla="#ppt_w*sin(2.5*pi*$)">
                                          <p:val>
                                            <p:fltVal val="0"/>
                                          </p:val>
                                        </p:tav>
                                        <p:tav tm="100000">
                                          <p:val>
                                            <p:fltVal val="1"/>
                                          </p:val>
                                        </p:tav>
                                      </p:tavLst>
                                    </p:anim>
                                    <p:anim calcmode="lin" valueType="num">
                                      <p:cBhvr>
                                        <p:cTn id="129" dur="1250" fill="hold"/>
                                        <p:tgtEl>
                                          <p:spTgt spid="69"/>
                                        </p:tgtEl>
                                        <p:attrNameLst>
                                          <p:attrName>ppt_h</p:attrName>
                                        </p:attrNameLst>
                                      </p:cBhvr>
                                      <p:tavLst>
                                        <p:tav tm="0">
                                          <p:val>
                                            <p:strVal val="#ppt_h"/>
                                          </p:val>
                                        </p:tav>
                                        <p:tav tm="100000">
                                          <p:val>
                                            <p:strVal val="#ppt_h"/>
                                          </p:val>
                                        </p:tav>
                                      </p:tavLst>
                                    </p:anim>
                                  </p:childTnLst>
                                </p:cTn>
                              </p:par>
                              <p:par>
                                <p:cTn id="130" presetID="45" presetClass="entr" presetSubtype="0" fill="hold" grpId="0" nodeType="with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fade">
                                      <p:cBhvr>
                                        <p:cTn id="132" dur="1250"/>
                                        <p:tgtEl>
                                          <p:spTgt spid="58"/>
                                        </p:tgtEl>
                                      </p:cBhvr>
                                    </p:animEffect>
                                    <p:anim calcmode="lin" valueType="num">
                                      <p:cBhvr>
                                        <p:cTn id="133" dur="1250" fill="hold"/>
                                        <p:tgtEl>
                                          <p:spTgt spid="58"/>
                                        </p:tgtEl>
                                        <p:attrNameLst>
                                          <p:attrName>ppt_w</p:attrName>
                                        </p:attrNameLst>
                                      </p:cBhvr>
                                      <p:tavLst>
                                        <p:tav tm="0" fmla="#ppt_w*sin(2.5*pi*$)">
                                          <p:val>
                                            <p:fltVal val="0"/>
                                          </p:val>
                                        </p:tav>
                                        <p:tav tm="100000">
                                          <p:val>
                                            <p:fltVal val="1"/>
                                          </p:val>
                                        </p:tav>
                                      </p:tavLst>
                                    </p:anim>
                                    <p:anim calcmode="lin" valueType="num">
                                      <p:cBhvr>
                                        <p:cTn id="134" dur="1250" fill="hold"/>
                                        <p:tgtEl>
                                          <p:spTgt spid="58"/>
                                        </p:tgtEl>
                                        <p:attrNameLst>
                                          <p:attrName>ppt_h</p:attrName>
                                        </p:attrNameLst>
                                      </p:cBhvr>
                                      <p:tavLst>
                                        <p:tav tm="0">
                                          <p:val>
                                            <p:strVal val="#ppt_h"/>
                                          </p:val>
                                        </p:tav>
                                        <p:tav tm="100000">
                                          <p:val>
                                            <p:strVal val="#ppt_h"/>
                                          </p:val>
                                        </p:tav>
                                      </p:tavLst>
                                    </p:anim>
                                  </p:childTnLst>
                                </p:cTn>
                              </p:par>
                            </p:childTnLst>
                          </p:cTn>
                        </p:par>
                        <p:par>
                          <p:cTn id="135" fill="hold">
                            <p:stCondLst>
                              <p:cond delay="12250"/>
                            </p:stCondLst>
                            <p:childTnLst>
                              <p:par>
                                <p:cTn id="136" presetID="10" presetClass="entr" presetSubtype="0" fill="hold" grpId="0" nodeType="after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fade">
                                      <p:cBhvr>
                                        <p:cTn id="138" dur="1000"/>
                                        <p:tgtEl>
                                          <p:spTgt spid="45"/>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44"/>
                                        </p:tgtEl>
                                        <p:attrNameLst>
                                          <p:attrName>style.visibility</p:attrName>
                                        </p:attrNameLst>
                                      </p:cBhvr>
                                      <p:to>
                                        <p:strVal val="visible"/>
                                      </p:to>
                                    </p:set>
                                    <p:animEffect transition="in" filter="fade">
                                      <p:cBhvr>
                                        <p:cTn id="141" dur="1000"/>
                                        <p:tgtEl>
                                          <p:spTgt spid="44"/>
                                        </p:tgtEl>
                                      </p:cBhvr>
                                    </p:animEffect>
                                  </p:childTnLst>
                                </p:cTn>
                              </p:par>
                            </p:childTnLst>
                          </p:cTn>
                        </p:par>
                        <p:par>
                          <p:cTn id="142" fill="hold">
                            <p:stCondLst>
                              <p:cond delay="13250"/>
                            </p:stCondLst>
                            <p:childTnLst>
                              <p:par>
                                <p:cTn id="143" presetID="10" presetClass="entr" presetSubtype="0" fill="hold" grpId="0" nodeType="afterEffect">
                                  <p:stCondLst>
                                    <p:cond delay="0"/>
                                  </p:stCondLst>
                                  <p:childTnLst>
                                    <p:set>
                                      <p:cBhvr>
                                        <p:cTn id="144" dur="1" fill="hold">
                                          <p:stCondLst>
                                            <p:cond delay="0"/>
                                          </p:stCondLst>
                                        </p:cTn>
                                        <p:tgtEl>
                                          <p:spTgt spid="54"/>
                                        </p:tgtEl>
                                        <p:attrNameLst>
                                          <p:attrName>style.visibility</p:attrName>
                                        </p:attrNameLst>
                                      </p:cBhvr>
                                      <p:to>
                                        <p:strVal val="visible"/>
                                      </p:to>
                                    </p:set>
                                    <p:animEffect transition="in" filter="fade">
                                      <p:cBhvr>
                                        <p:cTn id="145" dur="500"/>
                                        <p:tgtEl>
                                          <p:spTgt spid="54"/>
                                        </p:tgtEl>
                                      </p:cBhvr>
                                    </p:animEffect>
                                  </p:childTnLst>
                                </p:cTn>
                              </p:par>
                            </p:childTnLst>
                          </p:cTn>
                        </p:par>
                        <p:par>
                          <p:cTn id="146" fill="hold">
                            <p:stCondLst>
                              <p:cond delay="13750"/>
                            </p:stCondLst>
                            <p:childTnLst>
                              <p:par>
                                <p:cTn id="147" presetID="2" presetClass="entr" presetSubtype="2" fill="hold" grpId="0" nodeType="afterEffect">
                                  <p:stCondLst>
                                    <p:cond delay="0"/>
                                  </p:stCondLst>
                                  <p:childTnLst>
                                    <p:set>
                                      <p:cBhvr>
                                        <p:cTn id="148" dur="1" fill="hold">
                                          <p:stCondLst>
                                            <p:cond delay="0"/>
                                          </p:stCondLst>
                                        </p:cTn>
                                        <p:tgtEl>
                                          <p:spTgt spid="50"/>
                                        </p:tgtEl>
                                        <p:attrNameLst>
                                          <p:attrName>style.visibility</p:attrName>
                                        </p:attrNameLst>
                                      </p:cBhvr>
                                      <p:to>
                                        <p:strVal val="visible"/>
                                      </p:to>
                                    </p:set>
                                    <p:anim calcmode="lin" valueType="num">
                                      <p:cBhvr additive="base">
                                        <p:cTn id="149" dur="500" fill="hold"/>
                                        <p:tgtEl>
                                          <p:spTgt spid="50"/>
                                        </p:tgtEl>
                                        <p:attrNameLst>
                                          <p:attrName>ppt_x</p:attrName>
                                        </p:attrNameLst>
                                      </p:cBhvr>
                                      <p:tavLst>
                                        <p:tav tm="0">
                                          <p:val>
                                            <p:strVal val="1+#ppt_w/2"/>
                                          </p:val>
                                        </p:tav>
                                        <p:tav tm="100000">
                                          <p:val>
                                            <p:strVal val="#ppt_x"/>
                                          </p:val>
                                        </p:tav>
                                      </p:tavLst>
                                    </p:anim>
                                    <p:anim calcmode="lin" valueType="num">
                                      <p:cBhvr additive="base">
                                        <p:cTn id="150" dur="500" fill="hold"/>
                                        <p:tgtEl>
                                          <p:spTgt spid="50"/>
                                        </p:tgtEl>
                                        <p:attrNameLst>
                                          <p:attrName>ppt_y</p:attrName>
                                        </p:attrNameLst>
                                      </p:cBhvr>
                                      <p:tavLst>
                                        <p:tav tm="0">
                                          <p:val>
                                            <p:strVal val="#ppt_y"/>
                                          </p:val>
                                        </p:tav>
                                        <p:tav tm="100000">
                                          <p:val>
                                            <p:strVal val="#ppt_y"/>
                                          </p:val>
                                        </p:tav>
                                      </p:tavLst>
                                    </p:anim>
                                  </p:childTnLst>
                                </p:cTn>
                              </p:par>
                              <p:par>
                                <p:cTn id="151" presetID="2" presetClass="entr" presetSubtype="2" fill="hold" grpId="0" nodeType="withEffect">
                                  <p:stCondLst>
                                    <p:cond delay="0"/>
                                  </p:stCondLst>
                                  <p:childTnLst>
                                    <p:set>
                                      <p:cBhvr>
                                        <p:cTn id="152" dur="1" fill="hold">
                                          <p:stCondLst>
                                            <p:cond delay="0"/>
                                          </p:stCondLst>
                                        </p:cTn>
                                        <p:tgtEl>
                                          <p:spTgt spid="64"/>
                                        </p:tgtEl>
                                        <p:attrNameLst>
                                          <p:attrName>style.visibility</p:attrName>
                                        </p:attrNameLst>
                                      </p:cBhvr>
                                      <p:to>
                                        <p:strVal val="visible"/>
                                      </p:to>
                                    </p:set>
                                    <p:anim calcmode="lin" valueType="num">
                                      <p:cBhvr additive="base">
                                        <p:cTn id="153" dur="500" fill="hold"/>
                                        <p:tgtEl>
                                          <p:spTgt spid="64"/>
                                        </p:tgtEl>
                                        <p:attrNameLst>
                                          <p:attrName>ppt_x</p:attrName>
                                        </p:attrNameLst>
                                      </p:cBhvr>
                                      <p:tavLst>
                                        <p:tav tm="0">
                                          <p:val>
                                            <p:strVal val="1+#ppt_w/2"/>
                                          </p:val>
                                        </p:tav>
                                        <p:tav tm="100000">
                                          <p:val>
                                            <p:strVal val="#ppt_x"/>
                                          </p:val>
                                        </p:tav>
                                      </p:tavLst>
                                    </p:anim>
                                    <p:anim calcmode="lin" valueType="num">
                                      <p:cBhvr additive="base">
                                        <p:cTn id="154" dur="500" fill="hold"/>
                                        <p:tgtEl>
                                          <p:spTgt spid="64"/>
                                        </p:tgtEl>
                                        <p:attrNameLst>
                                          <p:attrName>ppt_y</p:attrName>
                                        </p:attrNameLst>
                                      </p:cBhvr>
                                      <p:tavLst>
                                        <p:tav tm="0">
                                          <p:val>
                                            <p:strVal val="#ppt_y"/>
                                          </p:val>
                                        </p:tav>
                                        <p:tav tm="100000">
                                          <p:val>
                                            <p:strVal val="#ppt_y"/>
                                          </p:val>
                                        </p:tav>
                                      </p:tavLst>
                                    </p:anim>
                                  </p:childTnLst>
                                </p:cTn>
                              </p:par>
                            </p:childTnLst>
                          </p:cTn>
                        </p:par>
                        <p:par>
                          <p:cTn id="155" fill="hold">
                            <p:stCondLst>
                              <p:cond delay="14250"/>
                            </p:stCondLst>
                            <p:childTnLst>
                              <p:par>
                                <p:cTn id="156" presetID="45" presetClass="entr" presetSubtype="0" fill="hold" grpId="0" nodeType="afterEffect">
                                  <p:stCondLst>
                                    <p:cond delay="0"/>
                                  </p:stCondLst>
                                  <p:childTnLst>
                                    <p:set>
                                      <p:cBhvr>
                                        <p:cTn id="157" dur="1" fill="hold">
                                          <p:stCondLst>
                                            <p:cond delay="0"/>
                                          </p:stCondLst>
                                        </p:cTn>
                                        <p:tgtEl>
                                          <p:spTgt spid="68"/>
                                        </p:tgtEl>
                                        <p:attrNameLst>
                                          <p:attrName>style.visibility</p:attrName>
                                        </p:attrNameLst>
                                      </p:cBhvr>
                                      <p:to>
                                        <p:strVal val="visible"/>
                                      </p:to>
                                    </p:set>
                                    <p:animEffect transition="in" filter="fade">
                                      <p:cBhvr>
                                        <p:cTn id="158" dur="1250"/>
                                        <p:tgtEl>
                                          <p:spTgt spid="68"/>
                                        </p:tgtEl>
                                      </p:cBhvr>
                                    </p:animEffect>
                                    <p:anim calcmode="lin" valueType="num">
                                      <p:cBhvr>
                                        <p:cTn id="159" dur="1250" fill="hold"/>
                                        <p:tgtEl>
                                          <p:spTgt spid="68"/>
                                        </p:tgtEl>
                                        <p:attrNameLst>
                                          <p:attrName>ppt_w</p:attrName>
                                        </p:attrNameLst>
                                      </p:cBhvr>
                                      <p:tavLst>
                                        <p:tav tm="0" fmla="#ppt_w*sin(2.5*pi*$)">
                                          <p:val>
                                            <p:fltVal val="0"/>
                                          </p:val>
                                        </p:tav>
                                        <p:tav tm="100000">
                                          <p:val>
                                            <p:fltVal val="1"/>
                                          </p:val>
                                        </p:tav>
                                      </p:tavLst>
                                    </p:anim>
                                    <p:anim calcmode="lin" valueType="num">
                                      <p:cBhvr>
                                        <p:cTn id="160" dur="1250" fill="hold"/>
                                        <p:tgtEl>
                                          <p:spTgt spid="68"/>
                                        </p:tgtEl>
                                        <p:attrNameLst>
                                          <p:attrName>ppt_h</p:attrName>
                                        </p:attrNameLst>
                                      </p:cBhvr>
                                      <p:tavLst>
                                        <p:tav tm="0">
                                          <p:val>
                                            <p:strVal val="#ppt_h"/>
                                          </p:val>
                                        </p:tav>
                                        <p:tav tm="100000">
                                          <p:val>
                                            <p:strVal val="#ppt_h"/>
                                          </p:val>
                                        </p:tav>
                                      </p:tavLst>
                                    </p:anim>
                                  </p:childTnLst>
                                </p:cTn>
                              </p:par>
                              <p:par>
                                <p:cTn id="161" presetID="45" presetClass="entr" presetSubtype="0" fill="hold" grpId="0" nodeType="withEffect">
                                  <p:stCondLst>
                                    <p:cond delay="0"/>
                                  </p:stCondLst>
                                  <p:childTnLst>
                                    <p:set>
                                      <p:cBhvr>
                                        <p:cTn id="162" dur="1" fill="hold">
                                          <p:stCondLst>
                                            <p:cond delay="0"/>
                                          </p:stCondLst>
                                        </p:cTn>
                                        <p:tgtEl>
                                          <p:spTgt spid="59"/>
                                        </p:tgtEl>
                                        <p:attrNameLst>
                                          <p:attrName>style.visibility</p:attrName>
                                        </p:attrNameLst>
                                      </p:cBhvr>
                                      <p:to>
                                        <p:strVal val="visible"/>
                                      </p:to>
                                    </p:set>
                                    <p:animEffect transition="in" filter="fade">
                                      <p:cBhvr>
                                        <p:cTn id="163" dur="1250"/>
                                        <p:tgtEl>
                                          <p:spTgt spid="59"/>
                                        </p:tgtEl>
                                      </p:cBhvr>
                                    </p:animEffect>
                                    <p:anim calcmode="lin" valueType="num">
                                      <p:cBhvr>
                                        <p:cTn id="164" dur="1250" fill="hold"/>
                                        <p:tgtEl>
                                          <p:spTgt spid="59"/>
                                        </p:tgtEl>
                                        <p:attrNameLst>
                                          <p:attrName>ppt_w</p:attrName>
                                        </p:attrNameLst>
                                      </p:cBhvr>
                                      <p:tavLst>
                                        <p:tav tm="0" fmla="#ppt_w*sin(2.5*pi*$)">
                                          <p:val>
                                            <p:fltVal val="0"/>
                                          </p:val>
                                        </p:tav>
                                        <p:tav tm="100000">
                                          <p:val>
                                            <p:fltVal val="1"/>
                                          </p:val>
                                        </p:tav>
                                      </p:tavLst>
                                    </p:anim>
                                    <p:anim calcmode="lin" valueType="num">
                                      <p:cBhvr>
                                        <p:cTn id="165" dur="1250" fill="hold"/>
                                        <p:tgtEl>
                                          <p:spTgt spid="59"/>
                                        </p:tgtEl>
                                        <p:attrNameLst>
                                          <p:attrName>ppt_h</p:attrName>
                                        </p:attrNameLst>
                                      </p:cBhvr>
                                      <p:tavLst>
                                        <p:tav tm="0">
                                          <p:val>
                                            <p:strVal val="#ppt_h"/>
                                          </p:val>
                                        </p:tav>
                                        <p:tav tm="100000">
                                          <p:val>
                                            <p:strVal val="#ppt_h"/>
                                          </p:val>
                                        </p:tav>
                                      </p:tavLst>
                                    </p:anim>
                                  </p:childTnLst>
                                </p:cTn>
                              </p:par>
                            </p:childTnLst>
                          </p:cTn>
                        </p:par>
                        <p:par>
                          <p:cTn id="166" fill="hold">
                            <p:stCondLst>
                              <p:cond delay="15500"/>
                            </p:stCondLst>
                            <p:childTnLst>
                              <p:par>
                                <p:cTn id="167" presetID="10" presetClass="entr" presetSubtype="0" fill="hold" grpId="0" nodeType="afterEffect">
                                  <p:stCondLst>
                                    <p:cond delay="0"/>
                                  </p:stCondLst>
                                  <p:childTnLst>
                                    <p:set>
                                      <p:cBhvr>
                                        <p:cTn id="168" dur="1" fill="hold">
                                          <p:stCondLst>
                                            <p:cond delay="0"/>
                                          </p:stCondLst>
                                        </p:cTn>
                                        <p:tgtEl>
                                          <p:spTgt spid="41"/>
                                        </p:tgtEl>
                                        <p:attrNameLst>
                                          <p:attrName>style.visibility</p:attrName>
                                        </p:attrNameLst>
                                      </p:cBhvr>
                                      <p:to>
                                        <p:strVal val="visible"/>
                                      </p:to>
                                    </p:set>
                                    <p:animEffect transition="in" filter="fade">
                                      <p:cBhvr>
                                        <p:cTn id="169" dur="1000"/>
                                        <p:tgtEl>
                                          <p:spTgt spid="41"/>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40"/>
                                        </p:tgtEl>
                                        <p:attrNameLst>
                                          <p:attrName>style.visibility</p:attrName>
                                        </p:attrNameLst>
                                      </p:cBhvr>
                                      <p:to>
                                        <p:strVal val="visible"/>
                                      </p:to>
                                    </p:set>
                                    <p:animEffect transition="in" filter="fade">
                                      <p:cBhvr>
                                        <p:cTn id="172"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animBg="1"/>
      <p:bldP spid="54" grpId="0" animBg="1"/>
      <p:bldP spid="55" grpId="0"/>
      <p:bldP spid="56" grpId="0"/>
      <p:bldP spid="57" grpId="0"/>
      <p:bldP spid="58" grpId="0"/>
      <p:bldP spid="59" grpId="0"/>
      <p:bldP spid="60" grpId="0" animBg="1"/>
      <p:bldP spid="61" grpId="0" animBg="1"/>
      <p:bldP spid="62" grpId="0" animBg="1"/>
      <p:bldP spid="63" grpId="0" animBg="1"/>
      <p:bldP spid="64" grpId="0" animBg="1"/>
      <p:bldP spid="65" grpId="0"/>
      <p:bldP spid="66" grpId="0"/>
      <p:bldP spid="67" grpId="0"/>
      <p:bldP spid="68" grpId="0"/>
      <p:bldP spid="69"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5" y="548370"/>
            <a:ext cx="4065697" cy="698854"/>
            <a:chOff x="543" y="253844"/>
            <a:chExt cx="3672408" cy="810497"/>
          </a:xfrm>
          <a:solidFill>
            <a:srgbClr val="004C40"/>
          </a:solidFill>
        </p:grpSpPr>
        <p:sp>
          <p:nvSpPr>
            <p:cNvPr id="4" name="矩形 3"/>
            <p:cNvSpPr/>
            <p:nvPr/>
          </p:nvSpPr>
          <p:spPr>
            <a:xfrm>
              <a:off x="543" y="343214"/>
              <a:ext cx="3213357"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3"/>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chemeClr val="bg1"/>
                </a:solidFill>
                <a:latin typeface="微软雅黑" pitchFamily="34" charset="-122"/>
                <a:ea typeface="微软雅黑" pitchFamily="34" charset="-122"/>
              </a:rPr>
              <a:t>点击加入标题</a:t>
            </a:r>
            <a:endParaRPr lang="zh-CN" altLang="en-US" sz="2800" b="1" dirty="0">
              <a:solidFill>
                <a:schemeClr val="bg1"/>
              </a:solidFill>
              <a:latin typeface="微软雅黑" pitchFamily="34" charset="-122"/>
              <a:ea typeface="微软雅黑" pitchFamily="34" charset="-122"/>
            </a:endParaRPr>
          </a:p>
        </p:txBody>
      </p:sp>
      <p:sp>
        <p:nvSpPr>
          <p:cNvPr id="7" name="椭圆 6"/>
          <p:cNvSpPr/>
          <p:nvPr/>
        </p:nvSpPr>
        <p:spPr>
          <a:xfrm>
            <a:off x="154853" y="507425"/>
            <a:ext cx="780701" cy="780743"/>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04</a:t>
            </a:r>
            <a:endParaRPr lang="zh-CN" altLang="en-US" sz="3200" b="1" dirty="0">
              <a:solidFill>
                <a:srgbClr val="004C40"/>
              </a:solidFill>
              <a:latin typeface="微软雅黑" pitchFamily="34" charset="-122"/>
              <a:ea typeface="微软雅黑" pitchFamily="34" charset="-122"/>
            </a:endParaRPr>
          </a:p>
        </p:txBody>
      </p:sp>
      <p:sp>
        <p:nvSpPr>
          <p:cNvPr id="25" name="任意多边形 24"/>
          <p:cNvSpPr/>
          <p:nvPr/>
        </p:nvSpPr>
        <p:spPr>
          <a:xfrm rot="9125079">
            <a:off x="5811352" y="2005221"/>
            <a:ext cx="1893925" cy="1538034"/>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solidFill>
            <a:srgbClr val="004C4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26" name="Freeform 77"/>
          <p:cNvSpPr>
            <a:spLocks noEditPoints="1"/>
          </p:cNvSpPr>
          <p:nvPr/>
        </p:nvSpPr>
        <p:spPr bwMode="auto">
          <a:xfrm>
            <a:off x="4786631" y="2895353"/>
            <a:ext cx="517935" cy="517935"/>
          </a:xfrm>
          <a:custGeom>
            <a:avLst/>
            <a:gdLst>
              <a:gd name="T0" fmla="*/ 2147483646 w 200"/>
              <a:gd name="T1" fmla="*/ 2147483646 h 200"/>
              <a:gd name="T2" fmla="*/ 2147483646 w 200"/>
              <a:gd name="T3" fmla="*/ 2147483646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0 h 200"/>
              <a:gd name="T72" fmla="*/ 2147483646 w 200"/>
              <a:gd name="T73" fmla="*/ 2147483646 h 200"/>
              <a:gd name="T74" fmla="*/ 2147483646 w 200"/>
              <a:gd name="T75" fmla="*/ 2147483646 h 200"/>
              <a:gd name="T76" fmla="*/ 2147483646 w 200"/>
              <a:gd name="T77" fmla="*/ 2147483646 h 200"/>
              <a:gd name="T78" fmla="*/ 0 w 200"/>
              <a:gd name="T79" fmla="*/ 2147483646 h 200"/>
              <a:gd name="T80" fmla="*/ 2147483646 w 200"/>
              <a:gd name="T81" fmla="*/ 2147483646 h 200"/>
              <a:gd name="T82" fmla="*/ 2147483646 w 200"/>
              <a:gd name="T83" fmla="*/ 2147483646 h 200"/>
              <a:gd name="T84" fmla="*/ 2147483646 w 200"/>
              <a:gd name="T85" fmla="*/ 2147483646 h 200"/>
              <a:gd name="T86" fmla="*/ 2147483646 w 200"/>
              <a:gd name="T87" fmla="*/ 2147483646 h 200"/>
              <a:gd name="T88" fmla="*/ 2147483646 w 200"/>
              <a:gd name="T89" fmla="*/ 2147483646 h 200"/>
              <a:gd name="T90" fmla="*/ 2147483646 w 200"/>
              <a:gd name="T91" fmla="*/ 2147483646 h 200"/>
              <a:gd name="T92" fmla="*/ 2147483646 w 200"/>
              <a:gd name="T93" fmla="*/ 2147483646 h 200"/>
              <a:gd name="T94" fmla="*/ 2147483646 w 200"/>
              <a:gd name="T95" fmla="*/ 2147483646 h 200"/>
              <a:gd name="T96" fmla="*/ 2147483646 w 200"/>
              <a:gd name="T97" fmla="*/ 2147483646 h 200"/>
              <a:gd name="T98" fmla="*/ 2147483646 w 200"/>
              <a:gd name="T99" fmla="*/ 2147483646 h 200"/>
              <a:gd name="T100" fmla="*/ 2147483646 w 200"/>
              <a:gd name="T101" fmla="*/ 2147483646 h 200"/>
              <a:gd name="T102" fmla="*/ 2147483646 w 200"/>
              <a:gd name="T103" fmla="*/ 2147483646 h 200"/>
              <a:gd name="T104" fmla="*/ 2147483646 w 200"/>
              <a:gd name="T105" fmla="*/ 2147483646 h 200"/>
              <a:gd name="T106" fmla="*/ 2147483646 w 200"/>
              <a:gd name="T107" fmla="*/ 2147483646 h 2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0" h="200">
                <a:moveTo>
                  <a:pt x="112" y="8"/>
                </a:moveTo>
                <a:cubicBezTo>
                  <a:pt x="112" y="21"/>
                  <a:pt x="112" y="21"/>
                  <a:pt x="112" y="21"/>
                </a:cubicBezTo>
                <a:cubicBezTo>
                  <a:pt x="112" y="27"/>
                  <a:pt x="112" y="27"/>
                  <a:pt x="112" y="27"/>
                </a:cubicBezTo>
                <a:cubicBezTo>
                  <a:pt x="118" y="29"/>
                  <a:pt x="118" y="29"/>
                  <a:pt x="118" y="29"/>
                </a:cubicBezTo>
                <a:cubicBezTo>
                  <a:pt x="125" y="30"/>
                  <a:pt x="132" y="33"/>
                  <a:pt x="138" y="37"/>
                </a:cubicBezTo>
                <a:cubicBezTo>
                  <a:pt x="143" y="40"/>
                  <a:pt x="143" y="40"/>
                  <a:pt x="143" y="40"/>
                </a:cubicBezTo>
                <a:cubicBezTo>
                  <a:pt x="147" y="36"/>
                  <a:pt x="147" y="36"/>
                  <a:pt x="147" y="36"/>
                </a:cubicBezTo>
                <a:cubicBezTo>
                  <a:pt x="157" y="26"/>
                  <a:pt x="157" y="26"/>
                  <a:pt x="157" y="26"/>
                </a:cubicBezTo>
                <a:cubicBezTo>
                  <a:pt x="174" y="43"/>
                  <a:pt x="174" y="43"/>
                  <a:pt x="174" y="43"/>
                </a:cubicBezTo>
                <a:cubicBezTo>
                  <a:pt x="164" y="53"/>
                  <a:pt x="164" y="53"/>
                  <a:pt x="164" y="53"/>
                </a:cubicBezTo>
                <a:cubicBezTo>
                  <a:pt x="160" y="57"/>
                  <a:pt x="160" y="57"/>
                  <a:pt x="160" y="57"/>
                </a:cubicBezTo>
                <a:cubicBezTo>
                  <a:pt x="163" y="62"/>
                  <a:pt x="163" y="62"/>
                  <a:pt x="163" y="62"/>
                </a:cubicBezTo>
                <a:cubicBezTo>
                  <a:pt x="166" y="68"/>
                  <a:pt x="169" y="75"/>
                  <a:pt x="170" y="81"/>
                </a:cubicBezTo>
                <a:cubicBezTo>
                  <a:pt x="172" y="88"/>
                  <a:pt x="172" y="88"/>
                  <a:pt x="172" y="88"/>
                </a:cubicBezTo>
                <a:cubicBezTo>
                  <a:pt x="178" y="88"/>
                  <a:pt x="178" y="88"/>
                  <a:pt x="178" y="88"/>
                </a:cubicBezTo>
                <a:cubicBezTo>
                  <a:pt x="192" y="88"/>
                  <a:pt x="192" y="88"/>
                  <a:pt x="192" y="88"/>
                </a:cubicBezTo>
                <a:cubicBezTo>
                  <a:pt x="192" y="112"/>
                  <a:pt x="192" y="112"/>
                  <a:pt x="192" y="112"/>
                </a:cubicBezTo>
                <a:cubicBezTo>
                  <a:pt x="177" y="112"/>
                  <a:pt x="177" y="112"/>
                  <a:pt x="177" y="112"/>
                </a:cubicBezTo>
                <a:cubicBezTo>
                  <a:pt x="171" y="112"/>
                  <a:pt x="171" y="112"/>
                  <a:pt x="171" y="112"/>
                </a:cubicBezTo>
                <a:cubicBezTo>
                  <a:pt x="170" y="117"/>
                  <a:pt x="170" y="117"/>
                  <a:pt x="170" y="117"/>
                </a:cubicBezTo>
                <a:cubicBezTo>
                  <a:pt x="168" y="124"/>
                  <a:pt x="165" y="130"/>
                  <a:pt x="162" y="135"/>
                </a:cubicBezTo>
                <a:cubicBezTo>
                  <a:pt x="159" y="141"/>
                  <a:pt x="159" y="141"/>
                  <a:pt x="159" y="141"/>
                </a:cubicBezTo>
                <a:cubicBezTo>
                  <a:pt x="163" y="145"/>
                  <a:pt x="163" y="145"/>
                  <a:pt x="163" y="145"/>
                </a:cubicBezTo>
                <a:cubicBezTo>
                  <a:pt x="174" y="156"/>
                  <a:pt x="174" y="156"/>
                  <a:pt x="174" y="156"/>
                </a:cubicBezTo>
                <a:cubicBezTo>
                  <a:pt x="157" y="173"/>
                  <a:pt x="157" y="173"/>
                  <a:pt x="157" y="173"/>
                </a:cubicBezTo>
                <a:cubicBezTo>
                  <a:pt x="146" y="162"/>
                  <a:pt x="146" y="162"/>
                  <a:pt x="146" y="162"/>
                </a:cubicBezTo>
                <a:cubicBezTo>
                  <a:pt x="142" y="158"/>
                  <a:pt x="142" y="158"/>
                  <a:pt x="142" y="158"/>
                </a:cubicBezTo>
                <a:cubicBezTo>
                  <a:pt x="136" y="161"/>
                  <a:pt x="136" y="161"/>
                  <a:pt x="136" y="161"/>
                </a:cubicBezTo>
                <a:cubicBezTo>
                  <a:pt x="131" y="164"/>
                  <a:pt x="125" y="166"/>
                  <a:pt x="118" y="168"/>
                </a:cubicBezTo>
                <a:cubicBezTo>
                  <a:pt x="112" y="169"/>
                  <a:pt x="112" y="169"/>
                  <a:pt x="112" y="169"/>
                </a:cubicBezTo>
                <a:cubicBezTo>
                  <a:pt x="112" y="176"/>
                  <a:pt x="112" y="176"/>
                  <a:pt x="112" y="176"/>
                </a:cubicBezTo>
                <a:cubicBezTo>
                  <a:pt x="112" y="192"/>
                  <a:pt x="112" y="192"/>
                  <a:pt x="112" y="192"/>
                </a:cubicBezTo>
                <a:cubicBezTo>
                  <a:pt x="88" y="192"/>
                  <a:pt x="88" y="192"/>
                  <a:pt x="88" y="192"/>
                </a:cubicBezTo>
                <a:cubicBezTo>
                  <a:pt x="88" y="176"/>
                  <a:pt x="88" y="176"/>
                  <a:pt x="88" y="176"/>
                </a:cubicBezTo>
                <a:cubicBezTo>
                  <a:pt x="88" y="169"/>
                  <a:pt x="88" y="169"/>
                  <a:pt x="88" y="169"/>
                </a:cubicBezTo>
                <a:cubicBezTo>
                  <a:pt x="82" y="168"/>
                  <a:pt x="82" y="168"/>
                  <a:pt x="82" y="168"/>
                </a:cubicBezTo>
                <a:cubicBezTo>
                  <a:pt x="76" y="166"/>
                  <a:pt x="70" y="164"/>
                  <a:pt x="65" y="161"/>
                </a:cubicBezTo>
                <a:cubicBezTo>
                  <a:pt x="59" y="158"/>
                  <a:pt x="59" y="158"/>
                  <a:pt x="59" y="158"/>
                </a:cubicBezTo>
                <a:cubicBezTo>
                  <a:pt x="55" y="162"/>
                  <a:pt x="55" y="162"/>
                  <a:pt x="55" y="162"/>
                </a:cubicBezTo>
                <a:cubicBezTo>
                  <a:pt x="44" y="173"/>
                  <a:pt x="44" y="173"/>
                  <a:pt x="44" y="173"/>
                </a:cubicBezTo>
                <a:cubicBezTo>
                  <a:pt x="27" y="156"/>
                  <a:pt x="27" y="156"/>
                  <a:pt x="27" y="156"/>
                </a:cubicBezTo>
                <a:cubicBezTo>
                  <a:pt x="38" y="145"/>
                  <a:pt x="38" y="145"/>
                  <a:pt x="38" y="145"/>
                </a:cubicBezTo>
                <a:cubicBezTo>
                  <a:pt x="42" y="141"/>
                  <a:pt x="42" y="141"/>
                  <a:pt x="42" y="141"/>
                </a:cubicBezTo>
                <a:cubicBezTo>
                  <a:pt x="39" y="135"/>
                  <a:pt x="39" y="135"/>
                  <a:pt x="39" y="135"/>
                </a:cubicBezTo>
                <a:cubicBezTo>
                  <a:pt x="35" y="130"/>
                  <a:pt x="33" y="124"/>
                  <a:pt x="31" y="117"/>
                </a:cubicBezTo>
                <a:cubicBezTo>
                  <a:pt x="29" y="112"/>
                  <a:pt x="29" y="112"/>
                  <a:pt x="29" y="112"/>
                </a:cubicBezTo>
                <a:cubicBezTo>
                  <a:pt x="23" y="112"/>
                  <a:pt x="23" y="112"/>
                  <a:pt x="23" y="112"/>
                </a:cubicBezTo>
                <a:cubicBezTo>
                  <a:pt x="8" y="112"/>
                  <a:pt x="8" y="112"/>
                  <a:pt x="8" y="112"/>
                </a:cubicBezTo>
                <a:cubicBezTo>
                  <a:pt x="8" y="88"/>
                  <a:pt x="8" y="88"/>
                  <a:pt x="8" y="88"/>
                </a:cubicBezTo>
                <a:cubicBezTo>
                  <a:pt x="23" y="88"/>
                  <a:pt x="23" y="88"/>
                  <a:pt x="23" y="88"/>
                </a:cubicBezTo>
                <a:cubicBezTo>
                  <a:pt x="29" y="88"/>
                  <a:pt x="29" y="88"/>
                  <a:pt x="29" y="88"/>
                </a:cubicBezTo>
                <a:cubicBezTo>
                  <a:pt x="30" y="81"/>
                  <a:pt x="30" y="81"/>
                  <a:pt x="30" y="81"/>
                </a:cubicBezTo>
                <a:cubicBezTo>
                  <a:pt x="32" y="75"/>
                  <a:pt x="35" y="68"/>
                  <a:pt x="38" y="62"/>
                </a:cubicBezTo>
                <a:cubicBezTo>
                  <a:pt x="41" y="57"/>
                  <a:pt x="41" y="57"/>
                  <a:pt x="41" y="57"/>
                </a:cubicBezTo>
                <a:cubicBezTo>
                  <a:pt x="37" y="53"/>
                  <a:pt x="37" y="53"/>
                  <a:pt x="37" y="53"/>
                </a:cubicBezTo>
                <a:cubicBezTo>
                  <a:pt x="27" y="43"/>
                  <a:pt x="27" y="43"/>
                  <a:pt x="27" y="43"/>
                </a:cubicBezTo>
                <a:cubicBezTo>
                  <a:pt x="44" y="26"/>
                  <a:pt x="44" y="26"/>
                  <a:pt x="44" y="26"/>
                </a:cubicBezTo>
                <a:cubicBezTo>
                  <a:pt x="53" y="36"/>
                  <a:pt x="53" y="36"/>
                  <a:pt x="53" y="36"/>
                </a:cubicBezTo>
                <a:cubicBezTo>
                  <a:pt x="58" y="40"/>
                  <a:pt x="58" y="40"/>
                  <a:pt x="58" y="40"/>
                </a:cubicBezTo>
                <a:cubicBezTo>
                  <a:pt x="63" y="37"/>
                  <a:pt x="63" y="37"/>
                  <a:pt x="63" y="37"/>
                </a:cubicBezTo>
                <a:cubicBezTo>
                  <a:pt x="69" y="33"/>
                  <a:pt x="76" y="30"/>
                  <a:pt x="82" y="29"/>
                </a:cubicBezTo>
                <a:cubicBezTo>
                  <a:pt x="88" y="27"/>
                  <a:pt x="88" y="27"/>
                  <a:pt x="88" y="27"/>
                </a:cubicBezTo>
                <a:cubicBezTo>
                  <a:pt x="88" y="21"/>
                  <a:pt x="88" y="21"/>
                  <a:pt x="88" y="21"/>
                </a:cubicBezTo>
                <a:cubicBezTo>
                  <a:pt x="88" y="8"/>
                  <a:pt x="88" y="8"/>
                  <a:pt x="88" y="8"/>
                </a:cubicBezTo>
                <a:cubicBezTo>
                  <a:pt x="112" y="8"/>
                  <a:pt x="112" y="8"/>
                  <a:pt x="112" y="8"/>
                </a:cubicBezTo>
                <a:moveTo>
                  <a:pt x="100" y="136"/>
                </a:moveTo>
                <a:cubicBezTo>
                  <a:pt x="120" y="136"/>
                  <a:pt x="136" y="119"/>
                  <a:pt x="136" y="100"/>
                </a:cubicBezTo>
                <a:cubicBezTo>
                  <a:pt x="136" y="80"/>
                  <a:pt x="120" y="64"/>
                  <a:pt x="100" y="64"/>
                </a:cubicBezTo>
                <a:cubicBezTo>
                  <a:pt x="81" y="64"/>
                  <a:pt x="64" y="80"/>
                  <a:pt x="64" y="100"/>
                </a:cubicBezTo>
                <a:cubicBezTo>
                  <a:pt x="64" y="119"/>
                  <a:pt x="81" y="136"/>
                  <a:pt x="100" y="136"/>
                </a:cubicBezTo>
                <a:moveTo>
                  <a:pt x="120" y="0"/>
                </a:moveTo>
                <a:cubicBezTo>
                  <a:pt x="80" y="0"/>
                  <a:pt x="80" y="0"/>
                  <a:pt x="80" y="0"/>
                </a:cubicBezTo>
                <a:cubicBezTo>
                  <a:pt x="80" y="21"/>
                  <a:pt x="80" y="21"/>
                  <a:pt x="80" y="21"/>
                </a:cubicBezTo>
                <a:cubicBezTo>
                  <a:pt x="73" y="23"/>
                  <a:pt x="66" y="26"/>
                  <a:pt x="59" y="30"/>
                </a:cubicBezTo>
                <a:cubicBezTo>
                  <a:pt x="44" y="15"/>
                  <a:pt x="44" y="15"/>
                  <a:pt x="44" y="15"/>
                </a:cubicBezTo>
                <a:cubicBezTo>
                  <a:pt x="16" y="43"/>
                  <a:pt x="16" y="43"/>
                  <a:pt x="16" y="43"/>
                </a:cubicBezTo>
                <a:cubicBezTo>
                  <a:pt x="31" y="58"/>
                  <a:pt x="31" y="58"/>
                  <a:pt x="31" y="58"/>
                </a:cubicBezTo>
                <a:cubicBezTo>
                  <a:pt x="27" y="65"/>
                  <a:pt x="25" y="72"/>
                  <a:pt x="23" y="80"/>
                </a:cubicBezTo>
                <a:cubicBezTo>
                  <a:pt x="0" y="80"/>
                  <a:pt x="0" y="80"/>
                  <a:pt x="0" y="80"/>
                </a:cubicBezTo>
                <a:cubicBezTo>
                  <a:pt x="0" y="120"/>
                  <a:pt x="0" y="120"/>
                  <a:pt x="0" y="120"/>
                </a:cubicBezTo>
                <a:cubicBezTo>
                  <a:pt x="23" y="120"/>
                  <a:pt x="23" y="120"/>
                  <a:pt x="23" y="120"/>
                </a:cubicBezTo>
                <a:cubicBezTo>
                  <a:pt x="25" y="127"/>
                  <a:pt x="28" y="133"/>
                  <a:pt x="32" y="140"/>
                </a:cubicBezTo>
                <a:cubicBezTo>
                  <a:pt x="16" y="156"/>
                  <a:pt x="16" y="156"/>
                  <a:pt x="16" y="156"/>
                </a:cubicBezTo>
                <a:cubicBezTo>
                  <a:pt x="44" y="184"/>
                  <a:pt x="44" y="184"/>
                  <a:pt x="44" y="184"/>
                </a:cubicBezTo>
                <a:cubicBezTo>
                  <a:pt x="61" y="168"/>
                  <a:pt x="61" y="168"/>
                  <a:pt x="61" y="168"/>
                </a:cubicBezTo>
                <a:cubicBezTo>
                  <a:pt x="67" y="171"/>
                  <a:pt x="73" y="174"/>
                  <a:pt x="80" y="176"/>
                </a:cubicBezTo>
                <a:cubicBezTo>
                  <a:pt x="80" y="200"/>
                  <a:pt x="80" y="200"/>
                  <a:pt x="80" y="200"/>
                </a:cubicBezTo>
                <a:cubicBezTo>
                  <a:pt x="120" y="200"/>
                  <a:pt x="120" y="200"/>
                  <a:pt x="120" y="200"/>
                </a:cubicBezTo>
                <a:cubicBezTo>
                  <a:pt x="120" y="176"/>
                  <a:pt x="120" y="176"/>
                  <a:pt x="120" y="176"/>
                </a:cubicBezTo>
                <a:cubicBezTo>
                  <a:pt x="127" y="174"/>
                  <a:pt x="134" y="171"/>
                  <a:pt x="140" y="168"/>
                </a:cubicBezTo>
                <a:cubicBezTo>
                  <a:pt x="157" y="184"/>
                  <a:pt x="157" y="184"/>
                  <a:pt x="157" y="184"/>
                </a:cubicBezTo>
                <a:cubicBezTo>
                  <a:pt x="185" y="156"/>
                  <a:pt x="185" y="156"/>
                  <a:pt x="185" y="156"/>
                </a:cubicBezTo>
                <a:cubicBezTo>
                  <a:pt x="169" y="140"/>
                  <a:pt x="169" y="140"/>
                  <a:pt x="169" y="140"/>
                </a:cubicBezTo>
                <a:cubicBezTo>
                  <a:pt x="173" y="133"/>
                  <a:pt x="175" y="127"/>
                  <a:pt x="177" y="120"/>
                </a:cubicBezTo>
                <a:cubicBezTo>
                  <a:pt x="200" y="120"/>
                  <a:pt x="200" y="120"/>
                  <a:pt x="200" y="120"/>
                </a:cubicBezTo>
                <a:cubicBezTo>
                  <a:pt x="200" y="80"/>
                  <a:pt x="200" y="80"/>
                  <a:pt x="200" y="80"/>
                </a:cubicBezTo>
                <a:cubicBezTo>
                  <a:pt x="178" y="80"/>
                  <a:pt x="178" y="80"/>
                  <a:pt x="178" y="80"/>
                </a:cubicBezTo>
                <a:cubicBezTo>
                  <a:pt x="176" y="72"/>
                  <a:pt x="174" y="65"/>
                  <a:pt x="170" y="58"/>
                </a:cubicBezTo>
                <a:cubicBezTo>
                  <a:pt x="185" y="43"/>
                  <a:pt x="185" y="43"/>
                  <a:pt x="185" y="43"/>
                </a:cubicBezTo>
                <a:cubicBezTo>
                  <a:pt x="157" y="15"/>
                  <a:pt x="157" y="15"/>
                  <a:pt x="157" y="15"/>
                </a:cubicBezTo>
                <a:cubicBezTo>
                  <a:pt x="142" y="30"/>
                  <a:pt x="142" y="30"/>
                  <a:pt x="142" y="30"/>
                </a:cubicBezTo>
                <a:cubicBezTo>
                  <a:pt x="135" y="26"/>
                  <a:pt x="128" y="23"/>
                  <a:pt x="120" y="21"/>
                </a:cubicBezTo>
                <a:lnTo>
                  <a:pt x="120" y="0"/>
                </a:lnTo>
                <a:close/>
                <a:moveTo>
                  <a:pt x="100" y="128"/>
                </a:moveTo>
                <a:cubicBezTo>
                  <a:pt x="85" y="128"/>
                  <a:pt x="72" y="115"/>
                  <a:pt x="72" y="100"/>
                </a:cubicBezTo>
                <a:cubicBezTo>
                  <a:pt x="72" y="84"/>
                  <a:pt x="85" y="72"/>
                  <a:pt x="100" y="72"/>
                </a:cubicBezTo>
                <a:cubicBezTo>
                  <a:pt x="116" y="72"/>
                  <a:pt x="128" y="84"/>
                  <a:pt x="128" y="100"/>
                </a:cubicBezTo>
                <a:cubicBezTo>
                  <a:pt x="128" y="115"/>
                  <a:pt x="116" y="128"/>
                  <a:pt x="100" y="128"/>
                </a:cubicBezTo>
              </a:path>
            </a:pathLst>
          </a:custGeom>
          <a:solidFill>
            <a:srgbClr val="004C40"/>
          </a:solidFill>
          <a:ln w="9525">
            <a:solidFill>
              <a:schemeClr val="bg1"/>
            </a:solidFill>
            <a:round/>
            <a:headEnd/>
            <a:tailEnd/>
          </a:ln>
        </p:spPr>
        <p:txBody>
          <a:bodyPr/>
          <a:lstStyle/>
          <a:p>
            <a:endParaRPr lang="zh-CN" altLang="en-US">
              <a:solidFill>
                <a:schemeClr val="bg1">
                  <a:lumMod val="50000"/>
                </a:schemeClr>
              </a:solidFill>
            </a:endParaRPr>
          </a:p>
        </p:txBody>
      </p:sp>
      <p:sp>
        <p:nvSpPr>
          <p:cNvPr id="27" name="任意多边形 26"/>
          <p:cNvSpPr/>
          <p:nvPr/>
        </p:nvSpPr>
        <p:spPr>
          <a:xfrm rot="1647890">
            <a:off x="4221414" y="3024299"/>
            <a:ext cx="1955690" cy="1588192"/>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solidFill>
            <a:srgbClr val="004C4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28" name="任意多边形 27"/>
          <p:cNvSpPr/>
          <p:nvPr/>
        </p:nvSpPr>
        <p:spPr>
          <a:xfrm rot="5410385">
            <a:off x="4702815" y="2024962"/>
            <a:ext cx="1955690" cy="1586043"/>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solidFill>
            <a:srgbClr val="8CC344"/>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29" name="任意多边形 28"/>
          <p:cNvSpPr/>
          <p:nvPr/>
        </p:nvSpPr>
        <p:spPr>
          <a:xfrm rot="12742676">
            <a:off x="6344735" y="2895353"/>
            <a:ext cx="1955690" cy="1588192"/>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solidFill>
            <a:srgbClr val="8CC344"/>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30" name="任意多边形 29"/>
          <p:cNvSpPr/>
          <p:nvPr/>
        </p:nvSpPr>
        <p:spPr>
          <a:xfrm rot="15671084">
            <a:off x="5986908" y="3710941"/>
            <a:ext cx="1955690" cy="1588192"/>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solidFill>
            <a:srgbClr val="004C4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31" name="任意多边形 30"/>
          <p:cNvSpPr/>
          <p:nvPr/>
        </p:nvSpPr>
        <p:spPr>
          <a:xfrm rot="19433579">
            <a:off x="4896235" y="3914031"/>
            <a:ext cx="1955690" cy="1588192"/>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solidFill>
            <a:srgbClr val="8CC344"/>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32" name="Freeform 16"/>
          <p:cNvSpPr>
            <a:spLocks noEditPoints="1"/>
          </p:cNvSpPr>
          <p:nvPr/>
        </p:nvSpPr>
        <p:spPr bwMode="auto">
          <a:xfrm>
            <a:off x="6572541" y="2254918"/>
            <a:ext cx="550172" cy="550172"/>
          </a:xfrm>
          <a:custGeom>
            <a:avLst/>
            <a:gdLst>
              <a:gd name="T0" fmla="*/ 2147483646 w 200"/>
              <a:gd name="T1" fmla="*/ 0 h 200"/>
              <a:gd name="T2" fmla="*/ 2147483646 w 200"/>
              <a:gd name="T3" fmla="*/ 0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2147483646 h 200"/>
              <a:gd name="T72" fmla="*/ 2147483646 w 200"/>
              <a:gd name="T73" fmla="*/ 2147483646 h 200"/>
              <a:gd name="T74" fmla="*/ 2147483646 w 200"/>
              <a:gd name="T75" fmla="*/ 2147483646 h 200"/>
              <a:gd name="T76" fmla="*/ 2147483646 w 200"/>
              <a:gd name="T77" fmla="*/ 2147483646 h 200"/>
              <a:gd name="T78" fmla="*/ 2147483646 w 200"/>
              <a:gd name="T79" fmla="*/ 2147483646 h 200"/>
              <a:gd name="T80" fmla="*/ 2147483646 w 200"/>
              <a:gd name="T81" fmla="*/ 2147483646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4"/>
                  <a:pt x="156"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4" y="50"/>
                  <a:pt x="114" y="51"/>
                  <a:pt x="104" y="51"/>
                </a:cubicBezTo>
                <a:close/>
                <a:moveTo>
                  <a:pt x="96" y="8"/>
                </a:moveTo>
                <a:cubicBezTo>
                  <a:pt x="96" y="51"/>
                  <a:pt x="96" y="51"/>
                  <a:pt x="96" y="51"/>
                </a:cubicBezTo>
                <a:cubicBezTo>
                  <a:pt x="87" y="51"/>
                  <a:pt x="77" y="50"/>
                  <a:pt x="68" y="48"/>
                </a:cubicBezTo>
                <a:cubicBezTo>
                  <a:pt x="75" y="25"/>
                  <a:pt x="86" y="11"/>
                  <a:pt x="96" y="8"/>
                </a:cubicBezTo>
                <a:close/>
                <a:moveTo>
                  <a:pt x="96" y="59"/>
                </a:moveTo>
                <a:cubicBezTo>
                  <a:pt x="96" y="96"/>
                  <a:pt x="96" y="96"/>
                  <a:pt x="96" y="96"/>
                </a:cubicBezTo>
                <a:cubicBezTo>
                  <a:pt x="60" y="96"/>
                  <a:pt x="60" y="96"/>
                  <a:pt x="60" y="96"/>
                </a:cubicBezTo>
                <a:cubicBezTo>
                  <a:pt x="60" y="81"/>
                  <a:pt x="62" y="67"/>
                  <a:pt x="65" y="55"/>
                </a:cubicBezTo>
                <a:cubicBezTo>
                  <a:pt x="75" y="58"/>
                  <a:pt x="86" y="59"/>
                  <a:pt x="96" y="59"/>
                </a:cubicBezTo>
                <a:close/>
                <a:moveTo>
                  <a:pt x="52" y="96"/>
                </a:moveTo>
                <a:cubicBezTo>
                  <a:pt x="9" y="96"/>
                  <a:pt x="9" y="96"/>
                  <a:pt x="9" y="96"/>
                </a:cubicBezTo>
                <a:cubicBezTo>
                  <a:pt x="9" y="75"/>
                  <a:pt x="17" y="56"/>
                  <a:pt x="29" y="41"/>
                </a:cubicBezTo>
                <a:cubicBezTo>
                  <a:pt x="38" y="46"/>
                  <a:pt x="48" y="50"/>
                  <a:pt x="58" y="53"/>
                </a:cubicBezTo>
                <a:cubicBezTo>
                  <a:pt x="54" y="66"/>
                  <a:pt x="52" y="80"/>
                  <a:pt x="52" y="96"/>
                </a:cubicBezTo>
                <a:close/>
                <a:moveTo>
                  <a:pt x="52" y="104"/>
                </a:moveTo>
                <a:cubicBezTo>
                  <a:pt x="52" y="119"/>
                  <a:pt x="54" y="133"/>
                  <a:pt x="58" y="146"/>
                </a:cubicBezTo>
                <a:cubicBezTo>
                  <a:pt x="48" y="149"/>
                  <a:pt x="38" y="153"/>
                  <a:pt x="29" y="158"/>
                </a:cubicBezTo>
                <a:cubicBezTo>
                  <a:pt x="17" y="143"/>
                  <a:pt x="9" y="124"/>
                  <a:pt x="9" y="104"/>
                </a:cubicBezTo>
                <a:lnTo>
                  <a:pt x="52" y="104"/>
                </a:lnTo>
                <a:close/>
                <a:moveTo>
                  <a:pt x="60" y="104"/>
                </a:moveTo>
                <a:cubicBezTo>
                  <a:pt x="96" y="104"/>
                  <a:pt x="96" y="104"/>
                  <a:pt x="96" y="104"/>
                </a:cubicBezTo>
                <a:cubicBezTo>
                  <a:pt x="96" y="140"/>
                  <a:pt x="96" y="140"/>
                  <a:pt x="96" y="140"/>
                </a:cubicBezTo>
                <a:cubicBezTo>
                  <a:pt x="86" y="140"/>
                  <a:pt x="75" y="141"/>
                  <a:pt x="65" y="144"/>
                </a:cubicBezTo>
                <a:cubicBezTo>
                  <a:pt x="62" y="132"/>
                  <a:pt x="60" y="119"/>
                  <a:pt x="60" y="104"/>
                </a:cubicBezTo>
                <a:close/>
                <a:moveTo>
                  <a:pt x="96" y="148"/>
                </a:moveTo>
                <a:cubicBezTo>
                  <a:pt x="96" y="191"/>
                  <a:pt x="96" y="191"/>
                  <a:pt x="96" y="191"/>
                </a:cubicBezTo>
                <a:cubicBezTo>
                  <a:pt x="86" y="188"/>
                  <a:pt x="75" y="174"/>
                  <a:pt x="68" y="152"/>
                </a:cubicBezTo>
                <a:cubicBezTo>
                  <a:pt x="77" y="149"/>
                  <a:pt x="86" y="148"/>
                  <a:pt x="96" y="148"/>
                </a:cubicBezTo>
                <a:close/>
                <a:moveTo>
                  <a:pt x="104" y="191"/>
                </a:moveTo>
                <a:cubicBezTo>
                  <a:pt x="104" y="148"/>
                  <a:pt x="104" y="148"/>
                  <a:pt x="104" y="148"/>
                </a:cubicBezTo>
                <a:cubicBezTo>
                  <a:pt x="114" y="148"/>
                  <a:pt x="124"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4" y="143"/>
                  <a:pt x="172" y="158"/>
                </a:cubicBezTo>
                <a:cubicBezTo>
                  <a:pt x="163" y="153"/>
                  <a:pt x="153" y="149"/>
                  <a:pt x="143" y="146"/>
                </a:cubicBezTo>
                <a:cubicBezTo>
                  <a:pt x="146" y="133"/>
                  <a:pt x="148" y="119"/>
                  <a:pt x="148" y="104"/>
                </a:cubicBezTo>
                <a:close/>
                <a:moveTo>
                  <a:pt x="148" y="96"/>
                </a:moveTo>
                <a:cubicBezTo>
                  <a:pt x="148" y="80"/>
                  <a:pt x="146" y="66"/>
                  <a:pt x="143" y="53"/>
                </a:cubicBezTo>
                <a:cubicBezTo>
                  <a:pt x="153" y="50"/>
                  <a:pt x="163" y="46"/>
                  <a:pt x="172" y="41"/>
                </a:cubicBezTo>
                <a:cubicBezTo>
                  <a:pt x="184" y="56"/>
                  <a:pt x="191" y="75"/>
                  <a:pt x="192" y="96"/>
                </a:cubicBezTo>
                <a:lnTo>
                  <a:pt x="148" y="96"/>
                </a:lnTo>
                <a:close/>
                <a:moveTo>
                  <a:pt x="166" y="35"/>
                </a:moveTo>
                <a:cubicBezTo>
                  <a:pt x="158" y="39"/>
                  <a:pt x="150" y="43"/>
                  <a:pt x="141" y="46"/>
                </a:cubicBezTo>
                <a:cubicBezTo>
                  <a:pt x="136" y="30"/>
                  <a:pt x="130" y="18"/>
                  <a:pt x="122" y="10"/>
                </a:cubicBezTo>
                <a:cubicBezTo>
                  <a:pt x="139" y="14"/>
                  <a:pt x="154" y="23"/>
                  <a:pt x="166" y="35"/>
                </a:cubicBezTo>
                <a:close/>
                <a:moveTo>
                  <a:pt x="79" y="10"/>
                </a:moveTo>
                <a:cubicBezTo>
                  <a:pt x="71" y="18"/>
                  <a:pt x="64" y="31"/>
                  <a:pt x="60" y="45"/>
                </a:cubicBezTo>
                <a:cubicBezTo>
                  <a:pt x="51" y="43"/>
                  <a:pt x="43" y="39"/>
                  <a:pt x="35" y="35"/>
                </a:cubicBezTo>
                <a:cubicBezTo>
                  <a:pt x="47" y="23"/>
                  <a:pt x="62" y="14"/>
                  <a:pt x="79" y="10"/>
                </a:cubicBezTo>
                <a:close/>
                <a:moveTo>
                  <a:pt x="35" y="164"/>
                </a:moveTo>
                <a:cubicBezTo>
                  <a:pt x="43" y="160"/>
                  <a:pt x="51" y="156"/>
                  <a:pt x="60" y="154"/>
                </a:cubicBezTo>
                <a:cubicBezTo>
                  <a:pt x="64" y="169"/>
                  <a:pt x="71" y="181"/>
                  <a:pt x="79" y="189"/>
                </a:cubicBezTo>
                <a:cubicBezTo>
                  <a:pt x="62" y="185"/>
                  <a:pt x="47" y="176"/>
                  <a:pt x="35" y="164"/>
                </a:cubicBezTo>
                <a:close/>
                <a:moveTo>
                  <a:pt x="122" y="189"/>
                </a:moveTo>
                <a:cubicBezTo>
                  <a:pt x="130" y="181"/>
                  <a:pt x="136" y="169"/>
                  <a:pt x="141" y="154"/>
                </a:cubicBezTo>
                <a:cubicBezTo>
                  <a:pt x="150" y="156"/>
                  <a:pt x="158" y="160"/>
                  <a:pt x="166" y="164"/>
                </a:cubicBezTo>
                <a:cubicBezTo>
                  <a:pt x="154" y="176"/>
                  <a:pt x="139" y="185"/>
                  <a:pt x="122" y="189"/>
                </a:cubicBezTo>
                <a:close/>
              </a:path>
            </a:pathLst>
          </a:custGeom>
          <a:solidFill>
            <a:schemeClr val="bg1"/>
          </a:solidFill>
          <a:ln>
            <a:solidFill>
              <a:schemeClr val="bg1"/>
            </a:solidFill>
          </a:ln>
        </p:spPr>
        <p:txBody>
          <a:bodyPr/>
          <a:lstStyle/>
          <a:p>
            <a:endParaRPr lang="zh-CN" altLang="en-US">
              <a:solidFill>
                <a:schemeClr val="bg1">
                  <a:lumMod val="50000"/>
                </a:schemeClr>
              </a:solidFill>
            </a:endParaRPr>
          </a:p>
        </p:txBody>
      </p:sp>
      <p:sp>
        <p:nvSpPr>
          <p:cNvPr id="33" name="Freeform 15"/>
          <p:cNvSpPr>
            <a:spLocks noEditPoints="1"/>
          </p:cNvSpPr>
          <p:nvPr/>
        </p:nvSpPr>
        <p:spPr bwMode="auto">
          <a:xfrm>
            <a:off x="7311835" y="3204825"/>
            <a:ext cx="530831" cy="530830"/>
          </a:xfrm>
          <a:custGeom>
            <a:avLst/>
            <a:gdLst>
              <a:gd name="T0" fmla="*/ 2147483646 w 192"/>
              <a:gd name="T1" fmla="*/ 0 h 192"/>
              <a:gd name="T2" fmla="*/ 0 w 192"/>
              <a:gd name="T3" fmla="*/ 2147483646 h 192"/>
              <a:gd name="T4" fmla="*/ 2147483646 w 192"/>
              <a:gd name="T5" fmla="*/ 2147483646 h 192"/>
              <a:gd name="T6" fmla="*/ 2147483646 w 192"/>
              <a:gd name="T7" fmla="*/ 2147483646 h 192"/>
              <a:gd name="T8" fmla="*/ 2147483646 w 192"/>
              <a:gd name="T9" fmla="*/ 0 h 192"/>
              <a:gd name="T10" fmla="*/ 2147483646 w 192"/>
              <a:gd name="T11" fmla="*/ 2147483646 h 192"/>
              <a:gd name="T12" fmla="*/ 2147483646 w 192"/>
              <a:gd name="T13" fmla="*/ 2147483646 h 192"/>
              <a:gd name="T14" fmla="*/ 2147483646 w 192"/>
              <a:gd name="T15" fmla="*/ 2147483646 h 192"/>
              <a:gd name="T16" fmla="*/ 2147483646 w 192"/>
              <a:gd name="T17" fmla="*/ 2147483646 h 192"/>
              <a:gd name="T18" fmla="*/ 2147483646 w 192"/>
              <a:gd name="T19" fmla="*/ 2147483646 h 192"/>
              <a:gd name="T20" fmla="*/ 2147483646 w 192"/>
              <a:gd name="T21" fmla="*/ 2147483646 h 192"/>
              <a:gd name="T22" fmla="*/ 2147483646 w 192"/>
              <a:gd name="T23" fmla="*/ 2147483646 h 192"/>
              <a:gd name="T24" fmla="*/ 2147483646 w 192"/>
              <a:gd name="T25" fmla="*/ 2147483646 h 192"/>
              <a:gd name="T26" fmla="*/ 2147483646 w 192"/>
              <a:gd name="T27" fmla="*/ 2147483646 h 192"/>
              <a:gd name="T28" fmla="*/ 2147483646 w 192"/>
              <a:gd name="T29" fmla="*/ 2147483646 h 192"/>
              <a:gd name="T30" fmla="*/ 2147483646 w 192"/>
              <a:gd name="T31" fmla="*/ 2147483646 h 192"/>
              <a:gd name="T32" fmla="*/ 2147483646 w 192"/>
              <a:gd name="T33" fmla="*/ 2147483646 h 192"/>
              <a:gd name="T34" fmla="*/ 2147483646 w 192"/>
              <a:gd name="T35" fmla="*/ 2147483646 h 192"/>
              <a:gd name="T36" fmla="*/ 2147483646 w 192"/>
              <a:gd name="T37" fmla="*/ 2147483646 h 192"/>
              <a:gd name="T38" fmla="*/ 2147483646 w 192"/>
              <a:gd name="T39" fmla="*/ 2147483646 h 192"/>
              <a:gd name="T40" fmla="*/ 2147483646 w 192"/>
              <a:gd name="T41" fmla="*/ 2147483646 h 192"/>
              <a:gd name="T42" fmla="*/ 2147483646 w 192"/>
              <a:gd name="T43" fmla="*/ 2147483646 h 192"/>
              <a:gd name="T44" fmla="*/ 2147483646 w 192"/>
              <a:gd name="T45" fmla="*/ 2147483646 h 192"/>
              <a:gd name="T46" fmla="*/ 2147483646 w 192"/>
              <a:gd name="T47" fmla="*/ 2147483646 h 192"/>
              <a:gd name="T48" fmla="*/ 2147483646 w 192"/>
              <a:gd name="T49" fmla="*/ 2147483646 h 192"/>
              <a:gd name="T50" fmla="*/ 2147483646 w 192"/>
              <a:gd name="T51" fmla="*/ 2147483646 h 192"/>
              <a:gd name="T52" fmla="*/ 2147483646 w 192"/>
              <a:gd name="T53" fmla="*/ 2147483646 h 192"/>
              <a:gd name="T54" fmla="*/ 2147483646 w 192"/>
              <a:gd name="T55" fmla="*/ 2147483646 h 192"/>
              <a:gd name="T56" fmla="*/ 2147483646 w 192"/>
              <a:gd name="T57" fmla="*/ 2147483646 h 192"/>
              <a:gd name="T58" fmla="*/ 2147483646 w 192"/>
              <a:gd name="T59" fmla="*/ 2147483646 h 192"/>
              <a:gd name="T60" fmla="*/ 2147483646 w 192"/>
              <a:gd name="T61" fmla="*/ 2147483646 h 192"/>
              <a:gd name="T62" fmla="*/ 2147483646 w 192"/>
              <a:gd name="T63" fmla="*/ 2147483646 h 192"/>
              <a:gd name="T64" fmla="*/ 2147483646 w 192"/>
              <a:gd name="T65" fmla="*/ 2147483646 h 192"/>
              <a:gd name="T66" fmla="*/ 2147483646 w 192"/>
              <a:gd name="T67" fmla="*/ 2147483646 h 192"/>
              <a:gd name="T68" fmla="*/ 2147483646 w 192"/>
              <a:gd name="T69" fmla="*/ 2147483646 h 192"/>
              <a:gd name="T70" fmla="*/ 2147483646 w 192"/>
              <a:gd name="T71" fmla="*/ 2147483646 h 192"/>
              <a:gd name="T72" fmla="*/ 2147483646 w 192"/>
              <a:gd name="T73" fmla="*/ 2147483646 h 192"/>
              <a:gd name="T74" fmla="*/ 2147483646 w 192"/>
              <a:gd name="T75" fmla="*/ 2147483646 h 192"/>
              <a:gd name="T76" fmla="*/ 2147483646 w 192"/>
              <a:gd name="T77" fmla="*/ 2147483646 h 192"/>
              <a:gd name="T78" fmla="*/ 2147483646 w 192"/>
              <a:gd name="T79" fmla="*/ 2147483646 h 192"/>
              <a:gd name="T80" fmla="*/ 2147483646 w 192"/>
              <a:gd name="T81" fmla="*/ 2147483646 h 192"/>
              <a:gd name="T82" fmla="*/ 2147483646 w 192"/>
              <a:gd name="T83" fmla="*/ 2147483646 h 192"/>
              <a:gd name="T84" fmla="*/ 2147483646 w 192"/>
              <a:gd name="T85" fmla="*/ 2147483646 h 192"/>
              <a:gd name="T86" fmla="*/ 2147483646 w 192"/>
              <a:gd name="T87" fmla="*/ 2147483646 h 192"/>
              <a:gd name="T88" fmla="*/ 2147483646 w 192"/>
              <a:gd name="T89" fmla="*/ 2147483646 h 192"/>
              <a:gd name="T90" fmla="*/ 2147483646 w 192"/>
              <a:gd name="T91" fmla="*/ 2147483646 h 192"/>
              <a:gd name="T92" fmla="*/ 2147483646 w 192"/>
              <a:gd name="T93" fmla="*/ 2147483646 h 192"/>
              <a:gd name="T94" fmla="*/ 2147483646 w 192"/>
              <a:gd name="T95" fmla="*/ 2147483646 h 192"/>
              <a:gd name="T96" fmla="*/ 2147483646 w 192"/>
              <a:gd name="T97" fmla="*/ 2147483646 h 192"/>
              <a:gd name="T98" fmla="*/ 2147483646 w 192"/>
              <a:gd name="T99" fmla="*/ 2147483646 h 192"/>
              <a:gd name="T100" fmla="*/ 2147483646 w 192"/>
              <a:gd name="T101" fmla="*/ 2147483646 h 192"/>
              <a:gd name="T102" fmla="*/ 2147483646 w 192"/>
              <a:gd name="T103" fmla="*/ 2147483646 h 192"/>
              <a:gd name="T104" fmla="*/ 2147483646 w 192"/>
              <a:gd name="T105" fmla="*/ 2147483646 h 192"/>
              <a:gd name="T106" fmla="*/ 2147483646 w 192"/>
              <a:gd name="T107" fmla="*/ 2147483646 h 192"/>
              <a:gd name="T108" fmla="*/ 2147483646 w 192"/>
              <a:gd name="T109" fmla="*/ 2147483646 h 192"/>
              <a:gd name="T110" fmla="*/ 2147483646 w 192"/>
              <a:gd name="T111" fmla="*/ 2147483646 h 192"/>
              <a:gd name="T112" fmla="*/ 2147483646 w 192"/>
              <a:gd name="T113" fmla="*/ 2147483646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8"/>
                </a:moveTo>
                <a:cubicBezTo>
                  <a:pt x="145" y="8"/>
                  <a:pt x="184" y="47"/>
                  <a:pt x="184" y="96"/>
                </a:cubicBezTo>
                <a:cubicBezTo>
                  <a:pt x="184" y="117"/>
                  <a:pt x="177" y="137"/>
                  <a:pt x="164" y="152"/>
                </a:cubicBezTo>
                <a:cubicBezTo>
                  <a:pt x="155" y="148"/>
                  <a:pt x="135" y="141"/>
                  <a:pt x="122" y="137"/>
                </a:cubicBezTo>
                <a:cubicBezTo>
                  <a:pt x="121" y="137"/>
                  <a:pt x="121" y="137"/>
                  <a:pt x="121" y="132"/>
                </a:cubicBezTo>
                <a:cubicBezTo>
                  <a:pt x="121" y="128"/>
                  <a:pt x="122" y="125"/>
                  <a:pt x="124" y="121"/>
                </a:cubicBezTo>
                <a:cubicBezTo>
                  <a:pt x="125" y="118"/>
                  <a:pt x="127" y="112"/>
                  <a:pt x="128" y="107"/>
                </a:cubicBezTo>
                <a:cubicBezTo>
                  <a:pt x="130" y="105"/>
                  <a:pt x="132" y="100"/>
                  <a:pt x="134" y="92"/>
                </a:cubicBezTo>
                <a:cubicBezTo>
                  <a:pt x="136" y="84"/>
                  <a:pt x="135" y="81"/>
                  <a:pt x="134" y="79"/>
                </a:cubicBezTo>
                <a:cubicBezTo>
                  <a:pt x="134" y="79"/>
                  <a:pt x="134" y="78"/>
                  <a:pt x="134" y="78"/>
                </a:cubicBezTo>
                <a:cubicBezTo>
                  <a:pt x="133" y="76"/>
                  <a:pt x="134" y="67"/>
                  <a:pt x="135" y="60"/>
                </a:cubicBezTo>
                <a:cubicBezTo>
                  <a:pt x="136" y="55"/>
                  <a:pt x="135" y="45"/>
                  <a:pt x="128" y="36"/>
                </a:cubicBezTo>
                <a:cubicBezTo>
                  <a:pt x="124" y="31"/>
                  <a:pt x="116" y="24"/>
                  <a:pt x="101" y="24"/>
                </a:cubicBezTo>
                <a:cubicBezTo>
                  <a:pt x="93" y="24"/>
                  <a:pt x="93" y="24"/>
                  <a:pt x="93" y="24"/>
                </a:cubicBezTo>
                <a:cubicBezTo>
                  <a:pt x="79" y="24"/>
                  <a:pt x="70" y="31"/>
                  <a:pt x="66" y="36"/>
                </a:cubicBezTo>
                <a:cubicBezTo>
                  <a:pt x="60" y="45"/>
                  <a:pt x="58" y="55"/>
                  <a:pt x="59" y="60"/>
                </a:cubicBezTo>
                <a:cubicBezTo>
                  <a:pt x="61" y="67"/>
                  <a:pt x="61" y="76"/>
                  <a:pt x="61" y="78"/>
                </a:cubicBezTo>
                <a:cubicBezTo>
                  <a:pt x="61" y="78"/>
                  <a:pt x="61" y="79"/>
                  <a:pt x="60" y="79"/>
                </a:cubicBezTo>
                <a:cubicBezTo>
                  <a:pt x="60" y="81"/>
                  <a:pt x="59" y="84"/>
                  <a:pt x="60" y="92"/>
                </a:cubicBezTo>
                <a:cubicBezTo>
                  <a:pt x="62" y="100"/>
                  <a:pt x="65" y="105"/>
                  <a:pt x="67" y="107"/>
                </a:cubicBezTo>
                <a:cubicBezTo>
                  <a:pt x="67" y="112"/>
                  <a:pt x="69" y="118"/>
                  <a:pt x="71" y="121"/>
                </a:cubicBezTo>
                <a:cubicBezTo>
                  <a:pt x="72" y="124"/>
                  <a:pt x="73" y="127"/>
                  <a:pt x="73" y="132"/>
                </a:cubicBezTo>
                <a:cubicBezTo>
                  <a:pt x="73" y="137"/>
                  <a:pt x="72" y="137"/>
                  <a:pt x="71" y="137"/>
                </a:cubicBezTo>
                <a:cubicBezTo>
                  <a:pt x="58" y="141"/>
                  <a:pt x="37" y="149"/>
                  <a:pt x="29" y="152"/>
                </a:cubicBezTo>
                <a:cubicBezTo>
                  <a:pt x="16" y="137"/>
                  <a:pt x="8" y="117"/>
                  <a:pt x="8" y="96"/>
                </a:cubicBezTo>
                <a:cubicBezTo>
                  <a:pt x="8" y="47"/>
                  <a:pt x="48" y="8"/>
                  <a:pt x="96" y="8"/>
                </a:cubicBezTo>
                <a:close/>
                <a:moveTo>
                  <a:pt x="35" y="159"/>
                </a:moveTo>
                <a:cubicBezTo>
                  <a:pt x="44" y="155"/>
                  <a:pt x="62" y="148"/>
                  <a:pt x="74" y="145"/>
                </a:cubicBezTo>
                <a:cubicBezTo>
                  <a:pt x="81" y="143"/>
                  <a:pt x="81" y="137"/>
                  <a:pt x="81" y="132"/>
                </a:cubicBezTo>
                <a:cubicBezTo>
                  <a:pt x="81" y="129"/>
                  <a:pt x="80" y="123"/>
                  <a:pt x="78" y="118"/>
                </a:cubicBezTo>
                <a:cubicBezTo>
                  <a:pt x="77" y="115"/>
                  <a:pt x="75" y="109"/>
                  <a:pt x="74" y="105"/>
                </a:cubicBezTo>
                <a:cubicBezTo>
                  <a:pt x="74" y="104"/>
                  <a:pt x="74" y="103"/>
                  <a:pt x="73" y="102"/>
                </a:cubicBezTo>
                <a:cubicBezTo>
                  <a:pt x="72" y="101"/>
                  <a:pt x="70" y="97"/>
                  <a:pt x="68" y="90"/>
                </a:cubicBezTo>
                <a:cubicBezTo>
                  <a:pt x="67" y="84"/>
                  <a:pt x="67" y="83"/>
                  <a:pt x="68" y="82"/>
                </a:cubicBezTo>
                <a:cubicBezTo>
                  <a:pt x="68" y="81"/>
                  <a:pt x="68" y="81"/>
                  <a:pt x="69" y="80"/>
                </a:cubicBezTo>
                <a:cubicBezTo>
                  <a:pt x="69" y="77"/>
                  <a:pt x="68" y="65"/>
                  <a:pt x="67" y="59"/>
                </a:cubicBezTo>
                <a:cubicBezTo>
                  <a:pt x="67" y="56"/>
                  <a:pt x="67" y="48"/>
                  <a:pt x="73" y="41"/>
                </a:cubicBezTo>
                <a:cubicBezTo>
                  <a:pt x="77" y="35"/>
                  <a:pt x="84" y="32"/>
                  <a:pt x="93" y="32"/>
                </a:cubicBezTo>
                <a:cubicBezTo>
                  <a:pt x="101" y="32"/>
                  <a:pt x="101" y="32"/>
                  <a:pt x="101" y="32"/>
                </a:cubicBezTo>
                <a:cubicBezTo>
                  <a:pt x="110" y="32"/>
                  <a:pt x="117" y="35"/>
                  <a:pt x="122" y="41"/>
                </a:cubicBezTo>
                <a:cubicBezTo>
                  <a:pt x="127" y="48"/>
                  <a:pt x="128" y="56"/>
                  <a:pt x="127" y="59"/>
                </a:cubicBezTo>
                <a:cubicBezTo>
                  <a:pt x="126" y="65"/>
                  <a:pt x="125" y="77"/>
                  <a:pt x="126" y="80"/>
                </a:cubicBezTo>
                <a:cubicBezTo>
                  <a:pt x="126" y="81"/>
                  <a:pt x="126" y="81"/>
                  <a:pt x="126" y="82"/>
                </a:cubicBezTo>
                <a:cubicBezTo>
                  <a:pt x="127" y="83"/>
                  <a:pt x="127" y="84"/>
                  <a:pt x="126" y="90"/>
                </a:cubicBezTo>
                <a:cubicBezTo>
                  <a:pt x="125" y="97"/>
                  <a:pt x="123" y="101"/>
                  <a:pt x="121" y="102"/>
                </a:cubicBezTo>
                <a:cubicBezTo>
                  <a:pt x="121" y="103"/>
                  <a:pt x="120" y="104"/>
                  <a:pt x="120" y="105"/>
                </a:cubicBezTo>
                <a:cubicBezTo>
                  <a:pt x="120" y="109"/>
                  <a:pt x="118" y="115"/>
                  <a:pt x="116" y="118"/>
                </a:cubicBezTo>
                <a:cubicBezTo>
                  <a:pt x="115" y="122"/>
                  <a:pt x="113" y="127"/>
                  <a:pt x="113" y="132"/>
                </a:cubicBezTo>
                <a:cubicBezTo>
                  <a:pt x="113" y="137"/>
                  <a:pt x="113" y="143"/>
                  <a:pt x="119" y="145"/>
                </a:cubicBezTo>
                <a:cubicBezTo>
                  <a:pt x="131" y="148"/>
                  <a:pt x="149" y="154"/>
                  <a:pt x="158" y="158"/>
                </a:cubicBezTo>
                <a:cubicBezTo>
                  <a:pt x="142" y="174"/>
                  <a:pt x="121" y="184"/>
                  <a:pt x="96" y="184"/>
                </a:cubicBezTo>
                <a:cubicBezTo>
                  <a:pt x="73" y="184"/>
                  <a:pt x="51" y="174"/>
                  <a:pt x="35" y="159"/>
                </a:cubicBezTo>
                <a:close/>
              </a:path>
            </a:pathLst>
          </a:custGeom>
          <a:solidFill>
            <a:schemeClr val="bg1"/>
          </a:solidFill>
          <a:ln>
            <a:solidFill>
              <a:schemeClr val="bg1"/>
            </a:solidFill>
          </a:ln>
        </p:spPr>
        <p:txBody>
          <a:bodyPr/>
          <a:lstStyle/>
          <a:p>
            <a:endParaRPr lang="zh-CN" altLang="en-US">
              <a:solidFill>
                <a:schemeClr val="bg1">
                  <a:lumMod val="50000"/>
                </a:schemeClr>
              </a:solidFill>
            </a:endParaRPr>
          </a:p>
        </p:txBody>
      </p:sp>
      <p:grpSp>
        <p:nvGrpSpPr>
          <p:cNvPr id="34" name="组合 33"/>
          <p:cNvGrpSpPr/>
          <p:nvPr/>
        </p:nvGrpSpPr>
        <p:grpSpPr>
          <a:xfrm>
            <a:off x="7054521" y="4244295"/>
            <a:ext cx="401840" cy="536178"/>
            <a:chOff x="7889903" y="5105410"/>
            <a:chExt cx="541340" cy="722314"/>
          </a:xfrm>
          <a:solidFill>
            <a:schemeClr val="bg1"/>
          </a:solidFill>
        </p:grpSpPr>
        <p:sp>
          <p:nvSpPr>
            <p:cNvPr id="35" name="Freeform 58"/>
            <p:cNvSpPr>
              <a:spLocks noEditPoints="1"/>
            </p:cNvSpPr>
            <p:nvPr/>
          </p:nvSpPr>
          <p:spPr bwMode="auto">
            <a:xfrm>
              <a:off x="7950229" y="5180019"/>
              <a:ext cx="420689" cy="120651"/>
            </a:xfrm>
            <a:custGeom>
              <a:avLst/>
              <a:gdLst>
                <a:gd name="T0" fmla="*/ 0 w 265"/>
                <a:gd name="T1" fmla="*/ 76 h 76"/>
                <a:gd name="T2" fmla="*/ 265 w 265"/>
                <a:gd name="T3" fmla="*/ 76 h 76"/>
                <a:gd name="T4" fmla="*/ 265 w 265"/>
                <a:gd name="T5" fmla="*/ 0 h 76"/>
                <a:gd name="T6" fmla="*/ 0 w 265"/>
                <a:gd name="T7" fmla="*/ 0 h 76"/>
                <a:gd name="T8" fmla="*/ 0 w 265"/>
                <a:gd name="T9" fmla="*/ 76 h 76"/>
                <a:gd name="T10" fmla="*/ 19 w 265"/>
                <a:gd name="T11" fmla="*/ 19 h 76"/>
                <a:gd name="T12" fmla="*/ 246 w 265"/>
                <a:gd name="T13" fmla="*/ 19 h 76"/>
                <a:gd name="T14" fmla="*/ 246 w 265"/>
                <a:gd name="T15" fmla="*/ 57 h 76"/>
                <a:gd name="T16" fmla="*/ 19 w 265"/>
                <a:gd name="T17" fmla="*/ 57 h 76"/>
                <a:gd name="T18" fmla="*/ 19 w 265"/>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76">
                  <a:moveTo>
                    <a:pt x="0" y="76"/>
                  </a:moveTo>
                  <a:lnTo>
                    <a:pt x="265" y="76"/>
                  </a:lnTo>
                  <a:lnTo>
                    <a:pt x="265" y="0"/>
                  </a:lnTo>
                  <a:lnTo>
                    <a:pt x="0" y="0"/>
                  </a:lnTo>
                  <a:lnTo>
                    <a:pt x="0" y="76"/>
                  </a:lnTo>
                  <a:close/>
                  <a:moveTo>
                    <a:pt x="19" y="19"/>
                  </a:moveTo>
                  <a:lnTo>
                    <a:pt x="246" y="19"/>
                  </a:lnTo>
                  <a:lnTo>
                    <a:pt x="246" y="57"/>
                  </a:lnTo>
                  <a:lnTo>
                    <a:pt x="19" y="57"/>
                  </a:lnTo>
                  <a:lnTo>
                    <a:pt x="19" y="19"/>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36" name="Freeform 59"/>
            <p:cNvSpPr>
              <a:spLocks noEditPoints="1"/>
            </p:cNvSpPr>
            <p:nvPr/>
          </p:nvSpPr>
          <p:spPr bwMode="auto">
            <a:xfrm>
              <a:off x="7889903" y="5105410"/>
              <a:ext cx="541340" cy="722314"/>
            </a:xfrm>
            <a:custGeom>
              <a:avLst/>
              <a:gdLst>
                <a:gd name="T0" fmla="*/ 128 w 144"/>
                <a:gd name="T1" fmla="*/ 0 h 192"/>
                <a:gd name="T2" fmla="*/ 16 w 144"/>
                <a:gd name="T3" fmla="*/ 0 h 192"/>
                <a:gd name="T4" fmla="*/ 0 w 144"/>
                <a:gd name="T5" fmla="*/ 16 h 192"/>
                <a:gd name="T6" fmla="*/ 0 w 144"/>
                <a:gd name="T7" fmla="*/ 176 h 192"/>
                <a:gd name="T8" fmla="*/ 16 w 144"/>
                <a:gd name="T9" fmla="*/ 192 h 192"/>
                <a:gd name="T10" fmla="*/ 128 w 144"/>
                <a:gd name="T11" fmla="*/ 192 h 192"/>
                <a:gd name="T12" fmla="*/ 144 w 144"/>
                <a:gd name="T13" fmla="*/ 176 h 192"/>
                <a:gd name="T14" fmla="*/ 144 w 144"/>
                <a:gd name="T15" fmla="*/ 16 h 192"/>
                <a:gd name="T16" fmla="*/ 128 w 144"/>
                <a:gd name="T17" fmla="*/ 0 h 192"/>
                <a:gd name="T18" fmla="*/ 136 w 144"/>
                <a:gd name="T19" fmla="*/ 176 h 192"/>
                <a:gd name="T20" fmla="*/ 128 w 144"/>
                <a:gd name="T21" fmla="*/ 184 h 192"/>
                <a:gd name="T22" fmla="*/ 16 w 144"/>
                <a:gd name="T23" fmla="*/ 184 h 192"/>
                <a:gd name="T24" fmla="*/ 8 w 144"/>
                <a:gd name="T25" fmla="*/ 176 h 192"/>
                <a:gd name="T26" fmla="*/ 8 w 144"/>
                <a:gd name="T27" fmla="*/ 16 h 192"/>
                <a:gd name="T28" fmla="*/ 16 w 144"/>
                <a:gd name="T29" fmla="*/ 8 h 192"/>
                <a:gd name="T30" fmla="*/ 128 w 144"/>
                <a:gd name="T31" fmla="*/ 8 h 192"/>
                <a:gd name="T32" fmla="*/ 136 w 144"/>
                <a:gd name="T33" fmla="*/ 16 h 192"/>
                <a:gd name="T34" fmla="*/ 136 w 144"/>
                <a:gd name="T3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192">
                  <a:moveTo>
                    <a:pt x="128" y="0"/>
                  </a:moveTo>
                  <a:cubicBezTo>
                    <a:pt x="16" y="0"/>
                    <a:pt x="16" y="0"/>
                    <a:pt x="16" y="0"/>
                  </a:cubicBezTo>
                  <a:cubicBezTo>
                    <a:pt x="8" y="0"/>
                    <a:pt x="0" y="7"/>
                    <a:pt x="0" y="16"/>
                  </a:cubicBezTo>
                  <a:cubicBezTo>
                    <a:pt x="0" y="176"/>
                    <a:pt x="0" y="176"/>
                    <a:pt x="0" y="176"/>
                  </a:cubicBezTo>
                  <a:cubicBezTo>
                    <a:pt x="0" y="184"/>
                    <a:pt x="8" y="192"/>
                    <a:pt x="16" y="192"/>
                  </a:cubicBezTo>
                  <a:cubicBezTo>
                    <a:pt x="128" y="192"/>
                    <a:pt x="128" y="192"/>
                    <a:pt x="128" y="192"/>
                  </a:cubicBezTo>
                  <a:cubicBezTo>
                    <a:pt x="137" y="192"/>
                    <a:pt x="144" y="184"/>
                    <a:pt x="144" y="176"/>
                  </a:cubicBezTo>
                  <a:cubicBezTo>
                    <a:pt x="144" y="16"/>
                    <a:pt x="144" y="16"/>
                    <a:pt x="144" y="16"/>
                  </a:cubicBezTo>
                  <a:cubicBezTo>
                    <a:pt x="144" y="7"/>
                    <a:pt x="137" y="0"/>
                    <a:pt x="128" y="0"/>
                  </a:cubicBezTo>
                  <a:close/>
                  <a:moveTo>
                    <a:pt x="136" y="176"/>
                  </a:moveTo>
                  <a:cubicBezTo>
                    <a:pt x="136" y="180"/>
                    <a:pt x="133" y="184"/>
                    <a:pt x="128" y="184"/>
                  </a:cubicBezTo>
                  <a:cubicBezTo>
                    <a:pt x="16" y="184"/>
                    <a:pt x="16" y="184"/>
                    <a:pt x="16" y="184"/>
                  </a:cubicBezTo>
                  <a:cubicBezTo>
                    <a:pt x="12" y="184"/>
                    <a:pt x="8" y="180"/>
                    <a:pt x="8" y="176"/>
                  </a:cubicBezTo>
                  <a:cubicBezTo>
                    <a:pt x="8" y="16"/>
                    <a:pt x="8" y="16"/>
                    <a:pt x="8" y="16"/>
                  </a:cubicBezTo>
                  <a:cubicBezTo>
                    <a:pt x="8" y="11"/>
                    <a:pt x="12" y="8"/>
                    <a:pt x="16" y="8"/>
                  </a:cubicBezTo>
                  <a:cubicBezTo>
                    <a:pt x="128" y="8"/>
                    <a:pt x="128" y="8"/>
                    <a:pt x="128" y="8"/>
                  </a:cubicBezTo>
                  <a:cubicBezTo>
                    <a:pt x="133" y="8"/>
                    <a:pt x="136" y="11"/>
                    <a:pt x="136" y="16"/>
                  </a:cubicBezTo>
                  <a:lnTo>
                    <a:pt x="136" y="176"/>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37" name="Freeform 60"/>
            <p:cNvSpPr>
              <a:spLocks/>
            </p:cNvSpPr>
            <p:nvPr/>
          </p:nvSpPr>
          <p:spPr bwMode="auto">
            <a:xfrm>
              <a:off x="7950229" y="5346710"/>
              <a:ext cx="120651"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38" name="Freeform 61"/>
            <p:cNvSpPr>
              <a:spLocks/>
            </p:cNvSpPr>
            <p:nvPr/>
          </p:nvSpPr>
          <p:spPr bwMode="auto">
            <a:xfrm>
              <a:off x="7950229" y="5495936"/>
              <a:ext cx="120651" cy="120651"/>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39" name="Freeform 62"/>
            <p:cNvSpPr>
              <a:spLocks/>
            </p:cNvSpPr>
            <p:nvPr/>
          </p:nvSpPr>
          <p:spPr bwMode="auto">
            <a:xfrm>
              <a:off x="7950225" y="5646748"/>
              <a:ext cx="120651" cy="120651"/>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40" name="Freeform 63"/>
            <p:cNvSpPr>
              <a:spLocks/>
            </p:cNvSpPr>
            <p:nvPr/>
          </p:nvSpPr>
          <p:spPr bwMode="auto">
            <a:xfrm>
              <a:off x="8101039" y="5346709"/>
              <a:ext cx="119063" cy="119063"/>
            </a:xfrm>
            <a:custGeom>
              <a:avLst/>
              <a:gdLst>
                <a:gd name="T0" fmla="*/ 19 w 75"/>
                <a:gd name="T1" fmla="*/ 56 h 75"/>
                <a:gd name="T2" fmla="*/ 19 w 75"/>
                <a:gd name="T3" fmla="*/ 19 h 75"/>
                <a:gd name="T4" fmla="*/ 19 w 75"/>
                <a:gd name="T5" fmla="*/ 0 h 75"/>
                <a:gd name="T6" fmla="*/ 0 w 75"/>
                <a:gd name="T7" fmla="*/ 0 h 75"/>
                <a:gd name="T8" fmla="*/ 0 w 75"/>
                <a:gd name="T9" fmla="*/ 75 h 75"/>
                <a:gd name="T10" fmla="*/ 75 w 75"/>
                <a:gd name="T11" fmla="*/ 75 h 75"/>
                <a:gd name="T12" fmla="*/ 75 w 75"/>
                <a:gd name="T13" fmla="*/ 56 h 75"/>
                <a:gd name="T14" fmla="*/ 57 w 75"/>
                <a:gd name="T15" fmla="*/ 56 h 75"/>
                <a:gd name="T16" fmla="*/ 19 w 75"/>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5">
                  <a:moveTo>
                    <a:pt x="19" y="56"/>
                  </a:moveTo>
                  <a:lnTo>
                    <a:pt x="19" y="19"/>
                  </a:lnTo>
                  <a:lnTo>
                    <a:pt x="19" y="0"/>
                  </a:lnTo>
                  <a:lnTo>
                    <a:pt x="0" y="0"/>
                  </a:lnTo>
                  <a:lnTo>
                    <a:pt x="0" y="75"/>
                  </a:lnTo>
                  <a:lnTo>
                    <a:pt x="75" y="75"/>
                  </a:lnTo>
                  <a:lnTo>
                    <a:pt x="75" y="56"/>
                  </a:lnTo>
                  <a:lnTo>
                    <a:pt x="57" y="56"/>
                  </a:lnTo>
                  <a:lnTo>
                    <a:pt x="19" y="56"/>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41" name="Freeform 64"/>
            <p:cNvSpPr>
              <a:spLocks/>
            </p:cNvSpPr>
            <p:nvPr/>
          </p:nvSpPr>
          <p:spPr bwMode="auto">
            <a:xfrm>
              <a:off x="8250261" y="5346705"/>
              <a:ext cx="120651"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42" name="Freeform 65"/>
            <p:cNvSpPr>
              <a:spLocks/>
            </p:cNvSpPr>
            <p:nvPr/>
          </p:nvSpPr>
          <p:spPr bwMode="auto">
            <a:xfrm>
              <a:off x="8101030" y="5495930"/>
              <a:ext cx="119063" cy="120651"/>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43" name="Freeform 66"/>
            <p:cNvSpPr>
              <a:spLocks/>
            </p:cNvSpPr>
            <p:nvPr/>
          </p:nvSpPr>
          <p:spPr bwMode="auto">
            <a:xfrm>
              <a:off x="8101032" y="5646746"/>
              <a:ext cx="119063" cy="120651"/>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44" name="Freeform 67"/>
            <p:cNvSpPr>
              <a:spLocks/>
            </p:cNvSpPr>
            <p:nvPr/>
          </p:nvSpPr>
          <p:spPr bwMode="auto">
            <a:xfrm>
              <a:off x="8250239" y="5495925"/>
              <a:ext cx="120651" cy="271463"/>
            </a:xfrm>
            <a:custGeom>
              <a:avLst/>
              <a:gdLst>
                <a:gd name="T0" fmla="*/ 19 w 76"/>
                <a:gd name="T1" fmla="*/ 152 h 171"/>
                <a:gd name="T2" fmla="*/ 19 w 76"/>
                <a:gd name="T3" fmla="*/ 114 h 171"/>
                <a:gd name="T4" fmla="*/ 19 w 76"/>
                <a:gd name="T5" fmla="*/ 0 h 171"/>
                <a:gd name="T6" fmla="*/ 0 w 76"/>
                <a:gd name="T7" fmla="*/ 0 h 171"/>
                <a:gd name="T8" fmla="*/ 0 w 76"/>
                <a:gd name="T9" fmla="*/ 171 h 171"/>
                <a:gd name="T10" fmla="*/ 76 w 76"/>
                <a:gd name="T11" fmla="*/ 171 h 171"/>
                <a:gd name="T12" fmla="*/ 76 w 76"/>
                <a:gd name="T13" fmla="*/ 152 h 171"/>
                <a:gd name="T14" fmla="*/ 57 w 76"/>
                <a:gd name="T15" fmla="*/ 152 h 171"/>
                <a:gd name="T16" fmla="*/ 19 w 76"/>
                <a:gd name="T17" fmla="*/ 1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71">
                  <a:moveTo>
                    <a:pt x="19" y="152"/>
                  </a:moveTo>
                  <a:lnTo>
                    <a:pt x="19" y="114"/>
                  </a:lnTo>
                  <a:lnTo>
                    <a:pt x="19" y="0"/>
                  </a:lnTo>
                  <a:lnTo>
                    <a:pt x="0" y="0"/>
                  </a:lnTo>
                  <a:lnTo>
                    <a:pt x="0" y="171"/>
                  </a:lnTo>
                  <a:lnTo>
                    <a:pt x="76" y="171"/>
                  </a:lnTo>
                  <a:lnTo>
                    <a:pt x="76" y="152"/>
                  </a:lnTo>
                  <a:lnTo>
                    <a:pt x="57" y="152"/>
                  </a:lnTo>
                  <a:lnTo>
                    <a:pt x="19" y="152"/>
                  </a:ln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grpSp>
      <p:grpSp>
        <p:nvGrpSpPr>
          <p:cNvPr id="45" name="组合 44"/>
          <p:cNvGrpSpPr/>
          <p:nvPr/>
        </p:nvGrpSpPr>
        <p:grpSpPr>
          <a:xfrm>
            <a:off x="4656589" y="3711875"/>
            <a:ext cx="704682" cy="446629"/>
            <a:chOff x="2311396" y="5180012"/>
            <a:chExt cx="901699" cy="571500"/>
          </a:xfrm>
          <a:solidFill>
            <a:schemeClr val="bg1"/>
          </a:solidFill>
        </p:grpSpPr>
        <p:sp>
          <p:nvSpPr>
            <p:cNvPr id="46" name="Freeform 38"/>
            <p:cNvSpPr>
              <a:spLocks noEditPoints="1"/>
            </p:cNvSpPr>
            <p:nvPr/>
          </p:nvSpPr>
          <p:spPr bwMode="auto">
            <a:xfrm>
              <a:off x="2311396" y="5180012"/>
              <a:ext cx="901699" cy="571500"/>
            </a:xfrm>
            <a:custGeom>
              <a:avLst/>
              <a:gdLst>
                <a:gd name="T0" fmla="*/ 196 w 240"/>
                <a:gd name="T1" fmla="*/ 64 h 152"/>
                <a:gd name="T2" fmla="*/ 196 w 240"/>
                <a:gd name="T3" fmla="*/ 62 h 152"/>
                <a:gd name="T4" fmla="*/ 134 w 240"/>
                <a:gd name="T5" fmla="*/ 0 h 152"/>
                <a:gd name="T6" fmla="*/ 78 w 240"/>
                <a:gd name="T7" fmla="*/ 35 h 152"/>
                <a:gd name="T8" fmla="*/ 64 w 240"/>
                <a:gd name="T9" fmla="*/ 32 h 152"/>
                <a:gd name="T10" fmla="*/ 32 w 240"/>
                <a:gd name="T11" fmla="*/ 58 h 152"/>
                <a:gd name="T12" fmla="*/ 0 w 240"/>
                <a:gd name="T13" fmla="*/ 104 h 152"/>
                <a:gd name="T14" fmla="*/ 48 w 240"/>
                <a:gd name="T15" fmla="*/ 152 h 152"/>
                <a:gd name="T16" fmla="*/ 196 w 240"/>
                <a:gd name="T17" fmla="*/ 152 h 152"/>
                <a:gd name="T18" fmla="*/ 196 w 240"/>
                <a:gd name="T19" fmla="*/ 152 h 152"/>
                <a:gd name="T20" fmla="*/ 240 w 240"/>
                <a:gd name="T21" fmla="*/ 108 h 152"/>
                <a:gd name="T22" fmla="*/ 196 w 240"/>
                <a:gd name="T23" fmla="*/ 64 h 152"/>
                <a:gd name="T24" fmla="*/ 196 w 240"/>
                <a:gd name="T25" fmla="*/ 144 h 152"/>
                <a:gd name="T26" fmla="*/ 194 w 240"/>
                <a:gd name="T27" fmla="*/ 144 h 152"/>
                <a:gd name="T28" fmla="*/ 48 w 240"/>
                <a:gd name="T29" fmla="*/ 144 h 152"/>
                <a:gd name="T30" fmla="*/ 8 w 240"/>
                <a:gd name="T31" fmla="*/ 104 h 152"/>
                <a:gd name="T32" fmla="*/ 35 w 240"/>
                <a:gd name="T33" fmla="*/ 66 h 152"/>
                <a:gd name="T34" fmla="*/ 39 w 240"/>
                <a:gd name="T35" fmla="*/ 64 h 152"/>
                <a:gd name="T36" fmla="*/ 40 w 240"/>
                <a:gd name="T37" fmla="*/ 60 h 152"/>
                <a:gd name="T38" fmla="*/ 64 w 240"/>
                <a:gd name="T39" fmla="*/ 40 h 152"/>
                <a:gd name="T40" fmla="*/ 74 w 240"/>
                <a:gd name="T41" fmla="*/ 42 h 152"/>
                <a:gd name="T42" fmla="*/ 82 w 240"/>
                <a:gd name="T43" fmla="*/ 46 h 152"/>
                <a:gd name="T44" fmla="*/ 85 w 240"/>
                <a:gd name="T45" fmla="*/ 38 h 152"/>
                <a:gd name="T46" fmla="*/ 134 w 240"/>
                <a:gd name="T47" fmla="*/ 8 h 152"/>
                <a:gd name="T48" fmla="*/ 188 w 240"/>
                <a:gd name="T49" fmla="*/ 62 h 152"/>
                <a:gd name="T50" fmla="*/ 188 w 240"/>
                <a:gd name="T51" fmla="*/ 62 h 152"/>
                <a:gd name="T52" fmla="*/ 188 w 240"/>
                <a:gd name="T53" fmla="*/ 63 h 152"/>
                <a:gd name="T54" fmla="*/ 188 w 240"/>
                <a:gd name="T55" fmla="*/ 72 h 152"/>
                <a:gd name="T56" fmla="*/ 196 w 240"/>
                <a:gd name="T57" fmla="*/ 72 h 152"/>
                <a:gd name="T58" fmla="*/ 232 w 240"/>
                <a:gd name="T59" fmla="*/ 108 h 152"/>
                <a:gd name="T60" fmla="*/ 196 w 240"/>
                <a:gd name="T61" fmla="*/ 1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0" h="152">
                  <a:moveTo>
                    <a:pt x="196" y="64"/>
                  </a:moveTo>
                  <a:cubicBezTo>
                    <a:pt x="196" y="63"/>
                    <a:pt x="196" y="62"/>
                    <a:pt x="196" y="62"/>
                  </a:cubicBezTo>
                  <a:cubicBezTo>
                    <a:pt x="196" y="27"/>
                    <a:pt x="168" y="0"/>
                    <a:pt x="134" y="0"/>
                  </a:cubicBezTo>
                  <a:cubicBezTo>
                    <a:pt x="109" y="0"/>
                    <a:pt x="88" y="14"/>
                    <a:pt x="78" y="35"/>
                  </a:cubicBezTo>
                  <a:cubicBezTo>
                    <a:pt x="74" y="33"/>
                    <a:pt x="69" y="32"/>
                    <a:pt x="64" y="32"/>
                  </a:cubicBezTo>
                  <a:cubicBezTo>
                    <a:pt x="48" y="32"/>
                    <a:pt x="35" y="43"/>
                    <a:pt x="32" y="58"/>
                  </a:cubicBezTo>
                  <a:cubicBezTo>
                    <a:pt x="13" y="65"/>
                    <a:pt x="0" y="82"/>
                    <a:pt x="0" y="104"/>
                  </a:cubicBezTo>
                  <a:cubicBezTo>
                    <a:pt x="0" y="130"/>
                    <a:pt x="21" y="152"/>
                    <a:pt x="48" y="152"/>
                  </a:cubicBezTo>
                  <a:cubicBezTo>
                    <a:pt x="196" y="152"/>
                    <a:pt x="196" y="152"/>
                    <a:pt x="196" y="152"/>
                  </a:cubicBezTo>
                  <a:cubicBezTo>
                    <a:pt x="196" y="152"/>
                    <a:pt x="196" y="152"/>
                    <a:pt x="196" y="152"/>
                  </a:cubicBezTo>
                  <a:cubicBezTo>
                    <a:pt x="220" y="151"/>
                    <a:pt x="240" y="132"/>
                    <a:pt x="240" y="108"/>
                  </a:cubicBezTo>
                  <a:cubicBezTo>
                    <a:pt x="240" y="83"/>
                    <a:pt x="220" y="64"/>
                    <a:pt x="196" y="64"/>
                  </a:cubicBezTo>
                  <a:close/>
                  <a:moveTo>
                    <a:pt x="196" y="144"/>
                  </a:moveTo>
                  <a:cubicBezTo>
                    <a:pt x="194" y="144"/>
                    <a:pt x="194" y="144"/>
                    <a:pt x="194" y="144"/>
                  </a:cubicBezTo>
                  <a:cubicBezTo>
                    <a:pt x="48" y="144"/>
                    <a:pt x="48" y="144"/>
                    <a:pt x="48" y="144"/>
                  </a:cubicBezTo>
                  <a:cubicBezTo>
                    <a:pt x="26" y="144"/>
                    <a:pt x="8" y="126"/>
                    <a:pt x="8" y="104"/>
                  </a:cubicBezTo>
                  <a:cubicBezTo>
                    <a:pt x="8" y="86"/>
                    <a:pt x="18" y="71"/>
                    <a:pt x="35" y="66"/>
                  </a:cubicBezTo>
                  <a:cubicBezTo>
                    <a:pt x="39" y="64"/>
                    <a:pt x="39" y="64"/>
                    <a:pt x="39" y="64"/>
                  </a:cubicBezTo>
                  <a:cubicBezTo>
                    <a:pt x="40" y="60"/>
                    <a:pt x="40" y="60"/>
                    <a:pt x="40" y="60"/>
                  </a:cubicBezTo>
                  <a:cubicBezTo>
                    <a:pt x="42" y="48"/>
                    <a:pt x="52" y="40"/>
                    <a:pt x="64" y="40"/>
                  </a:cubicBezTo>
                  <a:cubicBezTo>
                    <a:pt x="67" y="40"/>
                    <a:pt x="71" y="40"/>
                    <a:pt x="74" y="42"/>
                  </a:cubicBezTo>
                  <a:cubicBezTo>
                    <a:pt x="82" y="46"/>
                    <a:pt x="82" y="46"/>
                    <a:pt x="82" y="46"/>
                  </a:cubicBezTo>
                  <a:cubicBezTo>
                    <a:pt x="85" y="38"/>
                    <a:pt x="85" y="38"/>
                    <a:pt x="85" y="38"/>
                  </a:cubicBezTo>
                  <a:cubicBezTo>
                    <a:pt x="94" y="20"/>
                    <a:pt x="113" y="8"/>
                    <a:pt x="134" y="8"/>
                  </a:cubicBezTo>
                  <a:cubicBezTo>
                    <a:pt x="164" y="8"/>
                    <a:pt x="188" y="32"/>
                    <a:pt x="188" y="62"/>
                  </a:cubicBezTo>
                  <a:cubicBezTo>
                    <a:pt x="188" y="62"/>
                    <a:pt x="188" y="62"/>
                    <a:pt x="188" y="62"/>
                  </a:cubicBezTo>
                  <a:cubicBezTo>
                    <a:pt x="188" y="63"/>
                    <a:pt x="188" y="63"/>
                    <a:pt x="188" y="63"/>
                  </a:cubicBezTo>
                  <a:cubicBezTo>
                    <a:pt x="188" y="72"/>
                    <a:pt x="188" y="72"/>
                    <a:pt x="188" y="72"/>
                  </a:cubicBezTo>
                  <a:cubicBezTo>
                    <a:pt x="196" y="72"/>
                    <a:pt x="196" y="72"/>
                    <a:pt x="196" y="72"/>
                  </a:cubicBezTo>
                  <a:cubicBezTo>
                    <a:pt x="215" y="72"/>
                    <a:pt x="232" y="88"/>
                    <a:pt x="232" y="108"/>
                  </a:cubicBezTo>
                  <a:cubicBezTo>
                    <a:pt x="232" y="127"/>
                    <a:pt x="216" y="143"/>
                    <a:pt x="196" y="144"/>
                  </a:cubicBez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sp>
          <p:nvSpPr>
            <p:cNvPr id="47" name="Freeform 39"/>
            <p:cNvSpPr>
              <a:spLocks/>
            </p:cNvSpPr>
            <p:nvPr/>
          </p:nvSpPr>
          <p:spPr bwMode="auto">
            <a:xfrm>
              <a:off x="2627313" y="5330826"/>
              <a:ext cx="269874" cy="315913"/>
            </a:xfrm>
            <a:custGeom>
              <a:avLst/>
              <a:gdLst>
                <a:gd name="T0" fmla="*/ 36 w 72"/>
                <a:gd name="T1" fmla="*/ 76 h 84"/>
                <a:gd name="T2" fmla="*/ 8 w 72"/>
                <a:gd name="T3" fmla="*/ 48 h 84"/>
                <a:gd name="T4" fmla="*/ 36 w 72"/>
                <a:gd name="T5" fmla="*/ 20 h 84"/>
                <a:gd name="T6" fmla="*/ 36 w 72"/>
                <a:gd name="T7" fmla="*/ 34 h 84"/>
                <a:gd name="T8" fmla="*/ 66 w 72"/>
                <a:gd name="T9" fmla="*/ 17 h 84"/>
                <a:gd name="T10" fmla="*/ 36 w 72"/>
                <a:gd name="T11" fmla="*/ 0 h 84"/>
                <a:gd name="T12" fmla="*/ 36 w 72"/>
                <a:gd name="T13" fmla="*/ 12 h 84"/>
                <a:gd name="T14" fmla="*/ 0 w 72"/>
                <a:gd name="T15" fmla="*/ 48 h 84"/>
                <a:gd name="T16" fmla="*/ 36 w 72"/>
                <a:gd name="T17" fmla="*/ 84 h 84"/>
                <a:gd name="T18" fmla="*/ 72 w 72"/>
                <a:gd name="T19" fmla="*/ 48 h 84"/>
                <a:gd name="T20" fmla="*/ 64 w 72"/>
                <a:gd name="T21" fmla="*/ 48 h 84"/>
                <a:gd name="T22" fmla="*/ 36 w 72"/>
                <a:gd name="T23"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84">
                  <a:moveTo>
                    <a:pt x="36" y="76"/>
                  </a:moveTo>
                  <a:cubicBezTo>
                    <a:pt x="20" y="76"/>
                    <a:pt x="8" y="63"/>
                    <a:pt x="8" y="48"/>
                  </a:cubicBezTo>
                  <a:cubicBezTo>
                    <a:pt x="8" y="32"/>
                    <a:pt x="20" y="20"/>
                    <a:pt x="36" y="20"/>
                  </a:cubicBezTo>
                  <a:cubicBezTo>
                    <a:pt x="36" y="34"/>
                    <a:pt x="36" y="34"/>
                    <a:pt x="36" y="34"/>
                  </a:cubicBezTo>
                  <a:cubicBezTo>
                    <a:pt x="66" y="17"/>
                    <a:pt x="66" y="17"/>
                    <a:pt x="66" y="17"/>
                  </a:cubicBezTo>
                  <a:cubicBezTo>
                    <a:pt x="36" y="0"/>
                    <a:pt x="36" y="0"/>
                    <a:pt x="36" y="0"/>
                  </a:cubicBezTo>
                  <a:cubicBezTo>
                    <a:pt x="36" y="12"/>
                    <a:pt x="36" y="12"/>
                    <a:pt x="36" y="12"/>
                  </a:cubicBezTo>
                  <a:cubicBezTo>
                    <a:pt x="16" y="12"/>
                    <a:pt x="0" y="28"/>
                    <a:pt x="0" y="48"/>
                  </a:cubicBezTo>
                  <a:cubicBezTo>
                    <a:pt x="0" y="67"/>
                    <a:pt x="16" y="84"/>
                    <a:pt x="36" y="84"/>
                  </a:cubicBezTo>
                  <a:cubicBezTo>
                    <a:pt x="55" y="84"/>
                    <a:pt x="72" y="67"/>
                    <a:pt x="72" y="48"/>
                  </a:cubicBezTo>
                  <a:cubicBezTo>
                    <a:pt x="64" y="48"/>
                    <a:pt x="64" y="48"/>
                    <a:pt x="64" y="48"/>
                  </a:cubicBezTo>
                  <a:cubicBezTo>
                    <a:pt x="64" y="63"/>
                    <a:pt x="51" y="76"/>
                    <a:pt x="36" y="76"/>
                  </a:cubicBezTo>
                  <a:close/>
                </a:path>
              </a:pathLst>
            </a:custGeom>
            <a:grpFill/>
            <a:ln w="9525">
              <a:solidFill>
                <a:schemeClr val="bg1"/>
              </a:solidFill>
              <a:round/>
              <a:headEnd/>
              <a:tailEnd/>
            </a:ln>
            <a:extLst/>
          </p:spPr>
          <p:txBody>
            <a:bodyPr/>
            <a:lstStyle/>
            <a:p>
              <a:pPr>
                <a:defRPr/>
              </a:pPr>
              <a:endParaRPr lang="zh-CN" altLang="en-US">
                <a:solidFill>
                  <a:schemeClr val="bg1">
                    <a:lumMod val="50000"/>
                  </a:schemeClr>
                </a:solidFill>
              </a:endParaRPr>
            </a:p>
          </p:txBody>
        </p:sp>
      </p:grpSp>
      <p:sp>
        <p:nvSpPr>
          <p:cNvPr id="48" name="Freeform 56"/>
          <p:cNvSpPr>
            <a:spLocks noEditPoints="1"/>
          </p:cNvSpPr>
          <p:nvPr/>
        </p:nvSpPr>
        <p:spPr bwMode="auto">
          <a:xfrm>
            <a:off x="5583950" y="4700605"/>
            <a:ext cx="550172" cy="545874"/>
          </a:xfrm>
          <a:custGeom>
            <a:avLst/>
            <a:gdLst>
              <a:gd name="T0" fmla="*/ 2147483646 w 185"/>
              <a:gd name="T1" fmla="*/ 2147483646 h 184"/>
              <a:gd name="T2" fmla="*/ 2147483646 w 185"/>
              <a:gd name="T3" fmla="*/ 0 h 184"/>
              <a:gd name="T4" fmla="*/ 2147483646 w 185"/>
              <a:gd name="T5" fmla="*/ 2147483646 h 184"/>
              <a:gd name="T6" fmla="*/ 2147483646 w 185"/>
              <a:gd name="T7" fmla="*/ 2147483646 h 184"/>
              <a:gd name="T8" fmla="*/ 2147483646 w 185"/>
              <a:gd name="T9" fmla="*/ 2147483646 h 184"/>
              <a:gd name="T10" fmla="*/ 0 w 185"/>
              <a:gd name="T11" fmla="*/ 2147483646 h 184"/>
              <a:gd name="T12" fmla="*/ 0 w 185"/>
              <a:gd name="T13" fmla="*/ 2147483646 h 184"/>
              <a:gd name="T14" fmla="*/ 2147483646 w 185"/>
              <a:gd name="T15" fmla="*/ 2147483646 h 184"/>
              <a:gd name="T16" fmla="*/ 2147483646 w 185"/>
              <a:gd name="T17" fmla="*/ 2147483646 h 184"/>
              <a:gd name="T18" fmla="*/ 2147483646 w 185"/>
              <a:gd name="T19" fmla="*/ 2147483646 h 184"/>
              <a:gd name="T20" fmla="*/ 2147483646 w 185"/>
              <a:gd name="T21" fmla="*/ 2147483646 h 184"/>
              <a:gd name="T22" fmla="*/ 2147483646 w 185"/>
              <a:gd name="T23" fmla="*/ 2147483646 h 184"/>
              <a:gd name="T24" fmla="*/ 2147483646 w 185"/>
              <a:gd name="T25" fmla="*/ 2147483646 h 184"/>
              <a:gd name="T26" fmla="*/ 2147483646 w 185"/>
              <a:gd name="T27" fmla="*/ 2147483646 h 184"/>
              <a:gd name="T28" fmla="*/ 2147483646 w 185"/>
              <a:gd name="T29" fmla="*/ 2147483646 h 184"/>
              <a:gd name="T30" fmla="*/ 2147483646 w 185"/>
              <a:gd name="T31" fmla="*/ 2147483646 h 184"/>
              <a:gd name="T32" fmla="*/ 2147483646 w 185"/>
              <a:gd name="T33" fmla="*/ 2147483646 h 184"/>
              <a:gd name="T34" fmla="*/ 2147483646 w 185"/>
              <a:gd name="T35" fmla="*/ 2147483646 h 184"/>
              <a:gd name="T36" fmla="*/ 2147483646 w 185"/>
              <a:gd name="T37" fmla="*/ 2147483646 h 184"/>
              <a:gd name="T38" fmla="*/ 2147483646 w 185"/>
              <a:gd name="T39" fmla="*/ 2147483646 h 184"/>
              <a:gd name="T40" fmla="*/ 2147483646 w 185"/>
              <a:gd name="T41" fmla="*/ 2147483646 h 184"/>
              <a:gd name="T42" fmla="*/ 2147483646 w 185"/>
              <a:gd name="T43" fmla="*/ 2147483646 h 184"/>
              <a:gd name="T44" fmla="*/ 2147483646 w 185"/>
              <a:gd name="T45" fmla="*/ 2147483646 h 184"/>
              <a:gd name="T46" fmla="*/ 2147483646 w 185"/>
              <a:gd name="T47" fmla="*/ 2147483646 h 184"/>
              <a:gd name="T48" fmla="*/ 2147483646 w 185"/>
              <a:gd name="T49" fmla="*/ 2147483646 h 184"/>
              <a:gd name="T50" fmla="*/ 2147483646 w 185"/>
              <a:gd name="T51" fmla="*/ 2147483646 h 184"/>
              <a:gd name="T52" fmla="*/ 2147483646 w 185"/>
              <a:gd name="T53" fmla="*/ 2147483646 h 184"/>
              <a:gd name="T54" fmla="*/ 2147483646 w 185"/>
              <a:gd name="T55" fmla="*/ 2147483646 h 184"/>
              <a:gd name="T56" fmla="*/ 2147483646 w 185"/>
              <a:gd name="T57" fmla="*/ 2147483646 h 184"/>
              <a:gd name="T58" fmla="*/ 2147483646 w 185"/>
              <a:gd name="T59" fmla="*/ 2147483646 h 1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5" h="184">
                <a:moveTo>
                  <a:pt x="181" y="3"/>
                </a:moveTo>
                <a:cubicBezTo>
                  <a:pt x="178" y="1"/>
                  <a:pt x="175" y="0"/>
                  <a:pt x="172" y="0"/>
                </a:cubicBezTo>
                <a:cubicBezTo>
                  <a:pt x="169" y="0"/>
                  <a:pt x="166" y="1"/>
                  <a:pt x="164" y="3"/>
                </a:cubicBezTo>
                <a:cubicBezTo>
                  <a:pt x="128" y="38"/>
                  <a:pt x="128" y="38"/>
                  <a:pt x="128" y="38"/>
                </a:cubicBezTo>
                <a:cubicBezTo>
                  <a:pt x="128" y="32"/>
                  <a:pt x="128" y="32"/>
                  <a:pt x="128" y="32"/>
                </a:cubicBezTo>
                <a:cubicBezTo>
                  <a:pt x="0" y="32"/>
                  <a:pt x="0" y="32"/>
                  <a:pt x="0" y="32"/>
                </a:cubicBezTo>
                <a:cubicBezTo>
                  <a:pt x="0" y="184"/>
                  <a:pt x="0" y="184"/>
                  <a:pt x="0" y="184"/>
                </a:cubicBezTo>
                <a:cubicBezTo>
                  <a:pt x="152" y="184"/>
                  <a:pt x="152" y="184"/>
                  <a:pt x="152" y="184"/>
                </a:cubicBezTo>
                <a:cubicBezTo>
                  <a:pt x="152" y="56"/>
                  <a:pt x="152" y="56"/>
                  <a:pt x="152" y="56"/>
                </a:cubicBezTo>
                <a:cubicBezTo>
                  <a:pt x="145" y="56"/>
                  <a:pt x="145" y="56"/>
                  <a:pt x="145" y="56"/>
                </a:cubicBezTo>
                <a:cubicBezTo>
                  <a:pt x="181" y="20"/>
                  <a:pt x="181" y="20"/>
                  <a:pt x="181" y="20"/>
                </a:cubicBezTo>
                <a:cubicBezTo>
                  <a:pt x="185" y="15"/>
                  <a:pt x="185" y="8"/>
                  <a:pt x="181" y="3"/>
                </a:cubicBezTo>
                <a:close/>
                <a:moveTo>
                  <a:pt x="144" y="176"/>
                </a:moveTo>
                <a:cubicBezTo>
                  <a:pt x="8" y="176"/>
                  <a:pt x="8" y="176"/>
                  <a:pt x="8" y="176"/>
                </a:cubicBezTo>
                <a:cubicBezTo>
                  <a:pt x="8" y="40"/>
                  <a:pt x="8" y="40"/>
                  <a:pt x="8" y="40"/>
                </a:cubicBezTo>
                <a:cubicBezTo>
                  <a:pt x="127" y="40"/>
                  <a:pt x="127" y="40"/>
                  <a:pt x="127" y="40"/>
                </a:cubicBezTo>
                <a:cubicBezTo>
                  <a:pt x="64" y="102"/>
                  <a:pt x="64" y="102"/>
                  <a:pt x="64" y="102"/>
                </a:cubicBezTo>
                <a:cubicBezTo>
                  <a:pt x="64" y="120"/>
                  <a:pt x="64" y="120"/>
                  <a:pt x="64" y="120"/>
                </a:cubicBezTo>
                <a:cubicBezTo>
                  <a:pt x="81" y="120"/>
                  <a:pt x="81" y="120"/>
                  <a:pt x="81" y="120"/>
                </a:cubicBezTo>
                <a:cubicBezTo>
                  <a:pt x="144" y="56"/>
                  <a:pt x="144" y="56"/>
                  <a:pt x="144" y="56"/>
                </a:cubicBezTo>
                <a:lnTo>
                  <a:pt x="144" y="176"/>
                </a:lnTo>
                <a:close/>
                <a:moveTo>
                  <a:pt x="175" y="14"/>
                </a:moveTo>
                <a:cubicBezTo>
                  <a:pt x="78" y="112"/>
                  <a:pt x="78" y="112"/>
                  <a:pt x="78" y="112"/>
                </a:cubicBezTo>
                <a:cubicBezTo>
                  <a:pt x="72" y="112"/>
                  <a:pt x="72" y="112"/>
                  <a:pt x="72" y="112"/>
                </a:cubicBezTo>
                <a:cubicBezTo>
                  <a:pt x="72" y="106"/>
                  <a:pt x="72" y="106"/>
                  <a:pt x="72" y="106"/>
                </a:cubicBezTo>
                <a:cubicBezTo>
                  <a:pt x="169" y="9"/>
                  <a:pt x="169" y="9"/>
                  <a:pt x="169" y="9"/>
                </a:cubicBezTo>
                <a:cubicBezTo>
                  <a:pt x="170" y="8"/>
                  <a:pt x="172" y="8"/>
                  <a:pt x="172" y="8"/>
                </a:cubicBezTo>
                <a:cubicBezTo>
                  <a:pt x="173" y="8"/>
                  <a:pt x="174" y="8"/>
                  <a:pt x="175" y="9"/>
                </a:cubicBezTo>
                <a:cubicBezTo>
                  <a:pt x="176" y="10"/>
                  <a:pt x="176" y="11"/>
                  <a:pt x="176" y="12"/>
                </a:cubicBezTo>
                <a:cubicBezTo>
                  <a:pt x="176" y="12"/>
                  <a:pt x="176" y="13"/>
                  <a:pt x="175" y="14"/>
                </a:cubicBezTo>
                <a:close/>
              </a:path>
            </a:pathLst>
          </a:custGeom>
          <a:solidFill>
            <a:schemeClr val="bg1"/>
          </a:solidFill>
          <a:ln>
            <a:solidFill>
              <a:schemeClr val="bg1"/>
            </a:solidFill>
          </a:ln>
        </p:spPr>
        <p:txBody>
          <a:bodyPr/>
          <a:lstStyle/>
          <a:p>
            <a:endParaRPr lang="zh-CN" altLang="en-US">
              <a:solidFill>
                <a:schemeClr val="bg1">
                  <a:lumMod val="50000"/>
                </a:schemeClr>
              </a:solidFill>
            </a:endParaRPr>
          </a:p>
        </p:txBody>
      </p:sp>
      <p:sp>
        <p:nvSpPr>
          <p:cNvPr id="49" name="Freeform 33"/>
          <p:cNvSpPr>
            <a:spLocks noEditPoints="1"/>
          </p:cNvSpPr>
          <p:nvPr/>
        </p:nvSpPr>
        <p:spPr bwMode="auto">
          <a:xfrm>
            <a:off x="5162724" y="2588029"/>
            <a:ext cx="545874" cy="477102"/>
          </a:xfrm>
          <a:custGeom>
            <a:avLst/>
            <a:gdLst>
              <a:gd name="T0" fmla="*/ 2147483646 w 454"/>
              <a:gd name="T1" fmla="*/ 0 h 398"/>
              <a:gd name="T2" fmla="*/ 0 w 454"/>
              <a:gd name="T3" fmla="*/ 0 h 398"/>
              <a:gd name="T4" fmla="*/ 0 w 454"/>
              <a:gd name="T5" fmla="*/ 2147483646 h 398"/>
              <a:gd name="T6" fmla="*/ 2147483646 w 454"/>
              <a:gd name="T7" fmla="*/ 2147483646 h 398"/>
              <a:gd name="T8" fmla="*/ 2147483646 w 454"/>
              <a:gd name="T9" fmla="*/ 2147483646 h 398"/>
              <a:gd name="T10" fmla="*/ 2147483646 w 454"/>
              <a:gd name="T11" fmla="*/ 2147483646 h 398"/>
              <a:gd name="T12" fmla="*/ 2147483646 w 454"/>
              <a:gd name="T13" fmla="*/ 2147483646 h 398"/>
              <a:gd name="T14" fmla="*/ 2147483646 w 454"/>
              <a:gd name="T15" fmla="*/ 2147483646 h 398"/>
              <a:gd name="T16" fmla="*/ 2147483646 w 454"/>
              <a:gd name="T17" fmla="*/ 0 h 398"/>
              <a:gd name="T18" fmla="*/ 2147483646 w 454"/>
              <a:gd name="T19" fmla="*/ 2147483646 h 398"/>
              <a:gd name="T20" fmla="*/ 2147483646 w 454"/>
              <a:gd name="T21" fmla="*/ 2147483646 h 398"/>
              <a:gd name="T22" fmla="*/ 2147483646 w 454"/>
              <a:gd name="T23" fmla="*/ 2147483646 h 398"/>
              <a:gd name="T24" fmla="*/ 2147483646 w 454"/>
              <a:gd name="T25" fmla="*/ 2147483646 h 398"/>
              <a:gd name="T26" fmla="*/ 2147483646 w 454"/>
              <a:gd name="T27" fmla="*/ 2147483646 h 398"/>
              <a:gd name="T28" fmla="*/ 2147483646 w 454"/>
              <a:gd name="T29" fmla="*/ 2147483646 h 398"/>
              <a:gd name="T30" fmla="*/ 2147483646 w 454"/>
              <a:gd name="T31" fmla="*/ 2147483646 h 398"/>
              <a:gd name="T32" fmla="*/ 2147483646 w 454"/>
              <a:gd name="T33" fmla="*/ 2147483646 h 398"/>
              <a:gd name="T34" fmla="*/ 2147483646 w 454"/>
              <a:gd name="T35" fmla="*/ 2147483646 h 398"/>
              <a:gd name="T36" fmla="*/ 2147483646 w 454"/>
              <a:gd name="T37" fmla="*/ 2147483646 h 398"/>
              <a:gd name="T38" fmla="*/ 2147483646 w 454"/>
              <a:gd name="T39" fmla="*/ 2147483646 h 398"/>
              <a:gd name="T40" fmla="*/ 2147483646 w 454"/>
              <a:gd name="T41" fmla="*/ 2147483646 h 3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4" h="398">
                <a:moveTo>
                  <a:pt x="454" y="0"/>
                </a:moveTo>
                <a:lnTo>
                  <a:pt x="0" y="0"/>
                </a:lnTo>
                <a:lnTo>
                  <a:pt x="0" y="285"/>
                </a:lnTo>
                <a:lnTo>
                  <a:pt x="156" y="285"/>
                </a:lnTo>
                <a:lnTo>
                  <a:pt x="57" y="398"/>
                </a:lnTo>
                <a:lnTo>
                  <a:pt x="397" y="398"/>
                </a:lnTo>
                <a:lnTo>
                  <a:pt x="300" y="285"/>
                </a:lnTo>
                <a:lnTo>
                  <a:pt x="454" y="285"/>
                </a:lnTo>
                <a:lnTo>
                  <a:pt x="454" y="0"/>
                </a:lnTo>
                <a:close/>
                <a:moveTo>
                  <a:pt x="99" y="379"/>
                </a:moveTo>
                <a:lnTo>
                  <a:pt x="227" y="228"/>
                </a:lnTo>
                <a:lnTo>
                  <a:pt x="357" y="379"/>
                </a:lnTo>
                <a:lnTo>
                  <a:pt x="99" y="379"/>
                </a:lnTo>
                <a:close/>
                <a:moveTo>
                  <a:pt x="435" y="266"/>
                </a:moveTo>
                <a:lnTo>
                  <a:pt x="284" y="266"/>
                </a:lnTo>
                <a:lnTo>
                  <a:pt x="227" y="199"/>
                </a:lnTo>
                <a:lnTo>
                  <a:pt x="170" y="266"/>
                </a:lnTo>
                <a:lnTo>
                  <a:pt x="19" y="266"/>
                </a:lnTo>
                <a:lnTo>
                  <a:pt x="19" y="19"/>
                </a:lnTo>
                <a:lnTo>
                  <a:pt x="435" y="19"/>
                </a:lnTo>
                <a:lnTo>
                  <a:pt x="435" y="266"/>
                </a:lnTo>
                <a:close/>
              </a:path>
            </a:pathLst>
          </a:custGeom>
          <a:solidFill>
            <a:schemeClr val="bg1"/>
          </a:solidFill>
          <a:ln>
            <a:solidFill>
              <a:schemeClr val="bg1"/>
            </a:solidFill>
          </a:ln>
        </p:spPr>
        <p:txBody>
          <a:bodyPr/>
          <a:lstStyle/>
          <a:p>
            <a:endParaRPr lang="zh-CN" altLang="en-US">
              <a:solidFill>
                <a:schemeClr val="bg1">
                  <a:lumMod val="50000"/>
                </a:schemeClr>
              </a:solidFill>
            </a:endParaRPr>
          </a:p>
        </p:txBody>
      </p:sp>
      <p:sp>
        <p:nvSpPr>
          <p:cNvPr id="50" name="矩形 38"/>
          <p:cNvSpPr>
            <a:spLocks noChangeArrowheads="1"/>
          </p:cNvSpPr>
          <p:nvPr/>
        </p:nvSpPr>
        <p:spPr bwMode="auto">
          <a:xfrm>
            <a:off x="8324066" y="2433293"/>
            <a:ext cx="2755159" cy="93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矩形 39"/>
          <p:cNvSpPr>
            <a:spLocks noChangeArrowheads="1"/>
          </p:cNvSpPr>
          <p:nvPr/>
        </p:nvSpPr>
        <p:spPr bwMode="auto">
          <a:xfrm>
            <a:off x="8324066" y="2076541"/>
            <a:ext cx="1706393" cy="51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网络营销</a:t>
            </a:r>
          </a:p>
        </p:txBody>
      </p:sp>
      <p:sp>
        <p:nvSpPr>
          <p:cNvPr id="52" name="矩形 40"/>
          <p:cNvSpPr>
            <a:spLocks noChangeArrowheads="1"/>
          </p:cNvSpPr>
          <p:nvPr/>
        </p:nvSpPr>
        <p:spPr bwMode="auto">
          <a:xfrm>
            <a:off x="8588406" y="3660436"/>
            <a:ext cx="2757309" cy="93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nSpc>
                <a:spcPct val="120000"/>
              </a:lnSpc>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矩形 41"/>
          <p:cNvSpPr>
            <a:spLocks noChangeArrowheads="1"/>
          </p:cNvSpPr>
          <p:nvPr/>
        </p:nvSpPr>
        <p:spPr bwMode="auto">
          <a:xfrm>
            <a:off x="8588406" y="3303684"/>
            <a:ext cx="1674157" cy="50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800" b="1">
                <a:solidFill>
                  <a:schemeClr val="bg1">
                    <a:lumMod val="50000"/>
                  </a:schemeClr>
                </a:solidFill>
                <a:latin typeface="微软雅黑" panose="020B0503020204020204" pitchFamily="34" charset="-122"/>
                <a:ea typeface="微软雅黑" panose="020B0503020204020204" pitchFamily="34" charset="-122"/>
              </a:rPr>
              <a:t>服务营销</a:t>
            </a:r>
          </a:p>
        </p:txBody>
      </p:sp>
      <p:sp>
        <p:nvSpPr>
          <p:cNvPr id="54" name="矩形 42"/>
          <p:cNvSpPr>
            <a:spLocks noChangeArrowheads="1"/>
          </p:cNvSpPr>
          <p:nvPr/>
        </p:nvSpPr>
        <p:spPr bwMode="auto">
          <a:xfrm>
            <a:off x="8208014" y="4945604"/>
            <a:ext cx="2755159" cy="93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nSpc>
                <a:spcPct val="120000"/>
              </a:lnSpc>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矩形 43"/>
          <p:cNvSpPr>
            <a:spLocks noChangeArrowheads="1"/>
          </p:cNvSpPr>
          <p:nvPr/>
        </p:nvSpPr>
        <p:spPr bwMode="auto">
          <a:xfrm>
            <a:off x="8208014" y="4588852"/>
            <a:ext cx="1665560" cy="50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800" b="1">
                <a:solidFill>
                  <a:schemeClr val="bg1">
                    <a:lumMod val="50000"/>
                  </a:schemeClr>
                </a:solidFill>
                <a:latin typeface="微软雅黑" panose="020B0503020204020204" pitchFamily="34" charset="-122"/>
                <a:ea typeface="微软雅黑" panose="020B0503020204020204" pitchFamily="34" charset="-122"/>
              </a:rPr>
              <a:t>数据营销</a:t>
            </a:r>
          </a:p>
        </p:txBody>
      </p:sp>
      <p:sp>
        <p:nvSpPr>
          <p:cNvPr id="56" name="矩形 44"/>
          <p:cNvSpPr>
            <a:spLocks noChangeArrowheads="1"/>
          </p:cNvSpPr>
          <p:nvPr/>
        </p:nvSpPr>
        <p:spPr bwMode="auto">
          <a:xfrm>
            <a:off x="1211176" y="3661945"/>
            <a:ext cx="2755159" cy="93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a:lnSpc>
                <a:spcPct val="120000"/>
              </a:lnSpc>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gn="r">
              <a:lnSpc>
                <a:spcPct val="120000"/>
              </a:lnSpc>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7" name="矩形 45"/>
          <p:cNvSpPr>
            <a:spLocks noChangeArrowheads="1"/>
          </p:cNvSpPr>
          <p:nvPr/>
        </p:nvSpPr>
        <p:spPr bwMode="auto">
          <a:xfrm>
            <a:off x="2875954" y="3287027"/>
            <a:ext cx="1199287" cy="50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对战营销</a:t>
            </a:r>
          </a:p>
        </p:txBody>
      </p:sp>
      <p:sp>
        <p:nvSpPr>
          <p:cNvPr id="58" name="矩形 46"/>
          <p:cNvSpPr>
            <a:spLocks noChangeArrowheads="1"/>
          </p:cNvSpPr>
          <p:nvPr/>
        </p:nvSpPr>
        <p:spPr bwMode="auto">
          <a:xfrm>
            <a:off x="1613059" y="4957858"/>
            <a:ext cx="2755159" cy="93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a:lnSpc>
                <a:spcPct val="120000"/>
              </a:lnSpc>
              <a:spcBef>
                <a:spcPct val="0"/>
              </a:spcBef>
              <a:buFontTx/>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gn="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9" name="矩形 47"/>
          <p:cNvSpPr>
            <a:spLocks noChangeArrowheads="1"/>
          </p:cNvSpPr>
          <p:nvPr/>
        </p:nvSpPr>
        <p:spPr bwMode="auto">
          <a:xfrm>
            <a:off x="3181260" y="4564364"/>
            <a:ext cx="1110759" cy="50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分布营销</a:t>
            </a:r>
          </a:p>
        </p:txBody>
      </p:sp>
      <p:sp>
        <p:nvSpPr>
          <p:cNvPr id="60" name="矩形 48"/>
          <p:cNvSpPr>
            <a:spLocks noChangeArrowheads="1"/>
          </p:cNvSpPr>
          <p:nvPr/>
        </p:nvSpPr>
        <p:spPr bwMode="auto">
          <a:xfrm>
            <a:off x="1484112" y="2520767"/>
            <a:ext cx="2757309" cy="93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a:lnSpc>
                <a:spcPct val="120000"/>
              </a:lnSpc>
              <a:spcBef>
                <a:spcPct val="0"/>
              </a:spcBef>
              <a:buFontTx/>
              <a:buNone/>
            </a:pPr>
            <a:r>
              <a:rPr lang="zh-CN" altLang="en-US" sz="1600">
                <a:solidFill>
                  <a:schemeClr val="bg1">
                    <a:lumMod val="50000"/>
                  </a:schemeClr>
                </a:solidFill>
                <a:latin typeface="微软雅黑" panose="020B0503020204020204" pitchFamily="34" charset="-122"/>
                <a:ea typeface="微软雅黑" panose="020B0503020204020204" pitchFamily="34" charset="-122"/>
              </a:rPr>
              <a:t>请在这里添加你的文字请在这里添加你的文字</a:t>
            </a:r>
          </a:p>
          <a:p>
            <a:pPr algn="r">
              <a:lnSpc>
                <a:spcPct val="120000"/>
              </a:lnSpc>
              <a:spcBef>
                <a:spcPct val="0"/>
              </a:spcBef>
              <a:buFontTx/>
              <a:buNone/>
            </a:pP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61" name="矩形 49"/>
          <p:cNvSpPr>
            <a:spLocks noChangeArrowheads="1"/>
          </p:cNvSpPr>
          <p:nvPr/>
        </p:nvSpPr>
        <p:spPr bwMode="auto">
          <a:xfrm>
            <a:off x="3125104" y="2153472"/>
            <a:ext cx="1212226" cy="50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20000"/>
              </a:lnSpc>
              <a:spcBef>
                <a:spcPct val="0"/>
              </a:spcBef>
              <a:buFontTx/>
              <a:buNone/>
            </a:pPr>
            <a:r>
              <a:rPr lang="zh-CN" altLang="en-US" sz="1800" b="1" dirty="0">
                <a:solidFill>
                  <a:schemeClr val="bg1">
                    <a:lumMod val="50000"/>
                  </a:schemeClr>
                </a:solidFill>
                <a:latin typeface="微软雅黑" panose="020B0503020204020204" pitchFamily="34" charset="-122"/>
                <a:ea typeface="微软雅黑" panose="020B0503020204020204" pitchFamily="34" charset="-122"/>
              </a:rPr>
              <a:t>媒体营销</a:t>
            </a: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anim calcmode="lin" valueType="num">
                                      <p:cBhvr>
                                        <p:cTn id="45" dur="1000" fill="hold"/>
                                        <p:tgtEl>
                                          <p:spTgt spid="29"/>
                                        </p:tgtEl>
                                        <p:attrNameLst>
                                          <p:attrName>ppt_x</p:attrName>
                                        </p:attrNameLst>
                                      </p:cBhvr>
                                      <p:tavLst>
                                        <p:tav tm="0">
                                          <p:val>
                                            <p:strVal val="#ppt_x"/>
                                          </p:val>
                                        </p:tav>
                                        <p:tav tm="100000">
                                          <p:val>
                                            <p:strVal val="#ppt_x"/>
                                          </p:val>
                                        </p:tav>
                                      </p:tavLst>
                                    </p:anim>
                                    <p:anim calcmode="lin" valueType="num">
                                      <p:cBhvr>
                                        <p:cTn id="46" dur="1000" fill="hold"/>
                                        <p:tgtEl>
                                          <p:spTgt spid="2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1000"/>
                                        <p:tgtEl>
                                          <p:spTgt spid="32"/>
                                        </p:tgtEl>
                                      </p:cBhvr>
                                    </p:animEffect>
                                    <p:anim calcmode="lin" valueType="num">
                                      <p:cBhvr>
                                        <p:cTn id="60" dur="1000" fill="hold"/>
                                        <p:tgtEl>
                                          <p:spTgt spid="32"/>
                                        </p:tgtEl>
                                        <p:attrNameLst>
                                          <p:attrName>ppt_x</p:attrName>
                                        </p:attrNameLst>
                                      </p:cBhvr>
                                      <p:tavLst>
                                        <p:tav tm="0">
                                          <p:val>
                                            <p:strVal val="#ppt_x"/>
                                          </p:val>
                                        </p:tav>
                                        <p:tav tm="100000">
                                          <p:val>
                                            <p:strVal val="#ppt_x"/>
                                          </p:val>
                                        </p:tav>
                                      </p:tavLst>
                                    </p:anim>
                                    <p:anim calcmode="lin" valueType="num">
                                      <p:cBhvr>
                                        <p:cTn id="61" dur="1000" fill="hold"/>
                                        <p:tgtEl>
                                          <p:spTgt spid="32"/>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000"/>
                                        <p:tgtEl>
                                          <p:spTgt spid="33"/>
                                        </p:tgtEl>
                                      </p:cBhvr>
                                    </p:animEffect>
                                    <p:anim calcmode="lin" valueType="num">
                                      <p:cBhvr>
                                        <p:cTn id="65" dur="1000" fill="hold"/>
                                        <p:tgtEl>
                                          <p:spTgt spid="33"/>
                                        </p:tgtEl>
                                        <p:attrNameLst>
                                          <p:attrName>ppt_x</p:attrName>
                                        </p:attrNameLst>
                                      </p:cBhvr>
                                      <p:tavLst>
                                        <p:tav tm="0">
                                          <p:val>
                                            <p:strVal val="#ppt_x"/>
                                          </p:val>
                                        </p:tav>
                                        <p:tav tm="100000">
                                          <p:val>
                                            <p:strVal val="#ppt_x"/>
                                          </p:val>
                                        </p:tav>
                                      </p:tavLst>
                                    </p:anim>
                                    <p:anim calcmode="lin" valueType="num">
                                      <p:cBhvr>
                                        <p:cTn id="66" dur="1000" fill="hold"/>
                                        <p:tgtEl>
                                          <p:spTgt spid="33"/>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fade">
                                      <p:cBhvr>
                                        <p:cTn id="74" dur="1000"/>
                                        <p:tgtEl>
                                          <p:spTgt spid="45"/>
                                        </p:tgtEl>
                                      </p:cBhvr>
                                    </p:animEffect>
                                    <p:anim calcmode="lin" valueType="num">
                                      <p:cBhvr>
                                        <p:cTn id="75" dur="1000" fill="hold"/>
                                        <p:tgtEl>
                                          <p:spTgt spid="45"/>
                                        </p:tgtEl>
                                        <p:attrNameLst>
                                          <p:attrName>ppt_x</p:attrName>
                                        </p:attrNameLst>
                                      </p:cBhvr>
                                      <p:tavLst>
                                        <p:tav tm="0">
                                          <p:val>
                                            <p:strVal val="#ppt_x"/>
                                          </p:val>
                                        </p:tav>
                                        <p:tav tm="100000">
                                          <p:val>
                                            <p:strVal val="#ppt_x"/>
                                          </p:val>
                                        </p:tav>
                                      </p:tavLst>
                                    </p:anim>
                                    <p:anim calcmode="lin" valueType="num">
                                      <p:cBhvr>
                                        <p:cTn id="76" dur="1000" fill="hold"/>
                                        <p:tgtEl>
                                          <p:spTgt spid="45"/>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1000"/>
                                        <p:tgtEl>
                                          <p:spTgt spid="48"/>
                                        </p:tgtEl>
                                      </p:cBhvr>
                                    </p:animEffect>
                                    <p:anim calcmode="lin" valueType="num">
                                      <p:cBhvr>
                                        <p:cTn id="80" dur="1000" fill="hold"/>
                                        <p:tgtEl>
                                          <p:spTgt spid="48"/>
                                        </p:tgtEl>
                                        <p:attrNameLst>
                                          <p:attrName>ppt_x</p:attrName>
                                        </p:attrNameLst>
                                      </p:cBhvr>
                                      <p:tavLst>
                                        <p:tav tm="0">
                                          <p:val>
                                            <p:strVal val="#ppt_x"/>
                                          </p:val>
                                        </p:tav>
                                        <p:tav tm="100000">
                                          <p:val>
                                            <p:strVal val="#ppt_x"/>
                                          </p:val>
                                        </p:tav>
                                      </p:tavLst>
                                    </p:anim>
                                    <p:anim calcmode="lin" valueType="num">
                                      <p:cBhvr>
                                        <p:cTn id="81" dur="1000" fill="hold"/>
                                        <p:tgtEl>
                                          <p:spTgt spid="48"/>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1000"/>
                                        <p:tgtEl>
                                          <p:spTgt spid="49"/>
                                        </p:tgtEl>
                                      </p:cBhvr>
                                    </p:animEffect>
                                    <p:anim calcmode="lin" valueType="num">
                                      <p:cBhvr>
                                        <p:cTn id="85" dur="1000" fill="hold"/>
                                        <p:tgtEl>
                                          <p:spTgt spid="49"/>
                                        </p:tgtEl>
                                        <p:attrNameLst>
                                          <p:attrName>ppt_x</p:attrName>
                                        </p:attrNameLst>
                                      </p:cBhvr>
                                      <p:tavLst>
                                        <p:tav tm="0">
                                          <p:val>
                                            <p:strVal val="#ppt_x"/>
                                          </p:val>
                                        </p:tav>
                                        <p:tav tm="100000">
                                          <p:val>
                                            <p:strVal val="#ppt_x"/>
                                          </p:val>
                                        </p:tav>
                                      </p:tavLst>
                                    </p:anim>
                                    <p:anim calcmode="lin" valueType="num">
                                      <p:cBhvr>
                                        <p:cTn id="86" dur="1000" fill="hold"/>
                                        <p:tgtEl>
                                          <p:spTgt spid="49"/>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fade">
                                      <p:cBhvr>
                                        <p:cTn id="89" dur="1000"/>
                                        <p:tgtEl>
                                          <p:spTgt spid="50"/>
                                        </p:tgtEl>
                                      </p:cBhvr>
                                    </p:animEffect>
                                    <p:anim calcmode="lin" valueType="num">
                                      <p:cBhvr>
                                        <p:cTn id="90" dur="1000" fill="hold"/>
                                        <p:tgtEl>
                                          <p:spTgt spid="50"/>
                                        </p:tgtEl>
                                        <p:attrNameLst>
                                          <p:attrName>ppt_x</p:attrName>
                                        </p:attrNameLst>
                                      </p:cBhvr>
                                      <p:tavLst>
                                        <p:tav tm="0">
                                          <p:val>
                                            <p:strVal val="#ppt_x"/>
                                          </p:val>
                                        </p:tav>
                                        <p:tav tm="100000">
                                          <p:val>
                                            <p:strVal val="#ppt_x"/>
                                          </p:val>
                                        </p:tav>
                                      </p:tavLst>
                                    </p:anim>
                                    <p:anim calcmode="lin" valueType="num">
                                      <p:cBhvr>
                                        <p:cTn id="91" dur="1000" fill="hold"/>
                                        <p:tgtEl>
                                          <p:spTgt spid="50"/>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fade">
                                      <p:cBhvr>
                                        <p:cTn id="94" dur="1000"/>
                                        <p:tgtEl>
                                          <p:spTgt spid="51"/>
                                        </p:tgtEl>
                                      </p:cBhvr>
                                    </p:animEffect>
                                    <p:anim calcmode="lin" valueType="num">
                                      <p:cBhvr>
                                        <p:cTn id="95" dur="1000" fill="hold"/>
                                        <p:tgtEl>
                                          <p:spTgt spid="51"/>
                                        </p:tgtEl>
                                        <p:attrNameLst>
                                          <p:attrName>ppt_x</p:attrName>
                                        </p:attrNameLst>
                                      </p:cBhvr>
                                      <p:tavLst>
                                        <p:tav tm="0">
                                          <p:val>
                                            <p:strVal val="#ppt_x"/>
                                          </p:val>
                                        </p:tav>
                                        <p:tav tm="100000">
                                          <p:val>
                                            <p:strVal val="#ppt_x"/>
                                          </p:val>
                                        </p:tav>
                                      </p:tavLst>
                                    </p:anim>
                                    <p:anim calcmode="lin" valueType="num">
                                      <p:cBhvr>
                                        <p:cTn id="96" dur="1000" fill="hold"/>
                                        <p:tgtEl>
                                          <p:spTgt spid="51"/>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fade">
                                      <p:cBhvr>
                                        <p:cTn id="99" dur="1000"/>
                                        <p:tgtEl>
                                          <p:spTgt spid="52"/>
                                        </p:tgtEl>
                                      </p:cBhvr>
                                    </p:animEffect>
                                    <p:anim calcmode="lin" valueType="num">
                                      <p:cBhvr>
                                        <p:cTn id="100" dur="1000" fill="hold"/>
                                        <p:tgtEl>
                                          <p:spTgt spid="52"/>
                                        </p:tgtEl>
                                        <p:attrNameLst>
                                          <p:attrName>ppt_x</p:attrName>
                                        </p:attrNameLst>
                                      </p:cBhvr>
                                      <p:tavLst>
                                        <p:tav tm="0">
                                          <p:val>
                                            <p:strVal val="#ppt_x"/>
                                          </p:val>
                                        </p:tav>
                                        <p:tav tm="100000">
                                          <p:val>
                                            <p:strVal val="#ppt_x"/>
                                          </p:val>
                                        </p:tav>
                                      </p:tavLst>
                                    </p:anim>
                                    <p:anim calcmode="lin" valueType="num">
                                      <p:cBhvr>
                                        <p:cTn id="101" dur="1000" fill="hold"/>
                                        <p:tgtEl>
                                          <p:spTgt spid="5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53"/>
                                        </p:tgtEl>
                                        <p:attrNameLst>
                                          <p:attrName>style.visibility</p:attrName>
                                        </p:attrNameLst>
                                      </p:cBhvr>
                                      <p:to>
                                        <p:strVal val="visible"/>
                                      </p:to>
                                    </p:set>
                                    <p:animEffect transition="in" filter="fade">
                                      <p:cBhvr>
                                        <p:cTn id="104" dur="1000"/>
                                        <p:tgtEl>
                                          <p:spTgt spid="53"/>
                                        </p:tgtEl>
                                      </p:cBhvr>
                                    </p:animEffect>
                                    <p:anim calcmode="lin" valueType="num">
                                      <p:cBhvr>
                                        <p:cTn id="105" dur="1000" fill="hold"/>
                                        <p:tgtEl>
                                          <p:spTgt spid="53"/>
                                        </p:tgtEl>
                                        <p:attrNameLst>
                                          <p:attrName>ppt_x</p:attrName>
                                        </p:attrNameLst>
                                      </p:cBhvr>
                                      <p:tavLst>
                                        <p:tav tm="0">
                                          <p:val>
                                            <p:strVal val="#ppt_x"/>
                                          </p:val>
                                        </p:tav>
                                        <p:tav tm="100000">
                                          <p:val>
                                            <p:strVal val="#ppt_x"/>
                                          </p:val>
                                        </p:tav>
                                      </p:tavLst>
                                    </p:anim>
                                    <p:anim calcmode="lin" valueType="num">
                                      <p:cBhvr>
                                        <p:cTn id="106" dur="1000" fill="hold"/>
                                        <p:tgtEl>
                                          <p:spTgt spid="5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54"/>
                                        </p:tgtEl>
                                        <p:attrNameLst>
                                          <p:attrName>style.visibility</p:attrName>
                                        </p:attrNameLst>
                                      </p:cBhvr>
                                      <p:to>
                                        <p:strVal val="visible"/>
                                      </p:to>
                                    </p:set>
                                    <p:animEffect transition="in" filter="fade">
                                      <p:cBhvr>
                                        <p:cTn id="109" dur="1000"/>
                                        <p:tgtEl>
                                          <p:spTgt spid="54"/>
                                        </p:tgtEl>
                                      </p:cBhvr>
                                    </p:animEffect>
                                    <p:anim calcmode="lin" valueType="num">
                                      <p:cBhvr>
                                        <p:cTn id="110" dur="1000" fill="hold"/>
                                        <p:tgtEl>
                                          <p:spTgt spid="54"/>
                                        </p:tgtEl>
                                        <p:attrNameLst>
                                          <p:attrName>ppt_x</p:attrName>
                                        </p:attrNameLst>
                                      </p:cBhvr>
                                      <p:tavLst>
                                        <p:tav tm="0">
                                          <p:val>
                                            <p:strVal val="#ppt_x"/>
                                          </p:val>
                                        </p:tav>
                                        <p:tav tm="100000">
                                          <p:val>
                                            <p:strVal val="#ppt_x"/>
                                          </p:val>
                                        </p:tav>
                                      </p:tavLst>
                                    </p:anim>
                                    <p:anim calcmode="lin" valueType="num">
                                      <p:cBhvr>
                                        <p:cTn id="111" dur="1000" fill="hold"/>
                                        <p:tgtEl>
                                          <p:spTgt spid="54"/>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55"/>
                                        </p:tgtEl>
                                        <p:attrNameLst>
                                          <p:attrName>style.visibility</p:attrName>
                                        </p:attrNameLst>
                                      </p:cBhvr>
                                      <p:to>
                                        <p:strVal val="visible"/>
                                      </p:to>
                                    </p:set>
                                    <p:animEffect transition="in" filter="fade">
                                      <p:cBhvr>
                                        <p:cTn id="114" dur="1000"/>
                                        <p:tgtEl>
                                          <p:spTgt spid="55"/>
                                        </p:tgtEl>
                                      </p:cBhvr>
                                    </p:animEffect>
                                    <p:anim calcmode="lin" valueType="num">
                                      <p:cBhvr>
                                        <p:cTn id="115" dur="1000" fill="hold"/>
                                        <p:tgtEl>
                                          <p:spTgt spid="55"/>
                                        </p:tgtEl>
                                        <p:attrNameLst>
                                          <p:attrName>ppt_x</p:attrName>
                                        </p:attrNameLst>
                                      </p:cBhvr>
                                      <p:tavLst>
                                        <p:tav tm="0">
                                          <p:val>
                                            <p:strVal val="#ppt_x"/>
                                          </p:val>
                                        </p:tav>
                                        <p:tav tm="100000">
                                          <p:val>
                                            <p:strVal val="#ppt_x"/>
                                          </p:val>
                                        </p:tav>
                                      </p:tavLst>
                                    </p:anim>
                                    <p:anim calcmode="lin" valueType="num">
                                      <p:cBhvr>
                                        <p:cTn id="116" dur="1000" fill="hold"/>
                                        <p:tgtEl>
                                          <p:spTgt spid="55"/>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56"/>
                                        </p:tgtEl>
                                        <p:attrNameLst>
                                          <p:attrName>style.visibility</p:attrName>
                                        </p:attrNameLst>
                                      </p:cBhvr>
                                      <p:to>
                                        <p:strVal val="visible"/>
                                      </p:to>
                                    </p:set>
                                    <p:animEffect transition="in" filter="fade">
                                      <p:cBhvr>
                                        <p:cTn id="119" dur="1000"/>
                                        <p:tgtEl>
                                          <p:spTgt spid="56"/>
                                        </p:tgtEl>
                                      </p:cBhvr>
                                    </p:animEffect>
                                    <p:anim calcmode="lin" valueType="num">
                                      <p:cBhvr>
                                        <p:cTn id="120" dur="1000" fill="hold"/>
                                        <p:tgtEl>
                                          <p:spTgt spid="56"/>
                                        </p:tgtEl>
                                        <p:attrNameLst>
                                          <p:attrName>ppt_x</p:attrName>
                                        </p:attrNameLst>
                                      </p:cBhvr>
                                      <p:tavLst>
                                        <p:tav tm="0">
                                          <p:val>
                                            <p:strVal val="#ppt_x"/>
                                          </p:val>
                                        </p:tav>
                                        <p:tav tm="100000">
                                          <p:val>
                                            <p:strVal val="#ppt_x"/>
                                          </p:val>
                                        </p:tav>
                                      </p:tavLst>
                                    </p:anim>
                                    <p:anim calcmode="lin" valueType="num">
                                      <p:cBhvr>
                                        <p:cTn id="121" dur="1000" fill="hold"/>
                                        <p:tgtEl>
                                          <p:spTgt spid="56"/>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57"/>
                                        </p:tgtEl>
                                        <p:attrNameLst>
                                          <p:attrName>style.visibility</p:attrName>
                                        </p:attrNameLst>
                                      </p:cBhvr>
                                      <p:to>
                                        <p:strVal val="visible"/>
                                      </p:to>
                                    </p:set>
                                    <p:animEffect transition="in" filter="fade">
                                      <p:cBhvr>
                                        <p:cTn id="124" dur="1000"/>
                                        <p:tgtEl>
                                          <p:spTgt spid="57"/>
                                        </p:tgtEl>
                                      </p:cBhvr>
                                    </p:animEffect>
                                    <p:anim calcmode="lin" valueType="num">
                                      <p:cBhvr>
                                        <p:cTn id="125" dur="1000" fill="hold"/>
                                        <p:tgtEl>
                                          <p:spTgt spid="57"/>
                                        </p:tgtEl>
                                        <p:attrNameLst>
                                          <p:attrName>ppt_x</p:attrName>
                                        </p:attrNameLst>
                                      </p:cBhvr>
                                      <p:tavLst>
                                        <p:tav tm="0">
                                          <p:val>
                                            <p:strVal val="#ppt_x"/>
                                          </p:val>
                                        </p:tav>
                                        <p:tav tm="100000">
                                          <p:val>
                                            <p:strVal val="#ppt_x"/>
                                          </p:val>
                                        </p:tav>
                                      </p:tavLst>
                                    </p:anim>
                                    <p:anim calcmode="lin" valueType="num">
                                      <p:cBhvr>
                                        <p:cTn id="126" dur="1000" fill="hold"/>
                                        <p:tgtEl>
                                          <p:spTgt spid="57"/>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58"/>
                                        </p:tgtEl>
                                        <p:attrNameLst>
                                          <p:attrName>style.visibility</p:attrName>
                                        </p:attrNameLst>
                                      </p:cBhvr>
                                      <p:to>
                                        <p:strVal val="visible"/>
                                      </p:to>
                                    </p:set>
                                    <p:animEffect transition="in" filter="fade">
                                      <p:cBhvr>
                                        <p:cTn id="129" dur="1000"/>
                                        <p:tgtEl>
                                          <p:spTgt spid="58"/>
                                        </p:tgtEl>
                                      </p:cBhvr>
                                    </p:animEffect>
                                    <p:anim calcmode="lin" valueType="num">
                                      <p:cBhvr>
                                        <p:cTn id="130" dur="1000" fill="hold"/>
                                        <p:tgtEl>
                                          <p:spTgt spid="58"/>
                                        </p:tgtEl>
                                        <p:attrNameLst>
                                          <p:attrName>ppt_x</p:attrName>
                                        </p:attrNameLst>
                                      </p:cBhvr>
                                      <p:tavLst>
                                        <p:tav tm="0">
                                          <p:val>
                                            <p:strVal val="#ppt_x"/>
                                          </p:val>
                                        </p:tav>
                                        <p:tav tm="100000">
                                          <p:val>
                                            <p:strVal val="#ppt_x"/>
                                          </p:val>
                                        </p:tav>
                                      </p:tavLst>
                                    </p:anim>
                                    <p:anim calcmode="lin" valueType="num">
                                      <p:cBhvr>
                                        <p:cTn id="131" dur="1000" fill="hold"/>
                                        <p:tgtEl>
                                          <p:spTgt spid="58"/>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59"/>
                                        </p:tgtEl>
                                        <p:attrNameLst>
                                          <p:attrName>style.visibility</p:attrName>
                                        </p:attrNameLst>
                                      </p:cBhvr>
                                      <p:to>
                                        <p:strVal val="visible"/>
                                      </p:to>
                                    </p:set>
                                    <p:animEffect transition="in" filter="fade">
                                      <p:cBhvr>
                                        <p:cTn id="134" dur="1000"/>
                                        <p:tgtEl>
                                          <p:spTgt spid="59"/>
                                        </p:tgtEl>
                                      </p:cBhvr>
                                    </p:animEffect>
                                    <p:anim calcmode="lin" valueType="num">
                                      <p:cBhvr>
                                        <p:cTn id="135" dur="1000" fill="hold"/>
                                        <p:tgtEl>
                                          <p:spTgt spid="59"/>
                                        </p:tgtEl>
                                        <p:attrNameLst>
                                          <p:attrName>ppt_x</p:attrName>
                                        </p:attrNameLst>
                                      </p:cBhvr>
                                      <p:tavLst>
                                        <p:tav tm="0">
                                          <p:val>
                                            <p:strVal val="#ppt_x"/>
                                          </p:val>
                                        </p:tav>
                                        <p:tav tm="100000">
                                          <p:val>
                                            <p:strVal val="#ppt_x"/>
                                          </p:val>
                                        </p:tav>
                                      </p:tavLst>
                                    </p:anim>
                                    <p:anim calcmode="lin" valueType="num">
                                      <p:cBhvr>
                                        <p:cTn id="136" dur="1000" fill="hold"/>
                                        <p:tgtEl>
                                          <p:spTgt spid="59"/>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60"/>
                                        </p:tgtEl>
                                        <p:attrNameLst>
                                          <p:attrName>style.visibility</p:attrName>
                                        </p:attrNameLst>
                                      </p:cBhvr>
                                      <p:to>
                                        <p:strVal val="visible"/>
                                      </p:to>
                                    </p:set>
                                    <p:animEffect transition="in" filter="fade">
                                      <p:cBhvr>
                                        <p:cTn id="139" dur="1000"/>
                                        <p:tgtEl>
                                          <p:spTgt spid="60"/>
                                        </p:tgtEl>
                                      </p:cBhvr>
                                    </p:animEffect>
                                    <p:anim calcmode="lin" valueType="num">
                                      <p:cBhvr>
                                        <p:cTn id="140" dur="1000" fill="hold"/>
                                        <p:tgtEl>
                                          <p:spTgt spid="60"/>
                                        </p:tgtEl>
                                        <p:attrNameLst>
                                          <p:attrName>ppt_x</p:attrName>
                                        </p:attrNameLst>
                                      </p:cBhvr>
                                      <p:tavLst>
                                        <p:tav tm="0">
                                          <p:val>
                                            <p:strVal val="#ppt_x"/>
                                          </p:val>
                                        </p:tav>
                                        <p:tav tm="100000">
                                          <p:val>
                                            <p:strVal val="#ppt_x"/>
                                          </p:val>
                                        </p:tav>
                                      </p:tavLst>
                                    </p:anim>
                                    <p:anim calcmode="lin" valueType="num">
                                      <p:cBhvr>
                                        <p:cTn id="141" dur="1000" fill="hold"/>
                                        <p:tgtEl>
                                          <p:spTgt spid="60"/>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61"/>
                                        </p:tgtEl>
                                        <p:attrNameLst>
                                          <p:attrName>style.visibility</p:attrName>
                                        </p:attrNameLst>
                                      </p:cBhvr>
                                      <p:to>
                                        <p:strVal val="visible"/>
                                      </p:to>
                                    </p:set>
                                    <p:animEffect transition="in" filter="fade">
                                      <p:cBhvr>
                                        <p:cTn id="144" dur="1000"/>
                                        <p:tgtEl>
                                          <p:spTgt spid="61"/>
                                        </p:tgtEl>
                                      </p:cBhvr>
                                    </p:animEffect>
                                    <p:anim calcmode="lin" valueType="num">
                                      <p:cBhvr>
                                        <p:cTn id="145" dur="1000" fill="hold"/>
                                        <p:tgtEl>
                                          <p:spTgt spid="61"/>
                                        </p:tgtEl>
                                        <p:attrNameLst>
                                          <p:attrName>ppt_x</p:attrName>
                                        </p:attrNameLst>
                                      </p:cBhvr>
                                      <p:tavLst>
                                        <p:tav tm="0">
                                          <p:val>
                                            <p:strVal val="#ppt_x"/>
                                          </p:val>
                                        </p:tav>
                                        <p:tav tm="100000">
                                          <p:val>
                                            <p:strVal val="#ppt_x"/>
                                          </p:val>
                                        </p:tav>
                                      </p:tavLst>
                                    </p:anim>
                                    <p:anim calcmode="lin" valueType="num">
                                      <p:cBhvr>
                                        <p:cTn id="14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25" grpId="0" animBg="1"/>
      <p:bldP spid="26" grpId="0" animBg="1"/>
      <p:bldP spid="27" grpId="0" animBg="1"/>
      <p:bldP spid="28" grpId="0" animBg="1"/>
      <p:bldP spid="29" grpId="0" animBg="1"/>
      <p:bldP spid="30" grpId="0" animBg="1"/>
      <p:bldP spid="31" grpId="0" animBg="1"/>
      <p:bldP spid="32" grpId="0" animBg="1"/>
      <p:bldP spid="33" grpId="0" animBg="1"/>
      <p:bldP spid="48" grpId="0" animBg="1"/>
      <p:bldP spid="49" grpId="0" animBg="1"/>
      <p:bldP spid="50" grpId="0"/>
      <p:bldP spid="51" grpId="0"/>
      <p:bldP spid="52" grpId="0"/>
      <p:bldP spid="53" grpId="0"/>
      <p:bldP spid="54" grpId="0"/>
      <p:bldP spid="55" grpId="0"/>
      <p:bldP spid="56" grpId="0"/>
      <p:bldP spid="57" grpId="0"/>
      <p:bldP spid="58" grpId="0"/>
      <p:bldP spid="59" grpId="0"/>
      <p:bldP spid="60" grpId="0"/>
      <p:bldP spid="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5" y="548370"/>
            <a:ext cx="4065697" cy="698854"/>
            <a:chOff x="543" y="253844"/>
            <a:chExt cx="3672408" cy="810497"/>
          </a:xfrm>
          <a:solidFill>
            <a:srgbClr val="004C40"/>
          </a:solidFill>
        </p:grpSpPr>
        <p:sp>
          <p:nvSpPr>
            <p:cNvPr id="4" name="矩形 3"/>
            <p:cNvSpPr/>
            <p:nvPr/>
          </p:nvSpPr>
          <p:spPr>
            <a:xfrm>
              <a:off x="543" y="343214"/>
              <a:ext cx="3213357"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3"/>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5"/>
            <a:ext cx="780701" cy="780743"/>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05</a:t>
            </a:r>
            <a:endParaRPr lang="zh-CN" altLang="en-US" sz="3200" b="1" dirty="0">
              <a:solidFill>
                <a:srgbClr val="004C40"/>
              </a:solidFill>
              <a:latin typeface="微软雅黑" pitchFamily="34" charset="-122"/>
              <a:ea typeface="微软雅黑" pitchFamily="34" charset="-122"/>
            </a:endParaRPr>
          </a:p>
        </p:txBody>
      </p:sp>
      <p:grpSp>
        <p:nvGrpSpPr>
          <p:cNvPr id="2" name="组合 1"/>
          <p:cNvGrpSpPr/>
          <p:nvPr/>
        </p:nvGrpSpPr>
        <p:grpSpPr>
          <a:xfrm>
            <a:off x="1382114" y="2364959"/>
            <a:ext cx="9552586" cy="3112210"/>
            <a:chOff x="1774728" y="2554935"/>
            <a:chExt cx="8386358" cy="2732257"/>
          </a:xfrm>
        </p:grpSpPr>
        <p:sp>
          <p:nvSpPr>
            <p:cNvPr id="27" name="Freeform 7"/>
            <p:cNvSpPr>
              <a:spLocks/>
            </p:cNvSpPr>
            <p:nvPr/>
          </p:nvSpPr>
          <p:spPr bwMode="auto">
            <a:xfrm>
              <a:off x="4013925" y="2730650"/>
              <a:ext cx="588963" cy="2420938"/>
            </a:xfrm>
            <a:custGeom>
              <a:avLst/>
              <a:gdLst>
                <a:gd name="T0" fmla="*/ 254723810 w 767"/>
                <a:gd name="T1" fmla="*/ 1572368489 h 3150"/>
                <a:gd name="T2" fmla="*/ 300125409 w 767"/>
                <a:gd name="T3" fmla="*/ 1740709758 h 3150"/>
                <a:gd name="T4" fmla="*/ 452252171 w 767"/>
                <a:gd name="T5" fmla="*/ 1802730347 h 3150"/>
                <a:gd name="T6" fmla="*/ 452252171 w 767"/>
                <a:gd name="T7" fmla="*/ 1860616127 h 3150"/>
                <a:gd name="T8" fmla="*/ 247058076 w 767"/>
                <a:gd name="T9" fmla="*/ 1790325921 h 3150"/>
                <a:gd name="T10" fmla="*/ 181018968 w 767"/>
                <a:gd name="T11" fmla="*/ 1539290790 h 3150"/>
                <a:gd name="T12" fmla="*/ 181018968 w 767"/>
                <a:gd name="T13" fmla="*/ 1185478003 h 3150"/>
                <a:gd name="T14" fmla="*/ 147999414 w 767"/>
                <a:gd name="T15" fmla="*/ 1024815335 h 3150"/>
                <a:gd name="T16" fmla="*/ 0 w 767"/>
                <a:gd name="T17" fmla="*/ 955116145 h 3150"/>
                <a:gd name="T18" fmla="*/ 0 w 767"/>
                <a:gd name="T19" fmla="*/ 905499982 h 3150"/>
                <a:gd name="T20" fmla="*/ 143871298 w 767"/>
                <a:gd name="T21" fmla="*/ 839935601 h 3150"/>
                <a:gd name="T22" fmla="*/ 181018968 w 767"/>
                <a:gd name="T23" fmla="*/ 675138124 h 3150"/>
                <a:gd name="T24" fmla="*/ 181018968 w 767"/>
                <a:gd name="T25" fmla="*/ 321325337 h 3150"/>
                <a:gd name="T26" fmla="*/ 247058076 w 767"/>
                <a:gd name="T27" fmla="*/ 69699189 h 3150"/>
                <a:gd name="T28" fmla="*/ 452252171 w 767"/>
                <a:gd name="T29" fmla="*/ 0 h 3150"/>
                <a:gd name="T30" fmla="*/ 452252171 w 767"/>
                <a:gd name="T31" fmla="*/ 57885780 h 3150"/>
                <a:gd name="T32" fmla="*/ 300125409 w 767"/>
                <a:gd name="T33" fmla="*/ 115181313 h 3150"/>
                <a:gd name="T34" fmla="*/ 254723810 w 767"/>
                <a:gd name="T35" fmla="*/ 288247638 h 3150"/>
                <a:gd name="T36" fmla="*/ 254723810 w 767"/>
                <a:gd name="T37" fmla="*/ 691676589 h 3150"/>
                <a:gd name="T38" fmla="*/ 197528361 w 767"/>
                <a:gd name="T39" fmla="*/ 872422283 h 3150"/>
                <a:gd name="T40" fmla="*/ 73704842 w 767"/>
                <a:gd name="T41" fmla="*/ 922038447 h 3150"/>
                <a:gd name="T42" fmla="*/ 73704842 w 767"/>
                <a:gd name="T43" fmla="*/ 938577680 h 3150"/>
                <a:gd name="T44" fmla="*/ 201656478 w 767"/>
                <a:gd name="T45" fmla="*/ 995872444 h 3150"/>
                <a:gd name="T46" fmla="*/ 254723810 w 767"/>
                <a:gd name="T47" fmla="*/ 1168939538 h 3150"/>
                <a:gd name="T48" fmla="*/ 254723810 w 767"/>
                <a:gd name="T49" fmla="*/ 1572368489 h 31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67" h="3150">
                  <a:moveTo>
                    <a:pt x="432" y="2662"/>
                  </a:moveTo>
                  <a:cubicBezTo>
                    <a:pt x="432" y="2783"/>
                    <a:pt x="458" y="2878"/>
                    <a:pt x="509" y="2947"/>
                  </a:cubicBezTo>
                  <a:cubicBezTo>
                    <a:pt x="560" y="3017"/>
                    <a:pt x="646" y="3052"/>
                    <a:pt x="767" y="3052"/>
                  </a:cubicBezTo>
                  <a:lnTo>
                    <a:pt x="767" y="3150"/>
                  </a:lnTo>
                  <a:cubicBezTo>
                    <a:pt x="609" y="3150"/>
                    <a:pt x="493" y="3110"/>
                    <a:pt x="419" y="3031"/>
                  </a:cubicBezTo>
                  <a:cubicBezTo>
                    <a:pt x="344" y="2952"/>
                    <a:pt x="307" y="2811"/>
                    <a:pt x="307" y="2606"/>
                  </a:cubicBezTo>
                  <a:lnTo>
                    <a:pt x="307" y="2007"/>
                  </a:lnTo>
                  <a:cubicBezTo>
                    <a:pt x="307" y="1896"/>
                    <a:pt x="288" y="1805"/>
                    <a:pt x="251" y="1735"/>
                  </a:cubicBezTo>
                  <a:cubicBezTo>
                    <a:pt x="214" y="1665"/>
                    <a:pt x="130" y="1626"/>
                    <a:pt x="0" y="1617"/>
                  </a:cubicBezTo>
                  <a:lnTo>
                    <a:pt x="0" y="1533"/>
                  </a:lnTo>
                  <a:cubicBezTo>
                    <a:pt x="121" y="1514"/>
                    <a:pt x="202" y="1477"/>
                    <a:pt x="244" y="1422"/>
                  </a:cubicBezTo>
                  <a:cubicBezTo>
                    <a:pt x="286" y="1366"/>
                    <a:pt x="307" y="1273"/>
                    <a:pt x="307" y="1143"/>
                  </a:cubicBezTo>
                  <a:lnTo>
                    <a:pt x="307" y="544"/>
                  </a:lnTo>
                  <a:cubicBezTo>
                    <a:pt x="307" y="339"/>
                    <a:pt x="344" y="198"/>
                    <a:pt x="419" y="118"/>
                  </a:cubicBezTo>
                  <a:cubicBezTo>
                    <a:pt x="493" y="39"/>
                    <a:pt x="609" y="0"/>
                    <a:pt x="767" y="0"/>
                  </a:cubicBezTo>
                  <a:lnTo>
                    <a:pt x="767" y="98"/>
                  </a:lnTo>
                  <a:cubicBezTo>
                    <a:pt x="646" y="98"/>
                    <a:pt x="560" y="130"/>
                    <a:pt x="509" y="195"/>
                  </a:cubicBezTo>
                  <a:cubicBezTo>
                    <a:pt x="458" y="260"/>
                    <a:pt x="432" y="358"/>
                    <a:pt x="432" y="488"/>
                  </a:cubicBezTo>
                  <a:lnTo>
                    <a:pt x="432" y="1171"/>
                  </a:lnTo>
                  <a:cubicBezTo>
                    <a:pt x="432" y="1319"/>
                    <a:pt x="400" y="1422"/>
                    <a:pt x="335" y="1477"/>
                  </a:cubicBezTo>
                  <a:cubicBezTo>
                    <a:pt x="270" y="1533"/>
                    <a:pt x="200" y="1561"/>
                    <a:pt x="125" y="1561"/>
                  </a:cubicBezTo>
                  <a:lnTo>
                    <a:pt x="125" y="1589"/>
                  </a:lnTo>
                  <a:cubicBezTo>
                    <a:pt x="209" y="1589"/>
                    <a:pt x="281" y="1621"/>
                    <a:pt x="342" y="1686"/>
                  </a:cubicBezTo>
                  <a:cubicBezTo>
                    <a:pt x="402" y="1751"/>
                    <a:pt x="432" y="1849"/>
                    <a:pt x="432" y="1979"/>
                  </a:cubicBezTo>
                  <a:lnTo>
                    <a:pt x="432" y="2662"/>
                  </a:lnTo>
                  <a:close/>
                </a:path>
              </a:pathLst>
            </a:custGeom>
            <a:solidFill>
              <a:srgbClr val="8CC344"/>
            </a:solidFill>
            <a:ln>
              <a:noFill/>
            </a:ln>
            <a:extLst/>
          </p:spPr>
          <p:txBody>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zh-CN" altLang="en-US" sz="1800" b="0" i="0" u="none" strike="noStrike" kern="1200" cap="none" spc="0" normalizeH="0" baseline="0" noProof="0">
                <a:ln>
                  <a:noFill/>
                </a:ln>
                <a:solidFill>
                  <a:srgbClr val="404E63"/>
                </a:solidFill>
                <a:effectLst/>
                <a:uLnTx/>
                <a:uFillTx/>
                <a:latin typeface="Arial" charset="0"/>
                <a:ea typeface="宋体" pitchFamily="2" charset="-122"/>
                <a:cs typeface="+mn-cs"/>
              </a:endParaRPr>
            </a:p>
          </p:txBody>
        </p:sp>
        <p:sp>
          <p:nvSpPr>
            <p:cNvPr id="28" name="椭圆 27"/>
            <p:cNvSpPr>
              <a:spLocks noChangeArrowheads="1"/>
            </p:cNvSpPr>
            <p:nvPr/>
          </p:nvSpPr>
          <p:spPr bwMode="auto">
            <a:xfrm>
              <a:off x="1774728" y="2970362"/>
              <a:ext cx="2055048" cy="1906587"/>
            </a:xfrm>
            <a:prstGeom prst="ellipse">
              <a:avLst/>
            </a:prstGeom>
            <a:solidFill>
              <a:srgbClr val="004C40"/>
            </a:solidFill>
            <a:ln>
              <a:noFill/>
            </a:ln>
            <a:extLst/>
          </p:spPr>
          <p:txBody>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zh-CN" altLang="en-US" sz="1800" b="0" i="0" u="none" strike="noStrike" kern="1200" cap="none" spc="0" normalizeH="0" baseline="0" noProof="0">
                <a:ln>
                  <a:noFill/>
                </a:ln>
                <a:solidFill>
                  <a:srgbClr val="404E63"/>
                </a:solidFill>
                <a:effectLst/>
                <a:uLnTx/>
                <a:uFillTx/>
                <a:latin typeface="Arial" charset="0"/>
                <a:ea typeface="宋体" pitchFamily="2" charset="-122"/>
                <a:cs typeface="+mn-cs"/>
              </a:endParaRPr>
            </a:p>
          </p:txBody>
        </p:sp>
        <p:sp>
          <p:nvSpPr>
            <p:cNvPr id="29" name="TextBox 6"/>
            <p:cNvSpPr txBox="1">
              <a:spLocks noChangeArrowheads="1"/>
            </p:cNvSpPr>
            <p:nvPr/>
          </p:nvSpPr>
          <p:spPr bwMode="auto">
            <a:xfrm>
              <a:off x="2015799" y="3350566"/>
              <a:ext cx="163952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lgn="ctr" eaLnBrk="1" hangingPunct="1"/>
              <a:r>
                <a:rPr lang="zh-CN" altLang="en-US" sz="2000" b="1" dirty="0">
                  <a:solidFill>
                    <a:srgbClr val="F8F8F8"/>
                  </a:solidFill>
                  <a:latin typeface="微软雅黑" pitchFamily="34" charset="-122"/>
                  <a:ea typeface="微软雅黑" pitchFamily="34" charset="-122"/>
                </a:rPr>
                <a:t>但试运行也暴露出很多不足之处，主要体现在：</a:t>
              </a:r>
            </a:p>
          </p:txBody>
        </p:sp>
        <p:grpSp>
          <p:nvGrpSpPr>
            <p:cNvPr id="30" name="组合 29"/>
            <p:cNvGrpSpPr/>
            <p:nvPr/>
          </p:nvGrpSpPr>
          <p:grpSpPr>
            <a:xfrm>
              <a:off x="4645750" y="2554935"/>
              <a:ext cx="5515336" cy="627599"/>
              <a:chOff x="4582250" y="3355035"/>
              <a:chExt cx="5515336" cy="627599"/>
            </a:xfrm>
          </p:grpSpPr>
          <p:sp>
            <p:nvSpPr>
              <p:cNvPr id="31" name="Freeform 8"/>
              <p:cNvSpPr>
                <a:spLocks/>
              </p:cNvSpPr>
              <p:nvPr/>
            </p:nvSpPr>
            <p:spPr bwMode="auto">
              <a:xfrm>
                <a:off x="4582250" y="3355035"/>
                <a:ext cx="5515336" cy="627599"/>
              </a:xfrm>
              <a:custGeom>
                <a:avLst/>
                <a:gdLst>
                  <a:gd name="T0" fmla="*/ 155420511 w 7060"/>
                  <a:gd name="T1" fmla="*/ 0 h 587"/>
                  <a:gd name="T2" fmla="*/ 2147483647 w 7060"/>
                  <a:gd name="T3" fmla="*/ 0 h 587"/>
                  <a:gd name="T4" fmla="*/ 2147483647 w 7060"/>
                  <a:gd name="T5" fmla="*/ 155068628 h 587"/>
                  <a:gd name="T6" fmla="*/ 2147483647 w 7060"/>
                  <a:gd name="T7" fmla="*/ 155068628 h 587"/>
                  <a:gd name="T8" fmla="*/ 2147483647 w 7060"/>
                  <a:gd name="T9" fmla="*/ 310666871 h 587"/>
                  <a:gd name="T10" fmla="*/ 155420511 w 7060"/>
                  <a:gd name="T11" fmla="*/ 310666871 h 587"/>
                  <a:gd name="T12" fmla="*/ 0 w 7060"/>
                  <a:gd name="T13" fmla="*/ 155068628 h 587"/>
                  <a:gd name="T14" fmla="*/ 0 w 7060"/>
                  <a:gd name="T15" fmla="*/ 155068628 h 587"/>
                  <a:gd name="T16" fmla="*/ 155420511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8CC344"/>
              </a:solidFill>
              <a:ln>
                <a:noFill/>
              </a:ln>
              <a:extLst/>
            </p:spPr>
            <p:txBody>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zh-CN" altLang="en-US" sz="1800" b="0" i="0" u="none" strike="noStrike" kern="1200" cap="none" spc="0" normalizeH="0" baseline="0" noProof="0">
                  <a:ln>
                    <a:noFill/>
                  </a:ln>
                  <a:solidFill>
                    <a:srgbClr val="404E63"/>
                  </a:solidFill>
                  <a:effectLst/>
                  <a:uLnTx/>
                  <a:uFillTx/>
                  <a:latin typeface="Arial" charset="0"/>
                  <a:ea typeface="宋体" pitchFamily="2" charset="-122"/>
                  <a:cs typeface="+mn-cs"/>
                </a:endParaRPr>
              </a:p>
            </p:txBody>
          </p:sp>
          <p:sp>
            <p:nvSpPr>
              <p:cNvPr id="32" name="矩形 31"/>
              <p:cNvSpPr>
                <a:spLocks noChangeArrowheads="1"/>
              </p:cNvSpPr>
              <p:nvPr/>
            </p:nvSpPr>
            <p:spPr bwMode="auto">
              <a:xfrm>
                <a:off x="4744174" y="3400575"/>
                <a:ext cx="53534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r>
                  <a:rPr lang="en-US" altLang="zh-CN" sz="1400" dirty="0">
                    <a:solidFill>
                      <a:srgbClr val="F8F8F8"/>
                    </a:solidFill>
                    <a:latin typeface="微软雅黑" pitchFamily="34" charset="-122"/>
                    <a:ea typeface="微软雅黑" pitchFamily="34" charset="-122"/>
                  </a:rPr>
                  <a:t>1. </a:t>
                </a:r>
                <a:r>
                  <a:rPr lang="zh-CN" altLang="en-US" sz="1400" dirty="0">
                    <a:solidFill>
                      <a:srgbClr val="F8F8F8"/>
                    </a:solidFill>
                    <a:latin typeface="微软雅黑" pitchFamily="34" charset="-122"/>
                    <a:ea typeface="微软雅黑" pitchFamily="34" charset="-122"/>
                  </a:rPr>
                  <a:t>站镜像有待增加，现在的单镜像严重影响了远程用户的调阅速率与浏览效果</a:t>
                </a:r>
              </a:p>
            </p:txBody>
          </p:sp>
        </p:grpSp>
        <p:grpSp>
          <p:nvGrpSpPr>
            <p:cNvPr id="33" name="组合 32"/>
            <p:cNvGrpSpPr/>
            <p:nvPr/>
          </p:nvGrpSpPr>
          <p:grpSpPr>
            <a:xfrm>
              <a:off x="4645750" y="3588945"/>
              <a:ext cx="5515336" cy="666283"/>
              <a:chOff x="4582250" y="4389045"/>
              <a:chExt cx="5515336" cy="666283"/>
            </a:xfrm>
          </p:grpSpPr>
          <p:sp>
            <p:nvSpPr>
              <p:cNvPr id="34" name="Freeform 8"/>
              <p:cNvSpPr>
                <a:spLocks/>
              </p:cNvSpPr>
              <p:nvPr/>
            </p:nvSpPr>
            <p:spPr bwMode="auto">
              <a:xfrm>
                <a:off x="4582250" y="4389045"/>
                <a:ext cx="5515336" cy="666283"/>
              </a:xfrm>
              <a:custGeom>
                <a:avLst/>
                <a:gdLst>
                  <a:gd name="T0" fmla="*/ 155420511 w 7060"/>
                  <a:gd name="T1" fmla="*/ 0 h 587"/>
                  <a:gd name="T2" fmla="*/ 2147483647 w 7060"/>
                  <a:gd name="T3" fmla="*/ 0 h 587"/>
                  <a:gd name="T4" fmla="*/ 2147483647 w 7060"/>
                  <a:gd name="T5" fmla="*/ 153917953 h 587"/>
                  <a:gd name="T6" fmla="*/ 2147483647 w 7060"/>
                  <a:gd name="T7" fmla="*/ 153917953 h 587"/>
                  <a:gd name="T8" fmla="*/ 2147483647 w 7060"/>
                  <a:gd name="T9" fmla="*/ 308360652 h 587"/>
                  <a:gd name="T10" fmla="*/ 155420511 w 7060"/>
                  <a:gd name="T11" fmla="*/ 308360652 h 587"/>
                  <a:gd name="T12" fmla="*/ 0 w 7060"/>
                  <a:gd name="T13" fmla="*/ 153917953 h 587"/>
                  <a:gd name="T14" fmla="*/ 0 w 7060"/>
                  <a:gd name="T15" fmla="*/ 153917953 h 587"/>
                  <a:gd name="T16" fmla="*/ 155420511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004C40"/>
              </a:solidFill>
              <a:ln>
                <a:noFill/>
              </a:ln>
              <a:extLst/>
            </p:spPr>
            <p:txBody>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zh-CN" altLang="en-US" sz="1800" b="0" i="0" u="none" strike="noStrike" kern="1200" cap="none" spc="0" normalizeH="0" baseline="0" noProof="0">
                  <a:ln>
                    <a:noFill/>
                  </a:ln>
                  <a:solidFill>
                    <a:srgbClr val="404E63"/>
                  </a:solidFill>
                  <a:effectLst/>
                  <a:uLnTx/>
                  <a:uFillTx/>
                  <a:latin typeface="Arial" charset="0"/>
                  <a:ea typeface="宋体" pitchFamily="2" charset="-122"/>
                  <a:cs typeface="+mn-cs"/>
                </a:endParaRPr>
              </a:p>
            </p:txBody>
          </p:sp>
          <p:sp>
            <p:nvSpPr>
              <p:cNvPr id="35" name="矩形 34"/>
              <p:cNvSpPr>
                <a:spLocks noChangeArrowheads="1"/>
              </p:cNvSpPr>
              <p:nvPr/>
            </p:nvSpPr>
            <p:spPr bwMode="auto">
              <a:xfrm>
                <a:off x="4744175" y="4486837"/>
                <a:ext cx="51966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r>
                  <a:rPr lang="en-US" altLang="zh-CN" sz="1400" dirty="0">
                    <a:solidFill>
                      <a:srgbClr val="F8F8F8"/>
                    </a:solidFill>
                    <a:latin typeface="微软雅黑" pitchFamily="34" charset="-122"/>
                    <a:ea typeface="微软雅黑" pitchFamily="34" charset="-122"/>
                  </a:rPr>
                  <a:t>2.</a:t>
                </a:r>
                <a:r>
                  <a:rPr lang="zh-CN" altLang="en-US" sz="1400" dirty="0">
                    <a:solidFill>
                      <a:srgbClr val="F8F8F8"/>
                    </a:solidFill>
                    <a:latin typeface="微软雅黑" pitchFamily="34" charset="-122"/>
                    <a:ea typeface="微软雅黑" pitchFamily="34" charset="-122"/>
                  </a:rPr>
                  <a:t>数据库只限于企业与产品信息的使用，不能满足用户搜索动态信息的需要</a:t>
                </a:r>
              </a:p>
            </p:txBody>
          </p:sp>
        </p:grpSp>
        <p:grpSp>
          <p:nvGrpSpPr>
            <p:cNvPr id="36" name="组合 35"/>
            <p:cNvGrpSpPr/>
            <p:nvPr/>
          </p:nvGrpSpPr>
          <p:grpSpPr>
            <a:xfrm>
              <a:off x="4724128" y="4627582"/>
              <a:ext cx="5436958" cy="659610"/>
              <a:chOff x="4660628" y="5427682"/>
              <a:chExt cx="5436958" cy="659610"/>
            </a:xfrm>
            <a:solidFill>
              <a:srgbClr val="1F4E79"/>
            </a:solidFill>
          </p:grpSpPr>
          <p:sp>
            <p:nvSpPr>
              <p:cNvPr id="37" name="Freeform 8"/>
              <p:cNvSpPr>
                <a:spLocks/>
              </p:cNvSpPr>
              <p:nvPr/>
            </p:nvSpPr>
            <p:spPr bwMode="auto">
              <a:xfrm>
                <a:off x="4660628" y="5427682"/>
                <a:ext cx="5436958" cy="659610"/>
              </a:xfrm>
              <a:custGeom>
                <a:avLst/>
                <a:gdLst>
                  <a:gd name="T0" fmla="*/ 155420511 w 7060"/>
                  <a:gd name="T1" fmla="*/ 0 h 587"/>
                  <a:gd name="T2" fmla="*/ 2147483647 w 7060"/>
                  <a:gd name="T3" fmla="*/ 0 h 587"/>
                  <a:gd name="T4" fmla="*/ 2147483647 w 7060"/>
                  <a:gd name="T5" fmla="*/ 155068628 h 587"/>
                  <a:gd name="T6" fmla="*/ 2147483647 w 7060"/>
                  <a:gd name="T7" fmla="*/ 155068628 h 587"/>
                  <a:gd name="T8" fmla="*/ 2147483647 w 7060"/>
                  <a:gd name="T9" fmla="*/ 310666871 h 587"/>
                  <a:gd name="T10" fmla="*/ 155420511 w 7060"/>
                  <a:gd name="T11" fmla="*/ 310666871 h 587"/>
                  <a:gd name="T12" fmla="*/ 0 w 7060"/>
                  <a:gd name="T13" fmla="*/ 155068628 h 587"/>
                  <a:gd name="T14" fmla="*/ 0 w 7060"/>
                  <a:gd name="T15" fmla="*/ 155068628 h 587"/>
                  <a:gd name="T16" fmla="*/ 155420511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8CC344"/>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zh-CN" altLang="en-US" sz="1800" b="0" i="0" u="none" strike="noStrike" kern="1200" cap="none" spc="0" normalizeH="0" baseline="0" noProof="0">
                  <a:ln>
                    <a:noFill/>
                  </a:ln>
                  <a:solidFill>
                    <a:srgbClr val="404E63"/>
                  </a:solidFill>
                  <a:effectLst/>
                  <a:uLnTx/>
                  <a:uFillTx/>
                  <a:latin typeface="Arial" charset="0"/>
                  <a:ea typeface="宋体" pitchFamily="2" charset="-122"/>
                  <a:cs typeface="+mn-cs"/>
                </a:endParaRPr>
              </a:p>
            </p:txBody>
          </p:sp>
          <p:sp>
            <p:nvSpPr>
              <p:cNvPr id="38" name="矩形 37"/>
              <p:cNvSpPr>
                <a:spLocks noChangeArrowheads="1"/>
              </p:cNvSpPr>
              <p:nvPr/>
            </p:nvSpPr>
            <p:spPr bwMode="auto">
              <a:xfrm>
                <a:off x="4822552" y="5487872"/>
                <a:ext cx="5275033" cy="52322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r>
                  <a:rPr lang="en-US" altLang="zh-CN" sz="1400" dirty="0">
                    <a:solidFill>
                      <a:srgbClr val="F8F8F8"/>
                    </a:solidFill>
                    <a:latin typeface="微软雅黑" pitchFamily="34" charset="-122"/>
                    <a:ea typeface="微软雅黑" pitchFamily="34" charset="-122"/>
                  </a:rPr>
                  <a:t>3. </a:t>
                </a:r>
                <a:r>
                  <a:rPr lang="zh-CN" altLang="en-US" sz="1400" dirty="0">
                    <a:solidFill>
                      <a:srgbClr val="F8F8F8"/>
                    </a:solidFill>
                    <a:latin typeface="微软雅黑" pitchFamily="34" charset="-122"/>
                    <a:ea typeface="微软雅黑" pitchFamily="34" charset="-122"/>
                  </a:rPr>
                  <a:t>受资金和现实的限制，很多功能不能及时实现，网站功能、网站内容及网站知名度都无法在短期内突破质的飞跃。</a:t>
                </a:r>
              </a:p>
            </p:txBody>
          </p:sp>
        </p:grpSp>
      </p:gr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42" presetClass="entr" presetSubtype="0"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45" y="548370"/>
            <a:ext cx="4065697" cy="698854"/>
            <a:chOff x="543" y="253844"/>
            <a:chExt cx="3672408" cy="810497"/>
          </a:xfrm>
          <a:solidFill>
            <a:srgbClr val="004C40"/>
          </a:solidFill>
        </p:grpSpPr>
        <p:sp>
          <p:nvSpPr>
            <p:cNvPr id="4" name="矩形 3"/>
            <p:cNvSpPr/>
            <p:nvPr/>
          </p:nvSpPr>
          <p:spPr>
            <a:xfrm>
              <a:off x="543" y="343214"/>
              <a:ext cx="3213357" cy="6317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3036418" y="427808"/>
              <a:ext cx="810497" cy="46256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标题 1"/>
          <p:cNvSpPr txBox="1">
            <a:spLocks/>
          </p:cNvSpPr>
          <p:nvPr/>
        </p:nvSpPr>
        <p:spPr>
          <a:xfrm>
            <a:off x="1006211" y="617253"/>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点击加入标题</a:t>
            </a:r>
          </a:p>
        </p:txBody>
      </p:sp>
      <p:sp>
        <p:nvSpPr>
          <p:cNvPr id="7" name="椭圆 6"/>
          <p:cNvSpPr/>
          <p:nvPr/>
        </p:nvSpPr>
        <p:spPr>
          <a:xfrm>
            <a:off x="154853" y="507425"/>
            <a:ext cx="780701" cy="780743"/>
          </a:xfrm>
          <a:prstGeom prst="ellipse">
            <a:avLst/>
          </a:prstGeom>
          <a:gradFill>
            <a:gsLst>
              <a:gs pos="34000">
                <a:schemeClr val="bg1"/>
              </a:gs>
              <a:gs pos="96000">
                <a:srgbClr val="DBDBDD"/>
              </a:gs>
            </a:gsLst>
            <a:path path="circle">
              <a:fillToRect l="100000" t="100000"/>
            </a:path>
          </a:gradFill>
          <a:ln w="19050">
            <a:solidFill>
              <a:schemeClr val="bg1"/>
            </a:solidFill>
          </a:ln>
          <a:effectLst>
            <a:outerShdw blurRad="254000" dist="88900" dir="7200000" sx="92000" sy="92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dirty="0"/>
          </a:p>
        </p:txBody>
      </p:sp>
      <p:sp>
        <p:nvSpPr>
          <p:cNvPr id="8" name="TextBox 7"/>
          <p:cNvSpPr txBox="1"/>
          <p:nvPr/>
        </p:nvSpPr>
        <p:spPr>
          <a:xfrm>
            <a:off x="199534" y="587400"/>
            <a:ext cx="691209" cy="584771"/>
          </a:xfrm>
          <a:prstGeom prst="rect">
            <a:avLst/>
          </a:prstGeom>
          <a:noFill/>
        </p:spPr>
        <p:txBody>
          <a:bodyPr wrap="none" lIns="91437" tIns="45718" rIns="91437" bIns="45718" rtlCol="0">
            <a:spAutoFit/>
          </a:bodyPr>
          <a:lstStyle/>
          <a:p>
            <a:r>
              <a:rPr lang="en-US" altLang="zh-CN" sz="3200" b="1" dirty="0" smtClean="0">
                <a:solidFill>
                  <a:srgbClr val="004C40"/>
                </a:solidFill>
                <a:latin typeface="微软雅黑" pitchFamily="34" charset="-122"/>
                <a:ea typeface="微软雅黑" pitchFamily="34" charset="-122"/>
              </a:rPr>
              <a:t>06</a:t>
            </a:r>
            <a:endParaRPr lang="zh-CN" altLang="en-US" sz="3200" b="1" dirty="0">
              <a:solidFill>
                <a:srgbClr val="004C40"/>
              </a:solidFill>
              <a:latin typeface="微软雅黑" pitchFamily="34" charset="-122"/>
              <a:ea typeface="微软雅黑" pitchFamily="34" charset="-122"/>
            </a:endParaRPr>
          </a:p>
        </p:txBody>
      </p:sp>
      <p:grpSp>
        <p:nvGrpSpPr>
          <p:cNvPr id="38" name="组合 37"/>
          <p:cNvGrpSpPr/>
          <p:nvPr/>
        </p:nvGrpSpPr>
        <p:grpSpPr>
          <a:xfrm>
            <a:off x="891889" y="2569713"/>
            <a:ext cx="10499035" cy="2754870"/>
            <a:chOff x="755650" y="1837084"/>
            <a:chExt cx="7635875" cy="2003597"/>
          </a:xfrm>
        </p:grpSpPr>
        <p:sp>
          <p:nvSpPr>
            <p:cNvPr id="39" name="Freeform 3"/>
            <p:cNvSpPr/>
            <p:nvPr/>
          </p:nvSpPr>
          <p:spPr bwMode="auto">
            <a:xfrm>
              <a:off x="755650" y="2637184"/>
              <a:ext cx="2085975" cy="50323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8CC344"/>
            </a:solidFill>
            <a:ln w="9525" cmpd="sng">
              <a:noFill/>
              <a:round/>
            </a:ln>
          </p:spPr>
          <p:txBody>
            <a:bodyPr/>
            <a:lstStyle/>
            <a:p>
              <a:endParaRPr lang="zh-CN" altLang="en-US">
                <a:solidFill>
                  <a:schemeClr val="bg1">
                    <a:lumMod val="50000"/>
                  </a:schemeClr>
                </a:solidFill>
              </a:endParaRPr>
            </a:p>
          </p:txBody>
        </p:sp>
        <p:sp>
          <p:nvSpPr>
            <p:cNvPr id="40" name="Freeform 4"/>
            <p:cNvSpPr/>
            <p:nvPr/>
          </p:nvSpPr>
          <p:spPr bwMode="auto">
            <a:xfrm>
              <a:off x="2627313" y="2716559"/>
              <a:ext cx="2089150" cy="503238"/>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rgbClr val="004C40"/>
            </a:solidFill>
            <a:ln w="9525" cmpd="sng">
              <a:noFill/>
              <a:round/>
            </a:ln>
          </p:spPr>
          <p:txBody>
            <a:bodyPr/>
            <a:lstStyle/>
            <a:p>
              <a:endParaRPr lang="zh-CN" altLang="en-US">
                <a:solidFill>
                  <a:schemeClr val="bg1">
                    <a:lumMod val="50000"/>
                  </a:schemeClr>
                </a:solidFill>
              </a:endParaRPr>
            </a:p>
          </p:txBody>
        </p:sp>
        <p:sp>
          <p:nvSpPr>
            <p:cNvPr id="41" name="Freeform 5"/>
            <p:cNvSpPr/>
            <p:nvPr/>
          </p:nvSpPr>
          <p:spPr bwMode="auto">
            <a:xfrm>
              <a:off x="4433888" y="2637184"/>
              <a:ext cx="2084387" cy="50323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8CC344"/>
            </a:solidFill>
            <a:ln w="9525" cmpd="sng">
              <a:noFill/>
              <a:round/>
            </a:ln>
          </p:spPr>
          <p:txBody>
            <a:bodyPr/>
            <a:lstStyle/>
            <a:p>
              <a:endParaRPr lang="zh-CN" altLang="en-US">
                <a:solidFill>
                  <a:schemeClr val="bg1">
                    <a:lumMod val="50000"/>
                  </a:schemeClr>
                </a:solidFill>
              </a:endParaRPr>
            </a:p>
          </p:txBody>
        </p:sp>
        <p:sp>
          <p:nvSpPr>
            <p:cNvPr id="42" name="Freeform 6"/>
            <p:cNvSpPr/>
            <p:nvPr/>
          </p:nvSpPr>
          <p:spPr bwMode="auto">
            <a:xfrm>
              <a:off x="6305550" y="2714972"/>
              <a:ext cx="2085975" cy="503237"/>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rgbClr val="004C40"/>
            </a:solidFill>
            <a:ln w="9525" cmpd="sng">
              <a:noFill/>
              <a:round/>
            </a:ln>
          </p:spPr>
          <p:txBody>
            <a:bodyPr/>
            <a:lstStyle/>
            <a:p>
              <a:endParaRPr lang="zh-CN" altLang="en-US">
                <a:solidFill>
                  <a:schemeClr val="bg1">
                    <a:lumMod val="50000"/>
                  </a:schemeClr>
                </a:solidFill>
              </a:endParaRPr>
            </a:p>
          </p:txBody>
        </p:sp>
        <p:grpSp>
          <p:nvGrpSpPr>
            <p:cNvPr id="43" name="Group 7"/>
            <p:cNvGrpSpPr/>
            <p:nvPr/>
          </p:nvGrpSpPr>
          <p:grpSpPr bwMode="auto">
            <a:xfrm>
              <a:off x="4611688" y="2835622"/>
              <a:ext cx="152400" cy="190500"/>
              <a:chOff x="0" y="0"/>
              <a:chExt cx="96" cy="120"/>
            </a:xfrm>
            <a:solidFill>
              <a:srgbClr val="2B262C"/>
            </a:solidFill>
          </p:grpSpPr>
          <p:sp>
            <p:nvSpPr>
              <p:cNvPr id="63" name="Freeform 8"/>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64" name="Rectangle 9"/>
              <p:cNvSpPr>
                <a:spLocks noChangeArrowheads="1"/>
              </p:cNvSpPr>
              <p:nvPr/>
            </p:nvSpPr>
            <p:spPr bwMode="auto">
              <a:xfrm>
                <a:off x="27" y="33"/>
                <a:ext cx="42" cy="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sp>
            <p:nvSpPr>
              <p:cNvPr id="65" name="Rectangle 10"/>
              <p:cNvSpPr>
                <a:spLocks noChangeArrowheads="1"/>
              </p:cNvSpPr>
              <p:nvPr/>
            </p:nvSpPr>
            <p:spPr bwMode="auto">
              <a:xfrm>
                <a:off x="27" y="61"/>
                <a:ext cx="27" cy="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grpSp>
        <p:grpSp>
          <p:nvGrpSpPr>
            <p:cNvPr id="44" name="Group 11"/>
            <p:cNvGrpSpPr/>
            <p:nvPr/>
          </p:nvGrpSpPr>
          <p:grpSpPr bwMode="auto">
            <a:xfrm>
              <a:off x="6484938" y="2843559"/>
              <a:ext cx="185737" cy="173038"/>
              <a:chOff x="0" y="0"/>
              <a:chExt cx="117" cy="109"/>
            </a:xfrm>
            <a:solidFill>
              <a:schemeClr val="bg1"/>
            </a:solidFill>
          </p:grpSpPr>
          <p:sp>
            <p:nvSpPr>
              <p:cNvPr id="60" name="Freeform 12"/>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61" name="Rectangle 13"/>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sp>
            <p:nvSpPr>
              <p:cNvPr id="62" name="Rectangle 14"/>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grpSp>
        <p:grpSp>
          <p:nvGrpSpPr>
            <p:cNvPr id="45" name="Group 15"/>
            <p:cNvGrpSpPr/>
            <p:nvPr/>
          </p:nvGrpSpPr>
          <p:grpSpPr bwMode="auto">
            <a:xfrm>
              <a:off x="2771775" y="2837209"/>
              <a:ext cx="185738" cy="187325"/>
              <a:chOff x="0" y="0"/>
              <a:chExt cx="117" cy="118"/>
            </a:xfrm>
            <a:solidFill>
              <a:schemeClr val="bg1"/>
            </a:solidFill>
          </p:grpSpPr>
          <p:sp>
            <p:nvSpPr>
              <p:cNvPr id="57" name="Freeform 16"/>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58" name="Rectangle 17"/>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sp>
            <p:nvSpPr>
              <p:cNvPr id="59" name="Rectangle 18"/>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grpSp>
        <p:grpSp>
          <p:nvGrpSpPr>
            <p:cNvPr id="46" name="Group 19"/>
            <p:cNvGrpSpPr/>
            <p:nvPr/>
          </p:nvGrpSpPr>
          <p:grpSpPr bwMode="auto">
            <a:xfrm>
              <a:off x="900113" y="2835622"/>
              <a:ext cx="166687" cy="190500"/>
              <a:chOff x="0" y="0"/>
              <a:chExt cx="105" cy="120"/>
            </a:xfrm>
            <a:solidFill>
              <a:srgbClr val="2B262C"/>
            </a:solidFill>
          </p:grpSpPr>
          <p:sp>
            <p:nvSpPr>
              <p:cNvPr id="55" name="Freeform 20"/>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56" name="Freeform 21"/>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grpSp>
        <p:sp>
          <p:nvSpPr>
            <p:cNvPr id="47" name="Text Box 22"/>
            <p:cNvSpPr txBox="1">
              <a:spLocks noChangeArrowheads="1"/>
            </p:cNvSpPr>
            <p:nvPr/>
          </p:nvSpPr>
          <p:spPr bwMode="auto">
            <a:xfrm>
              <a:off x="1116013" y="2782817"/>
              <a:ext cx="1141603" cy="26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solidFill>
                    <a:schemeClr val="bg1"/>
                  </a:solidFill>
                  <a:latin typeface="微软雅黑" pitchFamily="34" charset="-122"/>
                  <a:ea typeface="微软雅黑" pitchFamily="34" charset="-122"/>
                </a:rPr>
                <a:t>添加标题文本</a:t>
              </a:r>
            </a:p>
          </p:txBody>
        </p:sp>
        <p:sp>
          <p:nvSpPr>
            <p:cNvPr id="48" name="Text Box 23"/>
            <p:cNvSpPr txBox="1">
              <a:spLocks noChangeArrowheads="1"/>
            </p:cNvSpPr>
            <p:nvPr/>
          </p:nvSpPr>
          <p:spPr bwMode="auto">
            <a:xfrm>
              <a:off x="3001963" y="2782817"/>
              <a:ext cx="1141603" cy="26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r>
                <a:rPr lang="zh-CN" altLang="en-US" b="1" dirty="0">
                  <a:solidFill>
                    <a:schemeClr val="bg1"/>
                  </a:solidFill>
                  <a:latin typeface="微软雅黑" pitchFamily="34" charset="-122"/>
                  <a:ea typeface="微软雅黑" pitchFamily="34" charset="-122"/>
                </a:rPr>
                <a:t>添加标题文本</a:t>
              </a:r>
            </a:p>
          </p:txBody>
        </p:sp>
        <p:sp>
          <p:nvSpPr>
            <p:cNvPr id="49" name="Text Box 24"/>
            <p:cNvSpPr txBox="1">
              <a:spLocks noChangeArrowheads="1"/>
            </p:cNvSpPr>
            <p:nvPr/>
          </p:nvSpPr>
          <p:spPr bwMode="auto">
            <a:xfrm>
              <a:off x="4837113" y="2782817"/>
              <a:ext cx="1141603" cy="26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r>
                <a:rPr lang="zh-CN" altLang="en-US" b="1" dirty="0">
                  <a:solidFill>
                    <a:schemeClr val="bg1"/>
                  </a:solidFill>
                  <a:latin typeface="微软雅黑" pitchFamily="34" charset="-122"/>
                  <a:ea typeface="微软雅黑" pitchFamily="34" charset="-122"/>
                </a:rPr>
                <a:t>添加标题文本</a:t>
              </a:r>
            </a:p>
          </p:txBody>
        </p:sp>
        <p:sp>
          <p:nvSpPr>
            <p:cNvPr id="50" name="Text Box 25"/>
            <p:cNvSpPr txBox="1">
              <a:spLocks noChangeArrowheads="1"/>
            </p:cNvSpPr>
            <p:nvPr/>
          </p:nvSpPr>
          <p:spPr bwMode="auto">
            <a:xfrm>
              <a:off x="6742113" y="2782817"/>
              <a:ext cx="1141603" cy="26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r>
                <a:rPr lang="zh-CN" altLang="en-US" b="1" dirty="0">
                  <a:solidFill>
                    <a:schemeClr val="bg1"/>
                  </a:solidFill>
                  <a:latin typeface="微软雅黑" pitchFamily="34" charset="-122"/>
                  <a:ea typeface="微软雅黑" pitchFamily="34" charset="-122"/>
                </a:rPr>
                <a:t>添加标题文本</a:t>
              </a:r>
            </a:p>
          </p:txBody>
        </p:sp>
        <p:sp>
          <p:nvSpPr>
            <p:cNvPr id="51" name="Text Box 30"/>
            <p:cNvSpPr txBox="1">
              <a:spLocks noChangeArrowheads="1"/>
            </p:cNvSpPr>
            <p:nvPr/>
          </p:nvSpPr>
          <p:spPr bwMode="auto">
            <a:xfrm>
              <a:off x="1358900" y="3370609"/>
              <a:ext cx="442092" cy="470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600" dirty="0">
                  <a:solidFill>
                    <a:schemeClr val="bg1">
                      <a:lumMod val="50000"/>
                    </a:schemeClr>
                  </a:solidFill>
                  <a:latin typeface="Impact" pitchFamily="34" charset="0"/>
                </a:rPr>
                <a:t>01</a:t>
              </a:r>
            </a:p>
          </p:txBody>
        </p:sp>
        <p:sp>
          <p:nvSpPr>
            <p:cNvPr id="52" name="Text Box 31"/>
            <p:cNvSpPr txBox="1">
              <a:spLocks noChangeArrowheads="1"/>
            </p:cNvSpPr>
            <p:nvPr/>
          </p:nvSpPr>
          <p:spPr bwMode="auto">
            <a:xfrm>
              <a:off x="5059363" y="3370609"/>
              <a:ext cx="492223" cy="470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600" dirty="0">
                  <a:solidFill>
                    <a:schemeClr val="bg1">
                      <a:lumMod val="50000"/>
                    </a:schemeClr>
                  </a:solidFill>
                  <a:latin typeface="Impact" pitchFamily="34" charset="0"/>
                </a:rPr>
                <a:t>03</a:t>
              </a:r>
            </a:p>
          </p:txBody>
        </p:sp>
        <p:sp>
          <p:nvSpPr>
            <p:cNvPr id="53" name="Text Box 32"/>
            <p:cNvSpPr txBox="1">
              <a:spLocks noChangeArrowheads="1"/>
            </p:cNvSpPr>
            <p:nvPr/>
          </p:nvSpPr>
          <p:spPr bwMode="auto">
            <a:xfrm>
              <a:off x="3262313" y="1837084"/>
              <a:ext cx="482896" cy="470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600" dirty="0">
                  <a:solidFill>
                    <a:schemeClr val="bg1">
                      <a:lumMod val="50000"/>
                    </a:schemeClr>
                  </a:solidFill>
                  <a:latin typeface="Impact" pitchFamily="34" charset="0"/>
                </a:rPr>
                <a:t>02</a:t>
              </a:r>
            </a:p>
          </p:txBody>
        </p:sp>
        <p:sp>
          <p:nvSpPr>
            <p:cNvPr id="54" name="Text Box 33"/>
            <p:cNvSpPr txBox="1">
              <a:spLocks noChangeArrowheads="1"/>
            </p:cNvSpPr>
            <p:nvPr/>
          </p:nvSpPr>
          <p:spPr bwMode="auto">
            <a:xfrm>
              <a:off x="6962775" y="1837084"/>
              <a:ext cx="481731" cy="470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600" dirty="0">
                  <a:solidFill>
                    <a:schemeClr val="bg1">
                      <a:lumMod val="50000"/>
                    </a:schemeClr>
                  </a:solidFill>
                  <a:latin typeface="Impact" pitchFamily="34" charset="0"/>
                </a:rPr>
                <a:t>04</a:t>
              </a:r>
            </a:p>
          </p:txBody>
        </p:sp>
      </p:grpSp>
      <p:sp>
        <p:nvSpPr>
          <p:cNvPr id="66" name="矩形 38"/>
          <p:cNvSpPr>
            <a:spLocks noChangeArrowheads="1"/>
          </p:cNvSpPr>
          <p:nvPr/>
        </p:nvSpPr>
        <p:spPr bwMode="auto">
          <a:xfrm>
            <a:off x="2325957" y="4678252"/>
            <a:ext cx="1963798" cy="96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请添加你的文字请在这里添加你的</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文字</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添加你的文字</a:t>
            </a: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7" name="矩形 38"/>
          <p:cNvSpPr>
            <a:spLocks noChangeArrowheads="1"/>
          </p:cNvSpPr>
          <p:nvPr/>
        </p:nvSpPr>
        <p:spPr bwMode="auto">
          <a:xfrm>
            <a:off x="7540889" y="4678252"/>
            <a:ext cx="1963798" cy="96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请添加你的文字请在这里添加你的</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文字</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添加你的文字</a:t>
            </a: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8" name="矩形 38"/>
          <p:cNvSpPr>
            <a:spLocks noChangeArrowheads="1"/>
          </p:cNvSpPr>
          <p:nvPr/>
        </p:nvSpPr>
        <p:spPr bwMode="auto">
          <a:xfrm>
            <a:off x="2325957" y="2596241"/>
            <a:ext cx="1963798" cy="96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请添加你的文字请在这里添加你的</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文字</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添加你的文字</a:t>
            </a: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矩形 38"/>
          <p:cNvSpPr>
            <a:spLocks noChangeArrowheads="1"/>
          </p:cNvSpPr>
          <p:nvPr/>
        </p:nvSpPr>
        <p:spPr bwMode="auto">
          <a:xfrm>
            <a:off x="7540889" y="2596241"/>
            <a:ext cx="1963798" cy="968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20000"/>
              </a:lnSpc>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请添加你的文字请在这里添加你的</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文字</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添加你的文字</a:t>
            </a: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FontTx/>
              <a:buNone/>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52461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1000"/>
                                        <p:tgtEl>
                                          <p:spTgt spid="38"/>
                                        </p:tgtEl>
                                      </p:cBhvr>
                                    </p:animEffect>
                                    <p:anim calcmode="lin" valueType="num">
                                      <p:cBhvr>
                                        <p:cTn id="26" dur="1000" fill="hold"/>
                                        <p:tgtEl>
                                          <p:spTgt spid="38"/>
                                        </p:tgtEl>
                                        <p:attrNameLst>
                                          <p:attrName>ppt_x</p:attrName>
                                        </p:attrNameLst>
                                      </p:cBhvr>
                                      <p:tavLst>
                                        <p:tav tm="0">
                                          <p:val>
                                            <p:strVal val="#ppt_x"/>
                                          </p:val>
                                        </p:tav>
                                        <p:tav tm="100000">
                                          <p:val>
                                            <p:strVal val="#ppt_x"/>
                                          </p:val>
                                        </p:tav>
                                      </p:tavLst>
                                    </p:anim>
                                    <p:anim calcmode="lin" valueType="num">
                                      <p:cBhvr>
                                        <p:cTn id="2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761</TotalTime>
  <Words>3443</Words>
  <Application>Microsoft Office PowerPoint</Application>
  <PresentationFormat>自定义</PresentationFormat>
  <Paragraphs>263</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教学课件</dc:title>
  <dc:creator>第一PPT</dc:creator>
  <cp:keywords>www.1ppt.com</cp:keywords>
  <cp:lastModifiedBy>Windows User</cp:lastModifiedBy>
  <cp:revision>618</cp:revision>
  <dcterms:created xsi:type="dcterms:W3CDTF">2015-12-01T09:06:39Z</dcterms:created>
  <dcterms:modified xsi:type="dcterms:W3CDTF">2019-06-15T12:01:07Z</dcterms:modified>
</cp:coreProperties>
</file>