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7" r:id="rId3"/>
    <p:sldId id="270" r:id="rId4"/>
    <p:sldId id="266" r:id="rId5"/>
    <p:sldId id="274" r:id="rId6"/>
    <p:sldId id="291" r:id="rId7"/>
    <p:sldId id="293" r:id="rId8"/>
    <p:sldId id="292" r:id="rId9"/>
    <p:sldId id="297" r:id="rId10"/>
    <p:sldId id="275" r:id="rId11"/>
    <p:sldId id="294" r:id="rId12"/>
    <p:sldId id="295" r:id="rId13"/>
    <p:sldId id="296" r:id="rId14"/>
    <p:sldId id="290" r:id="rId15"/>
    <p:sldId id="276" r:id="rId16"/>
    <p:sldId id="298" r:id="rId17"/>
    <p:sldId id="299" r:id="rId18"/>
    <p:sldId id="300" r:id="rId19"/>
    <p:sldId id="301" r:id="rId20"/>
    <p:sldId id="277" r:id="rId21"/>
    <p:sldId id="302" r:id="rId22"/>
    <p:sldId id="303" r:id="rId23"/>
    <p:sldId id="304" r:id="rId24"/>
    <p:sldId id="305" r:id="rId25"/>
    <p:sldId id="308" r:id="rId26"/>
    <p:sldId id="309" r:id="rId27"/>
    <p:sldId id="272" r:id="rId28"/>
    <p:sldId id="310" r:id="rId2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3650"/>
    <a:srgbClr val="D72727"/>
    <a:srgbClr val="E72D48"/>
    <a:srgbClr val="E44E8E"/>
    <a:srgbClr val="FF324B"/>
    <a:srgbClr val="EEEEEE"/>
    <a:srgbClr val="F0F0F0"/>
    <a:srgbClr val="FFB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24" autoAdjust="0"/>
    <p:restoredTop sz="86372" autoAdjust="0"/>
  </p:normalViewPr>
  <p:slideViewPr>
    <p:cSldViewPr>
      <p:cViewPr varScale="1">
        <p:scale>
          <a:sx n="75" d="100"/>
          <a:sy n="75" d="100"/>
        </p:scale>
        <p:origin x="-96" y="-16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rgbClr val="E83650"/>
        </a:solidFill>
        <a:ln>
          <a:noFill/>
        </a:ln>
      </dgm:spPr>
      <dgm:t>
        <a:bodyPr/>
        <a:lstStyle/>
        <a:p>
          <a:r>
            <a:rPr lang="zh-CN" altLang="en-US" sz="105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dirty="0">
            <a:solidFill>
              <a:schemeClr val="bg1"/>
            </a:solidFill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solidFill>
          <a:srgbClr val="E83650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rgbClr val="E83650"/>
        </a:solidFill>
        <a:ln>
          <a:noFill/>
        </a:ln>
      </dgm:spPr>
      <dgm:t>
        <a:bodyPr/>
        <a:lstStyle/>
        <a:p>
          <a:r>
            <a:rPr lang="zh-CN" altLang="en-US" sz="105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dirty="0">
            <a:solidFill>
              <a:schemeClr val="bg1"/>
            </a:solidFill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solidFill>
          <a:srgbClr val="E83650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rgbClr val="E83650"/>
        </a:solidFill>
        <a:ln>
          <a:noFill/>
        </a:ln>
      </dgm:spPr>
      <dgm:t>
        <a:bodyPr/>
        <a:lstStyle/>
        <a:p>
          <a:r>
            <a:rPr lang="zh-CN" altLang="en-US" sz="105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dirty="0">
            <a:solidFill>
              <a:schemeClr val="bg1"/>
            </a:solidFill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solidFill>
          <a:srgbClr val="E83650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solidFill>
          <a:srgbClr val="E83650"/>
        </a:solidFill>
        <a:ln>
          <a:noFill/>
        </a:ln>
      </dgm:spPr>
      <dgm:t>
        <a:bodyPr/>
        <a:lstStyle/>
        <a:p>
          <a:r>
            <a:rPr lang="zh-CN" altLang="en-US" sz="105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dirty="0">
            <a:solidFill>
              <a:schemeClr val="bg1"/>
            </a:solidFill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/>
        </a:p>
      </dgm:t>
    </dgm:pt>
    <dgm:pt modelId="{329F22C9-55CE-4923-A3AD-2FFA227599C0}" type="pres">
      <dgm:prSet presAssocID="{ABB6AAD5-BB22-443A-B98E-11707CBE16C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2017F4-5903-43E5-A816-F3AC98CFF3B1}" type="pres">
      <dgm:prSet presAssocID="{ABB6AAD5-BB22-443A-B98E-11707CBE16C9}" presName="tSp" presStyleCnt="0"/>
      <dgm:spPr/>
    </dgm:pt>
    <dgm:pt modelId="{D9FC563C-D769-4101-9655-D8B5A1C6252F}" type="pres">
      <dgm:prSet presAssocID="{ABB6AAD5-BB22-443A-B98E-11707CBE16C9}" presName="bSp" presStyleCnt="0"/>
      <dgm:spPr/>
    </dgm:pt>
    <dgm:pt modelId="{ED6524A3-5A32-48CD-B667-DFB44CF40773}" type="pres">
      <dgm:prSet presAssocID="{ABB6AAD5-BB22-443A-B98E-11707CBE16C9}" presName="process" presStyleCnt="0"/>
      <dgm:spPr/>
    </dgm:pt>
    <dgm:pt modelId="{D2991228-8CF8-4943-9450-6060DB6B2D0D}" type="pres">
      <dgm:prSet presAssocID="{62F3A35F-EA2B-462C-89DA-224952DBD84B}" presName="composite1" presStyleCnt="0"/>
      <dgm:spPr/>
    </dgm:pt>
    <dgm:pt modelId="{0A6DDAA2-A8F8-4C83-A2A4-E718221F4F47}" type="pres">
      <dgm:prSet presAssocID="{62F3A35F-EA2B-462C-89DA-224952DBD84B}" presName="dummyNode1" presStyleLbl="node1" presStyleIdx="0" presStyleCnt="4"/>
      <dgm:spPr/>
    </dgm:pt>
    <dgm:pt modelId="{5CD9D2C4-CA47-4E2F-9386-15BF2C5BFCE9}" type="pres">
      <dgm:prSet presAssocID="{62F3A35F-EA2B-462C-89DA-224952DBD84B}" presName="childNode1" presStyleLbl="bgAcc1" presStyleIdx="0" presStyleCnt="4">
        <dgm:presLayoutVars>
          <dgm:bulletEnabled val="1"/>
        </dgm:presLayoutVars>
      </dgm:prSet>
      <dgm:spPr>
        <a:noFill/>
        <a:ln>
          <a:solidFill>
            <a:srgbClr val="E83650"/>
          </a:solidFill>
        </a:ln>
      </dgm:spPr>
      <dgm:t>
        <a:bodyPr/>
        <a:lstStyle/>
        <a:p>
          <a:endParaRPr lang="en-US"/>
        </a:p>
      </dgm:t>
    </dgm:pt>
    <dgm:pt modelId="{0AA0795C-3E61-4B6C-BFBF-9678D7606329}" type="pres">
      <dgm:prSet presAssocID="{62F3A35F-EA2B-462C-89DA-224952DBD84B}" presName="childNode1tx" presStyleLbl="bgAcc1" presStyleIdx="0" presStyleCnt="4">
        <dgm:presLayoutVars>
          <dgm:bulletEnabled val="1"/>
        </dgm:presLayoutVars>
      </dgm:prSet>
      <dgm:spPr/>
    </dgm:pt>
    <dgm:pt modelId="{3B837679-D346-4EBB-AB0C-EE653ACF3C6C}" type="pres">
      <dgm:prSet presAssocID="{62F3A35F-EA2B-462C-89DA-224952DBD84B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312213-4838-4C30-A681-20C663B3ED12}" type="pres">
      <dgm:prSet presAssocID="{62F3A35F-EA2B-462C-89DA-224952DBD84B}" presName="connSite1" presStyleCnt="0"/>
      <dgm:spPr/>
    </dgm:pt>
    <dgm:pt modelId="{1FE64DFD-23AF-4F50-BCBC-C27132FB3B0D}" type="pres">
      <dgm:prSet presAssocID="{12A631F8-73E8-4437-A632-1DA4C96C2081}" presName="Name9" presStyleLbl="sibTrans2D1" presStyleIdx="0" presStyleCnt="3"/>
      <dgm:spPr/>
      <dgm:t>
        <a:bodyPr/>
        <a:lstStyle/>
        <a:p>
          <a:endParaRPr lang="en-US"/>
        </a:p>
      </dgm:t>
    </dgm:pt>
    <dgm:pt modelId="{3E192D9B-A9E7-40C2-8A43-829922D5ACBF}" type="pres">
      <dgm:prSet presAssocID="{37FDA6AE-027B-4120-90CE-09301A415796}" presName="composite2" presStyleCnt="0"/>
      <dgm:spPr/>
    </dgm:pt>
    <dgm:pt modelId="{C4A7D10B-4C13-456F-9E6C-9F9985127CE1}" type="pres">
      <dgm:prSet presAssocID="{37FDA6AE-027B-4120-90CE-09301A415796}" presName="dummyNode2" presStyleLbl="node1" presStyleIdx="0" presStyleCnt="4"/>
      <dgm:spPr/>
    </dgm:pt>
    <dgm:pt modelId="{B651F1CF-D429-4713-ABB8-9F7461E4F7F5}" type="pres">
      <dgm:prSet presAssocID="{37FDA6AE-027B-4120-90CE-09301A415796}" presName="childNode2" presStyleLbl="bgAcc1" presStyleIdx="1" presStyleCnt="4">
        <dgm:presLayoutVars>
          <dgm:bulletEnabled val="1"/>
        </dgm:presLayoutVars>
      </dgm:prSet>
      <dgm:spPr>
        <a:noFill/>
        <a:ln>
          <a:solidFill>
            <a:srgbClr val="E83650"/>
          </a:solidFill>
        </a:ln>
      </dgm:spPr>
      <dgm:t>
        <a:bodyPr/>
        <a:lstStyle/>
        <a:p>
          <a:endParaRPr lang="en-US"/>
        </a:p>
      </dgm:t>
    </dgm:pt>
    <dgm:pt modelId="{935188BB-FF57-4D09-84D9-19ECEEFAA612}" type="pres">
      <dgm:prSet presAssocID="{37FDA6AE-027B-4120-90CE-09301A415796}" presName="childNode2tx" presStyleLbl="bgAcc1" presStyleIdx="1" presStyleCnt="4">
        <dgm:presLayoutVars>
          <dgm:bulletEnabled val="1"/>
        </dgm:presLayoutVars>
      </dgm:prSet>
      <dgm:spPr/>
    </dgm:pt>
    <dgm:pt modelId="{D1957E8D-52E6-47CA-9E1F-B3BE7EB3E09B}" type="pres">
      <dgm:prSet presAssocID="{37FDA6AE-027B-4120-90CE-09301A415796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CED883-7DB5-4B78-B4E7-386BDE96A531}" type="pres">
      <dgm:prSet presAssocID="{37FDA6AE-027B-4120-90CE-09301A415796}" presName="connSite2" presStyleCnt="0"/>
      <dgm:spPr/>
    </dgm:pt>
    <dgm:pt modelId="{BF198A36-C0C4-4E90-AC13-6C982ACE8400}" type="pres">
      <dgm:prSet presAssocID="{AACFA7FC-124D-47F0-AAB7-D837F03A13D6}" presName="Name18" presStyleLbl="sibTrans2D1" presStyleIdx="1" presStyleCnt="3"/>
      <dgm:spPr/>
      <dgm:t>
        <a:bodyPr/>
        <a:lstStyle/>
        <a:p>
          <a:endParaRPr lang="en-US"/>
        </a:p>
      </dgm:t>
    </dgm:pt>
    <dgm:pt modelId="{D6723E67-A432-4FEE-AC6B-8E6B17DEE5B7}" type="pres">
      <dgm:prSet presAssocID="{8C92A023-B595-4B7E-9FD1-86305B47363F}" presName="composite1" presStyleCnt="0"/>
      <dgm:spPr/>
    </dgm:pt>
    <dgm:pt modelId="{47D1E680-C156-4E6D-86C6-95E9E423BCC9}" type="pres">
      <dgm:prSet presAssocID="{8C92A023-B595-4B7E-9FD1-86305B47363F}" presName="dummyNode1" presStyleLbl="node1" presStyleIdx="1" presStyleCnt="4"/>
      <dgm:spPr/>
    </dgm:pt>
    <dgm:pt modelId="{C26DB7B9-FAD6-48DB-954D-A5E46F77BD6D}" type="pres">
      <dgm:prSet presAssocID="{8C92A023-B595-4B7E-9FD1-86305B47363F}" presName="childNode1" presStyleLbl="bgAcc1" presStyleIdx="2" presStyleCnt="4">
        <dgm:presLayoutVars>
          <dgm:bulletEnabled val="1"/>
        </dgm:presLayoutVars>
      </dgm:prSet>
      <dgm:spPr>
        <a:noFill/>
        <a:ln>
          <a:solidFill>
            <a:srgbClr val="E83650"/>
          </a:solidFill>
        </a:ln>
      </dgm:spPr>
      <dgm:t>
        <a:bodyPr/>
        <a:lstStyle/>
        <a:p>
          <a:endParaRPr lang="en-US"/>
        </a:p>
      </dgm:t>
    </dgm:pt>
    <dgm:pt modelId="{313EE525-068F-4B0D-B80F-E3D1A721A503}" type="pres">
      <dgm:prSet presAssocID="{8C92A023-B595-4B7E-9FD1-86305B47363F}" presName="childNode1tx" presStyleLbl="bgAcc1" presStyleIdx="2" presStyleCnt="4">
        <dgm:presLayoutVars>
          <dgm:bulletEnabled val="1"/>
        </dgm:presLayoutVars>
      </dgm:prSet>
      <dgm:spPr/>
    </dgm:pt>
    <dgm:pt modelId="{47A26F57-A010-4072-9EBD-86BD6484D91B}" type="pres">
      <dgm:prSet presAssocID="{8C92A023-B595-4B7E-9FD1-86305B47363F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206F52-42E7-4248-B79E-9B1077913B20}" type="pres">
      <dgm:prSet presAssocID="{8C92A023-B595-4B7E-9FD1-86305B47363F}" presName="connSite1" presStyleCnt="0"/>
      <dgm:spPr/>
    </dgm:pt>
    <dgm:pt modelId="{2467359E-7225-4CFB-BBD2-900CCD5D7BDE}" type="pres">
      <dgm:prSet presAssocID="{45610BF7-B096-4636-A867-71803911F6BC}" presName="Name9" presStyleLbl="sibTrans2D1" presStyleIdx="2" presStyleCnt="3"/>
      <dgm:spPr/>
      <dgm:t>
        <a:bodyPr/>
        <a:lstStyle/>
        <a:p>
          <a:endParaRPr lang="en-US"/>
        </a:p>
      </dgm:t>
    </dgm:pt>
    <dgm:pt modelId="{0F447C47-A4FF-407A-BC1F-16AC042D6327}" type="pres">
      <dgm:prSet presAssocID="{839B389E-0F3A-4E44-B6E2-13F1399C142F}" presName="composite2" presStyleCnt="0"/>
      <dgm:spPr/>
    </dgm:pt>
    <dgm:pt modelId="{21F77DA2-0E77-43BA-AFE7-885029D8FC3B}" type="pres">
      <dgm:prSet presAssocID="{839B389E-0F3A-4E44-B6E2-13F1399C142F}" presName="dummyNode2" presStyleLbl="node1" presStyleIdx="2" presStyleCnt="4"/>
      <dgm:spPr/>
    </dgm:pt>
    <dgm:pt modelId="{939DFC11-B217-40F1-B0EE-ADA1D5FE8FDC}" type="pres">
      <dgm:prSet presAssocID="{839B389E-0F3A-4E44-B6E2-13F1399C142F}" presName="childNode2" presStyleLbl="bgAcc1" presStyleIdx="3" presStyleCnt="4">
        <dgm:presLayoutVars>
          <dgm:bulletEnabled val="1"/>
        </dgm:presLayoutVars>
      </dgm:prSet>
      <dgm:spPr>
        <a:noFill/>
        <a:ln>
          <a:solidFill>
            <a:srgbClr val="E83650"/>
          </a:solidFill>
        </a:ln>
      </dgm:spPr>
      <dgm:t>
        <a:bodyPr/>
        <a:lstStyle/>
        <a:p>
          <a:endParaRPr lang="en-US"/>
        </a:p>
      </dgm:t>
    </dgm:pt>
    <dgm:pt modelId="{999DAA6F-B9C3-4EA2-A461-724C3FC87C73}" type="pres">
      <dgm:prSet presAssocID="{839B389E-0F3A-4E44-B6E2-13F1399C142F}" presName="childNode2tx" presStyleLbl="bgAcc1" presStyleIdx="3" presStyleCnt="4">
        <dgm:presLayoutVars>
          <dgm:bulletEnabled val="1"/>
        </dgm:presLayoutVars>
      </dgm:prSet>
      <dgm:spPr/>
    </dgm:pt>
    <dgm:pt modelId="{A9F63716-280D-4A8A-8AF8-9D84FEF36D8F}" type="pres">
      <dgm:prSet presAssocID="{839B389E-0F3A-4E44-B6E2-13F1399C142F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AE0843-F8C6-41B9-81A8-7C72B81CAA10}" type="pres">
      <dgm:prSet presAssocID="{839B389E-0F3A-4E44-B6E2-13F1399C142F}" presName="connSite2" presStyleCnt="0"/>
      <dgm:spPr/>
    </dgm:pt>
  </dgm:ptLst>
  <dgm:cxnLst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E983CA4D-6B82-484B-93E1-8F1826BEB9EC}" type="presOf" srcId="{12A631F8-73E8-4437-A632-1DA4C96C2081}" destId="{1FE64DFD-23AF-4F50-BCBC-C27132FB3B0D}" srcOrd="0" destOrd="0" presId="urn:microsoft.com/office/officeart/2005/8/layout/hProcess4"/>
    <dgm:cxn modelId="{C1076DD5-144F-4F1D-A7BD-7FC906BA182E}" type="presOf" srcId="{ABB6AAD5-BB22-443A-B98E-11707CBE16C9}" destId="{329F22C9-55CE-4923-A3AD-2FFA227599C0}" srcOrd="0" destOrd="0" presId="urn:microsoft.com/office/officeart/2005/8/layout/hProcess4"/>
    <dgm:cxn modelId="{7303C22B-FB57-4F8D-8076-0C5057DE1E78}" type="presOf" srcId="{AACFA7FC-124D-47F0-AAB7-D837F03A13D6}" destId="{BF198A36-C0C4-4E90-AC13-6C982ACE8400}" srcOrd="0" destOrd="0" presId="urn:microsoft.com/office/officeart/2005/8/layout/hProcess4"/>
    <dgm:cxn modelId="{019614C0-A3E6-40F1-863F-83CDBB2BFE68}" type="presOf" srcId="{37FDA6AE-027B-4120-90CE-09301A415796}" destId="{D1957E8D-52E6-47CA-9E1F-B3BE7EB3E09B}" srcOrd="0" destOrd="0" presId="urn:microsoft.com/office/officeart/2005/8/layout/hProcess4"/>
    <dgm:cxn modelId="{10DF59E3-FC91-4D50-A041-FF436587C9CA}" type="presOf" srcId="{45610BF7-B096-4636-A867-71803911F6BC}" destId="{2467359E-7225-4CFB-BBD2-900CCD5D7BDE}" srcOrd="0" destOrd="0" presId="urn:microsoft.com/office/officeart/2005/8/layout/hProcess4"/>
    <dgm:cxn modelId="{D8A1AD0E-B531-46FE-A759-8BB31EEF3655}" type="presOf" srcId="{8C92A023-B595-4B7E-9FD1-86305B47363F}" destId="{47A26F57-A010-4072-9EBD-86BD6484D91B}" srcOrd="0" destOrd="0" presId="urn:microsoft.com/office/officeart/2005/8/layout/hProcess4"/>
    <dgm:cxn modelId="{2D58BF97-431E-4BA7-94CF-97ED2CB1D827}" type="presOf" srcId="{62F3A35F-EA2B-462C-89DA-224952DBD84B}" destId="{3B837679-D346-4EBB-AB0C-EE653ACF3C6C}" srcOrd="0" destOrd="0" presId="urn:microsoft.com/office/officeart/2005/8/layout/hProcess4"/>
    <dgm:cxn modelId="{9E2138E3-C947-4562-8AAF-DEA98BB107FF}" type="presOf" srcId="{839B389E-0F3A-4E44-B6E2-13F1399C142F}" destId="{A9F63716-280D-4A8A-8AF8-9D84FEF36D8F}" srcOrd="0" destOrd="0" presId="urn:microsoft.com/office/officeart/2005/8/layout/hProcess4"/>
    <dgm:cxn modelId="{5F4720F9-A30C-4006-AA62-CC7408EE48B9}" type="presParOf" srcId="{329F22C9-55CE-4923-A3AD-2FFA227599C0}" destId="{872017F4-5903-43E5-A816-F3AC98CFF3B1}" srcOrd="0" destOrd="0" presId="urn:microsoft.com/office/officeart/2005/8/layout/hProcess4"/>
    <dgm:cxn modelId="{75AFE9C0-DFC7-465B-80DA-A1C3CF6693CC}" type="presParOf" srcId="{329F22C9-55CE-4923-A3AD-2FFA227599C0}" destId="{D9FC563C-D769-4101-9655-D8B5A1C6252F}" srcOrd="1" destOrd="0" presId="urn:microsoft.com/office/officeart/2005/8/layout/hProcess4"/>
    <dgm:cxn modelId="{DF9CD424-5459-41A6-A905-BD623037F950}" type="presParOf" srcId="{329F22C9-55CE-4923-A3AD-2FFA227599C0}" destId="{ED6524A3-5A32-48CD-B667-DFB44CF40773}" srcOrd="2" destOrd="0" presId="urn:microsoft.com/office/officeart/2005/8/layout/hProcess4"/>
    <dgm:cxn modelId="{4C9F9D58-C50F-400E-B866-C8804AA88324}" type="presParOf" srcId="{ED6524A3-5A32-48CD-B667-DFB44CF40773}" destId="{D2991228-8CF8-4943-9450-6060DB6B2D0D}" srcOrd="0" destOrd="0" presId="urn:microsoft.com/office/officeart/2005/8/layout/hProcess4"/>
    <dgm:cxn modelId="{C72035DE-4FA2-43EE-8686-B803A96DD790}" type="presParOf" srcId="{D2991228-8CF8-4943-9450-6060DB6B2D0D}" destId="{0A6DDAA2-A8F8-4C83-A2A4-E718221F4F47}" srcOrd="0" destOrd="0" presId="urn:microsoft.com/office/officeart/2005/8/layout/hProcess4"/>
    <dgm:cxn modelId="{6A73F083-3979-47BE-BC26-B9204FD7334F}" type="presParOf" srcId="{D2991228-8CF8-4943-9450-6060DB6B2D0D}" destId="{5CD9D2C4-CA47-4E2F-9386-15BF2C5BFCE9}" srcOrd="1" destOrd="0" presId="urn:microsoft.com/office/officeart/2005/8/layout/hProcess4"/>
    <dgm:cxn modelId="{2D841229-A02E-4C91-B82D-BECBE2C272FE}" type="presParOf" srcId="{D2991228-8CF8-4943-9450-6060DB6B2D0D}" destId="{0AA0795C-3E61-4B6C-BFBF-9678D7606329}" srcOrd="2" destOrd="0" presId="urn:microsoft.com/office/officeart/2005/8/layout/hProcess4"/>
    <dgm:cxn modelId="{DA7B5C4E-FF41-4E80-B560-6EAA63593C05}" type="presParOf" srcId="{D2991228-8CF8-4943-9450-6060DB6B2D0D}" destId="{3B837679-D346-4EBB-AB0C-EE653ACF3C6C}" srcOrd="3" destOrd="0" presId="urn:microsoft.com/office/officeart/2005/8/layout/hProcess4"/>
    <dgm:cxn modelId="{63C97CBC-D0E8-4E61-AABE-2084400C7031}" type="presParOf" srcId="{D2991228-8CF8-4943-9450-6060DB6B2D0D}" destId="{89312213-4838-4C30-A681-20C663B3ED12}" srcOrd="4" destOrd="0" presId="urn:microsoft.com/office/officeart/2005/8/layout/hProcess4"/>
    <dgm:cxn modelId="{E80F6335-43F8-40BC-B606-B14C1CF53FA7}" type="presParOf" srcId="{ED6524A3-5A32-48CD-B667-DFB44CF40773}" destId="{1FE64DFD-23AF-4F50-BCBC-C27132FB3B0D}" srcOrd="1" destOrd="0" presId="urn:microsoft.com/office/officeart/2005/8/layout/hProcess4"/>
    <dgm:cxn modelId="{ACB8A7A1-A1D9-4E1D-B402-43988F06ECFB}" type="presParOf" srcId="{ED6524A3-5A32-48CD-B667-DFB44CF40773}" destId="{3E192D9B-A9E7-40C2-8A43-829922D5ACBF}" srcOrd="2" destOrd="0" presId="urn:microsoft.com/office/officeart/2005/8/layout/hProcess4"/>
    <dgm:cxn modelId="{76B695DB-BF78-4FF8-B1C3-AC5BD761BE93}" type="presParOf" srcId="{3E192D9B-A9E7-40C2-8A43-829922D5ACBF}" destId="{C4A7D10B-4C13-456F-9E6C-9F9985127CE1}" srcOrd="0" destOrd="0" presId="urn:microsoft.com/office/officeart/2005/8/layout/hProcess4"/>
    <dgm:cxn modelId="{1BEA9538-39D9-4DD7-B016-E4AFEC437C0F}" type="presParOf" srcId="{3E192D9B-A9E7-40C2-8A43-829922D5ACBF}" destId="{B651F1CF-D429-4713-ABB8-9F7461E4F7F5}" srcOrd="1" destOrd="0" presId="urn:microsoft.com/office/officeart/2005/8/layout/hProcess4"/>
    <dgm:cxn modelId="{3B39A757-ABD0-4EDC-A3FA-171F94F160ED}" type="presParOf" srcId="{3E192D9B-A9E7-40C2-8A43-829922D5ACBF}" destId="{935188BB-FF57-4D09-84D9-19ECEEFAA612}" srcOrd="2" destOrd="0" presId="urn:microsoft.com/office/officeart/2005/8/layout/hProcess4"/>
    <dgm:cxn modelId="{FC6A237F-A50F-4CFD-9B63-9460F4648F6F}" type="presParOf" srcId="{3E192D9B-A9E7-40C2-8A43-829922D5ACBF}" destId="{D1957E8D-52E6-47CA-9E1F-B3BE7EB3E09B}" srcOrd="3" destOrd="0" presId="urn:microsoft.com/office/officeart/2005/8/layout/hProcess4"/>
    <dgm:cxn modelId="{AFFDE78E-F288-4106-B0B5-C3EAE5CD77B5}" type="presParOf" srcId="{3E192D9B-A9E7-40C2-8A43-829922D5ACBF}" destId="{99CED883-7DB5-4B78-B4E7-386BDE96A531}" srcOrd="4" destOrd="0" presId="urn:microsoft.com/office/officeart/2005/8/layout/hProcess4"/>
    <dgm:cxn modelId="{F4B4D805-1CB1-4E0C-A30F-230E4BFE6B8D}" type="presParOf" srcId="{ED6524A3-5A32-48CD-B667-DFB44CF40773}" destId="{BF198A36-C0C4-4E90-AC13-6C982ACE8400}" srcOrd="3" destOrd="0" presId="urn:microsoft.com/office/officeart/2005/8/layout/hProcess4"/>
    <dgm:cxn modelId="{A6853870-F130-4E8D-9DCB-4B8519A65E18}" type="presParOf" srcId="{ED6524A3-5A32-48CD-B667-DFB44CF40773}" destId="{D6723E67-A432-4FEE-AC6B-8E6B17DEE5B7}" srcOrd="4" destOrd="0" presId="urn:microsoft.com/office/officeart/2005/8/layout/hProcess4"/>
    <dgm:cxn modelId="{FB1C0325-296B-4335-87CE-00A610269E37}" type="presParOf" srcId="{D6723E67-A432-4FEE-AC6B-8E6B17DEE5B7}" destId="{47D1E680-C156-4E6D-86C6-95E9E423BCC9}" srcOrd="0" destOrd="0" presId="urn:microsoft.com/office/officeart/2005/8/layout/hProcess4"/>
    <dgm:cxn modelId="{3C3F4F89-DA28-40F9-A5C1-B3FE747584AD}" type="presParOf" srcId="{D6723E67-A432-4FEE-AC6B-8E6B17DEE5B7}" destId="{C26DB7B9-FAD6-48DB-954D-A5E46F77BD6D}" srcOrd="1" destOrd="0" presId="urn:microsoft.com/office/officeart/2005/8/layout/hProcess4"/>
    <dgm:cxn modelId="{B9F355F2-677E-4976-9517-42B7BE081329}" type="presParOf" srcId="{D6723E67-A432-4FEE-AC6B-8E6B17DEE5B7}" destId="{313EE525-068F-4B0D-B80F-E3D1A721A503}" srcOrd="2" destOrd="0" presId="urn:microsoft.com/office/officeart/2005/8/layout/hProcess4"/>
    <dgm:cxn modelId="{80D1F75C-B3BE-4BAB-BACA-A32005FA8F9A}" type="presParOf" srcId="{D6723E67-A432-4FEE-AC6B-8E6B17DEE5B7}" destId="{47A26F57-A010-4072-9EBD-86BD6484D91B}" srcOrd="3" destOrd="0" presId="urn:microsoft.com/office/officeart/2005/8/layout/hProcess4"/>
    <dgm:cxn modelId="{98EEE49E-844E-49DD-877C-247AD052757A}" type="presParOf" srcId="{D6723E67-A432-4FEE-AC6B-8E6B17DEE5B7}" destId="{48206F52-42E7-4248-B79E-9B1077913B20}" srcOrd="4" destOrd="0" presId="urn:microsoft.com/office/officeart/2005/8/layout/hProcess4"/>
    <dgm:cxn modelId="{AF2062BA-075C-4BCA-B076-ADC50BD92839}" type="presParOf" srcId="{ED6524A3-5A32-48CD-B667-DFB44CF40773}" destId="{2467359E-7225-4CFB-BBD2-900CCD5D7BDE}" srcOrd="5" destOrd="0" presId="urn:microsoft.com/office/officeart/2005/8/layout/hProcess4"/>
    <dgm:cxn modelId="{263D21D6-6F71-4404-AED7-AEED677C37F3}" type="presParOf" srcId="{ED6524A3-5A32-48CD-B667-DFB44CF40773}" destId="{0F447C47-A4FF-407A-BC1F-16AC042D6327}" srcOrd="6" destOrd="0" presId="urn:microsoft.com/office/officeart/2005/8/layout/hProcess4"/>
    <dgm:cxn modelId="{82BD4707-9DBA-4C3B-9C5E-4AD7DE5B2BCA}" type="presParOf" srcId="{0F447C47-A4FF-407A-BC1F-16AC042D6327}" destId="{21F77DA2-0E77-43BA-AFE7-885029D8FC3B}" srcOrd="0" destOrd="0" presId="urn:microsoft.com/office/officeart/2005/8/layout/hProcess4"/>
    <dgm:cxn modelId="{92768343-F6BE-4E0C-8A6C-711C685F3C0E}" type="presParOf" srcId="{0F447C47-A4FF-407A-BC1F-16AC042D6327}" destId="{939DFC11-B217-40F1-B0EE-ADA1D5FE8FDC}" srcOrd="1" destOrd="0" presId="urn:microsoft.com/office/officeart/2005/8/layout/hProcess4"/>
    <dgm:cxn modelId="{E1B76E31-94ED-4135-BA58-BF39572F0A52}" type="presParOf" srcId="{0F447C47-A4FF-407A-BC1F-16AC042D6327}" destId="{999DAA6F-B9C3-4EA2-A461-724C3FC87C73}" srcOrd="2" destOrd="0" presId="urn:microsoft.com/office/officeart/2005/8/layout/hProcess4"/>
    <dgm:cxn modelId="{FEBEC007-69FD-45B8-B5C6-E903B4FE903A}" type="presParOf" srcId="{0F447C47-A4FF-407A-BC1F-16AC042D6327}" destId="{A9F63716-280D-4A8A-8AF8-9D84FEF36D8F}" srcOrd="3" destOrd="0" presId="urn:microsoft.com/office/officeart/2005/8/layout/hProcess4"/>
    <dgm:cxn modelId="{E9A15506-D7E9-4BE5-AA33-9E3E3231350B}" type="presParOf" srcId="{0F447C47-A4FF-407A-BC1F-16AC042D6327}" destId="{FCAE0843-F8C6-41B9-81A8-7C72B81CAA1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9D2C4-CA47-4E2F-9386-15BF2C5BFCE9}">
      <dsp:nvSpPr>
        <dsp:cNvPr id="0" name=""/>
        <dsp:cNvSpPr/>
      </dsp:nvSpPr>
      <dsp:spPr>
        <a:xfrm>
          <a:off x="3568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E836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E64DFD-23AF-4F50-BCBC-C27132FB3B0D}">
      <dsp:nvSpPr>
        <dsp:cNvPr id="0" name=""/>
        <dsp:cNvSpPr/>
      </dsp:nvSpPr>
      <dsp:spPr>
        <a:xfrm>
          <a:off x="795170" y="1016873"/>
          <a:ext cx="1727925" cy="1727925"/>
        </a:xfrm>
        <a:prstGeom prst="leftCircularArrow">
          <a:avLst>
            <a:gd name="adj1" fmla="val 3886"/>
            <a:gd name="adj2" fmla="val 486698"/>
            <a:gd name="adj3" fmla="val 2262209"/>
            <a:gd name="adj4" fmla="val 9024489"/>
            <a:gd name="adj5" fmla="val 4534"/>
          </a:avLst>
        </a:prstGeom>
        <a:solidFill>
          <a:srgbClr val="E836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837679-D346-4EBB-AB0C-EE653ACF3C6C}">
      <dsp:nvSpPr>
        <dsp:cNvPr id="0" name=""/>
        <dsp:cNvSpPr/>
      </dsp:nvSpPr>
      <dsp:spPr>
        <a:xfrm>
          <a:off x="326085" y="1758533"/>
          <a:ext cx="1290070" cy="513018"/>
        </a:xfrm>
        <a:prstGeom prst="roundRect">
          <a:avLst>
            <a:gd name="adj" fmla="val 10000"/>
          </a:avLst>
        </a:prstGeom>
        <a:solidFill>
          <a:srgbClr val="E836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50" kern="120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kern="1200" dirty="0">
            <a:solidFill>
              <a:schemeClr val="bg1"/>
            </a:solidFill>
          </a:endParaRPr>
        </a:p>
      </dsp:txBody>
      <dsp:txXfrm>
        <a:off x="341111" y="1773559"/>
        <a:ext cx="1260018" cy="482966"/>
      </dsp:txXfrm>
    </dsp:sp>
    <dsp:sp modelId="{B651F1CF-D429-4713-ABB8-9F7461E4F7F5}">
      <dsp:nvSpPr>
        <dsp:cNvPr id="0" name=""/>
        <dsp:cNvSpPr/>
      </dsp:nvSpPr>
      <dsp:spPr>
        <a:xfrm>
          <a:off x="1935934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E836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98A36-C0C4-4E90-AC13-6C982ACE8400}">
      <dsp:nvSpPr>
        <dsp:cNvPr id="0" name=""/>
        <dsp:cNvSpPr/>
      </dsp:nvSpPr>
      <dsp:spPr>
        <a:xfrm>
          <a:off x="2715441" y="41307"/>
          <a:ext cx="1913373" cy="1913373"/>
        </a:xfrm>
        <a:prstGeom prst="circularArrow">
          <a:avLst>
            <a:gd name="adj1" fmla="val 3510"/>
            <a:gd name="adj2" fmla="val 435572"/>
            <a:gd name="adj3" fmla="val 19388917"/>
            <a:gd name="adj4" fmla="val 12575511"/>
            <a:gd name="adj5" fmla="val 4095"/>
          </a:avLst>
        </a:prstGeom>
        <a:solidFill>
          <a:srgbClr val="E836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957E8D-52E6-47CA-9E1F-B3BE7EB3E09B}">
      <dsp:nvSpPr>
        <dsp:cNvPr id="0" name=""/>
        <dsp:cNvSpPr/>
      </dsp:nvSpPr>
      <dsp:spPr>
        <a:xfrm>
          <a:off x="2258452" y="561490"/>
          <a:ext cx="1290070" cy="513018"/>
        </a:xfrm>
        <a:prstGeom prst="roundRect">
          <a:avLst>
            <a:gd name="adj" fmla="val 10000"/>
          </a:avLst>
        </a:prstGeom>
        <a:solidFill>
          <a:srgbClr val="E836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50" kern="120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kern="1200" dirty="0">
            <a:solidFill>
              <a:schemeClr val="bg1"/>
            </a:solidFill>
          </a:endParaRPr>
        </a:p>
      </dsp:txBody>
      <dsp:txXfrm>
        <a:off x="2273478" y="576516"/>
        <a:ext cx="1260018" cy="482966"/>
      </dsp:txXfrm>
    </dsp:sp>
    <dsp:sp modelId="{C26DB7B9-FAD6-48DB-954D-A5E46F77BD6D}">
      <dsp:nvSpPr>
        <dsp:cNvPr id="0" name=""/>
        <dsp:cNvSpPr/>
      </dsp:nvSpPr>
      <dsp:spPr>
        <a:xfrm>
          <a:off x="3868301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E836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7359E-7225-4CFB-BBD2-900CCD5D7BDE}">
      <dsp:nvSpPr>
        <dsp:cNvPr id="0" name=""/>
        <dsp:cNvSpPr/>
      </dsp:nvSpPr>
      <dsp:spPr>
        <a:xfrm>
          <a:off x="4659902" y="1016873"/>
          <a:ext cx="1727925" cy="1727925"/>
        </a:xfrm>
        <a:prstGeom prst="leftCircularArrow">
          <a:avLst>
            <a:gd name="adj1" fmla="val 3886"/>
            <a:gd name="adj2" fmla="val 486698"/>
            <a:gd name="adj3" fmla="val 2262209"/>
            <a:gd name="adj4" fmla="val 9024489"/>
            <a:gd name="adj5" fmla="val 4534"/>
          </a:avLst>
        </a:prstGeom>
        <a:solidFill>
          <a:srgbClr val="E836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A26F57-A010-4072-9EBD-86BD6484D91B}">
      <dsp:nvSpPr>
        <dsp:cNvPr id="0" name=""/>
        <dsp:cNvSpPr/>
      </dsp:nvSpPr>
      <dsp:spPr>
        <a:xfrm>
          <a:off x="4190818" y="1758533"/>
          <a:ext cx="1290070" cy="513018"/>
        </a:xfrm>
        <a:prstGeom prst="roundRect">
          <a:avLst>
            <a:gd name="adj" fmla="val 10000"/>
          </a:avLst>
        </a:prstGeom>
        <a:solidFill>
          <a:srgbClr val="E836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50" kern="120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kern="1200" dirty="0">
            <a:solidFill>
              <a:schemeClr val="bg1"/>
            </a:solidFill>
          </a:endParaRPr>
        </a:p>
      </dsp:txBody>
      <dsp:txXfrm>
        <a:off x="4205844" y="1773559"/>
        <a:ext cx="1260018" cy="482966"/>
      </dsp:txXfrm>
    </dsp:sp>
    <dsp:sp modelId="{939DFC11-B217-40F1-B0EE-ADA1D5FE8FDC}">
      <dsp:nvSpPr>
        <dsp:cNvPr id="0" name=""/>
        <dsp:cNvSpPr/>
      </dsp:nvSpPr>
      <dsp:spPr>
        <a:xfrm>
          <a:off x="5800667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E836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F63716-280D-4A8A-8AF8-9D84FEF36D8F}">
      <dsp:nvSpPr>
        <dsp:cNvPr id="0" name=""/>
        <dsp:cNvSpPr/>
      </dsp:nvSpPr>
      <dsp:spPr>
        <a:xfrm>
          <a:off x="6123185" y="561490"/>
          <a:ext cx="1290070" cy="513018"/>
        </a:xfrm>
        <a:prstGeom prst="roundRect">
          <a:avLst>
            <a:gd name="adj" fmla="val 10000"/>
          </a:avLst>
        </a:prstGeom>
        <a:solidFill>
          <a:srgbClr val="E836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50" kern="120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kern="1200" dirty="0">
            <a:solidFill>
              <a:schemeClr val="bg1"/>
            </a:solidFill>
          </a:endParaRPr>
        </a:p>
      </dsp:txBody>
      <dsp:txXfrm>
        <a:off x="6138211" y="576516"/>
        <a:ext cx="1260018" cy="482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4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0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91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22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760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802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4009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791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465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246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456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38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754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4895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502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66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10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236296" y="473199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9810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04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365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96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79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04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883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843808" y="1995686"/>
            <a:ext cx="51615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创意工作总结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47026" y="3435846"/>
            <a:ext cx="44612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适用工作总结｜工作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计划｜产品介绍｜述职报告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12361" y="3795886"/>
            <a:ext cx="1471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60232" y="803488"/>
            <a:ext cx="1656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83650"/>
                </a:solidFill>
                <a:latin typeface="Steelfish" pitchFamily="2" charset="0"/>
                <a:ea typeface="微软雅黑" pitchFamily="34" charset="-122"/>
              </a:rPr>
              <a:t>公司 </a:t>
            </a:r>
            <a:r>
              <a:rPr lang="en-US" altLang="zh-CN" sz="2000" dirty="0" smtClean="0">
                <a:solidFill>
                  <a:srgbClr val="E83650"/>
                </a:solidFill>
                <a:latin typeface="Steelfish" pitchFamily="2" charset="0"/>
                <a:ea typeface="微软雅黑" pitchFamily="34" charset="-122"/>
              </a:rPr>
              <a:t>LOGO</a:t>
            </a:r>
            <a:endParaRPr lang="zh-CN" altLang="en-US" sz="2000" dirty="0">
              <a:solidFill>
                <a:srgbClr val="E83650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04248" y="803488"/>
            <a:ext cx="1331634" cy="400109"/>
          </a:xfrm>
          <a:prstGeom prst="rect">
            <a:avLst/>
          </a:prstGeom>
          <a:noFill/>
          <a:ln w="3175">
            <a:solidFill>
              <a:srgbClr val="E83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60032" y="163564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油漆风格</a:t>
            </a:r>
          </a:p>
        </p:txBody>
      </p:sp>
    </p:spTree>
    <p:extLst>
      <p:ext uri="{BB962C8B-B14F-4D97-AF65-F5344CB8AC3E}">
        <p14:creationId xmlns:p14="http://schemas.microsoft.com/office/powerpoint/2010/main" val="14127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cxnSp>
        <p:nvCxnSpPr>
          <p:cNvPr id="6" name="Straight Connector 8"/>
          <p:cNvCxnSpPr/>
          <p:nvPr/>
        </p:nvCxnSpPr>
        <p:spPr>
          <a:xfrm>
            <a:off x="899592" y="3580681"/>
            <a:ext cx="3771900" cy="0"/>
          </a:xfrm>
          <a:prstGeom prst="line">
            <a:avLst/>
          </a:prstGeom>
          <a:ln w="12700">
            <a:solidFill>
              <a:srgbClr val="E836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9"/>
          <p:cNvSpPr/>
          <p:nvPr/>
        </p:nvSpPr>
        <p:spPr>
          <a:xfrm>
            <a:off x="985316" y="2015443"/>
            <a:ext cx="214313" cy="1540235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1285354" y="2637706"/>
            <a:ext cx="214313" cy="917972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1" name="Rectangle 12"/>
          <p:cNvSpPr/>
          <p:nvPr/>
        </p:nvSpPr>
        <p:spPr>
          <a:xfrm>
            <a:off x="1585391" y="2209081"/>
            <a:ext cx="214313" cy="1346597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2" name="Rectangle 13"/>
          <p:cNvSpPr/>
          <p:nvPr/>
        </p:nvSpPr>
        <p:spPr>
          <a:xfrm>
            <a:off x="1885429" y="2423394"/>
            <a:ext cx="214313" cy="1132284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3" name="Rectangle 14"/>
          <p:cNvSpPr/>
          <p:nvPr/>
        </p:nvSpPr>
        <p:spPr>
          <a:xfrm>
            <a:off x="2185466" y="3727880"/>
            <a:ext cx="214313" cy="549881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4" name="Rectangle 15"/>
          <p:cNvSpPr/>
          <p:nvPr/>
        </p:nvSpPr>
        <p:spPr>
          <a:xfrm>
            <a:off x="2485504" y="3727880"/>
            <a:ext cx="214313" cy="219952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5" name="Rectangle 16"/>
          <p:cNvSpPr/>
          <p:nvPr/>
        </p:nvSpPr>
        <p:spPr>
          <a:xfrm>
            <a:off x="2821260" y="3323506"/>
            <a:ext cx="214313" cy="222647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6" name="Rectangle 17"/>
          <p:cNvSpPr/>
          <p:nvPr/>
        </p:nvSpPr>
        <p:spPr>
          <a:xfrm>
            <a:off x="3121297" y="3066331"/>
            <a:ext cx="214313" cy="484584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" name="Rectangle 18"/>
          <p:cNvSpPr/>
          <p:nvPr/>
        </p:nvSpPr>
        <p:spPr>
          <a:xfrm>
            <a:off x="3421335" y="2723431"/>
            <a:ext cx="214313" cy="827484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8" name="Rectangle 19"/>
          <p:cNvSpPr/>
          <p:nvPr/>
        </p:nvSpPr>
        <p:spPr>
          <a:xfrm>
            <a:off x="3728516" y="3619972"/>
            <a:ext cx="214313" cy="175022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" name="Rectangle 20"/>
          <p:cNvSpPr/>
          <p:nvPr/>
        </p:nvSpPr>
        <p:spPr>
          <a:xfrm>
            <a:off x="4028554" y="3619972"/>
            <a:ext cx="214313" cy="89297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" name="Rectangle 21"/>
          <p:cNvSpPr/>
          <p:nvPr/>
        </p:nvSpPr>
        <p:spPr>
          <a:xfrm>
            <a:off x="4352404" y="3023469"/>
            <a:ext cx="214313" cy="522684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4595" y="1764854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75%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24632" y="2410297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24670" y="1960241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63%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24707" y="2186459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57%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61730" y="3087762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18%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61767" y="2819872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23%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61805" y="2471018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43%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291682" y="2784153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21%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08075" y="4395614"/>
            <a:ext cx="489558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-45%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08113" y="4095031"/>
            <a:ext cx="489558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-23%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90893" y="3872186"/>
            <a:ext cx="489558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-12%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951163" y="3744987"/>
            <a:ext cx="454292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-05%</a:t>
            </a: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5054851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5054851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Freeform 9"/>
          <p:cNvSpPr>
            <a:spLocks/>
          </p:cNvSpPr>
          <p:nvPr/>
        </p:nvSpPr>
        <p:spPr bwMode="auto">
          <a:xfrm>
            <a:off x="2899624" y="2114800"/>
            <a:ext cx="1456352" cy="1130651"/>
          </a:xfrm>
          <a:custGeom>
            <a:avLst/>
            <a:gdLst>
              <a:gd name="T0" fmla="*/ 0 w 1089"/>
              <a:gd name="T1" fmla="*/ 0 h 1023"/>
              <a:gd name="T2" fmla="*/ 561 w 1089"/>
              <a:gd name="T3" fmla="*/ 0 h 1023"/>
              <a:gd name="T4" fmla="*/ 1089 w 1089"/>
              <a:gd name="T5" fmla="*/ 1023 h 1023"/>
              <a:gd name="T6" fmla="*/ 526 w 1089"/>
              <a:gd name="T7" fmla="*/ 1023 h 1023"/>
              <a:gd name="T8" fmla="*/ 0 w 1089"/>
              <a:gd name="T9" fmla="*/ 0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3">
                <a:moveTo>
                  <a:pt x="0" y="0"/>
                </a:moveTo>
                <a:lnTo>
                  <a:pt x="561" y="0"/>
                </a:lnTo>
                <a:lnTo>
                  <a:pt x="1089" y="1023"/>
                </a:lnTo>
                <a:lnTo>
                  <a:pt x="526" y="1023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2899624" y="3245451"/>
            <a:ext cx="1456352" cy="1132862"/>
          </a:xfrm>
          <a:custGeom>
            <a:avLst/>
            <a:gdLst>
              <a:gd name="T0" fmla="*/ 0 w 1089"/>
              <a:gd name="T1" fmla="*/ 1025 h 1025"/>
              <a:gd name="T2" fmla="*/ 561 w 1089"/>
              <a:gd name="T3" fmla="*/ 1025 h 1025"/>
              <a:gd name="T4" fmla="*/ 1089 w 1089"/>
              <a:gd name="T5" fmla="*/ 0 h 1025"/>
              <a:gd name="T6" fmla="*/ 526 w 1089"/>
              <a:gd name="T7" fmla="*/ 0 h 1025"/>
              <a:gd name="T8" fmla="*/ 0 w 1089"/>
              <a:gd name="T9" fmla="*/ 102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5">
                <a:moveTo>
                  <a:pt x="0" y="1025"/>
                </a:moveTo>
                <a:lnTo>
                  <a:pt x="561" y="1025"/>
                </a:lnTo>
                <a:lnTo>
                  <a:pt x="1089" y="0"/>
                </a:lnTo>
                <a:lnTo>
                  <a:pt x="526" y="0"/>
                </a:lnTo>
                <a:lnTo>
                  <a:pt x="0" y="1025"/>
                </a:lnTo>
                <a:close/>
              </a:path>
            </a:pathLst>
          </a:custGeom>
          <a:solidFill>
            <a:srgbClr val="D72727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2217455" y="2336951"/>
            <a:ext cx="1317269" cy="908500"/>
          </a:xfrm>
          <a:custGeom>
            <a:avLst/>
            <a:gdLst>
              <a:gd name="T0" fmla="*/ 0 w 985"/>
              <a:gd name="T1" fmla="*/ 0 h 822"/>
              <a:gd name="T2" fmla="*/ 561 w 985"/>
              <a:gd name="T3" fmla="*/ 0 h 822"/>
              <a:gd name="T4" fmla="*/ 985 w 985"/>
              <a:gd name="T5" fmla="*/ 822 h 822"/>
              <a:gd name="T6" fmla="*/ 424 w 985"/>
              <a:gd name="T7" fmla="*/ 822 h 822"/>
              <a:gd name="T8" fmla="*/ 0 w 985"/>
              <a:gd name="T9" fmla="*/ 0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5" h="822">
                <a:moveTo>
                  <a:pt x="0" y="0"/>
                </a:moveTo>
                <a:lnTo>
                  <a:pt x="561" y="0"/>
                </a:lnTo>
                <a:lnTo>
                  <a:pt x="985" y="822"/>
                </a:lnTo>
                <a:lnTo>
                  <a:pt x="424" y="822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2217455" y="3245451"/>
            <a:ext cx="1317269" cy="910710"/>
          </a:xfrm>
          <a:custGeom>
            <a:avLst/>
            <a:gdLst>
              <a:gd name="T0" fmla="*/ 0 w 985"/>
              <a:gd name="T1" fmla="*/ 824 h 824"/>
              <a:gd name="T2" fmla="*/ 561 w 985"/>
              <a:gd name="T3" fmla="*/ 824 h 824"/>
              <a:gd name="T4" fmla="*/ 985 w 985"/>
              <a:gd name="T5" fmla="*/ 0 h 824"/>
              <a:gd name="T6" fmla="*/ 424 w 985"/>
              <a:gd name="T7" fmla="*/ 0 h 824"/>
              <a:gd name="T8" fmla="*/ 0 w 985"/>
              <a:gd name="T9" fmla="*/ 824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5" h="824">
                <a:moveTo>
                  <a:pt x="0" y="824"/>
                </a:moveTo>
                <a:lnTo>
                  <a:pt x="561" y="824"/>
                </a:lnTo>
                <a:lnTo>
                  <a:pt x="985" y="0"/>
                </a:lnTo>
                <a:lnTo>
                  <a:pt x="424" y="0"/>
                </a:lnTo>
                <a:lnTo>
                  <a:pt x="0" y="824"/>
                </a:lnTo>
                <a:close/>
              </a:path>
            </a:pathLst>
          </a:custGeom>
          <a:solidFill>
            <a:srgbClr val="D72727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1541033" y="2567945"/>
            <a:ext cx="1175513" cy="677506"/>
          </a:xfrm>
          <a:custGeom>
            <a:avLst/>
            <a:gdLst>
              <a:gd name="T0" fmla="*/ 0 w 879"/>
              <a:gd name="T1" fmla="*/ 0 h 613"/>
              <a:gd name="T2" fmla="*/ 564 w 879"/>
              <a:gd name="T3" fmla="*/ 0 h 613"/>
              <a:gd name="T4" fmla="*/ 879 w 879"/>
              <a:gd name="T5" fmla="*/ 613 h 613"/>
              <a:gd name="T6" fmla="*/ 318 w 879"/>
              <a:gd name="T7" fmla="*/ 613 h 613"/>
              <a:gd name="T8" fmla="*/ 0 w 879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9" h="613">
                <a:moveTo>
                  <a:pt x="0" y="0"/>
                </a:moveTo>
                <a:lnTo>
                  <a:pt x="564" y="0"/>
                </a:lnTo>
                <a:lnTo>
                  <a:pt x="879" y="613"/>
                </a:lnTo>
                <a:lnTo>
                  <a:pt x="318" y="613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1541033" y="3245451"/>
            <a:ext cx="1175513" cy="679716"/>
          </a:xfrm>
          <a:custGeom>
            <a:avLst/>
            <a:gdLst>
              <a:gd name="T0" fmla="*/ 0 w 879"/>
              <a:gd name="T1" fmla="*/ 615 h 615"/>
              <a:gd name="T2" fmla="*/ 564 w 879"/>
              <a:gd name="T3" fmla="*/ 615 h 615"/>
              <a:gd name="T4" fmla="*/ 879 w 879"/>
              <a:gd name="T5" fmla="*/ 0 h 615"/>
              <a:gd name="T6" fmla="*/ 318 w 879"/>
              <a:gd name="T7" fmla="*/ 0 h 615"/>
              <a:gd name="T8" fmla="*/ 0 w 879"/>
              <a:gd name="T9" fmla="*/ 61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9" h="615">
                <a:moveTo>
                  <a:pt x="0" y="615"/>
                </a:moveTo>
                <a:lnTo>
                  <a:pt x="564" y="615"/>
                </a:lnTo>
                <a:lnTo>
                  <a:pt x="879" y="0"/>
                </a:lnTo>
                <a:lnTo>
                  <a:pt x="318" y="0"/>
                </a:lnTo>
                <a:lnTo>
                  <a:pt x="0" y="615"/>
                </a:lnTo>
                <a:close/>
              </a:path>
            </a:pathLst>
          </a:custGeom>
          <a:solidFill>
            <a:srgbClr val="D72727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7"/>
          <p:cNvSpPr>
            <a:spLocks/>
          </p:cNvSpPr>
          <p:nvPr/>
        </p:nvSpPr>
        <p:spPr bwMode="auto">
          <a:xfrm>
            <a:off x="875845" y="2813306"/>
            <a:ext cx="1023057" cy="432145"/>
          </a:xfrm>
          <a:custGeom>
            <a:avLst/>
            <a:gdLst>
              <a:gd name="T0" fmla="*/ 0 w 765"/>
              <a:gd name="T1" fmla="*/ 0 h 391"/>
              <a:gd name="T2" fmla="*/ 561 w 765"/>
              <a:gd name="T3" fmla="*/ 0 h 391"/>
              <a:gd name="T4" fmla="*/ 765 w 765"/>
              <a:gd name="T5" fmla="*/ 391 h 391"/>
              <a:gd name="T6" fmla="*/ 0 w 765"/>
              <a:gd name="T7" fmla="*/ 391 h 391"/>
              <a:gd name="T8" fmla="*/ 0 w 765"/>
              <a:gd name="T9" fmla="*/ 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5" h="391">
                <a:moveTo>
                  <a:pt x="0" y="0"/>
                </a:moveTo>
                <a:lnTo>
                  <a:pt x="561" y="0"/>
                </a:lnTo>
                <a:lnTo>
                  <a:pt x="765" y="391"/>
                </a:lnTo>
                <a:lnTo>
                  <a:pt x="0" y="391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9"/>
          <p:cNvSpPr>
            <a:spLocks/>
          </p:cNvSpPr>
          <p:nvPr/>
        </p:nvSpPr>
        <p:spPr bwMode="auto">
          <a:xfrm>
            <a:off x="875845" y="3245451"/>
            <a:ext cx="1023057" cy="434356"/>
          </a:xfrm>
          <a:custGeom>
            <a:avLst/>
            <a:gdLst>
              <a:gd name="T0" fmla="*/ 0 w 765"/>
              <a:gd name="T1" fmla="*/ 393 h 393"/>
              <a:gd name="T2" fmla="*/ 561 w 765"/>
              <a:gd name="T3" fmla="*/ 393 h 393"/>
              <a:gd name="T4" fmla="*/ 765 w 765"/>
              <a:gd name="T5" fmla="*/ 0 h 393"/>
              <a:gd name="T6" fmla="*/ 0 w 765"/>
              <a:gd name="T7" fmla="*/ 0 h 393"/>
              <a:gd name="T8" fmla="*/ 0 w 765"/>
              <a:gd name="T9" fmla="*/ 39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5" h="393">
                <a:moveTo>
                  <a:pt x="0" y="393"/>
                </a:moveTo>
                <a:lnTo>
                  <a:pt x="561" y="393"/>
                </a:lnTo>
                <a:lnTo>
                  <a:pt x="765" y="0"/>
                </a:lnTo>
                <a:lnTo>
                  <a:pt x="0" y="0"/>
                </a:lnTo>
                <a:lnTo>
                  <a:pt x="0" y="393"/>
                </a:lnTo>
                <a:close/>
              </a:path>
            </a:pathLst>
          </a:custGeom>
          <a:solidFill>
            <a:srgbClr val="D72727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41"/>
          <p:cNvSpPr>
            <a:spLocks noEditPoints="1"/>
          </p:cNvSpPr>
          <p:nvPr/>
        </p:nvSpPr>
        <p:spPr bwMode="auto">
          <a:xfrm>
            <a:off x="3506649" y="2533569"/>
            <a:ext cx="254204" cy="254204"/>
          </a:xfrm>
          <a:custGeom>
            <a:avLst/>
            <a:gdLst>
              <a:gd name="T0" fmla="*/ 7 w 97"/>
              <a:gd name="T1" fmla="*/ 72 h 97"/>
              <a:gd name="T2" fmla="*/ 7 w 97"/>
              <a:gd name="T3" fmla="*/ 72 h 97"/>
              <a:gd name="T4" fmla="*/ 0 w 97"/>
              <a:gd name="T5" fmla="*/ 73 h 97"/>
              <a:gd name="T6" fmla="*/ 0 w 97"/>
              <a:gd name="T7" fmla="*/ 97 h 97"/>
              <a:gd name="T8" fmla="*/ 24 w 97"/>
              <a:gd name="T9" fmla="*/ 97 h 97"/>
              <a:gd name="T10" fmla="*/ 25 w 97"/>
              <a:gd name="T11" fmla="*/ 90 h 97"/>
              <a:gd name="T12" fmla="*/ 25 w 97"/>
              <a:gd name="T13" fmla="*/ 90 h 97"/>
              <a:gd name="T14" fmla="*/ 7 w 97"/>
              <a:gd name="T15" fmla="*/ 72 h 97"/>
              <a:gd name="T16" fmla="*/ 0 w 97"/>
              <a:gd name="T17" fmla="*/ 36 h 97"/>
              <a:gd name="T18" fmla="*/ 0 w 97"/>
              <a:gd name="T19" fmla="*/ 54 h 97"/>
              <a:gd name="T20" fmla="*/ 43 w 97"/>
              <a:gd name="T21" fmla="*/ 97 h 97"/>
              <a:gd name="T22" fmla="*/ 61 w 97"/>
              <a:gd name="T23" fmla="*/ 97 h 97"/>
              <a:gd name="T24" fmla="*/ 0 w 97"/>
              <a:gd name="T25" fmla="*/ 36 h 97"/>
              <a:gd name="T26" fmla="*/ 0 w 97"/>
              <a:gd name="T27" fmla="*/ 0 h 97"/>
              <a:gd name="T28" fmla="*/ 0 w 97"/>
              <a:gd name="T29" fmla="*/ 18 h 97"/>
              <a:gd name="T30" fmla="*/ 79 w 97"/>
              <a:gd name="T31" fmla="*/ 97 h 97"/>
              <a:gd name="T32" fmla="*/ 97 w 97"/>
              <a:gd name="T33" fmla="*/ 97 h 97"/>
              <a:gd name="T34" fmla="*/ 0 w 97"/>
              <a:gd name="T3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7" h="97">
                <a:moveTo>
                  <a:pt x="7" y="72"/>
                </a:moveTo>
                <a:cubicBezTo>
                  <a:pt x="7" y="72"/>
                  <a:pt x="7" y="72"/>
                  <a:pt x="7" y="72"/>
                </a:cubicBezTo>
                <a:cubicBezTo>
                  <a:pt x="4" y="72"/>
                  <a:pt x="2" y="73"/>
                  <a:pt x="0" y="73"/>
                </a:cubicBezTo>
                <a:cubicBezTo>
                  <a:pt x="0" y="97"/>
                  <a:pt x="0" y="97"/>
                  <a:pt x="0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5"/>
                  <a:pt x="25" y="93"/>
                  <a:pt x="25" y="90"/>
                </a:cubicBezTo>
                <a:cubicBezTo>
                  <a:pt x="25" y="90"/>
                  <a:pt x="25" y="90"/>
                  <a:pt x="25" y="90"/>
                </a:cubicBezTo>
                <a:cubicBezTo>
                  <a:pt x="25" y="80"/>
                  <a:pt x="17" y="72"/>
                  <a:pt x="7" y="72"/>
                </a:cubicBezTo>
                <a:moveTo>
                  <a:pt x="0" y="36"/>
                </a:moveTo>
                <a:cubicBezTo>
                  <a:pt x="0" y="54"/>
                  <a:pt x="0" y="54"/>
                  <a:pt x="0" y="54"/>
                </a:cubicBezTo>
                <a:cubicBezTo>
                  <a:pt x="24" y="54"/>
                  <a:pt x="43" y="73"/>
                  <a:pt x="43" y="97"/>
                </a:cubicBezTo>
                <a:cubicBezTo>
                  <a:pt x="61" y="97"/>
                  <a:pt x="61" y="97"/>
                  <a:pt x="61" y="97"/>
                </a:cubicBezTo>
                <a:cubicBezTo>
                  <a:pt x="61" y="63"/>
                  <a:pt x="34" y="36"/>
                  <a:pt x="0" y="36"/>
                </a:cubicBezTo>
                <a:moveTo>
                  <a:pt x="0" y="0"/>
                </a:moveTo>
                <a:cubicBezTo>
                  <a:pt x="0" y="18"/>
                  <a:pt x="0" y="18"/>
                  <a:pt x="0" y="18"/>
                </a:cubicBezTo>
                <a:cubicBezTo>
                  <a:pt x="44" y="18"/>
                  <a:pt x="79" y="53"/>
                  <a:pt x="79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43"/>
                  <a:pt x="54" y="0"/>
                  <a:pt x="0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1994751" y="2729702"/>
            <a:ext cx="272993" cy="274096"/>
          </a:xfrm>
          <a:custGeom>
            <a:avLst/>
            <a:gdLst>
              <a:gd name="T0" fmla="*/ 58 w 104"/>
              <a:gd name="T1" fmla="*/ 46 h 105"/>
              <a:gd name="T2" fmla="*/ 58 w 104"/>
              <a:gd name="T3" fmla="*/ 23 h 105"/>
              <a:gd name="T4" fmla="*/ 45 w 104"/>
              <a:gd name="T5" fmla="*/ 23 h 105"/>
              <a:gd name="T6" fmla="*/ 45 w 104"/>
              <a:gd name="T7" fmla="*/ 46 h 105"/>
              <a:gd name="T8" fmla="*/ 23 w 104"/>
              <a:gd name="T9" fmla="*/ 46 h 105"/>
              <a:gd name="T10" fmla="*/ 23 w 104"/>
              <a:gd name="T11" fmla="*/ 58 h 105"/>
              <a:gd name="T12" fmla="*/ 45 w 104"/>
              <a:gd name="T13" fmla="*/ 58 h 105"/>
              <a:gd name="T14" fmla="*/ 45 w 104"/>
              <a:gd name="T15" fmla="*/ 82 h 105"/>
              <a:gd name="T16" fmla="*/ 58 w 104"/>
              <a:gd name="T17" fmla="*/ 82 h 105"/>
              <a:gd name="T18" fmla="*/ 58 w 104"/>
              <a:gd name="T19" fmla="*/ 58 h 105"/>
              <a:gd name="T20" fmla="*/ 80 w 104"/>
              <a:gd name="T21" fmla="*/ 58 h 105"/>
              <a:gd name="T22" fmla="*/ 80 w 104"/>
              <a:gd name="T23" fmla="*/ 46 h 105"/>
              <a:gd name="T24" fmla="*/ 58 w 104"/>
              <a:gd name="T25" fmla="*/ 46 h 105"/>
              <a:gd name="T26" fmla="*/ 52 w 104"/>
              <a:gd name="T27" fmla="*/ 0 h 105"/>
              <a:gd name="T28" fmla="*/ 0 w 104"/>
              <a:gd name="T29" fmla="*/ 52 h 105"/>
              <a:gd name="T30" fmla="*/ 52 w 104"/>
              <a:gd name="T31" fmla="*/ 105 h 105"/>
              <a:gd name="T32" fmla="*/ 104 w 104"/>
              <a:gd name="T33" fmla="*/ 52 h 105"/>
              <a:gd name="T34" fmla="*/ 52 w 104"/>
              <a:gd name="T35" fmla="*/ 0 h 105"/>
              <a:gd name="T36" fmla="*/ 52 w 104"/>
              <a:gd name="T37" fmla="*/ 93 h 105"/>
              <a:gd name="T38" fmla="*/ 11 w 104"/>
              <a:gd name="T39" fmla="*/ 52 h 105"/>
              <a:gd name="T40" fmla="*/ 52 w 104"/>
              <a:gd name="T41" fmla="*/ 12 h 105"/>
              <a:gd name="T42" fmla="*/ 92 w 104"/>
              <a:gd name="T43" fmla="*/ 52 h 105"/>
              <a:gd name="T44" fmla="*/ 52 w 104"/>
              <a:gd name="T45" fmla="*/ 9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4" h="105">
                <a:moveTo>
                  <a:pt x="58" y="46"/>
                </a:moveTo>
                <a:cubicBezTo>
                  <a:pt x="58" y="23"/>
                  <a:pt x="58" y="23"/>
                  <a:pt x="58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46"/>
                  <a:pt x="45" y="46"/>
                  <a:pt x="45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82"/>
                  <a:pt x="45" y="82"/>
                  <a:pt x="45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58" y="58"/>
                  <a:pt x="58" y="58"/>
                  <a:pt x="58" y="58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46"/>
                  <a:pt x="80" y="46"/>
                  <a:pt x="80" y="46"/>
                </a:cubicBezTo>
                <a:lnTo>
                  <a:pt x="58" y="46"/>
                </a:lnTo>
                <a:close/>
                <a:moveTo>
                  <a:pt x="52" y="0"/>
                </a:moveTo>
                <a:cubicBezTo>
                  <a:pt x="23" y="0"/>
                  <a:pt x="0" y="24"/>
                  <a:pt x="0" y="52"/>
                </a:cubicBezTo>
                <a:cubicBezTo>
                  <a:pt x="0" y="81"/>
                  <a:pt x="23" y="105"/>
                  <a:pt x="52" y="105"/>
                </a:cubicBezTo>
                <a:cubicBezTo>
                  <a:pt x="81" y="105"/>
                  <a:pt x="104" y="81"/>
                  <a:pt x="104" y="52"/>
                </a:cubicBezTo>
                <a:cubicBezTo>
                  <a:pt x="104" y="24"/>
                  <a:pt x="81" y="0"/>
                  <a:pt x="52" y="0"/>
                </a:cubicBezTo>
                <a:close/>
                <a:moveTo>
                  <a:pt x="52" y="93"/>
                </a:moveTo>
                <a:cubicBezTo>
                  <a:pt x="29" y="93"/>
                  <a:pt x="11" y="75"/>
                  <a:pt x="11" y="52"/>
                </a:cubicBezTo>
                <a:cubicBezTo>
                  <a:pt x="11" y="30"/>
                  <a:pt x="29" y="12"/>
                  <a:pt x="52" y="12"/>
                </a:cubicBezTo>
                <a:cubicBezTo>
                  <a:pt x="74" y="12"/>
                  <a:pt x="92" y="30"/>
                  <a:pt x="92" y="52"/>
                </a:cubicBezTo>
                <a:cubicBezTo>
                  <a:pt x="92" y="75"/>
                  <a:pt x="74" y="93"/>
                  <a:pt x="52" y="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46"/>
          <p:cNvSpPr>
            <a:spLocks noEditPoints="1"/>
          </p:cNvSpPr>
          <p:nvPr/>
        </p:nvSpPr>
        <p:spPr bwMode="auto">
          <a:xfrm>
            <a:off x="2759811" y="2680013"/>
            <a:ext cx="279624" cy="215521"/>
          </a:xfrm>
          <a:custGeom>
            <a:avLst/>
            <a:gdLst>
              <a:gd name="T0" fmla="*/ 253 w 253"/>
              <a:gd name="T1" fmla="*/ 178 h 195"/>
              <a:gd name="T2" fmla="*/ 0 w 253"/>
              <a:gd name="T3" fmla="*/ 178 h 195"/>
              <a:gd name="T4" fmla="*/ 0 w 253"/>
              <a:gd name="T5" fmla="*/ 195 h 195"/>
              <a:gd name="T6" fmla="*/ 253 w 253"/>
              <a:gd name="T7" fmla="*/ 195 h 195"/>
              <a:gd name="T8" fmla="*/ 253 w 253"/>
              <a:gd name="T9" fmla="*/ 178 h 195"/>
              <a:gd name="T10" fmla="*/ 80 w 253"/>
              <a:gd name="T11" fmla="*/ 93 h 195"/>
              <a:gd name="T12" fmla="*/ 16 w 253"/>
              <a:gd name="T13" fmla="*/ 93 h 195"/>
              <a:gd name="T14" fmla="*/ 16 w 253"/>
              <a:gd name="T15" fmla="*/ 168 h 195"/>
              <a:gd name="T16" fmla="*/ 80 w 253"/>
              <a:gd name="T17" fmla="*/ 168 h 195"/>
              <a:gd name="T18" fmla="*/ 80 w 253"/>
              <a:gd name="T19" fmla="*/ 93 h 195"/>
              <a:gd name="T20" fmla="*/ 161 w 253"/>
              <a:gd name="T21" fmla="*/ 60 h 195"/>
              <a:gd name="T22" fmla="*/ 97 w 253"/>
              <a:gd name="T23" fmla="*/ 60 h 195"/>
              <a:gd name="T24" fmla="*/ 97 w 253"/>
              <a:gd name="T25" fmla="*/ 168 h 195"/>
              <a:gd name="T26" fmla="*/ 161 w 253"/>
              <a:gd name="T27" fmla="*/ 168 h 195"/>
              <a:gd name="T28" fmla="*/ 161 w 253"/>
              <a:gd name="T29" fmla="*/ 60 h 195"/>
              <a:gd name="T30" fmla="*/ 241 w 253"/>
              <a:gd name="T31" fmla="*/ 0 h 195"/>
              <a:gd name="T32" fmla="*/ 177 w 253"/>
              <a:gd name="T33" fmla="*/ 0 h 195"/>
              <a:gd name="T34" fmla="*/ 177 w 253"/>
              <a:gd name="T35" fmla="*/ 168 h 195"/>
              <a:gd name="T36" fmla="*/ 241 w 253"/>
              <a:gd name="T37" fmla="*/ 168 h 195"/>
              <a:gd name="T38" fmla="*/ 241 w 253"/>
              <a:gd name="T3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3" h="195">
                <a:moveTo>
                  <a:pt x="253" y="178"/>
                </a:moveTo>
                <a:lnTo>
                  <a:pt x="0" y="178"/>
                </a:lnTo>
                <a:lnTo>
                  <a:pt x="0" y="195"/>
                </a:lnTo>
                <a:lnTo>
                  <a:pt x="253" y="195"/>
                </a:lnTo>
                <a:lnTo>
                  <a:pt x="253" y="178"/>
                </a:lnTo>
                <a:moveTo>
                  <a:pt x="80" y="93"/>
                </a:moveTo>
                <a:lnTo>
                  <a:pt x="16" y="93"/>
                </a:lnTo>
                <a:lnTo>
                  <a:pt x="16" y="168"/>
                </a:lnTo>
                <a:lnTo>
                  <a:pt x="80" y="168"/>
                </a:lnTo>
                <a:lnTo>
                  <a:pt x="80" y="93"/>
                </a:lnTo>
                <a:moveTo>
                  <a:pt x="161" y="60"/>
                </a:moveTo>
                <a:lnTo>
                  <a:pt x="97" y="60"/>
                </a:lnTo>
                <a:lnTo>
                  <a:pt x="97" y="168"/>
                </a:lnTo>
                <a:lnTo>
                  <a:pt x="161" y="168"/>
                </a:lnTo>
                <a:lnTo>
                  <a:pt x="161" y="60"/>
                </a:lnTo>
                <a:moveTo>
                  <a:pt x="241" y="0"/>
                </a:moveTo>
                <a:lnTo>
                  <a:pt x="177" y="0"/>
                </a:lnTo>
                <a:lnTo>
                  <a:pt x="177" y="168"/>
                </a:lnTo>
                <a:lnTo>
                  <a:pt x="241" y="168"/>
                </a:lnTo>
                <a:lnTo>
                  <a:pt x="241" y="0"/>
                </a:ln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44"/>
          <p:cNvSpPr>
            <a:spLocks noEditPoints="1"/>
          </p:cNvSpPr>
          <p:nvPr/>
        </p:nvSpPr>
        <p:spPr bwMode="auto">
          <a:xfrm>
            <a:off x="1175273" y="2900245"/>
            <a:ext cx="305044" cy="264150"/>
          </a:xfrm>
          <a:custGeom>
            <a:avLst/>
            <a:gdLst>
              <a:gd name="T0" fmla="*/ 139 w 276"/>
              <a:gd name="T1" fmla="*/ 161 h 239"/>
              <a:gd name="T2" fmla="*/ 111 w 276"/>
              <a:gd name="T3" fmla="*/ 161 h 239"/>
              <a:gd name="T4" fmla="*/ 111 w 276"/>
              <a:gd name="T5" fmla="*/ 190 h 239"/>
              <a:gd name="T6" fmla="*/ 139 w 276"/>
              <a:gd name="T7" fmla="*/ 190 h 239"/>
              <a:gd name="T8" fmla="*/ 139 w 276"/>
              <a:gd name="T9" fmla="*/ 161 h 239"/>
              <a:gd name="T10" fmla="*/ 63 w 276"/>
              <a:gd name="T11" fmla="*/ 112 h 239"/>
              <a:gd name="T12" fmla="*/ 137 w 276"/>
              <a:gd name="T13" fmla="*/ 38 h 239"/>
              <a:gd name="T14" fmla="*/ 210 w 276"/>
              <a:gd name="T15" fmla="*/ 112 h 239"/>
              <a:gd name="T16" fmla="*/ 63 w 276"/>
              <a:gd name="T17" fmla="*/ 112 h 239"/>
              <a:gd name="T18" fmla="*/ 137 w 276"/>
              <a:gd name="T19" fmla="*/ 0 h 239"/>
              <a:gd name="T20" fmla="*/ 127 w 276"/>
              <a:gd name="T21" fmla="*/ 10 h 239"/>
              <a:gd name="T22" fmla="*/ 21 w 276"/>
              <a:gd name="T23" fmla="*/ 116 h 239"/>
              <a:gd name="T24" fmla="*/ 0 w 276"/>
              <a:gd name="T25" fmla="*/ 140 h 239"/>
              <a:gd name="T26" fmla="*/ 56 w 276"/>
              <a:gd name="T27" fmla="*/ 140 h 239"/>
              <a:gd name="T28" fmla="*/ 56 w 276"/>
              <a:gd name="T29" fmla="*/ 239 h 239"/>
              <a:gd name="T30" fmla="*/ 85 w 276"/>
              <a:gd name="T31" fmla="*/ 239 h 239"/>
              <a:gd name="T32" fmla="*/ 85 w 276"/>
              <a:gd name="T33" fmla="*/ 140 h 239"/>
              <a:gd name="T34" fmla="*/ 184 w 276"/>
              <a:gd name="T35" fmla="*/ 140 h 239"/>
              <a:gd name="T36" fmla="*/ 184 w 276"/>
              <a:gd name="T37" fmla="*/ 239 h 239"/>
              <a:gd name="T38" fmla="*/ 213 w 276"/>
              <a:gd name="T39" fmla="*/ 239 h 239"/>
              <a:gd name="T40" fmla="*/ 213 w 276"/>
              <a:gd name="T41" fmla="*/ 140 h 239"/>
              <a:gd name="T42" fmla="*/ 276 w 276"/>
              <a:gd name="T43" fmla="*/ 140 h 239"/>
              <a:gd name="T44" fmla="*/ 253 w 276"/>
              <a:gd name="T45" fmla="*/ 116 h 239"/>
              <a:gd name="T46" fmla="*/ 146 w 276"/>
              <a:gd name="T47" fmla="*/ 10 h 239"/>
              <a:gd name="T48" fmla="*/ 137 w 276"/>
              <a:gd name="T49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6" h="239">
                <a:moveTo>
                  <a:pt x="139" y="161"/>
                </a:moveTo>
                <a:lnTo>
                  <a:pt x="111" y="161"/>
                </a:lnTo>
                <a:lnTo>
                  <a:pt x="111" y="190"/>
                </a:lnTo>
                <a:lnTo>
                  <a:pt x="139" y="190"/>
                </a:lnTo>
                <a:lnTo>
                  <a:pt x="139" y="161"/>
                </a:lnTo>
                <a:moveTo>
                  <a:pt x="63" y="112"/>
                </a:moveTo>
                <a:lnTo>
                  <a:pt x="137" y="38"/>
                </a:lnTo>
                <a:lnTo>
                  <a:pt x="210" y="112"/>
                </a:lnTo>
                <a:lnTo>
                  <a:pt x="63" y="112"/>
                </a:lnTo>
                <a:moveTo>
                  <a:pt x="137" y="0"/>
                </a:moveTo>
                <a:lnTo>
                  <a:pt x="127" y="10"/>
                </a:lnTo>
                <a:lnTo>
                  <a:pt x="21" y="116"/>
                </a:lnTo>
                <a:lnTo>
                  <a:pt x="0" y="140"/>
                </a:lnTo>
                <a:lnTo>
                  <a:pt x="56" y="140"/>
                </a:lnTo>
                <a:lnTo>
                  <a:pt x="56" y="239"/>
                </a:lnTo>
                <a:lnTo>
                  <a:pt x="85" y="239"/>
                </a:lnTo>
                <a:lnTo>
                  <a:pt x="85" y="140"/>
                </a:lnTo>
                <a:lnTo>
                  <a:pt x="184" y="140"/>
                </a:lnTo>
                <a:lnTo>
                  <a:pt x="184" y="239"/>
                </a:lnTo>
                <a:lnTo>
                  <a:pt x="213" y="239"/>
                </a:lnTo>
                <a:lnTo>
                  <a:pt x="213" y="140"/>
                </a:lnTo>
                <a:lnTo>
                  <a:pt x="276" y="140"/>
                </a:lnTo>
                <a:lnTo>
                  <a:pt x="253" y="116"/>
                </a:lnTo>
                <a:lnTo>
                  <a:pt x="146" y="10"/>
                </a:lnTo>
                <a:lnTo>
                  <a:pt x="137" y="0"/>
                </a:ln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4716016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4716016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18" grpId="0" animBg="1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61504" y="2844775"/>
            <a:ext cx="3359150" cy="1527175"/>
            <a:chOff x="961504" y="2235473"/>
            <a:chExt cx="3359150" cy="1527175"/>
          </a:xfrm>
          <a:solidFill>
            <a:srgbClr val="E83650"/>
          </a:solidFill>
        </p:grpSpPr>
        <p:sp>
          <p:nvSpPr>
            <p:cNvPr id="9" name="矩形 115"/>
            <p:cNvSpPr>
              <a:spLocks noChangeArrowheads="1"/>
            </p:cNvSpPr>
            <p:nvPr/>
          </p:nvSpPr>
          <p:spPr bwMode="auto">
            <a:xfrm>
              <a:off x="961504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" name="矩形 116"/>
            <p:cNvSpPr>
              <a:spLocks noChangeArrowheads="1"/>
            </p:cNvSpPr>
            <p:nvPr/>
          </p:nvSpPr>
          <p:spPr bwMode="auto">
            <a:xfrm>
              <a:off x="1308755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" name="矩形 117"/>
            <p:cNvSpPr>
              <a:spLocks noChangeArrowheads="1"/>
            </p:cNvSpPr>
            <p:nvPr/>
          </p:nvSpPr>
          <p:spPr bwMode="auto">
            <a:xfrm>
              <a:off x="2350507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2" name="矩形 118"/>
            <p:cNvSpPr>
              <a:spLocks noChangeArrowheads="1"/>
            </p:cNvSpPr>
            <p:nvPr/>
          </p:nvSpPr>
          <p:spPr bwMode="auto">
            <a:xfrm>
              <a:off x="2003256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3" name="矩形 119"/>
            <p:cNvSpPr>
              <a:spLocks noChangeArrowheads="1"/>
            </p:cNvSpPr>
            <p:nvPr/>
          </p:nvSpPr>
          <p:spPr bwMode="auto">
            <a:xfrm>
              <a:off x="1656005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4" name="矩形 122"/>
            <p:cNvSpPr>
              <a:spLocks noChangeArrowheads="1"/>
            </p:cNvSpPr>
            <p:nvPr/>
          </p:nvSpPr>
          <p:spPr bwMode="auto">
            <a:xfrm>
              <a:off x="961504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5" name="矩形 123"/>
            <p:cNvSpPr>
              <a:spLocks noChangeArrowheads="1"/>
            </p:cNvSpPr>
            <p:nvPr/>
          </p:nvSpPr>
          <p:spPr bwMode="auto">
            <a:xfrm>
              <a:off x="1308755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6" name="矩形 124"/>
            <p:cNvSpPr>
              <a:spLocks noChangeArrowheads="1"/>
            </p:cNvSpPr>
            <p:nvPr/>
          </p:nvSpPr>
          <p:spPr bwMode="auto">
            <a:xfrm>
              <a:off x="2350507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7" name="矩形 125"/>
            <p:cNvSpPr>
              <a:spLocks noChangeArrowheads="1"/>
            </p:cNvSpPr>
            <p:nvPr/>
          </p:nvSpPr>
          <p:spPr bwMode="auto">
            <a:xfrm>
              <a:off x="2003256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8" name="矩形 126"/>
            <p:cNvSpPr>
              <a:spLocks noChangeArrowheads="1"/>
            </p:cNvSpPr>
            <p:nvPr/>
          </p:nvSpPr>
          <p:spPr bwMode="auto">
            <a:xfrm>
              <a:off x="1656005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9" name="矩形 128"/>
            <p:cNvSpPr>
              <a:spLocks noChangeArrowheads="1"/>
            </p:cNvSpPr>
            <p:nvPr/>
          </p:nvSpPr>
          <p:spPr bwMode="auto">
            <a:xfrm>
              <a:off x="961504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0" name="矩形 129"/>
            <p:cNvSpPr>
              <a:spLocks noChangeArrowheads="1"/>
            </p:cNvSpPr>
            <p:nvPr/>
          </p:nvSpPr>
          <p:spPr bwMode="auto">
            <a:xfrm>
              <a:off x="1308755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1" name="矩形 130"/>
            <p:cNvSpPr>
              <a:spLocks noChangeArrowheads="1"/>
            </p:cNvSpPr>
            <p:nvPr/>
          </p:nvSpPr>
          <p:spPr bwMode="auto">
            <a:xfrm>
              <a:off x="2350507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2" name="矩形 131"/>
            <p:cNvSpPr>
              <a:spLocks noChangeArrowheads="1"/>
            </p:cNvSpPr>
            <p:nvPr/>
          </p:nvSpPr>
          <p:spPr bwMode="auto">
            <a:xfrm>
              <a:off x="2003256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3" name="矩形 132"/>
            <p:cNvSpPr>
              <a:spLocks noChangeArrowheads="1"/>
            </p:cNvSpPr>
            <p:nvPr/>
          </p:nvSpPr>
          <p:spPr bwMode="auto">
            <a:xfrm>
              <a:off x="1656005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4" name="矩形 134"/>
            <p:cNvSpPr>
              <a:spLocks noChangeArrowheads="1"/>
            </p:cNvSpPr>
            <p:nvPr/>
          </p:nvSpPr>
          <p:spPr bwMode="auto">
            <a:xfrm>
              <a:off x="961504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5" name="矩形 135"/>
            <p:cNvSpPr>
              <a:spLocks noChangeArrowheads="1"/>
            </p:cNvSpPr>
            <p:nvPr/>
          </p:nvSpPr>
          <p:spPr bwMode="auto">
            <a:xfrm>
              <a:off x="1308755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6" name="矩形 136"/>
            <p:cNvSpPr>
              <a:spLocks noChangeArrowheads="1"/>
            </p:cNvSpPr>
            <p:nvPr/>
          </p:nvSpPr>
          <p:spPr bwMode="auto">
            <a:xfrm>
              <a:off x="2350507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7" name="矩形 137"/>
            <p:cNvSpPr>
              <a:spLocks noChangeArrowheads="1"/>
            </p:cNvSpPr>
            <p:nvPr/>
          </p:nvSpPr>
          <p:spPr bwMode="auto">
            <a:xfrm>
              <a:off x="2003256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8" name="矩形 138"/>
            <p:cNvSpPr>
              <a:spLocks noChangeArrowheads="1"/>
            </p:cNvSpPr>
            <p:nvPr/>
          </p:nvSpPr>
          <p:spPr bwMode="auto">
            <a:xfrm>
              <a:off x="1656005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9" name="矩形 140"/>
            <p:cNvSpPr>
              <a:spLocks noChangeArrowheads="1"/>
            </p:cNvSpPr>
            <p:nvPr/>
          </p:nvSpPr>
          <p:spPr bwMode="auto">
            <a:xfrm>
              <a:off x="961504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0" name="矩形 141"/>
            <p:cNvSpPr>
              <a:spLocks noChangeArrowheads="1"/>
            </p:cNvSpPr>
            <p:nvPr/>
          </p:nvSpPr>
          <p:spPr bwMode="auto">
            <a:xfrm>
              <a:off x="1308755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1" name="矩形 142"/>
            <p:cNvSpPr>
              <a:spLocks noChangeArrowheads="1"/>
            </p:cNvSpPr>
            <p:nvPr/>
          </p:nvSpPr>
          <p:spPr bwMode="auto">
            <a:xfrm>
              <a:off x="2350507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2" name="矩形 143"/>
            <p:cNvSpPr>
              <a:spLocks noChangeArrowheads="1"/>
            </p:cNvSpPr>
            <p:nvPr/>
          </p:nvSpPr>
          <p:spPr bwMode="auto">
            <a:xfrm>
              <a:off x="2003256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3" name="矩形 144"/>
            <p:cNvSpPr>
              <a:spLocks noChangeArrowheads="1"/>
            </p:cNvSpPr>
            <p:nvPr/>
          </p:nvSpPr>
          <p:spPr bwMode="auto">
            <a:xfrm>
              <a:off x="1656005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4" name="矩形 172"/>
            <p:cNvSpPr>
              <a:spLocks noChangeArrowheads="1"/>
            </p:cNvSpPr>
            <p:nvPr/>
          </p:nvSpPr>
          <p:spPr bwMode="auto">
            <a:xfrm>
              <a:off x="2700151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5" name="矩形 173"/>
            <p:cNvSpPr>
              <a:spLocks noChangeArrowheads="1"/>
            </p:cNvSpPr>
            <p:nvPr/>
          </p:nvSpPr>
          <p:spPr bwMode="auto">
            <a:xfrm>
              <a:off x="3047402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6" name="矩形 174"/>
            <p:cNvSpPr>
              <a:spLocks noChangeArrowheads="1"/>
            </p:cNvSpPr>
            <p:nvPr/>
          </p:nvSpPr>
          <p:spPr bwMode="auto">
            <a:xfrm>
              <a:off x="4089154" y="2235473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7" name="矩形 175"/>
            <p:cNvSpPr>
              <a:spLocks noChangeArrowheads="1"/>
            </p:cNvSpPr>
            <p:nvPr/>
          </p:nvSpPr>
          <p:spPr bwMode="auto">
            <a:xfrm>
              <a:off x="3741903" y="2235473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8" name="矩形 176"/>
            <p:cNvSpPr>
              <a:spLocks noChangeArrowheads="1"/>
            </p:cNvSpPr>
            <p:nvPr/>
          </p:nvSpPr>
          <p:spPr bwMode="auto">
            <a:xfrm>
              <a:off x="3394652" y="2235473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9" name="矩形 167"/>
            <p:cNvSpPr>
              <a:spLocks noChangeArrowheads="1"/>
            </p:cNvSpPr>
            <p:nvPr/>
          </p:nvSpPr>
          <p:spPr bwMode="auto">
            <a:xfrm>
              <a:off x="2700151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0" name="矩形 168"/>
            <p:cNvSpPr>
              <a:spLocks noChangeArrowheads="1"/>
            </p:cNvSpPr>
            <p:nvPr/>
          </p:nvSpPr>
          <p:spPr bwMode="auto">
            <a:xfrm>
              <a:off x="3047402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1" name="矩形 169"/>
            <p:cNvSpPr>
              <a:spLocks noChangeArrowheads="1"/>
            </p:cNvSpPr>
            <p:nvPr/>
          </p:nvSpPr>
          <p:spPr bwMode="auto">
            <a:xfrm>
              <a:off x="4089154" y="2559419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2" name="矩形 170"/>
            <p:cNvSpPr>
              <a:spLocks noChangeArrowheads="1"/>
            </p:cNvSpPr>
            <p:nvPr/>
          </p:nvSpPr>
          <p:spPr bwMode="auto">
            <a:xfrm>
              <a:off x="3741903" y="2559419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3" name="矩形 171"/>
            <p:cNvSpPr>
              <a:spLocks noChangeArrowheads="1"/>
            </p:cNvSpPr>
            <p:nvPr/>
          </p:nvSpPr>
          <p:spPr bwMode="auto">
            <a:xfrm>
              <a:off x="3394652" y="2559419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4" name="矩形 162"/>
            <p:cNvSpPr>
              <a:spLocks noChangeArrowheads="1"/>
            </p:cNvSpPr>
            <p:nvPr/>
          </p:nvSpPr>
          <p:spPr bwMode="auto">
            <a:xfrm>
              <a:off x="2700151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5" name="矩形 163"/>
            <p:cNvSpPr>
              <a:spLocks noChangeArrowheads="1"/>
            </p:cNvSpPr>
            <p:nvPr/>
          </p:nvSpPr>
          <p:spPr bwMode="auto">
            <a:xfrm>
              <a:off x="3047402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6" name="矩形 164"/>
            <p:cNvSpPr>
              <a:spLocks noChangeArrowheads="1"/>
            </p:cNvSpPr>
            <p:nvPr/>
          </p:nvSpPr>
          <p:spPr bwMode="auto">
            <a:xfrm>
              <a:off x="4089154" y="2883365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7" name="矩形 165"/>
            <p:cNvSpPr>
              <a:spLocks noChangeArrowheads="1"/>
            </p:cNvSpPr>
            <p:nvPr/>
          </p:nvSpPr>
          <p:spPr bwMode="auto">
            <a:xfrm>
              <a:off x="3741903" y="2883365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8" name="矩形 166"/>
            <p:cNvSpPr>
              <a:spLocks noChangeArrowheads="1"/>
            </p:cNvSpPr>
            <p:nvPr/>
          </p:nvSpPr>
          <p:spPr bwMode="auto">
            <a:xfrm>
              <a:off x="3394652" y="2883365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9" name="矩形 157"/>
            <p:cNvSpPr>
              <a:spLocks noChangeArrowheads="1"/>
            </p:cNvSpPr>
            <p:nvPr/>
          </p:nvSpPr>
          <p:spPr bwMode="auto">
            <a:xfrm>
              <a:off x="2700151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0" name="矩形 158"/>
            <p:cNvSpPr>
              <a:spLocks noChangeArrowheads="1"/>
            </p:cNvSpPr>
            <p:nvPr/>
          </p:nvSpPr>
          <p:spPr bwMode="auto">
            <a:xfrm>
              <a:off x="3047402" y="3207312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1" name="矩形 159"/>
            <p:cNvSpPr>
              <a:spLocks noChangeArrowheads="1"/>
            </p:cNvSpPr>
            <p:nvPr/>
          </p:nvSpPr>
          <p:spPr bwMode="auto">
            <a:xfrm>
              <a:off x="4089154" y="3207312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2" name="矩形 160"/>
            <p:cNvSpPr>
              <a:spLocks noChangeArrowheads="1"/>
            </p:cNvSpPr>
            <p:nvPr/>
          </p:nvSpPr>
          <p:spPr bwMode="auto">
            <a:xfrm>
              <a:off x="3741903" y="3207312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3" name="矩形 161"/>
            <p:cNvSpPr>
              <a:spLocks noChangeArrowheads="1"/>
            </p:cNvSpPr>
            <p:nvPr/>
          </p:nvSpPr>
          <p:spPr bwMode="auto">
            <a:xfrm>
              <a:off x="3394652" y="3207312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4" name="矩形 152"/>
            <p:cNvSpPr>
              <a:spLocks noChangeArrowheads="1"/>
            </p:cNvSpPr>
            <p:nvPr/>
          </p:nvSpPr>
          <p:spPr bwMode="auto">
            <a:xfrm>
              <a:off x="2700151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5" name="矩形 153"/>
            <p:cNvSpPr>
              <a:spLocks noChangeArrowheads="1"/>
            </p:cNvSpPr>
            <p:nvPr/>
          </p:nvSpPr>
          <p:spPr bwMode="auto">
            <a:xfrm>
              <a:off x="3047402" y="3531258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6" name="矩形 154"/>
            <p:cNvSpPr>
              <a:spLocks noChangeArrowheads="1"/>
            </p:cNvSpPr>
            <p:nvPr/>
          </p:nvSpPr>
          <p:spPr bwMode="auto">
            <a:xfrm>
              <a:off x="4089154" y="3531258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7" name="矩形 155"/>
            <p:cNvSpPr>
              <a:spLocks noChangeArrowheads="1"/>
            </p:cNvSpPr>
            <p:nvPr/>
          </p:nvSpPr>
          <p:spPr bwMode="auto">
            <a:xfrm>
              <a:off x="3741903" y="3531258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8" name="矩形 156"/>
            <p:cNvSpPr>
              <a:spLocks noChangeArrowheads="1"/>
            </p:cNvSpPr>
            <p:nvPr/>
          </p:nvSpPr>
          <p:spPr bwMode="auto">
            <a:xfrm>
              <a:off x="3394652" y="3531258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59" name="文本框 35"/>
          <p:cNvSpPr>
            <a:spLocks noChangeArrowheads="1"/>
          </p:cNvSpPr>
          <p:nvPr/>
        </p:nvSpPr>
        <p:spPr bwMode="auto">
          <a:xfrm>
            <a:off x="1271240" y="2327250"/>
            <a:ext cx="8931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Steelfish" pitchFamily="2" charset="0"/>
                <a:ea typeface="华文细黑" pitchFamily="2" charset="-122"/>
                <a:sym typeface="Segoe UI" pitchFamily="34" charset="0"/>
              </a:rPr>
              <a:t>TEXT HERE</a:t>
            </a:r>
            <a:endParaRPr lang="zh-CN" altLang="en-US" sz="2400" dirty="0">
              <a:latin typeface="Steelfish" pitchFamily="2" charset="0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60" name="文本框 35"/>
          <p:cNvSpPr>
            <a:spLocks noChangeArrowheads="1"/>
          </p:cNvSpPr>
          <p:nvPr/>
        </p:nvSpPr>
        <p:spPr bwMode="auto">
          <a:xfrm>
            <a:off x="1283688" y="1812900"/>
            <a:ext cx="6976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latin typeface="Steelfish" pitchFamily="2" charset="0"/>
                <a:ea typeface="华文细黑" pitchFamily="2" charset="-122"/>
                <a:sym typeface="Segoe UI" pitchFamily="34" charset="0"/>
              </a:rPr>
              <a:t>70%</a:t>
            </a:r>
            <a:endParaRPr lang="zh-CN" altLang="en-US" sz="3600" dirty="0">
              <a:latin typeface="Steelfish" pitchFamily="2" charset="0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61" name="文本框 35"/>
          <p:cNvSpPr>
            <a:spLocks noChangeArrowheads="1"/>
          </p:cNvSpPr>
          <p:nvPr/>
        </p:nvSpPr>
        <p:spPr bwMode="auto">
          <a:xfrm>
            <a:off x="5338439" y="2327250"/>
            <a:ext cx="8931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Steelfish" pitchFamily="2" charset="0"/>
                <a:ea typeface="华文细黑" pitchFamily="2" charset="-122"/>
                <a:sym typeface="Segoe UI" pitchFamily="34" charset="0"/>
              </a:rPr>
              <a:t>TEXT HERE</a:t>
            </a:r>
            <a:endParaRPr lang="zh-CN" altLang="en-US" sz="2400" dirty="0">
              <a:latin typeface="Steelfish" pitchFamily="2" charset="0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62" name="文本框 35"/>
          <p:cNvSpPr>
            <a:spLocks noChangeArrowheads="1"/>
          </p:cNvSpPr>
          <p:nvPr/>
        </p:nvSpPr>
        <p:spPr bwMode="auto">
          <a:xfrm>
            <a:off x="5338439" y="1812900"/>
            <a:ext cx="6976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latin typeface="Steelfish" pitchFamily="2" charset="0"/>
                <a:ea typeface="华文细黑" pitchFamily="2" charset="-122"/>
                <a:sym typeface="Segoe UI" pitchFamily="34" charset="0"/>
              </a:rPr>
              <a:t>30%</a:t>
            </a:r>
            <a:endParaRPr lang="zh-CN" altLang="en-US" sz="3600" dirty="0">
              <a:latin typeface="Steelfish" pitchFamily="2" charset="0"/>
              <a:ea typeface="华文细黑" pitchFamily="2" charset="-122"/>
              <a:sym typeface="Segoe UI" pitchFamily="34" charset="0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4958854" y="2844774"/>
            <a:ext cx="3357562" cy="1527175"/>
            <a:chOff x="4958854" y="2235472"/>
            <a:chExt cx="3357562" cy="1527175"/>
          </a:xfrm>
          <a:solidFill>
            <a:srgbClr val="E83650"/>
          </a:solidFill>
        </p:grpSpPr>
        <p:sp>
          <p:nvSpPr>
            <p:cNvPr id="64" name="矩形 245"/>
            <p:cNvSpPr>
              <a:spLocks noChangeArrowheads="1"/>
            </p:cNvSpPr>
            <p:nvPr/>
          </p:nvSpPr>
          <p:spPr bwMode="auto">
            <a:xfrm>
              <a:off x="4958854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5" name="矩形 246"/>
            <p:cNvSpPr>
              <a:spLocks noChangeArrowheads="1"/>
            </p:cNvSpPr>
            <p:nvPr/>
          </p:nvSpPr>
          <p:spPr bwMode="auto">
            <a:xfrm>
              <a:off x="5305941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6" name="矩形 247"/>
            <p:cNvSpPr>
              <a:spLocks noChangeArrowheads="1"/>
            </p:cNvSpPr>
            <p:nvPr/>
          </p:nvSpPr>
          <p:spPr bwMode="auto">
            <a:xfrm>
              <a:off x="6347200" y="2235472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7" name="矩形 248"/>
            <p:cNvSpPr>
              <a:spLocks noChangeArrowheads="1"/>
            </p:cNvSpPr>
            <p:nvPr/>
          </p:nvSpPr>
          <p:spPr bwMode="auto">
            <a:xfrm>
              <a:off x="6000114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8" name="矩形 249"/>
            <p:cNvSpPr>
              <a:spLocks noChangeArrowheads="1"/>
            </p:cNvSpPr>
            <p:nvPr/>
          </p:nvSpPr>
          <p:spPr bwMode="auto">
            <a:xfrm>
              <a:off x="5653027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9" name="矩形 240"/>
            <p:cNvSpPr>
              <a:spLocks noChangeArrowheads="1"/>
            </p:cNvSpPr>
            <p:nvPr/>
          </p:nvSpPr>
          <p:spPr bwMode="auto">
            <a:xfrm>
              <a:off x="4958854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0" name="矩形 241"/>
            <p:cNvSpPr>
              <a:spLocks noChangeArrowheads="1"/>
            </p:cNvSpPr>
            <p:nvPr/>
          </p:nvSpPr>
          <p:spPr bwMode="auto">
            <a:xfrm>
              <a:off x="5305941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1" name="矩形 242"/>
            <p:cNvSpPr>
              <a:spLocks noChangeArrowheads="1"/>
            </p:cNvSpPr>
            <p:nvPr/>
          </p:nvSpPr>
          <p:spPr bwMode="auto">
            <a:xfrm>
              <a:off x="6347200" y="2559418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2" name="矩形 243"/>
            <p:cNvSpPr>
              <a:spLocks noChangeArrowheads="1"/>
            </p:cNvSpPr>
            <p:nvPr/>
          </p:nvSpPr>
          <p:spPr bwMode="auto">
            <a:xfrm>
              <a:off x="6000114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3" name="矩形 244"/>
            <p:cNvSpPr>
              <a:spLocks noChangeArrowheads="1"/>
            </p:cNvSpPr>
            <p:nvPr/>
          </p:nvSpPr>
          <p:spPr bwMode="auto">
            <a:xfrm>
              <a:off x="5653027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4" name="矩形 235"/>
            <p:cNvSpPr>
              <a:spLocks noChangeArrowheads="1"/>
            </p:cNvSpPr>
            <p:nvPr/>
          </p:nvSpPr>
          <p:spPr bwMode="auto">
            <a:xfrm>
              <a:off x="4958854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5" name="矩形 236"/>
            <p:cNvSpPr>
              <a:spLocks noChangeArrowheads="1"/>
            </p:cNvSpPr>
            <p:nvPr/>
          </p:nvSpPr>
          <p:spPr bwMode="auto">
            <a:xfrm>
              <a:off x="5305941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6" name="矩形 237"/>
            <p:cNvSpPr>
              <a:spLocks noChangeArrowheads="1"/>
            </p:cNvSpPr>
            <p:nvPr/>
          </p:nvSpPr>
          <p:spPr bwMode="auto">
            <a:xfrm>
              <a:off x="6347200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7" name="矩形 238"/>
            <p:cNvSpPr>
              <a:spLocks noChangeArrowheads="1"/>
            </p:cNvSpPr>
            <p:nvPr/>
          </p:nvSpPr>
          <p:spPr bwMode="auto">
            <a:xfrm>
              <a:off x="6000114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8" name="矩形 239"/>
            <p:cNvSpPr>
              <a:spLocks noChangeArrowheads="1"/>
            </p:cNvSpPr>
            <p:nvPr/>
          </p:nvSpPr>
          <p:spPr bwMode="auto">
            <a:xfrm>
              <a:off x="5653027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9" name="矩形 230"/>
            <p:cNvSpPr>
              <a:spLocks noChangeArrowheads="1"/>
            </p:cNvSpPr>
            <p:nvPr/>
          </p:nvSpPr>
          <p:spPr bwMode="auto">
            <a:xfrm>
              <a:off x="4958854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0" name="矩形 231"/>
            <p:cNvSpPr>
              <a:spLocks noChangeArrowheads="1"/>
            </p:cNvSpPr>
            <p:nvPr/>
          </p:nvSpPr>
          <p:spPr bwMode="auto">
            <a:xfrm>
              <a:off x="5305941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1" name="矩形 232"/>
            <p:cNvSpPr>
              <a:spLocks noChangeArrowheads="1"/>
            </p:cNvSpPr>
            <p:nvPr/>
          </p:nvSpPr>
          <p:spPr bwMode="auto">
            <a:xfrm>
              <a:off x="6347200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2" name="矩形 233"/>
            <p:cNvSpPr>
              <a:spLocks noChangeArrowheads="1"/>
            </p:cNvSpPr>
            <p:nvPr/>
          </p:nvSpPr>
          <p:spPr bwMode="auto">
            <a:xfrm>
              <a:off x="6000114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3" name="矩形 234"/>
            <p:cNvSpPr>
              <a:spLocks noChangeArrowheads="1"/>
            </p:cNvSpPr>
            <p:nvPr/>
          </p:nvSpPr>
          <p:spPr bwMode="auto">
            <a:xfrm>
              <a:off x="5653027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4" name="矩形 225"/>
            <p:cNvSpPr>
              <a:spLocks noChangeArrowheads="1"/>
            </p:cNvSpPr>
            <p:nvPr/>
          </p:nvSpPr>
          <p:spPr bwMode="auto">
            <a:xfrm>
              <a:off x="4958854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5" name="矩形 226"/>
            <p:cNvSpPr>
              <a:spLocks noChangeArrowheads="1"/>
            </p:cNvSpPr>
            <p:nvPr/>
          </p:nvSpPr>
          <p:spPr bwMode="auto">
            <a:xfrm>
              <a:off x="5305941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6" name="矩形 227"/>
            <p:cNvSpPr>
              <a:spLocks noChangeArrowheads="1"/>
            </p:cNvSpPr>
            <p:nvPr/>
          </p:nvSpPr>
          <p:spPr bwMode="auto">
            <a:xfrm>
              <a:off x="6347200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7" name="矩形 228"/>
            <p:cNvSpPr>
              <a:spLocks noChangeArrowheads="1"/>
            </p:cNvSpPr>
            <p:nvPr/>
          </p:nvSpPr>
          <p:spPr bwMode="auto">
            <a:xfrm>
              <a:off x="6000114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8" name="矩形 229"/>
            <p:cNvSpPr>
              <a:spLocks noChangeArrowheads="1"/>
            </p:cNvSpPr>
            <p:nvPr/>
          </p:nvSpPr>
          <p:spPr bwMode="auto">
            <a:xfrm>
              <a:off x="5653027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9" name="矩形 215"/>
            <p:cNvSpPr>
              <a:spLocks noChangeArrowheads="1"/>
            </p:cNvSpPr>
            <p:nvPr/>
          </p:nvSpPr>
          <p:spPr bwMode="auto">
            <a:xfrm>
              <a:off x="6696679" y="2235472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0" name="矩形 216"/>
            <p:cNvSpPr>
              <a:spLocks noChangeArrowheads="1"/>
            </p:cNvSpPr>
            <p:nvPr/>
          </p:nvSpPr>
          <p:spPr bwMode="auto">
            <a:xfrm>
              <a:off x="7043766" y="2235472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1" name="矩形 217"/>
            <p:cNvSpPr>
              <a:spLocks noChangeArrowheads="1"/>
            </p:cNvSpPr>
            <p:nvPr/>
          </p:nvSpPr>
          <p:spPr bwMode="auto">
            <a:xfrm>
              <a:off x="8085025" y="2235472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2" name="矩形 218"/>
            <p:cNvSpPr>
              <a:spLocks noChangeArrowheads="1"/>
            </p:cNvSpPr>
            <p:nvPr/>
          </p:nvSpPr>
          <p:spPr bwMode="auto">
            <a:xfrm>
              <a:off x="7737939" y="2235472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3" name="矩形 219"/>
            <p:cNvSpPr>
              <a:spLocks noChangeArrowheads="1"/>
            </p:cNvSpPr>
            <p:nvPr/>
          </p:nvSpPr>
          <p:spPr bwMode="auto">
            <a:xfrm>
              <a:off x="7390852" y="2235472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4" name="矩形 210"/>
            <p:cNvSpPr>
              <a:spLocks noChangeArrowheads="1"/>
            </p:cNvSpPr>
            <p:nvPr/>
          </p:nvSpPr>
          <p:spPr bwMode="auto">
            <a:xfrm>
              <a:off x="6696679" y="2559418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5" name="矩形 211"/>
            <p:cNvSpPr>
              <a:spLocks noChangeArrowheads="1"/>
            </p:cNvSpPr>
            <p:nvPr/>
          </p:nvSpPr>
          <p:spPr bwMode="auto">
            <a:xfrm>
              <a:off x="7043766" y="2559418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6" name="矩形 212"/>
            <p:cNvSpPr>
              <a:spLocks noChangeArrowheads="1"/>
            </p:cNvSpPr>
            <p:nvPr/>
          </p:nvSpPr>
          <p:spPr bwMode="auto">
            <a:xfrm>
              <a:off x="8085025" y="2559418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7" name="矩形 213"/>
            <p:cNvSpPr>
              <a:spLocks noChangeArrowheads="1"/>
            </p:cNvSpPr>
            <p:nvPr/>
          </p:nvSpPr>
          <p:spPr bwMode="auto">
            <a:xfrm>
              <a:off x="7737939" y="2559418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8" name="矩形 214"/>
            <p:cNvSpPr>
              <a:spLocks noChangeArrowheads="1"/>
            </p:cNvSpPr>
            <p:nvPr/>
          </p:nvSpPr>
          <p:spPr bwMode="auto">
            <a:xfrm>
              <a:off x="7390852" y="2559418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9" name="矩形 205"/>
            <p:cNvSpPr>
              <a:spLocks noChangeArrowheads="1"/>
            </p:cNvSpPr>
            <p:nvPr/>
          </p:nvSpPr>
          <p:spPr bwMode="auto">
            <a:xfrm>
              <a:off x="6696679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0" name="矩形 206"/>
            <p:cNvSpPr>
              <a:spLocks noChangeArrowheads="1"/>
            </p:cNvSpPr>
            <p:nvPr/>
          </p:nvSpPr>
          <p:spPr bwMode="auto">
            <a:xfrm>
              <a:off x="7043766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1" name="矩形 207"/>
            <p:cNvSpPr>
              <a:spLocks noChangeArrowheads="1"/>
            </p:cNvSpPr>
            <p:nvPr/>
          </p:nvSpPr>
          <p:spPr bwMode="auto">
            <a:xfrm>
              <a:off x="8085025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2" name="矩形 208"/>
            <p:cNvSpPr>
              <a:spLocks noChangeArrowheads="1"/>
            </p:cNvSpPr>
            <p:nvPr/>
          </p:nvSpPr>
          <p:spPr bwMode="auto">
            <a:xfrm>
              <a:off x="7737939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3" name="矩形 209"/>
            <p:cNvSpPr>
              <a:spLocks noChangeArrowheads="1"/>
            </p:cNvSpPr>
            <p:nvPr/>
          </p:nvSpPr>
          <p:spPr bwMode="auto">
            <a:xfrm>
              <a:off x="7390852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4" name="矩形 200"/>
            <p:cNvSpPr>
              <a:spLocks noChangeArrowheads="1"/>
            </p:cNvSpPr>
            <p:nvPr/>
          </p:nvSpPr>
          <p:spPr bwMode="auto">
            <a:xfrm>
              <a:off x="6696679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5" name="矩形 201"/>
            <p:cNvSpPr>
              <a:spLocks noChangeArrowheads="1"/>
            </p:cNvSpPr>
            <p:nvPr/>
          </p:nvSpPr>
          <p:spPr bwMode="auto">
            <a:xfrm>
              <a:off x="7043766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6" name="矩形 202"/>
            <p:cNvSpPr>
              <a:spLocks noChangeArrowheads="1"/>
            </p:cNvSpPr>
            <p:nvPr/>
          </p:nvSpPr>
          <p:spPr bwMode="auto">
            <a:xfrm>
              <a:off x="8085025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7" name="矩形 203"/>
            <p:cNvSpPr>
              <a:spLocks noChangeArrowheads="1"/>
            </p:cNvSpPr>
            <p:nvPr/>
          </p:nvSpPr>
          <p:spPr bwMode="auto">
            <a:xfrm>
              <a:off x="7737939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8" name="矩形 204"/>
            <p:cNvSpPr>
              <a:spLocks noChangeArrowheads="1"/>
            </p:cNvSpPr>
            <p:nvPr/>
          </p:nvSpPr>
          <p:spPr bwMode="auto">
            <a:xfrm>
              <a:off x="7390852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9" name="矩形 195"/>
            <p:cNvSpPr>
              <a:spLocks noChangeArrowheads="1"/>
            </p:cNvSpPr>
            <p:nvPr/>
          </p:nvSpPr>
          <p:spPr bwMode="auto">
            <a:xfrm>
              <a:off x="6696679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0" name="矩形 196"/>
            <p:cNvSpPr>
              <a:spLocks noChangeArrowheads="1"/>
            </p:cNvSpPr>
            <p:nvPr/>
          </p:nvSpPr>
          <p:spPr bwMode="auto">
            <a:xfrm>
              <a:off x="7043766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1" name="矩形 197"/>
            <p:cNvSpPr>
              <a:spLocks noChangeArrowheads="1"/>
            </p:cNvSpPr>
            <p:nvPr/>
          </p:nvSpPr>
          <p:spPr bwMode="auto">
            <a:xfrm>
              <a:off x="8085025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2" name="矩形 198"/>
            <p:cNvSpPr>
              <a:spLocks noChangeArrowheads="1"/>
            </p:cNvSpPr>
            <p:nvPr/>
          </p:nvSpPr>
          <p:spPr bwMode="auto">
            <a:xfrm>
              <a:off x="7737939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3" name="矩形 199"/>
            <p:cNvSpPr>
              <a:spLocks noChangeArrowheads="1"/>
            </p:cNvSpPr>
            <p:nvPr/>
          </p:nvSpPr>
          <p:spPr bwMode="auto">
            <a:xfrm>
              <a:off x="7390852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114" name="Oval 5"/>
          <p:cNvSpPr>
            <a:spLocks noChangeArrowheads="1"/>
          </p:cNvSpPr>
          <p:nvPr/>
        </p:nvSpPr>
        <p:spPr bwMode="auto">
          <a:xfrm>
            <a:off x="1006955" y="1812900"/>
            <a:ext cx="150032" cy="150280"/>
          </a:xfrm>
          <a:prstGeom prst="ellipse">
            <a:avLst/>
          </a:pr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5" name="Freeform 6"/>
          <p:cNvSpPr>
            <a:spLocks noChangeArrowheads="1"/>
          </p:cNvSpPr>
          <p:nvPr/>
        </p:nvSpPr>
        <p:spPr bwMode="auto">
          <a:xfrm>
            <a:off x="899592" y="1985722"/>
            <a:ext cx="357187" cy="700303"/>
          </a:xfrm>
          <a:custGeom>
            <a:avLst/>
            <a:gdLst>
              <a:gd name="T0" fmla="*/ 519 w 50"/>
              <a:gd name="T1" fmla="*/ 120 h 93"/>
              <a:gd name="T2" fmla="*/ 374 w 50"/>
              <a:gd name="T3" fmla="*/ 10 h 93"/>
              <a:gd name="T4" fmla="*/ 156 w 50"/>
              <a:gd name="T5" fmla="*/ 10 h 93"/>
              <a:gd name="T6" fmla="*/ 10 w 50"/>
              <a:gd name="T7" fmla="*/ 120 h 93"/>
              <a:gd name="T8" fmla="*/ 10 w 50"/>
              <a:gd name="T9" fmla="*/ 371 h 93"/>
              <a:gd name="T10" fmla="*/ 10 w 50"/>
              <a:gd name="T11" fmla="*/ 371 h 93"/>
              <a:gd name="T12" fmla="*/ 10 w 50"/>
              <a:gd name="T13" fmla="*/ 371 h 93"/>
              <a:gd name="T14" fmla="*/ 52 w 50"/>
              <a:gd name="T15" fmla="*/ 411 h 93"/>
              <a:gd name="T16" fmla="*/ 93 w 50"/>
              <a:gd name="T17" fmla="*/ 371 h 93"/>
              <a:gd name="T18" fmla="*/ 93 w 50"/>
              <a:gd name="T19" fmla="*/ 371 h 93"/>
              <a:gd name="T20" fmla="*/ 93 w 50"/>
              <a:gd name="T21" fmla="*/ 371 h 93"/>
              <a:gd name="T22" fmla="*/ 93 w 50"/>
              <a:gd name="T23" fmla="*/ 140 h 93"/>
              <a:gd name="T24" fmla="*/ 125 w 50"/>
              <a:gd name="T25" fmla="*/ 140 h 93"/>
              <a:gd name="T26" fmla="*/ 125 w 50"/>
              <a:gd name="T27" fmla="*/ 872 h 93"/>
              <a:gd name="T28" fmla="*/ 187 w 50"/>
              <a:gd name="T29" fmla="*/ 932 h 93"/>
              <a:gd name="T30" fmla="*/ 249 w 50"/>
              <a:gd name="T31" fmla="*/ 872 h 93"/>
              <a:gd name="T32" fmla="*/ 249 w 50"/>
              <a:gd name="T33" fmla="*/ 401 h 93"/>
              <a:gd name="T34" fmla="*/ 270 w 50"/>
              <a:gd name="T35" fmla="*/ 401 h 93"/>
              <a:gd name="T36" fmla="*/ 270 w 50"/>
              <a:gd name="T37" fmla="*/ 872 h 93"/>
              <a:gd name="T38" fmla="*/ 270 w 50"/>
              <a:gd name="T39" fmla="*/ 872 h 93"/>
              <a:gd name="T40" fmla="*/ 332 w 50"/>
              <a:gd name="T41" fmla="*/ 932 h 93"/>
              <a:gd name="T42" fmla="*/ 394 w 50"/>
              <a:gd name="T43" fmla="*/ 872 h 93"/>
              <a:gd name="T44" fmla="*/ 394 w 50"/>
              <a:gd name="T45" fmla="*/ 130 h 93"/>
              <a:gd name="T46" fmla="*/ 426 w 50"/>
              <a:gd name="T47" fmla="*/ 130 h 93"/>
              <a:gd name="T48" fmla="*/ 426 w 50"/>
              <a:gd name="T49" fmla="*/ 371 h 93"/>
              <a:gd name="T50" fmla="*/ 426 w 50"/>
              <a:gd name="T51" fmla="*/ 371 h 93"/>
              <a:gd name="T52" fmla="*/ 426 w 50"/>
              <a:gd name="T53" fmla="*/ 371 h 93"/>
              <a:gd name="T54" fmla="*/ 467 w 50"/>
              <a:gd name="T55" fmla="*/ 411 h 93"/>
              <a:gd name="T56" fmla="*/ 519 w 50"/>
              <a:gd name="T57" fmla="*/ 371 h 93"/>
              <a:gd name="T58" fmla="*/ 519 w 50"/>
              <a:gd name="T59" fmla="*/ 371 h 93"/>
              <a:gd name="T60" fmla="*/ 519 w 50"/>
              <a:gd name="T61" fmla="*/ 120 h 9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0"/>
              <a:gd name="T94" fmla="*/ 0 h 93"/>
              <a:gd name="T95" fmla="*/ 50 w 50"/>
              <a:gd name="T96" fmla="*/ 93 h 93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0" h="93">
                <a:moveTo>
                  <a:pt x="50" y="12"/>
                </a:moveTo>
                <a:cubicBezTo>
                  <a:pt x="49" y="0"/>
                  <a:pt x="36" y="1"/>
                  <a:pt x="36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0" y="1"/>
                  <a:pt x="1" y="12"/>
                  <a:pt x="1" y="12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40"/>
                  <a:pt x="3" y="41"/>
                  <a:pt x="5" y="41"/>
                </a:cubicBezTo>
                <a:cubicBezTo>
                  <a:pt x="7" y="41"/>
                  <a:pt x="9" y="40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14"/>
                  <a:pt x="9" y="14"/>
                  <a:pt x="9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87"/>
                  <a:pt x="12" y="87"/>
                  <a:pt x="12" y="87"/>
                </a:cubicBezTo>
                <a:cubicBezTo>
                  <a:pt x="12" y="91"/>
                  <a:pt x="15" y="93"/>
                  <a:pt x="18" y="93"/>
                </a:cubicBezTo>
                <a:cubicBezTo>
                  <a:pt x="21" y="93"/>
                  <a:pt x="24" y="91"/>
                  <a:pt x="24" y="87"/>
                </a:cubicBezTo>
                <a:cubicBezTo>
                  <a:pt x="24" y="40"/>
                  <a:pt x="24" y="40"/>
                  <a:pt x="24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87"/>
                  <a:pt x="26" y="87"/>
                  <a:pt x="26" y="87"/>
                </a:cubicBezTo>
                <a:cubicBezTo>
                  <a:pt x="26" y="87"/>
                  <a:pt x="26" y="87"/>
                  <a:pt x="26" y="87"/>
                </a:cubicBezTo>
                <a:cubicBezTo>
                  <a:pt x="27" y="91"/>
                  <a:pt x="29" y="93"/>
                  <a:pt x="32" y="93"/>
                </a:cubicBezTo>
                <a:cubicBezTo>
                  <a:pt x="36" y="93"/>
                  <a:pt x="38" y="91"/>
                  <a:pt x="38" y="87"/>
                </a:cubicBezTo>
                <a:cubicBezTo>
                  <a:pt x="38" y="13"/>
                  <a:pt x="38" y="13"/>
                  <a:pt x="38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39"/>
                  <a:pt x="43" y="41"/>
                  <a:pt x="45" y="41"/>
                </a:cubicBezTo>
                <a:cubicBezTo>
                  <a:pt x="48" y="41"/>
                  <a:pt x="50" y="39"/>
                  <a:pt x="50" y="37"/>
                </a:cubicBezTo>
                <a:cubicBezTo>
                  <a:pt x="50" y="37"/>
                  <a:pt x="50" y="37"/>
                  <a:pt x="50" y="37"/>
                </a:cubicBezTo>
                <a:lnTo>
                  <a:pt x="50" y="12"/>
                </a:ln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16" name="Oval 5"/>
          <p:cNvSpPr>
            <a:spLocks noChangeArrowheads="1"/>
          </p:cNvSpPr>
          <p:nvPr/>
        </p:nvSpPr>
        <p:spPr bwMode="auto">
          <a:xfrm>
            <a:off x="5014893" y="1920850"/>
            <a:ext cx="132863" cy="131970"/>
          </a:xfrm>
          <a:prstGeom prst="ellipse">
            <a:avLst/>
          </a:pr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7" name="Freeform 6"/>
          <p:cNvSpPr>
            <a:spLocks noChangeArrowheads="1"/>
          </p:cNvSpPr>
          <p:nvPr/>
        </p:nvSpPr>
        <p:spPr bwMode="auto">
          <a:xfrm>
            <a:off x="4887416" y="2072489"/>
            <a:ext cx="374650" cy="613536"/>
          </a:xfrm>
          <a:custGeom>
            <a:avLst/>
            <a:gdLst>
              <a:gd name="T0" fmla="*/ 549 w 65"/>
              <a:gd name="T1" fmla="*/ 125 h 93"/>
              <a:gd name="T2" fmla="*/ 376 w 65"/>
              <a:gd name="T3" fmla="*/ 0 h 93"/>
              <a:gd name="T4" fmla="*/ 260 w 65"/>
              <a:gd name="T5" fmla="*/ 0 h 93"/>
              <a:gd name="T6" fmla="*/ 77 w 65"/>
              <a:gd name="T7" fmla="*/ 125 h 93"/>
              <a:gd name="T8" fmla="*/ 0 w 65"/>
              <a:gd name="T9" fmla="*/ 385 h 93"/>
              <a:gd name="T10" fmla="*/ 0 w 65"/>
              <a:gd name="T11" fmla="*/ 385 h 93"/>
              <a:gd name="T12" fmla="*/ 0 w 65"/>
              <a:gd name="T13" fmla="*/ 385 h 93"/>
              <a:gd name="T14" fmla="*/ 39 w 65"/>
              <a:gd name="T15" fmla="*/ 426 h 93"/>
              <a:gd name="T16" fmla="*/ 87 w 65"/>
              <a:gd name="T17" fmla="*/ 385 h 93"/>
              <a:gd name="T18" fmla="*/ 87 w 65"/>
              <a:gd name="T19" fmla="*/ 385 h 93"/>
              <a:gd name="T20" fmla="*/ 87 w 65"/>
              <a:gd name="T21" fmla="*/ 385 h 93"/>
              <a:gd name="T22" fmla="*/ 164 w 65"/>
              <a:gd name="T23" fmla="*/ 135 h 93"/>
              <a:gd name="T24" fmla="*/ 193 w 65"/>
              <a:gd name="T25" fmla="*/ 135 h 93"/>
              <a:gd name="T26" fmla="*/ 67 w 65"/>
              <a:gd name="T27" fmla="*/ 551 h 93"/>
              <a:gd name="T28" fmla="*/ 193 w 65"/>
              <a:gd name="T29" fmla="*/ 551 h 93"/>
              <a:gd name="T30" fmla="*/ 193 w 65"/>
              <a:gd name="T31" fmla="*/ 905 h 93"/>
              <a:gd name="T32" fmla="*/ 250 w 65"/>
              <a:gd name="T33" fmla="*/ 967 h 93"/>
              <a:gd name="T34" fmla="*/ 299 w 65"/>
              <a:gd name="T35" fmla="*/ 905 h 93"/>
              <a:gd name="T36" fmla="*/ 299 w 65"/>
              <a:gd name="T37" fmla="*/ 551 h 93"/>
              <a:gd name="T38" fmla="*/ 327 w 65"/>
              <a:gd name="T39" fmla="*/ 551 h 93"/>
              <a:gd name="T40" fmla="*/ 327 w 65"/>
              <a:gd name="T41" fmla="*/ 905 h 93"/>
              <a:gd name="T42" fmla="*/ 327 w 65"/>
              <a:gd name="T43" fmla="*/ 905 h 93"/>
              <a:gd name="T44" fmla="*/ 385 w 65"/>
              <a:gd name="T45" fmla="*/ 967 h 93"/>
              <a:gd name="T46" fmla="*/ 443 w 65"/>
              <a:gd name="T47" fmla="*/ 905 h 93"/>
              <a:gd name="T48" fmla="*/ 443 w 65"/>
              <a:gd name="T49" fmla="*/ 551 h 93"/>
              <a:gd name="T50" fmla="*/ 568 w 65"/>
              <a:gd name="T51" fmla="*/ 551 h 93"/>
              <a:gd name="T52" fmla="*/ 443 w 65"/>
              <a:gd name="T53" fmla="*/ 135 h 93"/>
              <a:gd name="T54" fmla="*/ 462 w 65"/>
              <a:gd name="T55" fmla="*/ 135 h 93"/>
              <a:gd name="T56" fmla="*/ 549 w 65"/>
              <a:gd name="T57" fmla="*/ 385 h 93"/>
              <a:gd name="T58" fmla="*/ 549 w 65"/>
              <a:gd name="T59" fmla="*/ 385 h 93"/>
              <a:gd name="T60" fmla="*/ 549 w 65"/>
              <a:gd name="T61" fmla="*/ 385 h 93"/>
              <a:gd name="T62" fmla="*/ 587 w 65"/>
              <a:gd name="T63" fmla="*/ 426 h 93"/>
              <a:gd name="T64" fmla="*/ 626 w 65"/>
              <a:gd name="T65" fmla="*/ 385 h 93"/>
              <a:gd name="T66" fmla="*/ 626 w 65"/>
              <a:gd name="T67" fmla="*/ 385 h 93"/>
              <a:gd name="T68" fmla="*/ 549 w 65"/>
              <a:gd name="T69" fmla="*/ 125 h 9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65"/>
              <a:gd name="T106" fmla="*/ 0 h 93"/>
              <a:gd name="T107" fmla="*/ 65 w 65"/>
              <a:gd name="T108" fmla="*/ 93 h 93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65" h="93">
                <a:moveTo>
                  <a:pt x="57" y="12"/>
                </a:moveTo>
                <a:cubicBezTo>
                  <a:pt x="56" y="0"/>
                  <a:pt x="39" y="0"/>
                  <a:pt x="3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2" y="1"/>
                  <a:pt x="8" y="12"/>
                  <a:pt x="8" y="12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9"/>
                  <a:pt x="2" y="41"/>
                  <a:pt x="4" y="41"/>
                </a:cubicBezTo>
                <a:cubicBezTo>
                  <a:pt x="7" y="41"/>
                  <a:pt x="9" y="39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17" y="13"/>
                  <a:pt x="17" y="13"/>
                  <a:pt x="17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7" y="53"/>
                  <a:pt x="7" y="53"/>
                  <a:pt x="7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87"/>
                  <a:pt x="20" y="87"/>
                  <a:pt x="20" y="87"/>
                </a:cubicBezTo>
                <a:cubicBezTo>
                  <a:pt x="20" y="90"/>
                  <a:pt x="22" y="93"/>
                  <a:pt x="26" y="93"/>
                </a:cubicBezTo>
                <a:cubicBezTo>
                  <a:pt x="29" y="93"/>
                  <a:pt x="31" y="90"/>
                  <a:pt x="31" y="87"/>
                </a:cubicBezTo>
                <a:cubicBezTo>
                  <a:pt x="31" y="53"/>
                  <a:pt x="31" y="53"/>
                  <a:pt x="31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87"/>
                  <a:pt x="34" y="87"/>
                  <a:pt x="34" y="87"/>
                </a:cubicBezTo>
                <a:cubicBezTo>
                  <a:pt x="34" y="87"/>
                  <a:pt x="34" y="87"/>
                  <a:pt x="34" y="87"/>
                </a:cubicBezTo>
                <a:cubicBezTo>
                  <a:pt x="34" y="90"/>
                  <a:pt x="37" y="93"/>
                  <a:pt x="40" y="93"/>
                </a:cubicBezTo>
                <a:cubicBezTo>
                  <a:pt x="43" y="93"/>
                  <a:pt x="46" y="90"/>
                  <a:pt x="46" y="87"/>
                </a:cubicBezTo>
                <a:cubicBezTo>
                  <a:pt x="46" y="53"/>
                  <a:pt x="46" y="53"/>
                  <a:pt x="46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46" y="13"/>
                  <a:pt x="46" y="13"/>
                  <a:pt x="46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9"/>
                  <a:pt x="59" y="41"/>
                  <a:pt x="61" y="41"/>
                </a:cubicBezTo>
                <a:cubicBezTo>
                  <a:pt x="64" y="41"/>
                  <a:pt x="65" y="39"/>
                  <a:pt x="65" y="37"/>
                </a:cubicBezTo>
                <a:cubicBezTo>
                  <a:pt x="65" y="37"/>
                  <a:pt x="65" y="37"/>
                  <a:pt x="65" y="37"/>
                </a:cubicBezTo>
                <a:lnTo>
                  <a:pt x="57" y="12"/>
                </a:ln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9" grpId="0"/>
      <p:bldP spid="60" grpId="0"/>
      <p:bldP spid="61" grpId="0"/>
      <p:bldP spid="62" grpId="0"/>
      <p:bldP spid="114" grpId="0" animBg="1"/>
      <p:bldP spid="115" grpId="0" animBg="1"/>
      <p:bldP spid="116" grpId="0" animBg="1"/>
      <p:bldP spid="1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9" name="任意多边形 17"/>
          <p:cNvSpPr>
            <a:spLocks noChangeArrowheads="1"/>
          </p:cNvSpPr>
          <p:nvPr/>
        </p:nvSpPr>
        <p:spPr bwMode="auto">
          <a:xfrm>
            <a:off x="3291791" y="1823844"/>
            <a:ext cx="2600614" cy="2602056"/>
          </a:xfrm>
          <a:custGeom>
            <a:avLst/>
            <a:gdLst>
              <a:gd name="T0" fmla="*/ 1430338 w 2946857"/>
              <a:gd name="T1" fmla="*/ 0 h 2946857"/>
              <a:gd name="T2" fmla="*/ 2860675 w 2946857"/>
              <a:gd name="T3" fmla="*/ 1431132 h 2946857"/>
              <a:gd name="T4" fmla="*/ 1430338 w 2946857"/>
              <a:gd name="T5" fmla="*/ 1431132 h 2946857"/>
              <a:gd name="T6" fmla="*/ 1430338 w 2946857"/>
              <a:gd name="T7" fmla="*/ 0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1473428" y="0"/>
                </a:moveTo>
                <a:cubicBezTo>
                  <a:pt x="2287180" y="0"/>
                  <a:pt x="2946857" y="659677"/>
                  <a:pt x="2946857" y="1473429"/>
                </a:cubicBezTo>
                <a:lnTo>
                  <a:pt x="1473429" y="1473429"/>
                </a:lnTo>
                <a:cubicBezTo>
                  <a:pt x="1473429" y="982286"/>
                  <a:pt x="1473428" y="491143"/>
                  <a:pt x="1473428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 lIns="1607470" tIns="653951" rIns="338217" bIns="1572389" anchor="ctr"/>
          <a:lstStyle/>
          <a:p>
            <a:endParaRPr lang="zh-CN" altLang="en-US"/>
          </a:p>
        </p:txBody>
      </p:sp>
      <p:sp>
        <p:nvSpPr>
          <p:cNvPr id="10" name="任意多边形 18"/>
          <p:cNvSpPr>
            <a:spLocks noChangeArrowheads="1"/>
          </p:cNvSpPr>
          <p:nvPr/>
        </p:nvSpPr>
        <p:spPr bwMode="auto">
          <a:xfrm>
            <a:off x="3291791" y="1913910"/>
            <a:ext cx="2600614" cy="2602056"/>
          </a:xfrm>
          <a:custGeom>
            <a:avLst/>
            <a:gdLst>
              <a:gd name="T0" fmla="*/ 2860675 w 2946857"/>
              <a:gd name="T1" fmla="*/ 1431132 h 2946857"/>
              <a:gd name="T2" fmla="*/ 1430338 w 2946857"/>
              <a:gd name="T3" fmla="*/ 2862264 h 2946857"/>
              <a:gd name="T4" fmla="*/ 1430338 w 2946857"/>
              <a:gd name="T5" fmla="*/ 1431132 h 2946857"/>
              <a:gd name="T6" fmla="*/ 2860675 w 2946857"/>
              <a:gd name="T7" fmla="*/ 1431132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2946857" y="1473429"/>
                </a:moveTo>
                <a:cubicBezTo>
                  <a:pt x="2946857" y="2287181"/>
                  <a:pt x="2287180" y="2946858"/>
                  <a:pt x="1473428" y="2946858"/>
                </a:cubicBezTo>
                <a:cubicBezTo>
                  <a:pt x="1473428" y="2455715"/>
                  <a:pt x="1473429" y="1964572"/>
                  <a:pt x="1473429" y="1473429"/>
                </a:cubicBezTo>
                <a:lnTo>
                  <a:pt x="2946857" y="1473429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 lIns="1607470" tIns="1572388" rIns="338217" bIns="653952" anchor="ctr"/>
          <a:lstStyle/>
          <a:p>
            <a:endParaRPr lang="zh-CN" altLang="en-US"/>
          </a:p>
        </p:txBody>
      </p:sp>
      <p:sp>
        <p:nvSpPr>
          <p:cNvPr id="11" name="任意多边形 19"/>
          <p:cNvSpPr>
            <a:spLocks noChangeArrowheads="1"/>
          </p:cNvSpPr>
          <p:nvPr/>
        </p:nvSpPr>
        <p:spPr bwMode="auto">
          <a:xfrm>
            <a:off x="3211003" y="1913910"/>
            <a:ext cx="2600614" cy="2602056"/>
          </a:xfrm>
          <a:custGeom>
            <a:avLst/>
            <a:gdLst>
              <a:gd name="T0" fmla="*/ 1430338 w 2946857"/>
              <a:gd name="T1" fmla="*/ 2862262 h 2946857"/>
              <a:gd name="T2" fmla="*/ 0 w 2946857"/>
              <a:gd name="T3" fmla="*/ 1431131 h 2946857"/>
              <a:gd name="T4" fmla="*/ 1430338 w 2946857"/>
              <a:gd name="T5" fmla="*/ 1431132 h 2946857"/>
              <a:gd name="T6" fmla="*/ 1430338 w 2946857"/>
              <a:gd name="T7" fmla="*/ 2862262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1473429" y="2946857"/>
                </a:moveTo>
                <a:cubicBezTo>
                  <a:pt x="659677" y="2946857"/>
                  <a:pt x="0" y="2287180"/>
                  <a:pt x="0" y="1473428"/>
                </a:cubicBezTo>
                <a:lnTo>
                  <a:pt x="1473429" y="1473429"/>
                </a:lnTo>
                <a:lnTo>
                  <a:pt x="1473429" y="294685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 lIns="338216" tIns="1572388" rIns="1607471" bIns="653952" anchor="ctr"/>
          <a:lstStyle/>
          <a:p>
            <a:endParaRPr lang="zh-CN" altLang="en-US"/>
          </a:p>
        </p:txBody>
      </p:sp>
      <p:sp>
        <p:nvSpPr>
          <p:cNvPr id="12" name="任意多边形 20"/>
          <p:cNvSpPr>
            <a:spLocks noChangeArrowheads="1"/>
          </p:cNvSpPr>
          <p:nvPr/>
        </p:nvSpPr>
        <p:spPr bwMode="auto">
          <a:xfrm>
            <a:off x="3211003" y="1823844"/>
            <a:ext cx="2600614" cy="2602056"/>
          </a:xfrm>
          <a:custGeom>
            <a:avLst/>
            <a:gdLst>
              <a:gd name="T0" fmla="*/ 0 w 2946857"/>
              <a:gd name="T1" fmla="*/ 1431132 h 2946857"/>
              <a:gd name="T2" fmla="*/ 1430338 w 2946857"/>
              <a:gd name="T3" fmla="*/ 0 h 2946857"/>
              <a:gd name="T4" fmla="*/ 1430338 w 2946857"/>
              <a:gd name="T5" fmla="*/ 1431132 h 2946857"/>
              <a:gd name="T6" fmla="*/ 0 w 2946857"/>
              <a:gd name="T7" fmla="*/ 1431132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0" y="1473429"/>
                </a:moveTo>
                <a:cubicBezTo>
                  <a:pt x="0" y="659677"/>
                  <a:pt x="659677" y="0"/>
                  <a:pt x="1473429" y="0"/>
                </a:cubicBezTo>
                <a:lnTo>
                  <a:pt x="1473429" y="1473429"/>
                </a:lnTo>
                <a:lnTo>
                  <a:pt x="0" y="1473429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 lIns="359806" tIns="675541" rIns="1629061" bIns="1593979" anchor="ctr"/>
          <a:lstStyle/>
          <a:p>
            <a:endParaRPr lang="zh-CN" altLang="en-US"/>
          </a:p>
        </p:txBody>
      </p:sp>
      <p:sp>
        <p:nvSpPr>
          <p:cNvPr id="13" name="矩形 21"/>
          <p:cNvSpPr>
            <a:spLocks noChangeArrowheads="1"/>
          </p:cNvSpPr>
          <p:nvPr/>
        </p:nvSpPr>
        <p:spPr bwMode="auto">
          <a:xfrm>
            <a:off x="3897453" y="2233619"/>
            <a:ext cx="331093" cy="75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S</a:t>
            </a:r>
            <a:endParaRPr lang="zh-CN" altLang="en-US" sz="16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4" name="矩形 26"/>
          <p:cNvSpPr>
            <a:spLocks noChangeArrowheads="1"/>
          </p:cNvSpPr>
          <p:nvPr/>
        </p:nvSpPr>
        <p:spPr bwMode="auto">
          <a:xfrm>
            <a:off x="4806279" y="2233619"/>
            <a:ext cx="441845" cy="75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W</a:t>
            </a:r>
            <a:endParaRPr lang="zh-CN" altLang="en-US" sz="160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5" name="矩形 27"/>
          <p:cNvSpPr>
            <a:spLocks noChangeArrowheads="1"/>
          </p:cNvSpPr>
          <p:nvPr/>
        </p:nvSpPr>
        <p:spPr bwMode="auto">
          <a:xfrm>
            <a:off x="3837492" y="3421069"/>
            <a:ext cx="338380" cy="75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O</a:t>
            </a:r>
            <a:endParaRPr lang="zh-CN" altLang="en-US" sz="16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6" name="矩形 28"/>
          <p:cNvSpPr>
            <a:spLocks noChangeArrowheads="1"/>
          </p:cNvSpPr>
          <p:nvPr/>
        </p:nvSpPr>
        <p:spPr bwMode="auto">
          <a:xfrm>
            <a:off x="4918491" y="3421069"/>
            <a:ext cx="304862" cy="75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T</a:t>
            </a:r>
            <a:endParaRPr lang="zh-CN" altLang="en-US" sz="16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13489" y="2130002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13489" y="3609071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6012160" y="2130002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6012160" y="3609071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23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9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81" y="0"/>
            <a:ext cx="9144000" cy="5143500"/>
          </a:xfrm>
          <a:prstGeom prst="rect">
            <a:avLst/>
          </a:prstGeom>
        </p:spPr>
      </p:pic>
      <p:sp>
        <p:nvSpPr>
          <p:cNvPr id="8" name="MH_Others_2"/>
          <p:cNvSpPr txBox="1"/>
          <p:nvPr>
            <p:custDataLst>
              <p:tags r:id="rId1"/>
            </p:custDataLst>
          </p:nvPr>
        </p:nvSpPr>
        <p:spPr>
          <a:xfrm>
            <a:off x="3635896" y="1827984"/>
            <a:ext cx="1292442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0" dirty="0" smtClean="0">
                <a:solidFill>
                  <a:schemeClr val="bg1"/>
                </a:solidFill>
                <a:latin typeface="Steelfish" pitchFamily="2" charset="0"/>
                <a:ea typeface="微软雅黑" panose="020B0503020204020204" pitchFamily="34" charset="-122"/>
                <a:sym typeface="Arial" panose="020B0604020202020204" pitchFamily="34" charset="0"/>
              </a:rPr>
              <a:t>PART 03</a:t>
            </a:r>
            <a:endParaRPr lang="zh-CN" altLang="en-US" sz="4400" b="0" dirty="0">
              <a:solidFill>
                <a:schemeClr val="bg1"/>
              </a:solidFill>
              <a:latin typeface="Steelfish" pitchFamily="2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标题层"/>
          <p:cNvSpPr txBox="1"/>
          <p:nvPr/>
        </p:nvSpPr>
        <p:spPr bwMode="auto">
          <a:xfrm>
            <a:off x="4871150" y="1966069"/>
            <a:ext cx="2653178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工作存在不足</a:t>
            </a:r>
          </a:p>
        </p:txBody>
      </p:sp>
      <p:sp>
        <p:nvSpPr>
          <p:cNvPr id="11" name="标题层"/>
          <p:cNvSpPr txBox="1"/>
          <p:nvPr/>
        </p:nvSpPr>
        <p:spPr bwMode="auto">
          <a:xfrm>
            <a:off x="3635896" y="2951294"/>
            <a:ext cx="3384376" cy="700576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添加内容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单击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333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25"/>
                            </p:stCondLst>
                            <p:childTnLst>
                              <p:par>
                                <p:cTn id="24" presetID="2" presetClass="entr" presetSubtype="2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9" name="Freeform 30"/>
          <p:cNvSpPr>
            <a:spLocks/>
          </p:cNvSpPr>
          <p:nvPr/>
        </p:nvSpPr>
        <p:spPr bwMode="auto">
          <a:xfrm rot="4320000">
            <a:off x="1383415" y="1416941"/>
            <a:ext cx="1057717" cy="1939149"/>
          </a:xfrm>
          <a:custGeom>
            <a:avLst/>
            <a:gdLst>
              <a:gd name="T0" fmla="*/ 1069 w 1468"/>
              <a:gd name="T1" fmla="*/ 2104 h 2692"/>
              <a:gd name="T2" fmla="*/ 1253 w 1468"/>
              <a:gd name="T3" fmla="*/ 1036 h 2692"/>
              <a:gd name="T4" fmla="*/ 1253 w 1468"/>
              <a:gd name="T5" fmla="*/ 1032 h 2692"/>
              <a:gd name="T6" fmla="*/ 204 w 1468"/>
              <a:gd name="T7" fmla="*/ 0 h 2692"/>
              <a:gd name="T8" fmla="*/ 90 w 1468"/>
              <a:gd name="T9" fmla="*/ 1224 h 2692"/>
              <a:gd name="T10" fmla="*/ 860 w 1468"/>
              <a:gd name="T11" fmla="*/ 2393 h 2692"/>
              <a:gd name="T12" fmla="*/ 1468 w 1468"/>
              <a:gd name="T13" fmla="*/ 2692 h 2692"/>
              <a:gd name="T14" fmla="*/ 1069 w 1468"/>
              <a:gd name="T15" fmla="*/ 2104 h 2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68" h="2692">
                <a:moveTo>
                  <a:pt x="1069" y="2104"/>
                </a:moveTo>
                <a:cubicBezTo>
                  <a:pt x="1099" y="1845"/>
                  <a:pt x="1241" y="1097"/>
                  <a:pt x="1253" y="1036"/>
                </a:cubicBezTo>
                <a:cubicBezTo>
                  <a:pt x="1253" y="1032"/>
                  <a:pt x="1253" y="1032"/>
                  <a:pt x="1253" y="1032"/>
                </a:cubicBezTo>
                <a:cubicBezTo>
                  <a:pt x="204" y="0"/>
                  <a:pt x="204" y="0"/>
                  <a:pt x="204" y="0"/>
                </a:cubicBezTo>
                <a:cubicBezTo>
                  <a:pt x="34" y="392"/>
                  <a:pt x="0" y="821"/>
                  <a:pt x="90" y="1224"/>
                </a:cubicBezTo>
                <a:cubicBezTo>
                  <a:pt x="192" y="1678"/>
                  <a:pt x="454" y="2098"/>
                  <a:pt x="860" y="2393"/>
                </a:cubicBezTo>
                <a:cubicBezTo>
                  <a:pt x="1049" y="2531"/>
                  <a:pt x="1255" y="2630"/>
                  <a:pt x="1468" y="2692"/>
                </a:cubicBezTo>
                <a:cubicBezTo>
                  <a:pt x="1168" y="2531"/>
                  <a:pt x="1049" y="2280"/>
                  <a:pt x="1069" y="210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27"/>
          <p:cNvSpPr>
            <a:spLocks/>
          </p:cNvSpPr>
          <p:nvPr/>
        </p:nvSpPr>
        <p:spPr bwMode="auto">
          <a:xfrm>
            <a:off x="2104753" y="1716788"/>
            <a:ext cx="1879053" cy="1117816"/>
          </a:xfrm>
          <a:custGeom>
            <a:avLst/>
            <a:gdLst>
              <a:gd name="T0" fmla="*/ 1978 w 2605"/>
              <a:gd name="T1" fmla="*/ 494 h 1551"/>
              <a:gd name="T2" fmla="*/ 668 w 2605"/>
              <a:gd name="T3" fmla="*/ 0 h 1551"/>
              <a:gd name="T4" fmla="*/ 0 w 2605"/>
              <a:gd name="T5" fmla="*/ 115 h 1551"/>
              <a:gd name="T6" fmla="*/ 668 w 2605"/>
              <a:gd name="T7" fmla="*/ 357 h 1551"/>
              <a:gd name="T8" fmla="*/ 1148 w 2605"/>
              <a:gd name="T9" fmla="*/ 1328 h 1551"/>
              <a:gd name="T10" fmla="*/ 1150 w 2605"/>
              <a:gd name="T11" fmla="*/ 1332 h 1551"/>
              <a:gd name="T12" fmla="*/ 2605 w 2605"/>
              <a:gd name="T13" fmla="*/ 1551 h 1551"/>
              <a:gd name="T14" fmla="*/ 1978 w 2605"/>
              <a:gd name="T15" fmla="*/ 494 h 1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05" h="1551">
                <a:moveTo>
                  <a:pt x="1978" y="494"/>
                </a:moveTo>
                <a:cubicBezTo>
                  <a:pt x="1629" y="186"/>
                  <a:pt x="1170" y="0"/>
                  <a:pt x="668" y="0"/>
                </a:cubicBezTo>
                <a:cubicBezTo>
                  <a:pt x="434" y="0"/>
                  <a:pt x="209" y="41"/>
                  <a:pt x="0" y="115"/>
                </a:cubicBezTo>
                <a:cubicBezTo>
                  <a:pt x="338" y="69"/>
                  <a:pt x="581" y="202"/>
                  <a:pt x="668" y="357"/>
                </a:cubicBezTo>
                <a:cubicBezTo>
                  <a:pt x="797" y="584"/>
                  <a:pt x="1122" y="1273"/>
                  <a:pt x="1148" y="1328"/>
                </a:cubicBezTo>
                <a:cubicBezTo>
                  <a:pt x="1150" y="1332"/>
                  <a:pt x="1150" y="1332"/>
                  <a:pt x="1150" y="1332"/>
                </a:cubicBezTo>
                <a:cubicBezTo>
                  <a:pt x="2605" y="1551"/>
                  <a:pt x="2605" y="1551"/>
                  <a:pt x="2605" y="1551"/>
                </a:cubicBezTo>
                <a:cubicBezTo>
                  <a:pt x="2512" y="1134"/>
                  <a:pt x="2288" y="766"/>
                  <a:pt x="1978" y="49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Freeform 28"/>
          <p:cNvSpPr>
            <a:spLocks/>
          </p:cNvSpPr>
          <p:nvPr/>
        </p:nvSpPr>
        <p:spPr bwMode="auto">
          <a:xfrm>
            <a:off x="3134427" y="2293725"/>
            <a:ext cx="933517" cy="2107422"/>
          </a:xfrm>
          <a:custGeom>
            <a:avLst/>
            <a:gdLst>
              <a:gd name="T0" fmla="*/ 1139 w 1295"/>
              <a:gd name="T1" fmla="*/ 613 h 2922"/>
              <a:gd name="T2" fmla="*/ 826 w 1295"/>
              <a:gd name="T3" fmla="*/ 0 h 2922"/>
              <a:gd name="T4" fmla="*/ 779 w 1295"/>
              <a:gd name="T5" fmla="*/ 710 h 2922"/>
              <a:gd name="T6" fmla="*/ 4 w 1295"/>
              <a:gd name="T7" fmla="*/ 1467 h 2922"/>
              <a:gd name="T8" fmla="*/ 0 w 1295"/>
              <a:gd name="T9" fmla="*/ 1470 h 2922"/>
              <a:gd name="T10" fmla="*/ 242 w 1295"/>
              <a:gd name="T11" fmla="*/ 2922 h 2922"/>
              <a:gd name="T12" fmla="*/ 1054 w 1295"/>
              <a:gd name="T13" fmla="*/ 1998 h 2922"/>
              <a:gd name="T14" fmla="*/ 1139 w 1295"/>
              <a:gd name="T15" fmla="*/ 613 h 2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5" h="2922">
                <a:moveTo>
                  <a:pt x="1139" y="613"/>
                </a:moveTo>
                <a:cubicBezTo>
                  <a:pt x="1067" y="390"/>
                  <a:pt x="962" y="176"/>
                  <a:pt x="826" y="0"/>
                </a:cubicBezTo>
                <a:cubicBezTo>
                  <a:pt x="974" y="307"/>
                  <a:pt x="900" y="580"/>
                  <a:pt x="779" y="710"/>
                </a:cubicBezTo>
                <a:cubicBezTo>
                  <a:pt x="603" y="903"/>
                  <a:pt x="49" y="1425"/>
                  <a:pt x="4" y="1467"/>
                </a:cubicBezTo>
                <a:cubicBezTo>
                  <a:pt x="0" y="1470"/>
                  <a:pt x="0" y="1470"/>
                  <a:pt x="0" y="1470"/>
                </a:cubicBezTo>
                <a:cubicBezTo>
                  <a:pt x="242" y="2922"/>
                  <a:pt x="242" y="2922"/>
                  <a:pt x="242" y="2922"/>
                </a:cubicBezTo>
                <a:cubicBezTo>
                  <a:pt x="610" y="2704"/>
                  <a:pt x="891" y="2377"/>
                  <a:pt x="1054" y="1998"/>
                </a:cubicBezTo>
                <a:cubicBezTo>
                  <a:pt x="1239" y="1571"/>
                  <a:pt x="1295" y="1091"/>
                  <a:pt x="1139" y="61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9"/>
          <p:cNvSpPr>
            <a:spLocks/>
          </p:cNvSpPr>
          <p:nvPr/>
        </p:nvSpPr>
        <p:spPr bwMode="auto">
          <a:xfrm>
            <a:off x="1631986" y="3752093"/>
            <a:ext cx="2127456" cy="873418"/>
          </a:xfrm>
          <a:custGeom>
            <a:avLst/>
            <a:gdLst>
              <a:gd name="T0" fmla="*/ 2269 w 2952"/>
              <a:gd name="T1" fmla="*/ 506 h 1208"/>
              <a:gd name="T2" fmla="*/ 1310 w 2952"/>
              <a:gd name="T3" fmla="*/ 2 h 1208"/>
              <a:gd name="T4" fmla="*/ 1306 w 2952"/>
              <a:gd name="T5" fmla="*/ 0 h 1208"/>
              <a:gd name="T6" fmla="*/ 0 w 2952"/>
              <a:gd name="T7" fmla="*/ 678 h 1208"/>
              <a:gd name="T8" fmla="*/ 1129 w 2952"/>
              <a:gd name="T9" fmla="*/ 1165 h 1208"/>
              <a:gd name="T10" fmla="*/ 2479 w 2952"/>
              <a:gd name="T11" fmla="*/ 795 h 1208"/>
              <a:gd name="T12" fmla="*/ 2952 w 2952"/>
              <a:gd name="T13" fmla="*/ 309 h 1208"/>
              <a:gd name="T14" fmla="*/ 2269 w 2952"/>
              <a:gd name="T15" fmla="*/ 506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52" h="1208">
                <a:moveTo>
                  <a:pt x="2269" y="506"/>
                </a:moveTo>
                <a:cubicBezTo>
                  <a:pt x="2032" y="398"/>
                  <a:pt x="1364" y="31"/>
                  <a:pt x="1310" y="2"/>
                </a:cubicBezTo>
                <a:cubicBezTo>
                  <a:pt x="1306" y="0"/>
                  <a:pt x="1306" y="0"/>
                  <a:pt x="1306" y="0"/>
                </a:cubicBezTo>
                <a:cubicBezTo>
                  <a:pt x="0" y="678"/>
                  <a:pt x="0" y="678"/>
                  <a:pt x="0" y="678"/>
                </a:cubicBezTo>
                <a:cubicBezTo>
                  <a:pt x="321" y="961"/>
                  <a:pt x="718" y="1127"/>
                  <a:pt x="1129" y="1165"/>
                </a:cubicBezTo>
                <a:cubicBezTo>
                  <a:pt x="1592" y="1208"/>
                  <a:pt x="2073" y="1090"/>
                  <a:pt x="2479" y="795"/>
                </a:cubicBezTo>
                <a:cubicBezTo>
                  <a:pt x="2669" y="657"/>
                  <a:pt x="2826" y="492"/>
                  <a:pt x="2952" y="309"/>
                </a:cubicBezTo>
                <a:cubicBezTo>
                  <a:pt x="2706" y="544"/>
                  <a:pt x="2431" y="580"/>
                  <a:pt x="2269" y="50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Freeform 30"/>
          <p:cNvSpPr>
            <a:spLocks/>
          </p:cNvSpPr>
          <p:nvPr/>
        </p:nvSpPr>
        <p:spPr bwMode="auto">
          <a:xfrm>
            <a:off x="1119153" y="2602224"/>
            <a:ext cx="1057718" cy="1939148"/>
          </a:xfrm>
          <a:custGeom>
            <a:avLst/>
            <a:gdLst>
              <a:gd name="T0" fmla="*/ 1069 w 1468"/>
              <a:gd name="T1" fmla="*/ 2104 h 2692"/>
              <a:gd name="T2" fmla="*/ 1253 w 1468"/>
              <a:gd name="T3" fmla="*/ 1036 h 2692"/>
              <a:gd name="T4" fmla="*/ 1253 w 1468"/>
              <a:gd name="T5" fmla="*/ 1032 h 2692"/>
              <a:gd name="T6" fmla="*/ 204 w 1468"/>
              <a:gd name="T7" fmla="*/ 0 h 2692"/>
              <a:gd name="T8" fmla="*/ 90 w 1468"/>
              <a:gd name="T9" fmla="*/ 1224 h 2692"/>
              <a:gd name="T10" fmla="*/ 860 w 1468"/>
              <a:gd name="T11" fmla="*/ 2393 h 2692"/>
              <a:gd name="T12" fmla="*/ 1468 w 1468"/>
              <a:gd name="T13" fmla="*/ 2692 h 2692"/>
              <a:gd name="T14" fmla="*/ 1069 w 1468"/>
              <a:gd name="T15" fmla="*/ 2104 h 2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68" h="2692">
                <a:moveTo>
                  <a:pt x="1069" y="2104"/>
                </a:moveTo>
                <a:cubicBezTo>
                  <a:pt x="1099" y="1845"/>
                  <a:pt x="1241" y="1097"/>
                  <a:pt x="1253" y="1036"/>
                </a:cubicBezTo>
                <a:cubicBezTo>
                  <a:pt x="1253" y="1032"/>
                  <a:pt x="1253" y="1032"/>
                  <a:pt x="1253" y="1032"/>
                </a:cubicBezTo>
                <a:cubicBezTo>
                  <a:pt x="204" y="0"/>
                  <a:pt x="204" y="0"/>
                  <a:pt x="204" y="0"/>
                </a:cubicBezTo>
                <a:cubicBezTo>
                  <a:pt x="34" y="392"/>
                  <a:pt x="0" y="821"/>
                  <a:pt x="90" y="1224"/>
                </a:cubicBezTo>
                <a:cubicBezTo>
                  <a:pt x="192" y="1678"/>
                  <a:pt x="454" y="2098"/>
                  <a:pt x="860" y="2393"/>
                </a:cubicBezTo>
                <a:cubicBezTo>
                  <a:pt x="1049" y="2531"/>
                  <a:pt x="1255" y="2630"/>
                  <a:pt x="1468" y="2692"/>
                </a:cubicBezTo>
                <a:cubicBezTo>
                  <a:pt x="1168" y="2531"/>
                  <a:pt x="1049" y="2280"/>
                  <a:pt x="1069" y="210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Freeform 32"/>
          <p:cNvSpPr>
            <a:spLocks noEditPoints="1"/>
          </p:cNvSpPr>
          <p:nvPr/>
        </p:nvSpPr>
        <p:spPr bwMode="auto">
          <a:xfrm>
            <a:off x="1712116" y="2221608"/>
            <a:ext cx="180294" cy="252411"/>
          </a:xfrm>
          <a:custGeom>
            <a:avLst/>
            <a:gdLst>
              <a:gd name="T0" fmla="*/ 126 w 252"/>
              <a:gd name="T1" fmla="*/ 0 h 346"/>
              <a:gd name="T2" fmla="*/ 169 w 252"/>
              <a:gd name="T3" fmla="*/ 6 h 346"/>
              <a:gd name="T4" fmla="*/ 202 w 252"/>
              <a:gd name="T5" fmla="*/ 24 h 346"/>
              <a:gd name="T6" fmla="*/ 226 w 252"/>
              <a:gd name="T7" fmla="*/ 52 h 346"/>
              <a:gd name="T8" fmla="*/ 241 w 252"/>
              <a:gd name="T9" fmla="*/ 88 h 346"/>
              <a:gd name="T10" fmla="*/ 250 w 252"/>
              <a:gd name="T11" fmla="*/ 129 h 346"/>
              <a:gd name="T12" fmla="*/ 252 w 252"/>
              <a:gd name="T13" fmla="*/ 173 h 346"/>
              <a:gd name="T14" fmla="*/ 250 w 252"/>
              <a:gd name="T15" fmla="*/ 217 h 346"/>
              <a:gd name="T16" fmla="*/ 241 w 252"/>
              <a:gd name="T17" fmla="*/ 258 h 346"/>
              <a:gd name="T18" fmla="*/ 226 w 252"/>
              <a:gd name="T19" fmla="*/ 294 h 346"/>
              <a:gd name="T20" fmla="*/ 202 w 252"/>
              <a:gd name="T21" fmla="*/ 322 h 346"/>
              <a:gd name="T22" fmla="*/ 169 w 252"/>
              <a:gd name="T23" fmla="*/ 340 h 346"/>
              <a:gd name="T24" fmla="*/ 126 w 252"/>
              <a:gd name="T25" fmla="*/ 346 h 346"/>
              <a:gd name="T26" fmla="*/ 83 w 252"/>
              <a:gd name="T27" fmla="*/ 340 h 346"/>
              <a:gd name="T28" fmla="*/ 50 w 252"/>
              <a:gd name="T29" fmla="*/ 322 h 346"/>
              <a:gd name="T30" fmla="*/ 27 w 252"/>
              <a:gd name="T31" fmla="*/ 294 h 346"/>
              <a:gd name="T32" fmla="*/ 11 w 252"/>
              <a:gd name="T33" fmla="*/ 258 h 346"/>
              <a:gd name="T34" fmla="*/ 3 w 252"/>
              <a:gd name="T35" fmla="*/ 217 h 346"/>
              <a:gd name="T36" fmla="*/ 0 w 252"/>
              <a:gd name="T37" fmla="*/ 173 h 346"/>
              <a:gd name="T38" fmla="*/ 3 w 252"/>
              <a:gd name="T39" fmla="*/ 129 h 346"/>
              <a:gd name="T40" fmla="*/ 11 w 252"/>
              <a:gd name="T41" fmla="*/ 88 h 346"/>
              <a:gd name="T42" fmla="*/ 27 w 252"/>
              <a:gd name="T43" fmla="*/ 52 h 346"/>
              <a:gd name="T44" fmla="*/ 50 w 252"/>
              <a:gd name="T45" fmla="*/ 24 h 346"/>
              <a:gd name="T46" fmla="*/ 83 w 252"/>
              <a:gd name="T47" fmla="*/ 6 h 346"/>
              <a:gd name="T48" fmla="*/ 126 w 252"/>
              <a:gd name="T49" fmla="*/ 0 h 346"/>
              <a:gd name="T50" fmla="*/ 126 w 252"/>
              <a:gd name="T51" fmla="*/ 45 h 346"/>
              <a:gd name="T52" fmla="*/ 102 w 252"/>
              <a:gd name="T53" fmla="*/ 50 h 346"/>
              <a:gd name="T54" fmla="*/ 85 w 252"/>
              <a:gd name="T55" fmla="*/ 65 h 346"/>
              <a:gd name="T56" fmla="*/ 74 w 252"/>
              <a:gd name="T57" fmla="*/ 86 h 346"/>
              <a:gd name="T58" fmla="*/ 67 w 252"/>
              <a:gd name="T59" fmla="*/ 113 h 346"/>
              <a:gd name="T60" fmla="*/ 64 w 252"/>
              <a:gd name="T61" fmla="*/ 142 h 346"/>
              <a:gd name="T62" fmla="*/ 63 w 252"/>
              <a:gd name="T63" fmla="*/ 173 h 346"/>
              <a:gd name="T64" fmla="*/ 64 w 252"/>
              <a:gd name="T65" fmla="*/ 204 h 346"/>
              <a:gd name="T66" fmla="*/ 67 w 252"/>
              <a:gd name="T67" fmla="*/ 233 h 346"/>
              <a:gd name="T68" fmla="*/ 74 w 252"/>
              <a:gd name="T69" fmla="*/ 260 h 346"/>
              <a:gd name="T70" fmla="*/ 85 w 252"/>
              <a:gd name="T71" fmla="*/ 281 h 346"/>
              <a:gd name="T72" fmla="*/ 102 w 252"/>
              <a:gd name="T73" fmla="*/ 296 h 346"/>
              <a:gd name="T74" fmla="*/ 126 w 252"/>
              <a:gd name="T75" fmla="*/ 301 h 346"/>
              <a:gd name="T76" fmla="*/ 150 w 252"/>
              <a:gd name="T77" fmla="*/ 296 h 346"/>
              <a:gd name="T78" fmla="*/ 167 w 252"/>
              <a:gd name="T79" fmla="*/ 281 h 346"/>
              <a:gd name="T80" fmla="*/ 179 w 252"/>
              <a:gd name="T81" fmla="*/ 260 h 346"/>
              <a:gd name="T82" fmla="*/ 185 w 252"/>
              <a:gd name="T83" fmla="*/ 233 h 346"/>
              <a:gd name="T84" fmla="*/ 189 w 252"/>
              <a:gd name="T85" fmla="*/ 204 h 346"/>
              <a:gd name="T86" fmla="*/ 189 w 252"/>
              <a:gd name="T87" fmla="*/ 173 h 346"/>
              <a:gd name="T88" fmla="*/ 189 w 252"/>
              <a:gd name="T89" fmla="*/ 142 h 346"/>
              <a:gd name="T90" fmla="*/ 185 w 252"/>
              <a:gd name="T91" fmla="*/ 113 h 346"/>
              <a:gd name="T92" fmla="*/ 179 w 252"/>
              <a:gd name="T93" fmla="*/ 86 h 346"/>
              <a:gd name="T94" fmla="*/ 167 w 252"/>
              <a:gd name="T95" fmla="*/ 65 h 346"/>
              <a:gd name="T96" fmla="*/ 150 w 252"/>
              <a:gd name="T97" fmla="*/ 50 h 346"/>
              <a:gd name="T98" fmla="*/ 126 w 252"/>
              <a:gd name="T99" fmla="*/ 45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2" h="346">
                <a:moveTo>
                  <a:pt x="126" y="0"/>
                </a:moveTo>
                <a:cubicBezTo>
                  <a:pt x="142" y="0"/>
                  <a:pt x="157" y="2"/>
                  <a:pt x="169" y="6"/>
                </a:cubicBezTo>
                <a:cubicBezTo>
                  <a:pt x="182" y="11"/>
                  <a:pt x="193" y="17"/>
                  <a:pt x="202" y="24"/>
                </a:cubicBezTo>
                <a:cubicBezTo>
                  <a:pt x="211" y="32"/>
                  <a:pt x="219" y="41"/>
                  <a:pt x="226" y="52"/>
                </a:cubicBezTo>
                <a:cubicBezTo>
                  <a:pt x="232" y="63"/>
                  <a:pt x="237" y="75"/>
                  <a:pt x="241" y="88"/>
                </a:cubicBezTo>
                <a:cubicBezTo>
                  <a:pt x="245" y="101"/>
                  <a:pt x="248" y="114"/>
                  <a:pt x="250" y="129"/>
                </a:cubicBezTo>
                <a:cubicBezTo>
                  <a:pt x="251" y="143"/>
                  <a:pt x="252" y="158"/>
                  <a:pt x="252" y="173"/>
                </a:cubicBezTo>
                <a:cubicBezTo>
                  <a:pt x="252" y="188"/>
                  <a:pt x="251" y="203"/>
                  <a:pt x="250" y="217"/>
                </a:cubicBezTo>
                <a:cubicBezTo>
                  <a:pt x="248" y="232"/>
                  <a:pt x="245" y="246"/>
                  <a:pt x="241" y="258"/>
                </a:cubicBezTo>
                <a:cubicBezTo>
                  <a:pt x="237" y="271"/>
                  <a:pt x="232" y="283"/>
                  <a:pt x="226" y="294"/>
                </a:cubicBezTo>
                <a:cubicBezTo>
                  <a:pt x="219" y="304"/>
                  <a:pt x="211" y="314"/>
                  <a:pt x="202" y="322"/>
                </a:cubicBezTo>
                <a:cubicBezTo>
                  <a:pt x="193" y="329"/>
                  <a:pt x="182" y="336"/>
                  <a:pt x="169" y="340"/>
                </a:cubicBezTo>
                <a:cubicBezTo>
                  <a:pt x="157" y="344"/>
                  <a:pt x="142" y="346"/>
                  <a:pt x="126" y="346"/>
                </a:cubicBezTo>
                <a:cubicBezTo>
                  <a:pt x="110" y="346"/>
                  <a:pt x="96" y="344"/>
                  <a:pt x="83" y="340"/>
                </a:cubicBezTo>
                <a:cubicBezTo>
                  <a:pt x="71" y="336"/>
                  <a:pt x="60" y="329"/>
                  <a:pt x="50" y="322"/>
                </a:cubicBezTo>
                <a:cubicBezTo>
                  <a:pt x="41" y="314"/>
                  <a:pt x="33" y="304"/>
                  <a:pt x="27" y="294"/>
                </a:cubicBezTo>
                <a:cubicBezTo>
                  <a:pt x="20" y="283"/>
                  <a:pt x="15" y="271"/>
                  <a:pt x="11" y="258"/>
                </a:cubicBezTo>
                <a:cubicBezTo>
                  <a:pt x="7" y="246"/>
                  <a:pt x="4" y="232"/>
                  <a:pt x="3" y="217"/>
                </a:cubicBezTo>
                <a:cubicBezTo>
                  <a:pt x="1" y="203"/>
                  <a:pt x="0" y="188"/>
                  <a:pt x="0" y="173"/>
                </a:cubicBezTo>
                <a:cubicBezTo>
                  <a:pt x="0" y="158"/>
                  <a:pt x="1" y="143"/>
                  <a:pt x="3" y="129"/>
                </a:cubicBezTo>
                <a:cubicBezTo>
                  <a:pt x="4" y="114"/>
                  <a:pt x="7" y="101"/>
                  <a:pt x="11" y="88"/>
                </a:cubicBezTo>
                <a:cubicBezTo>
                  <a:pt x="15" y="75"/>
                  <a:pt x="20" y="63"/>
                  <a:pt x="27" y="52"/>
                </a:cubicBezTo>
                <a:cubicBezTo>
                  <a:pt x="33" y="41"/>
                  <a:pt x="41" y="32"/>
                  <a:pt x="50" y="24"/>
                </a:cubicBezTo>
                <a:cubicBezTo>
                  <a:pt x="60" y="17"/>
                  <a:pt x="71" y="11"/>
                  <a:pt x="83" y="6"/>
                </a:cubicBezTo>
                <a:cubicBezTo>
                  <a:pt x="96" y="2"/>
                  <a:pt x="110" y="0"/>
                  <a:pt x="126" y="0"/>
                </a:cubicBezTo>
                <a:close/>
                <a:moveTo>
                  <a:pt x="126" y="45"/>
                </a:moveTo>
                <a:cubicBezTo>
                  <a:pt x="117" y="45"/>
                  <a:pt x="109" y="47"/>
                  <a:pt x="102" y="50"/>
                </a:cubicBezTo>
                <a:cubicBezTo>
                  <a:pt x="96" y="54"/>
                  <a:pt x="90" y="58"/>
                  <a:pt x="85" y="65"/>
                </a:cubicBezTo>
                <a:cubicBezTo>
                  <a:pt x="80" y="71"/>
                  <a:pt x="77" y="78"/>
                  <a:pt x="74" y="86"/>
                </a:cubicBezTo>
                <a:cubicBezTo>
                  <a:pt x="71" y="94"/>
                  <a:pt x="69" y="103"/>
                  <a:pt x="67" y="113"/>
                </a:cubicBezTo>
                <a:cubicBezTo>
                  <a:pt x="66" y="122"/>
                  <a:pt x="65" y="132"/>
                  <a:pt x="64" y="142"/>
                </a:cubicBezTo>
                <a:cubicBezTo>
                  <a:pt x="63" y="153"/>
                  <a:pt x="63" y="163"/>
                  <a:pt x="63" y="173"/>
                </a:cubicBezTo>
                <a:cubicBezTo>
                  <a:pt x="63" y="183"/>
                  <a:pt x="63" y="193"/>
                  <a:pt x="64" y="204"/>
                </a:cubicBezTo>
                <a:cubicBezTo>
                  <a:pt x="65" y="214"/>
                  <a:pt x="66" y="224"/>
                  <a:pt x="67" y="233"/>
                </a:cubicBezTo>
                <a:cubicBezTo>
                  <a:pt x="69" y="243"/>
                  <a:pt x="71" y="252"/>
                  <a:pt x="74" y="260"/>
                </a:cubicBezTo>
                <a:cubicBezTo>
                  <a:pt x="77" y="268"/>
                  <a:pt x="80" y="275"/>
                  <a:pt x="85" y="281"/>
                </a:cubicBezTo>
                <a:cubicBezTo>
                  <a:pt x="90" y="288"/>
                  <a:pt x="96" y="292"/>
                  <a:pt x="102" y="296"/>
                </a:cubicBezTo>
                <a:cubicBezTo>
                  <a:pt x="109" y="299"/>
                  <a:pt x="117" y="301"/>
                  <a:pt x="126" y="301"/>
                </a:cubicBezTo>
                <a:cubicBezTo>
                  <a:pt x="135" y="301"/>
                  <a:pt x="143" y="299"/>
                  <a:pt x="150" y="296"/>
                </a:cubicBezTo>
                <a:cubicBezTo>
                  <a:pt x="157" y="292"/>
                  <a:pt x="163" y="288"/>
                  <a:pt x="167" y="281"/>
                </a:cubicBezTo>
                <a:cubicBezTo>
                  <a:pt x="172" y="275"/>
                  <a:pt x="176" y="268"/>
                  <a:pt x="179" y="260"/>
                </a:cubicBezTo>
                <a:cubicBezTo>
                  <a:pt x="182" y="252"/>
                  <a:pt x="184" y="243"/>
                  <a:pt x="185" y="233"/>
                </a:cubicBezTo>
                <a:cubicBezTo>
                  <a:pt x="187" y="224"/>
                  <a:pt x="188" y="214"/>
                  <a:pt x="189" y="204"/>
                </a:cubicBezTo>
                <a:cubicBezTo>
                  <a:pt x="189" y="193"/>
                  <a:pt x="189" y="183"/>
                  <a:pt x="189" y="173"/>
                </a:cubicBezTo>
                <a:cubicBezTo>
                  <a:pt x="189" y="163"/>
                  <a:pt x="189" y="153"/>
                  <a:pt x="189" y="142"/>
                </a:cubicBezTo>
                <a:cubicBezTo>
                  <a:pt x="188" y="132"/>
                  <a:pt x="187" y="122"/>
                  <a:pt x="185" y="113"/>
                </a:cubicBezTo>
                <a:cubicBezTo>
                  <a:pt x="184" y="103"/>
                  <a:pt x="182" y="94"/>
                  <a:pt x="179" y="86"/>
                </a:cubicBezTo>
                <a:cubicBezTo>
                  <a:pt x="176" y="78"/>
                  <a:pt x="172" y="71"/>
                  <a:pt x="167" y="65"/>
                </a:cubicBezTo>
                <a:cubicBezTo>
                  <a:pt x="163" y="58"/>
                  <a:pt x="157" y="54"/>
                  <a:pt x="150" y="50"/>
                </a:cubicBezTo>
                <a:cubicBezTo>
                  <a:pt x="143" y="47"/>
                  <a:pt x="135" y="45"/>
                  <a:pt x="126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>
            <a:off x="1924462" y="2225613"/>
            <a:ext cx="100164" cy="244398"/>
          </a:xfrm>
          <a:custGeom>
            <a:avLst/>
            <a:gdLst>
              <a:gd name="T0" fmla="*/ 33 w 142"/>
              <a:gd name="T1" fmla="*/ 93 h 341"/>
              <a:gd name="T2" fmla="*/ 22 w 142"/>
              <a:gd name="T3" fmla="*/ 96 h 341"/>
              <a:gd name="T4" fmla="*/ 13 w 142"/>
              <a:gd name="T5" fmla="*/ 94 h 341"/>
              <a:gd name="T6" fmla="*/ 6 w 142"/>
              <a:gd name="T7" fmla="*/ 89 h 341"/>
              <a:gd name="T8" fmla="*/ 2 w 142"/>
              <a:gd name="T9" fmla="*/ 82 h 341"/>
              <a:gd name="T10" fmla="*/ 0 w 142"/>
              <a:gd name="T11" fmla="*/ 74 h 341"/>
              <a:gd name="T12" fmla="*/ 2 w 142"/>
              <a:gd name="T13" fmla="*/ 64 h 341"/>
              <a:gd name="T14" fmla="*/ 11 w 142"/>
              <a:gd name="T15" fmla="*/ 56 h 341"/>
              <a:gd name="T16" fmla="*/ 96 w 142"/>
              <a:gd name="T17" fmla="*/ 5 h 341"/>
              <a:gd name="T18" fmla="*/ 104 w 142"/>
              <a:gd name="T19" fmla="*/ 2 h 341"/>
              <a:gd name="T20" fmla="*/ 112 w 142"/>
              <a:gd name="T21" fmla="*/ 0 h 341"/>
              <a:gd name="T22" fmla="*/ 123 w 142"/>
              <a:gd name="T23" fmla="*/ 2 h 341"/>
              <a:gd name="T24" fmla="*/ 133 w 142"/>
              <a:gd name="T25" fmla="*/ 8 h 341"/>
              <a:gd name="T26" fmla="*/ 140 w 142"/>
              <a:gd name="T27" fmla="*/ 18 h 341"/>
              <a:gd name="T28" fmla="*/ 142 w 142"/>
              <a:gd name="T29" fmla="*/ 31 h 341"/>
              <a:gd name="T30" fmla="*/ 142 w 142"/>
              <a:gd name="T31" fmla="*/ 311 h 341"/>
              <a:gd name="T32" fmla="*/ 140 w 142"/>
              <a:gd name="T33" fmla="*/ 325 h 341"/>
              <a:gd name="T34" fmla="*/ 133 w 142"/>
              <a:gd name="T35" fmla="*/ 334 h 341"/>
              <a:gd name="T36" fmla="*/ 123 w 142"/>
              <a:gd name="T37" fmla="*/ 339 h 341"/>
              <a:gd name="T38" fmla="*/ 111 w 142"/>
              <a:gd name="T39" fmla="*/ 341 h 341"/>
              <a:gd name="T40" fmla="*/ 100 w 142"/>
              <a:gd name="T41" fmla="*/ 339 h 341"/>
              <a:gd name="T42" fmla="*/ 90 w 142"/>
              <a:gd name="T43" fmla="*/ 334 h 341"/>
              <a:gd name="T44" fmla="*/ 83 w 142"/>
              <a:gd name="T45" fmla="*/ 325 h 341"/>
              <a:gd name="T46" fmla="*/ 80 w 142"/>
              <a:gd name="T47" fmla="*/ 311 h 341"/>
              <a:gd name="T48" fmla="*/ 80 w 142"/>
              <a:gd name="T49" fmla="*/ 63 h 341"/>
              <a:gd name="T50" fmla="*/ 33 w 142"/>
              <a:gd name="T51" fmla="*/ 93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341">
                <a:moveTo>
                  <a:pt x="33" y="93"/>
                </a:moveTo>
                <a:cubicBezTo>
                  <a:pt x="29" y="95"/>
                  <a:pt x="25" y="96"/>
                  <a:pt x="22" y="96"/>
                </a:cubicBezTo>
                <a:cubicBezTo>
                  <a:pt x="19" y="96"/>
                  <a:pt x="16" y="96"/>
                  <a:pt x="13" y="94"/>
                </a:cubicBezTo>
                <a:cubicBezTo>
                  <a:pt x="11" y="93"/>
                  <a:pt x="8" y="91"/>
                  <a:pt x="6" y="89"/>
                </a:cubicBezTo>
                <a:cubicBezTo>
                  <a:pt x="4" y="87"/>
                  <a:pt x="3" y="85"/>
                  <a:pt x="2" y="82"/>
                </a:cubicBezTo>
                <a:cubicBezTo>
                  <a:pt x="1" y="80"/>
                  <a:pt x="0" y="77"/>
                  <a:pt x="0" y="74"/>
                </a:cubicBezTo>
                <a:cubicBezTo>
                  <a:pt x="0" y="71"/>
                  <a:pt x="1" y="68"/>
                  <a:pt x="2" y="64"/>
                </a:cubicBezTo>
                <a:cubicBezTo>
                  <a:pt x="4" y="61"/>
                  <a:pt x="7" y="58"/>
                  <a:pt x="11" y="56"/>
                </a:cubicBezTo>
                <a:cubicBezTo>
                  <a:pt x="96" y="5"/>
                  <a:pt x="96" y="5"/>
                  <a:pt x="96" y="5"/>
                </a:cubicBezTo>
                <a:cubicBezTo>
                  <a:pt x="99" y="3"/>
                  <a:pt x="101" y="2"/>
                  <a:pt x="104" y="2"/>
                </a:cubicBezTo>
                <a:cubicBezTo>
                  <a:pt x="107" y="1"/>
                  <a:pt x="110" y="1"/>
                  <a:pt x="112" y="0"/>
                </a:cubicBezTo>
                <a:cubicBezTo>
                  <a:pt x="116" y="0"/>
                  <a:pt x="120" y="1"/>
                  <a:pt x="123" y="2"/>
                </a:cubicBezTo>
                <a:cubicBezTo>
                  <a:pt x="127" y="4"/>
                  <a:pt x="130" y="6"/>
                  <a:pt x="133" y="8"/>
                </a:cubicBezTo>
                <a:cubicBezTo>
                  <a:pt x="136" y="11"/>
                  <a:pt x="138" y="14"/>
                  <a:pt x="140" y="18"/>
                </a:cubicBezTo>
                <a:cubicBezTo>
                  <a:pt x="141" y="22"/>
                  <a:pt x="142" y="26"/>
                  <a:pt x="142" y="31"/>
                </a:cubicBezTo>
                <a:cubicBezTo>
                  <a:pt x="142" y="311"/>
                  <a:pt x="142" y="311"/>
                  <a:pt x="142" y="311"/>
                </a:cubicBezTo>
                <a:cubicBezTo>
                  <a:pt x="142" y="316"/>
                  <a:pt x="141" y="321"/>
                  <a:pt x="140" y="325"/>
                </a:cubicBezTo>
                <a:cubicBezTo>
                  <a:pt x="138" y="328"/>
                  <a:pt x="135" y="331"/>
                  <a:pt x="133" y="334"/>
                </a:cubicBezTo>
                <a:cubicBezTo>
                  <a:pt x="130" y="336"/>
                  <a:pt x="126" y="338"/>
                  <a:pt x="123" y="339"/>
                </a:cubicBezTo>
                <a:cubicBezTo>
                  <a:pt x="119" y="341"/>
                  <a:pt x="115" y="341"/>
                  <a:pt x="111" y="341"/>
                </a:cubicBezTo>
                <a:cubicBezTo>
                  <a:pt x="107" y="341"/>
                  <a:pt x="104" y="341"/>
                  <a:pt x="100" y="339"/>
                </a:cubicBezTo>
                <a:cubicBezTo>
                  <a:pt x="96" y="338"/>
                  <a:pt x="93" y="336"/>
                  <a:pt x="90" y="334"/>
                </a:cubicBezTo>
                <a:cubicBezTo>
                  <a:pt x="87" y="331"/>
                  <a:pt x="85" y="328"/>
                  <a:pt x="83" y="325"/>
                </a:cubicBezTo>
                <a:cubicBezTo>
                  <a:pt x="81" y="321"/>
                  <a:pt x="80" y="316"/>
                  <a:pt x="80" y="311"/>
                </a:cubicBezTo>
                <a:cubicBezTo>
                  <a:pt x="80" y="63"/>
                  <a:pt x="80" y="63"/>
                  <a:pt x="80" y="63"/>
                </a:cubicBezTo>
                <a:lnTo>
                  <a:pt x="33" y="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Freeform 34"/>
          <p:cNvSpPr>
            <a:spLocks noEditPoints="1"/>
          </p:cNvSpPr>
          <p:nvPr/>
        </p:nvSpPr>
        <p:spPr bwMode="auto">
          <a:xfrm>
            <a:off x="3014232" y="2193561"/>
            <a:ext cx="180294" cy="248403"/>
          </a:xfrm>
          <a:custGeom>
            <a:avLst/>
            <a:gdLst>
              <a:gd name="T0" fmla="*/ 127 w 253"/>
              <a:gd name="T1" fmla="*/ 0 h 347"/>
              <a:gd name="T2" fmla="*/ 170 w 253"/>
              <a:gd name="T3" fmla="*/ 6 h 347"/>
              <a:gd name="T4" fmla="*/ 202 w 253"/>
              <a:gd name="T5" fmla="*/ 25 h 347"/>
              <a:gd name="T6" fmla="*/ 226 w 253"/>
              <a:gd name="T7" fmla="*/ 52 h 347"/>
              <a:gd name="T8" fmla="*/ 241 w 253"/>
              <a:gd name="T9" fmla="*/ 88 h 347"/>
              <a:gd name="T10" fmla="*/ 250 w 253"/>
              <a:gd name="T11" fmla="*/ 129 h 347"/>
              <a:gd name="T12" fmla="*/ 253 w 253"/>
              <a:gd name="T13" fmla="*/ 173 h 347"/>
              <a:gd name="T14" fmla="*/ 250 w 253"/>
              <a:gd name="T15" fmla="*/ 218 h 347"/>
              <a:gd name="T16" fmla="*/ 241 w 253"/>
              <a:gd name="T17" fmla="*/ 259 h 347"/>
              <a:gd name="T18" fmla="*/ 226 w 253"/>
              <a:gd name="T19" fmla="*/ 294 h 347"/>
              <a:gd name="T20" fmla="*/ 202 w 253"/>
              <a:gd name="T21" fmla="*/ 322 h 347"/>
              <a:gd name="T22" fmla="*/ 170 w 253"/>
              <a:gd name="T23" fmla="*/ 340 h 347"/>
              <a:gd name="T24" fmla="*/ 127 w 253"/>
              <a:gd name="T25" fmla="*/ 347 h 347"/>
              <a:gd name="T26" fmla="*/ 84 w 253"/>
              <a:gd name="T27" fmla="*/ 340 h 347"/>
              <a:gd name="T28" fmla="*/ 51 w 253"/>
              <a:gd name="T29" fmla="*/ 322 h 347"/>
              <a:gd name="T30" fmla="*/ 27 w 253"/>
              <a:gd name="T31" fmla="*/ 294 h 347"/>
              <a:gd name="T32" fmla="*/ 12 w 253"/>
              <a:gd name="T33" fmla="*/ 259 h 347"/>
              <a:gd name="T34" fmla="*/ 3 w 253"/>
              <a:gd name="T35" fmla="*/ 218 h 347"/>
              <a:gd name="T36" fmla="*/ 0 w 253"/>
              <a:gd name="T37" fmla="*/ 173 h 347"/>
              <a:gd name="T38" fmla="*/ 3 w 253"/>
              <a:gd name="T39" fmla="*/ 129 h 347"/>
              <a:gd name="T40" fmla="*/ 12 w 253"/>
              <a:gd name="T41" fmla="*/ 88 h 347"/>
              <a:gd name="T42" fmla="*/ 27 w 253"/>
              <a:gd name="T43" fmla="*/ 52 h 347"/>
              <a:gd name="T44" fmla="*/ 51 w 253"/>
              <a:gd name="T45" fmla="*/ 25 h 347"/>
              <a:gd name="T46" fmla="*/ 83 w 253"/>
              <a:gd name="T47" fmla="*/ 6 h 347"/>
              <a:gd name="T48" fmla="*/ 127 w 253"/>
              <a:gd name="T49" fmla="*/ 0 h 347"/>
              <a:gd name="T50" fmla="*/ 127 w 253"/>
              <a:gd name="T51" fmla="*/ 45 h 347"/>
              <a:gd name="T52" fmla="*/ 103 w 253"/>
              <a:gd name="T53" fmla="*/ 50 h 347"/>
              <a:gd name="T54" fmla="*/ 86 w 253"/>
              <a:gd name="T55" fmla="*/ 65 h 347"/>
              <a:gd name="T56" fmla="*/ 74 w 253"/>
              <a:gd name="T57" fmla="*/ 86 h 347"/>
              <a:gd name="T58" fmla="*/ 68 w 253"/>
              <a:gd name="T59" fmla="*/ 113 h 347"/>
              <a:gd name="T60" fmla="*/ 64 w 253"/>
              <a:gd name="T61" fmla="*/ 142 h 347"/>
              <a:gd name="T62" fmla="*/ 64 w 253"/>
              <a:gd name="T63" fmla="*/ 173 h 347"/>
              <a:gd name="T64" fmla="*/ 64 w 253"/>
              <a:gd name="T65" fmla="*/ 204 h 347"/>
              <a:gd name="T66" fmla="*/ 68 w 253"/>
              <a:gd name="T67" fmla="*/ 233 h 347"/>
              <a:gd name="T68" fmla="*/ 74 w 253"/>
              <a:gd name="T69" fmla="*/ 260 h 347"/>
              <a:gd name="T70" fmla="*/ 86 w 253"/>
              <a:gd name="T71" fmla="*/ 282 h 347"/>
              <a:gd name="T72" fmla="*/ 103 w 253"/>
              <a:gd name="T73" fmla="*/ 296 h 347"/>
              <a:gd name="T74" fmla="*/ 127 w 253"/>
              <a:gd name="T75" fmla="*/ 301 h 347"/>
              <a:gd name="T76" fmla="*/ 150 w 253"/>
              <a:gd name="T77" fmla="*/ 296 h 347"/>
              <a:gd name="T78" fmla="*/ 168 w 253"/>
              <a:gd name="T79" fmla="*/ 282 h 347"/>
              <a:gd name="T80" fmla="*/ 179 w 253"/>
              <a:gd name="T81" fmla="*/ 260 h 347"/>
              <a:gd name="T82" fmla="*/ 186 w 253"/>
              <a:gd name="T83" fmla="*/ 233 h 347"/>
              <a:gd name="T84" fmla="*/ 189 w 253"/>
              <a:gd name="T85" fmla="*/ 204 h 347"/>
              <a:gd name="T86" fmla="*/ 190 w 253"/>
              <a:gd name="T87" fmla="*/ 173 h 347"/>
              <a:gd name="T88" fmla="*/ 189 w 253"/>
              <a:gd name="T89" fmla="*/ 142 h 347"/>
              <a:gd name="T90" fmla="*/ 186 w 253"/>
              <a:gd name="T91" fmla="*/ 113 h 347"/>
              <a:gd name="T92" fmla="*/ 179 w 253"/>
              <a:gd name="T93" fmla="*/ 86 h 347"/>
              <a:gd name="T94" fmla="*/ 168 w 253"/>
              <a:gd name="T95" fmla="*/ 65 h 347"/>
              <a:gd name="T96" fmla="*/ 150 w 253"/>
              <a:gd name="T97" fmla="*/ 50 h 347"/>
              <a:gd name="T98" fmla="*/ 127 w 253"/>
              <a:gd name="T99" fmla="*/ 4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3" h="347">
                <a:moveTo>
                  <a:pt x="127" y="0"/>
                </a:moveTo>
                <a:cubicBezTo>
                  <a:pt x="143" y="0"/>
                  <a:pt x="157" y="2"/>
                  <a:pt x="170" y="6"/>
                </a:cubicBezTo>
                <a:cubicBezTo>
                  <a:pt x="182" y="11"/>
                  <a:pt x="193" y="17"/>
                  <a:pt x="202" y="25"/>
                </a:cubicBezTo>
                <a:cubicBezTo>
                  <a:pt x="212" y="32"/>
                  <a:pt x="220" y="42"/>
                  <a:pt x="226" y="52"/>
                </a:cubicBezTo>
                <a:cubicBezTo>
                  <a:pt x="232" y="63"/>
                  <a:pt x="237" y="75"/>
                  <a:pt x="241" y="88"/>
                </a:cubicBezTo>
                <a:cubicBezTo>
                  <a:pt x="245" y="101"/>
                  <a:pt x="248" y="114"/>
                  <a:pt x="250" y="129"/>
                </a:cubicBezTo>
                <a:cubicBezTo>
                  <a:pt x="252" y="143"/>
                  <a:pt x="253" y="158"/>
                  <a:pt x="253" y="173"/>
                </a:cubicBezTo>
                <a:cubicBezTo>
                  <a:pt x="253" y="188"/>
                  <a:pt x="252" y="203"/>
                  <a:pt x="250" y="218"/>
                </a:cubicBezTo>
                <a:cubicBezTo>
                  <a:pt x="248" y="232"/>
                  <a:pt x="245" y="246"/>
                  <a:pt x="241" y="259"/>
                </a:cubicBezTo>
                <a:cubicBezTo>
                  <a:pt x="237" y="271"/>
                  <a:pt x="232" y="283"/>
                  <a:pt x="226" y="294"/>
                </a:cubicBezTo>
                <a:cubicBezTo>
                  <a:pt x="220" y="305"/>
                  <a:pt x="212" y="314"/>
                  <a:pt x="202" y="322"/>
                </a:cubicBezTo>
                <a:cubicBezTo>
                  <a:pt x="193" y="330"/>
                  <a:pt x="182" y="336"/>
                  <a:pt x="170" y="340"/>
                </a:cubicBezTo>
                <a:cubicBezTo>
                  <a:pt x="157" y="344"/>
                  <a:pt x="143" y="347"/>
                  <a:pt x="127" y="347"/>
                </a:cubicBezTo>
                <a:cubicBezTo>
                  <a:pt x="111" y="347"/>
                  <a:pt x="96" y="344"/>
                  <a:pt x="84" y="340"/>
                </a:cubicBezTo>
                <a:cubicBezTo>
                  <a:pt x="71" y="336"/>
                  <a:pt x="60" y="330"/>
                  <a:pt x="51" y="322"/>
                </a:cubicBezTo>
                <a:cubicBezTo>
                  <a:pt x="41" y="314"/>
                  <a:pt x="34" y="305"/>
                  <a:pt x="27" y="294"/>
                </a:cubicBezTo>
                <a:cubicBezTo>
                  <a:pt x="21" y="283"/>
                  <a:pt x="16" y="271"/>
                  <a:pt x="12" y="259"/>
                </a:cubicBezTo>
                <a:cubicBezTo>
                  <a:pt x="8" y="246"/>
                  <a:pt x="5" y="232"/>
                  <a:pt x="3" y="218"/>
                </a:cubicBezTo>
                <a:cubicBezTo>
                  <a:pt x="1" y="203"/>
                  <a:pt x="0" y="188"/>
                  <a:pt x="0" y="173"/>
                </a:cubicBezTo>
                <a:cubicBezTo>
                  <a:pt x="0" y="158"/>
                  <a:pt x="1" y="143"/>
                  <a:pt x="3" y="129"/>
                </a:cubicBezTo>
                <a:cubicBezTo>
                  <a:pt x="5" y="114"/>
                  <a:pt x="8" y="101"/>
                  <a:pt x="12" y="88"/>
                </a:cubicBezTo>
                <a:cubicBezTo>
                  <a:pt x="16" y="75"/>
                  <a:pt x="21" y="63"/>
                  <a:pt x="27" y="52"/>
                </a:cubicBezTo>
                <a:cubicBezTo>
                  <a:pt x="34" y="42"/>
                  <a:pt x="41" y="32"/>
                  <a:pt x="51" y="25"/>
                </a:cubicBezTo>
                <a:cubicBezTo>
                  <a:pt x="60" y="17"/>
                  <a:pt x="71" y="11"/>
                  <a:pt x="83" y="6"/>
                </a:cubicBezTo>
                <a:cubicBezTo>
                  <a:pt x="96" y="2"/>
                  <a:pt x="110" y="0"/>
                  <a:pt x="127" y="0"/>
                </a:cubicBezTo>
                <a:close/>
                <a:moveTo>
                  <a:pt x="127" y="45"/>
                </a:moveTo>
                <a:cubicBezTo>
                  <a:pt x="117" y="45"/>
                  <a:pt x="109" y="47"/>
                  <a:pt x="103" y="50"/>
                </a:cubicBezTo>
                <a:cubicBezTo>
                  <a:pt x="96" y="54"/>
                  <a:pt x="90" y="59"/>
                  <a:pt x="86" y="65"/>
                </a:cubicBezTo>
                <a:cubicBezTo>
                  <a:pt x="81" y="71"/>
                  <a:pt x="77" y="78"/>
                  <a:pt x="74" y="86"/>
                </a:cubicBezTo>
                <a:cubicBezTo>
                  <a:pt x="71" y="94"/>
                  <a:pt x="69" y="103"/>
                  <a:pt x="68" y="113"/>
                </a:cubicBezTo>
                <a:cubicBezTo>
                  <a:pt x="66" y="122"/>
                  <a:pt x="65" y="132"/>
                  <a:pt x="64" y="142"/>
                </a:cubicBezTo>
                <a:cubicBezTo>
                  <a:pt x="64" y="153"/>
                  <a:pt x="64" y="163"/>
                  <a:pt x="64" y="173"/>
                </a:cubicBezTo>
                <a:cubicBezTo>
                  <a:pt x="64" y="183"/>
                  <a:pt x="64" y="193"/>
                  <a:pt x="64" y="204"/>
                </a:cubicBezTo>
                <a:cubicBezTo>
                  <a:pt x="65" y="214"/>
                  <a:pt x="66" y="224"/>
                  <a:pt x="68" y="233"/>
                </a:cubicBezTo>
                <a:cubicBezTo>
                  <a:pt x="69" y="243"/>
                  <a:pt x="71" y="252"/>
                  <a:pt x="74" y="260"/>
                </a:cubicBezTo>
                <a:cubicBezTo>
                  <a:pt x="77" y="268"/>
                  <a:pt x="81" y="275"/>
                  <a:pt x="86" y="282"/>
                </a:cubicBezTo>
                <a:cubicBezTo>
                  <a:pt x="90" y="288"/>
                  <a:pt x="96" y="293"/>
                  <a:pt x="103" y="296"/>
                </a:cubicBezTo>
                <a:cubicBezTo>
                  <a:pt x="109" y="299"/>
                  <a:pt x="117" y="301"/>
                  <a:pt x="127" y="301"/>
                </a:cubicBezTo>
                <a:cubicBezTo>
                  <a:pt x="136" y="301"/>
                  <a:pt x="144" y="299"/>
                  <a:pt x="150" y="296"/>
                </a:cubicBezTo>
                <a:cubicBezTo>
                  <a:pt x="157" y="293"/>
                  <a:pt x="163" y="288"/>
                  <a:pt x="168" y="282"/>
                </a:cubicBezTo>
                <a:cubicBezTo>
                  <a:pt x="172" y="275"/>
                  <a:pt x="176" y="268"/>
                  <a:pt x="179" y="260"/>
                </a:cubicBezTo>
                <a:cubicBezTo>
                  <a:pt x="182" y="252"/>
                  <a:pt x="184" y="243"/>
                  <a:pt x="186" y="233"/>
                </a:cubicBezTo>
                <a:cubicBezTo>
                  <a:pt x="187" y="224"/>
                  <a:pt x="188" y="214"/>
                  <a:pt x="189" y="204"/>
                </a:cubicBezTo>
                <a:cubicBezTo>
                  <a:pt x="189" y="193"/>
                  <a:pt x="190" y="183"/>
                  <a:pt x="190" y="173"/>
                </a:cubicBezTo>
                <a:cubicBezTo>
                  <a:pt x="190" y="163"/>
                  <a:pt x="189" y="153"/>
                  <a:pt x="189" y="142"/>
                </a:cubicBezTo>
                <a:cubicBezTo>
                  <a:pt x="188" y="132"/>
                  <a:pt x="187" y="122"/>
                  <a:pt x="186" y="113"/>
                </a:cubicBezTo>
                <a:cubicBezTo>
                  <a:pt x="184" y="103"/>
                  <a:pt x="182" y="94"/>
                  <a:pt x="179" y="86"/>
                </a:cubicBezTo>
                <a:cubicBezTo>
                  <a:pt x="176" y="78"/>
                  <a:pt x="172" y="71"/>
                  <a:pt x="168" y="65"/>
                </a:cubicBezTo>
                <a:cubicBezTo>
                  <a:pt x="163" y="59"/>
                  <a:pt x="157" y="54"/>
                  <a:pt x="150" y="50"/>
                </a:cubicBezTo>
                <a:cubicBezTo>
                  <a:pt x="144" y="47"/>
                  <a:pt x="136" y="45"/>
                  <a:pt x="127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Freeform 35"/>
          <p:cNvSpPr>
            <a:spLocks/>
          </p:cNvSpPr>
          <p:nvPr/>
        </p:nvSpPr>
        <p:spPr bwMode="auto">
          <a:xfrm>
            <a:off x="3226575" y="2197569"/>
            <a:ext cx="168273" cy="244398"/>
          </a:xfrm>
          <a:custGeom>
            <a:avLst/>
            <a:gdLst>
              <a:gd name="T0" fmla="*/ 115 w 234"/>
              <a:gd name="T1" fmla="*/ 48 h 339"/>
              <a:gd name="T2" fmla="*/ 97 w 234"/>
              <a:gd name="T3" fmla="*/ 50 h 339"/>
              <a:gd name="T4" fmla="*/ 80 w 234"/>
              <a:gd name="T5" fmla="*/ 54 h 339"/>
              <a:gd name="T6" fmla="*/ 64 w 234"/>
              <a:gd name="T7" fmla="*/ 60 h 339"/>
              <a:gd name="T8" fmla="*/ 49 w 234"/>
              <a:gd name="T9" fmla="*/ 66 h 339"/>
              <a:gd name="T10" fmla="*/ 43 w 234"/>
              <a:gd name="T11" fmla="*/ 68 h 339"/>
              <a:gd name="T12" fmla="*/ 37 w 234"/>
              <a:gd name="T13" fmla="*/ 69 h 339"/>
              <a:gd name="T14" fmla="*/ 22 w 234"/>
              <a:gd name="T15" fmla="*/ 62 h 339"/>
              <a:gd name="T16" fmla="*/ 16 w 234"/>
              <a:gd name="T17" fmla="*/ 47 h 339"/>
              <a:gd name="T18" fmla="*/ 19 w 234"/>
              <a:gd name="T19" fmla="*/ 35 h 339"/>
              <a:gd name="T20" fmla="*/ 32 w 234"/>
              <a:gd name="T21" fmla="*/ 24 h 339"/>
              <a:gd name="T22" fmla="*/ 53 w 234"/>
              <a:gd name="T23" fmla="*/ 15 h 339"/>
              <a:gd name="T24" fmla="*/ 76 w 234"/>
              <a:gd name="T25" fmla="*/ 7 h 339"/>
              <a:gd name="T26" fmla="*/ 100 w 234"/>
              <a:gd name="T27" fmla="*/ 2 h 339"/>
              <a:gd name="T28" fmla="*/ 122 w 234"/>
              <a:gd name="T29" fmla="*/ 0 h 339"/>
              <a:gd name="T30" fmla="*/ 165 w 234"/>
              <a:gd name="T31" fmla="*/ 6 h 339"/>
              <a:gd name="T32" fmla="*/ 200 w 234"/>
              <a:gd name="T33" fmla="*/ 22 h 339"/>
              <a:gd name="T34" fmla="*/ 223 w 234"/>
              <a:gd name="T35" fmla="*/ 49 h 339"/>
              <a:gd name="T36" fmla="*/ 231 w 234"/>
              <a:gd name="T37" fmla="*/ 85 h 339"/>
              <a:gd name="T38" fmla="*/ 224 w 234"/>
              <a:gd name="T39" fmla="*/ 121 h 339"/>
              <a:gd name="T40" fmla="*/ 206 w 234"/>
              <a:gd name="T41" fmla="*/ 158 h 339"/>
              <a:gd name="T42" fmla="*/ 178 w 234"/>
              <a:gd name="T43" fmla="*/ 195 h 339"/>
              <a:gd name="T44" fmla="*/ 145 w 234"/>
              <a:gd name="T45" fmla="*/ 230 h 339"/>
              <a:gd name="T46" fmla="*/ 109 w 234"/>
              <a:gd name="T47" fmla="*/ 263 h 339"/>
              <a:gd name="T48" fmla="*/ 74 w 234"/>
              <a:gd name="T49" fmla="*/ 292 h 339"/>
              <a:gd name="T50" fmla="*/ 211 w 234"/>
              <a:gd name="T51" fmla="*/ 292 h 339"/>
              <a:gd name="T52" fmla="*/ 221 w 234"/>
              <a:gd name="T53" fmla="*/ 294 h 339"/>
              <a:gd name="T54" fmla="*/ 228 w 234"/>
              <a:gd name="T55" fmla="*/ 300 h 339"/>
              <a:gd name="T56" fmla="*/ 233 w 234"/>
              <a:gd name="T57" fmla="*/ 307 h 339"/>
              <a:gd name="T58" fmla="*/ 234 w 234"/>
              <a:gd name="T59" fmla="*/ 316 h 339"/>
              <a:gd name="T60" fmla="*/ 233 w 234"/>
              <a:gd name="T61" fmla="*/ 325 h 339"/>
              <a:gd name="T62" fmla="*/ 228 w 234"/>
              <a:gd name="T63" fmla="*/ 332 h 339"/>
              <a:gd name="T64" fmla="*/ 221 w 234"/>
              <a:gd name="T65" fmla="*/ 337 h 339"/>
              <a:gd name="T66" fmla="*/ 211 w 234"/>
              <a:gd name="T67" fmla="*/ 339 h 339"/>
              <a:gd name="T68" fmla="*/ 33 w 234"/>
              <a:gd name="T69" fmla="*/ 339 h 339"/>
              <a:gd name="T70" fmla="*/ 8 w 234"/>
              <a:gd name="T71" fmla="*/ 331 h 339"/>
              <a:gd name="T72" fmla="*/ 0 w 234"/>
              <a:gd name="T73" fmla="*/ 312 h 339"/>
              <a:gd name="T74" fmla="*/ 4 w 234"/>
              <a:gd name="T75" fmla="*/ 295 h 339"/>
              <a:gd name="T76" fmla="*/ 17 w 234"/>
              <a:gd name="T77" fmla="*/ 278 h 339"/>
              <a:gd name="T78" fmla="*/ 25 w 234"/>
              <a:gd name="T79" fmla="*/ 272 h 339"/>
              <a:gd name="T80" fmla="*/ 36 w 234"/>
              <a:gd name="T81" fmla="*/ 262 h 339"/>
              <a:gd name="T82" fmla="*/ 49 w 234"/>
              <a:gd name="T83" fmla="*/ 251 h 339"/>
              <a:gd name="T84" fmla="*/ 62 w 234"/>
              <a:gd name="T85" fmla="*/ 238 h 339"/>
              <a:gd name="T86" fmla="*/ 75 w 234"/>
              <a:gd name="T87" fmla="*/ 226 h 339"/>
              <a:gd name="T88" fmla="*/ 86 w 234"/>
              <a:gd name="T89" fmla="*/ 216 h 339"/>
              <a:gd name="T90" fmla="*/ 118 w 234"/>
              <a:gd name="T91" fmla="*/ 182 h 339"/>
              <a:gd name="T92" fmla="*/ 145 w 234"/>
              <a:gd name="T93" fmla="*/ 149 h 339"/>
              <a:gd name="T94" fmla="*/ 163 w 234"/>
              <a:gd name="T95" fmla="*/ 118 h 339"/>
              <a:gd name="T96" fmla="*/ 170 w 234"/>
              <a:gd name="T97" fmla="*/ 91 h 339"/>
              <a:gd name="T98" fmla="*/ 165 w 234"/>
              <a:gd name="T99" fmla="*/ 72 h 339"/>
              <a:gd name="T100" fmla="*/ 153 w 234"/>
              <a:gd name="T101" fmla="*/ 59 h 339"/>
              <a:gd name="T102" fmla="*/ 135 w 234"/>
              <a:gd name="T103" fmla="*/ 51 h 339"/>
              <a:gd name="T104" fmla="*/ 115 w 234"/>
              <a:gd name="T105" fmla="*/ 48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" h="339">
                <a:moveTo>
                  <a:pt x="115" y="48"/>
                </a:moveTo>
                <a:cubicBezTo>
                  <a:pt x="109" y="48"/>
                  <a:pt x="103" y="48"/>
                  <a:pt x="97" y="50"/>
                </a:cubicBezTo>
                <a:cubicBezTo>
                  <a:pt x="91" y="51"/>
                  <a:pt x="85" y="52"/>
                  <a:pt x="80" y="54"/>
                </a:cubicBezTo>
                <a:cubicBezTo>
                  <a:pt x="74" y="56"/>
                  <a:pt x="69" y="58"/>
                  <a:pt x="64" y="60"/>
                </a:cubicBezTo>
                <a:cubicBezTo>
                  <a:pt x="58" y="62"/>
                  <a:pt x="54" y="64"/>
                  <a:pt x="49" y="66"/>
                </a:cubicBezTo>
                <a:cubicBezTo>
                  <a:pt x="47" y="67"/>
                  <a:pt x="45" y="68"/>
                  <a:pt x="43" y="68"/>
                </a:cubicBezTo>
                <a:cubicBezTo>
                  <a:pt x="41" y="69"/>
                  <a:pt x="39" y="69"/>
                  <a:pt x="37" y="69"/>
                </a:cubicBezTo>
                <a:cubicBezTo>
                  <a:pt x="31" y="69"/>
                  <a:pt x="25" y="67"/>
                  <a:pt x="22" y="62"/>
                </a:cubicBezTo>
                <a:cubicBezTo>
                  <a:pt x="18" y="58"/>
                  <a:pt x="16" y="53"/>
                  <a:pt x="16" y="47"/>
                </a:cubicBezTo>
                <a:cubicBezTo>
                  <a:pt x="16" y="43"/>
                  <a:pt x="17" y="39"/>
                  <a:pt x="19" y="35"/>
                </a:cubicBezTo>
                <a:cubicBezTo>
                  <a:pt x="22" y="31"/>
                  <a:pt x="26" y="27"/>
                  <a:pt x="32" y="24"/>
                </a:cubicBezTo>
                <a:cubicBezTo>
                  <a:pt x="39" y="21"/>
                  <a:pt x="45" y="17"/>
                  <a:pt x="53" y="15"/>
                </a:cubicBezTo>
                <a:cubicBezTo>
                  <a:pt x="60" y="12"/>
                  <a:pt x="68" y="9"/>
                  <a:pt x="76" y="7"/>
                </a:cubicBezTo>
                <a:cubicBezTo>
                  <a:pt x="84" y="5"/>
                  <a:pt x="92" y="3"/>
                  <a:pt x="100" y="2"/>
                </a:cubicBezTo>
                <a:cubicBezTo>
                  <a:pt x="108" y="1"/>
                  <a:pt x="115" y="0"/>
                  <a:pt x="122" y="0"/>
                </a:cubicBezTo>
                <a:cubicBezTo>
                  <a:pt x="138" y="0"/>
                  <a:pt x="152" y="2"/>
                  <a:pt x="165" y="6"/>
                </a:cubicBezTo>
                <a:cubicBezTo>
                  <a:pt x="179" y="9"/>
                  <a:pt x="190" y="15"/>
                  <a:pt x="200" y="22"/>
                </a:cubicBezTo>
                <a:cubicBezTo>
                  <a:pt x="210" y="29"/>
                  <a:pt x="217" y="38"/>
                  <a:pt x="223" y="49"/>
                </a:cubicBezTo>
                <a:cubicBezTo>
                  <a:pt x="228" y="59"/>
                  <a:pt x="231" y="71"/>
                  <a:pt x="231" y="85"/>
                </a:cubicBezTo>
                <a:cubicBezTo>
                  <a:pt x="231" y="97"/>
                  <a:pt x="229" y="109"/>
                  <a:pt x="224" y="121"/>
                </a:cubicBezTo>
                <a:cubicBezTo>
                  <a:pt x="220" y="133"/>
                  <a:pt x="213" y="145"/>
                  <a:pt x="206" y="158"/>
                </a:cubicBezTo>
                <a:cubicBezTo>
                  <a:pt x="198" y="170"/>
                  <a:pt x="189" y="182"/>
                  <a:pt x="178" y="195"/>
                </a:cubicBezTo>
                <a:cubicBezTo>
                  <a:pt x="168" y="207"/>
                  <a:pt x="157" y="219"/>
                  <a:pt x="145" y="230"/>
                </a:cubicBezTo>
                <a:cubicBezTo>
                  <a:pt x="133" y="242"/>
                  <a:pt x="122" y="253"/>
                  <a:pt x="109" y="263"/>
                </a:cubicBezTo>
                <a:cubicBezTo>
                  <a:pt x="97" y="274"/>
                  <a:pt x="85" y="283"/>
                  <a:pt x="74" y="292"/>
                </a:cubicBezTo>
                <a:cubicBezTo>
                  <a:pt x="211" y="292"/>
                  <a:pt x="211" y="292"/>
                  <a:pt x="211" y="292"/>
                </a:cubicBezTo>
                <a:cubicBezTo>
                  <a:pt x="215" y="292"/>
                  <a:pt x="218" y="293"/>
                  <a:pt x="221" y="294"/>
                </a:cubicBezTo>
                <a:cubicBezTo>
                  <a:pt x="224" y="296"/>
                  <a:pt x="227" y="298"/>
                  <a:pt x="228" y="300"/>
                </a:cubicBezTo>
                <a:cubicBezTo>
                  <a:pt x="230" y="302"/>
                  <a:pt x="232" y="305"/>
                  <a:pt x="233" y="307"/>
                </a:cubicBezTo>
                <a:cubicBezTo>
                  <a:pt x="234" y="310"/>
                  <a:pt x="234" y="313"/>
                  <a:pt x="234" y="316"/>
                </a:cubicBezTo>
                <a:cubicBezTo>
                  <a:pt x="234" y="319"/>
                  <a:pt x="234" y="322"/>
                  <a:pt x="233" y="325"/>
                </a:cubicBezTo>
                <a:cubicBezTo>
                  <a:pt x="232" y="328"/>
                  <a:pt x="230" y="330"/>
                  <a:pt x="228" y="332"/>
                </a:cubicBezTo>
                <a:cubicBezTo>
                  <a:pt x="227" y="334"/>
                  <a:pt x="224" y="336"/>
                  <a:pt x="221" y="337"/>
                </a:cubicBezTo>
                <a:cubicBezTo>
                  <a:pt x="218" y="339"/>
                  <a:pt x="215" y="339"/>
                  <a:pt x="211" y="339"/>
                </a:cubicBezTo>
                <a:cubicBezTo>
                  <a:pt x="33" y="339"/>
                  <a:pt x="33" y="339"/>
                  <a:pt x="33" y="339"/>
                </a:cubicBezTo>
                <a:cubicBezTo>
                  <a:pt x="22" y="339"/>
                  <a:pt x="13" y="337"/>
                  <a:pt x="8" y="331"/>
                </a:cubicBezTo>
                <a:cubicBezTo>
                  <a:pt x="3" y="326"/>
                  <a:pt x="0" y="319"/>
                  <a:pt x="0" y="312"/>
                </a:cubicBezTo>
                <a:cubicBezTo>
                  <a:pt x="0" y="306"/>
                  <a:pt x="1" y="300"/>
                  <a:pt x="4" y="295"/>
                </a:cubicBezTo>
                <a:cubicBezTo>
                  <a:pt x="7" y="289"/>
                  <a:pt x="12" y="284"/>
                  <a:pt x="17" y="278"/>
                </a:cubicBezTo>
                <a:cubicBezTo>
                  <a:pt x="19" y="277"/>
                  <a:pt x="21" y="275"/>
                  <a:pt x="25" y="272"/>
                </a:cubicBezTo>
                <a:cubicBezTo>
                  <a:pt x="28" y="269"/>
                  <a:pt x="32" y="266"/>
                  <a:pt x="36" y="262"/>
                </a:cubicBezTo>
                <a:cubicBezTo>
                  <a:pt x="40" y="258"/>
                  <a:pt x="44" y="255"/>
                  <a:pt x="49" y="251"/>
                </a:cubicBezTo>
                <a:cubicBezTo>
                  <a:pt x="53" y="247"/>
                  <a:pt x="58" y="243"/>
                  <a:pt x="62" y="238"/>
                </a:cubicBezTo>
                <a:cubicBezTo>
                  <a:pt x="67" y="234"/>
                  <a:pt x="71" y="230"/>
                  <a:pt x="75" y="226"/>
                </a:cubicBezTo>
                <a:cubicBezTo>
                  <a:pt x="79" y="222"/>
                  <a:pt x="83" y="219"/>
                  <a:pt x="86" y="216"/>
                </a:cubicBezTo>
                <a:cubicBezTo>
                  <a:pt x="97" y="205"/>
                  <a:pt x="108" y="193"/>
                  <a:pt x="118" y="182"/>
                </a:cubicBezTo>
                <a:cubicBezTo>
                  <a:pt x="129" y="171"/>
                  <a:pt x="138" y="159"/>
                  <a:pt x="145" y="149"/>
                </a:cubicBezTo>
                <a:cubicBezTo>
                  <a:pt x="153" y="138"/>
                  <a:pt x="159" y="127"/>
                  <a:pt x="163" y="118"/>
                </a:cubicBezTo>
                <a:cubicBezTo>
                  <a:pt x="168" y="108"/>
                  <a:pt x="170" y="99"/>
                  <a:pt x="170" y="91"/>
                </a:cubicBezTo>
                <a:cubicBezTo>
                  <a:pt x="170" y="84"/>
                  <a:pt x="168" y="77"/>
                  <a:pt x="165" y="72"/>
                </a:cubicBezTo>
                <a:cubicBezTo>
                  <a:pt x="162" y="67"/>
                  <a:pt x="158" y="62"/>
                  <a:pt x="153" y="59"/>
                </a:cubicBezTo>
                <a:cubicBezTo>
                  <a:pt x="148" y="55"/>
                  <a:pt x="142" y="52"/>
                  <a:pt x="135" y="51"/>
                </a:cubicBezTo>
                <a:cubicBezTo>
                  <a:pt x="129" y="49"/>
                  <a:pt x="122" y="48"/>
                  <a:pt x="115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386835" y="3263299"/>
            <a:ext cx="180294" cy="248403"/>
          </a:xfrm>
          <a:custGeom>
            <a:avLst/>
            <a:gdLst>
              <a:gd name="T0" fmla="*/ 126 w 252"/>
              <a:gd name="T1" fmla="*/ 0 h 347"/>
              <a:gd name="T2" fmla="*/ 169 w 252"/>
              <a:gd name="T3" fmla="*/ 7 h 347"/>
              <a:gd name="T4" fmla="*/ 202 w 252"/>
              <a:gd name="T5" fmla="*/ 25 h 347"/>
              <a:gd name="T6" fmla="*/ 225 w 252"/>
              <a:gd name="T7" fmla="*/ 53 h 347"/>
              <a:gd name="T8" fmla="*/ 241 w 252"/>
              <a:gd name="T9" fmla="*/ 88 h 347"/>
              <a:gd name="T10" fmla="*/ 249 w 252"/>
              <a:gd name="T11" fmla="*/ 129 h 347"/>
              <a:gd name="T12" fmla="*/ 252 w 252"/>
              <a:gd name="T13" fmla="*/ 174 h 347"/>
              <a:gd name="T14" fmla="*/ 249 w 252"/>
              <a:gd name="T15" fmla="*/ 218 h 347"/>
              <a:gd name="T16" fmla="*/ 241 w 252"/>
              <a:gd name="T17" fmla="*/ 259 h 347"/>
              <a:gd name="T18" fmla="*/ 225 w 252"/>
              <a:gd name="T19" fmla="*/ 294 h 347"/>
              <a:gd name="T20" fmla="*/ 202 w 252"/>
              <a:gd name="T21" fmla="*/ 322 h 347"/>
              <a:gd name="T22" fmla="*/ 169 w 252"/>
              <a:gd name="T23" fmla="*/ 341 h 347"/>
              <a:gd name="T24" fmla="*/ 126 w 252"/>
              <a:gd name="T25" fmla="*/ 347 h 347"/>
              <a:gd name="T26" fmla="*/ 83 w 252"/>
              <a:gd name="T27" fmla="*/ 341 h 347"/>
              <a:gd name="T28" fmla="*/ 50 w 252"/>
              <a:gd name="T29" fmla="*/ 322 h 347"/>
              <a:gd name="T30" fmla="*/ 27 w 252"/>
              <a:gd name="T31" fmla="*/ 294 h 347"/>
              <a:gd name="T32" fmla="*/ 11 w 252"/>
              <a:gd name="T33" fmla="*/ 259 h 347"/>
              <a:gd name="T34" fmla="*/ 2 w 252"/>
              <a:gd name="T35" fmla="*/ 218 h 347"/>
              <a:gd name="T36" fmla="*/ 0 w 252"/>
              <a:gd name="T37" fmla="*/ 174 h 347"/>
              <a:gd name="T38" fmla="*/ 2 w 252"/>
              <a:gd name="T39" fmla="*/ 129 h 347"/>
              <a:gd name="T40" fmla="*/ 11 w 252"/>
              <a:gd name="T41" fmla="*/ 88 h 347"/>
              <a:gd name="T42" fmla="*/ 27 w 252"/>
              <a:gd name="T43" fmla="*/ 53 h 347"/>
              <a:gd name="T44" fmla="*/ 50 w 252"/>
              <a:gd name="T45" fmla="*/ 25 h 347"/>
              <a:gd name="T46" fmla="*/ 83 w 252"/>
              <a:gd name="T47" fmla="*/ 7 h 347"/>
              <a:gd name="T48" fmla="*/ 126 w 252"/>
              <a:gd name="T49" fmla="*/ 0 h 347"/>
              <a:gd name="T50" fmla="*/ 126 w 252"/>
              <a:gd name="T51" fmla="*/ 46 h 347"/>
              <a:gd name="T52" fmla="*/ 102 w 252"/>
              <a:gd name="T53" fmla="*/ 51 h 347"/>
              <a:gd name="T54" fmla="*/ 85 w 252"/>
              <a:gd name="T55" fmla="*/ 65 h 347"/>
              <a:gd name="T56" fmla="*/ 74 w 252"/>
              <a:gd name="T57" fmla="*/ 87 h 347"/>
              <a:gd name="T58" fmla="*/ 67 w 252"/>
              <a:gd name="T59" fmla="*/ 113 h 347"/>
              <a:gd name="T60" fmla="*/ 64 w 252"/>
              <a:gd name="T61" fmla="*/ 143 h 347"/>
              <a:gd name="T62" fmla="*/ 63 w 252"/>
              <a:gd name="T63" fmla="*/ 174 h 347"/>
              <a:gd name="T64" fmla="*/ 64 w 252"/>
              <a:gd name="T65" fmla="*/ 204 h 347"/>
              <a:gd name="T66" fmla="*/ 67 w 252"/>
              <a:gd name="T67" fmla="*/ 234 h 347"/>
              <a:gd name="T68" fmla="*/ 74 w 252"/>
              <a:gd name="T69" fmla="*/ 261 h 347"/>
              <a:gd name="T70" fmla="*/ 85 w 252"/>
              <a:gd name="T71" fmla="*/ 282 h 347"/>
              <a:gd name="T72" fmla="*/ 102 w 252"/>
              <a:gd name="T73" fmla="*/ 297 h 347"/>
              <a:gd name="T74" fmla="*/ 126 w 252"/>
              <a:gd name="T75" fmla="*/ 302 h 347"/>
              <a:gd name="T76" fmla="*/ 150 w 252"/>
              <a:gd name="T77" fmla="*/ 297 h 347"/>
              <a:gd name="T78" fmla="*/ 167 w 252"/>
              <a:gd name="T79" fmla="*/ 282 h 347"/>
              <a:gd name="T80" fmla="*/ 178 w 252"/>
              <a:gd name="T81" fmla="*/ 261 h 347"/>
              <a:gd name="T82" fmla="*/ 185 w 252"/>
              <a:gd name="T83" fmla="*/ 234 h 347"/>
              <a:gd name="T84" fmla="*/ 188 w 252"/>
              <a:gd name="T85" fmla="*/ 204 h 347"/>
              <a:gd name="T86" fmla="*/ 189 w 252"/>
              <a:gd name="T87" fmla="*/ 174 h 347"/>
              <a:gd name="T88" fmla="*/ 188 w 252"/>
              <a:gd name="T89" fmla="*/ 143 h 347"/>
              <a:gd name="T90" fmla="*/ 185 w 252"/>
              <a:gd name="T91" fmla="*/ 113 h 347"/>
              <a:gd name="T92" fmla="*/ 178 w 252"/>
              <a:gd name="T93" fmla="*/ 87 h 347"/>
              <a:gd name="T94" fmla="*/ 167 w 252"/>
              <a:gd name="T95" fmla="*/ 65 h 347"/>
              <a:gd name="T96" fmla="*/ 150 w 252"/>
              <a:gd name="T97" fmla="*/ 51 h 347"/>
              <a:gd name="T98" fmla="*/ 126 w 252"/>
              <a:gd name="T99" fmla="*/ 46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2" h="347">
                <a:moveTo>
                  <a:pt x="126" y="0"/>
                </a:moveTo>
                <a:cubicBezTo>
                  <a:pt x="142" y="0"/>
                  <a:pt x="156" y="3"/>
                  <a:pt x="169" y="7"/>
                </a:cubicBezTo>
                <a:cubicBezTo>
                  <a:pt x="181" y="11"/>
                  <a:pt x="192" y="17"/>
                  <a:pt x="202" y="25"/>
                </a:cubicBezTo>
                <a:cubicBezTo>
                  <a:pt x="211" y="33"/>
                  <a:pt x="219" y="42"/>
                  <a:pt x="225" y="53"/>
                </a:cubicBezTo>
                <a:cubicBezTo>
                  <a:pt x="232" y="64"/>
                  <a:pt x="237" y="75"/>
                  <a:pt x="241" y="88"/>
                </a:cubicBezTo>
                <a:cubicBezTo>
                  <a:pt x="245" y="101"/>
                  <a:pt x="248" y="115"/>
                  <a:pt x="249" y="129"/>
                </a:cubicBezTo>
                <a:cubicBezTo>
                  <a:pt x="251" y="144"/>
                  <a:pt x="252" y="158"/>
                  <a:pt x="252" y="174"/>
                </a:cubicBezTo>
                <a:cubicBezTo>
                  <a:pt x="252" y="189"/>
                  <a:pt x="251" y="204"/>
                  <a:pt x="249" y="218"/>
                </a:cubicBezTo>
                <a:cubicBezTo>
                  <a:pt x="248" y="233"/>
                  <a:pt x="245" y="246"/>
                  <a:pt x="241" y="259"/>
                </a:cubicBezTo>
                <a:cubicBezTo>
                  <a:pt x="237" y="272"/>
                  <a:pt x="232" y="284"/>
                  <a:pt x="225" y="294"/>
                </a:cubicBezTo>
                <a:cubicBezTo>
                  <a:pt x="219" y="305"/>
                  <a:pt x="211" y="314"/>
                  <a:pt x="202" y="322"/>
                </a:cubicBezTo>
                <a:cubicBezTo>
                  <a:pt x="192" y="330"/>
                  <a:pt x="181" y="336"/>
                  <a:pt x="169" y="341"/>
                </a:cubicBezTo>
                <a:cubicBezTo>
                  <a:pt x="156" y="345"/>
                  <a:pt x="142" y="347"/>
                  <a:pt x="126" y="347"/>
                </a:cubicBezTo>
                <a:cubicBezTo>
                  <a:pt x="110" y="347"/>
                  <a:pt x="96" y="345"/>
                  <a:pt x="83" y="341"/>
                </a:cubicBezTo>
                <a:cubicBezTo>
                  <a:pt x="70" y="336"/>
                  <a:pt x="59" y="330"/>
                  <a:pt x="50" y="322"/>
                </a:cubicBezTo>
                <a:cubicBezTo>
                  <a:pt x="41" y="314"/>
                  <a:pt x="33" y="305"/>
                  <a:pt x="27" y="294"/>
                </a:cubicBezTo>
                <a:cubicBezTo>
                  <a:pt x="20" y="284"/>
                  <a:pt x="15" y="272"/>
                  <a:pt x="11" y="259"/>
                </a:cubicBezTo>
                <a:cubicBezTo>
                  <a:pt x="7" y="246"/>
                  <a:pt x="4" y="233"/>
                  <a:pt x="2" y="218"/>
                </a:cubicBezTo>
                <a:cubicBezTo>
                  <a:pt x="1" y="204"/>
                  <a:pt x="0" y="189"/>
                  <a:pt x="0" y="174"/>
                </a:cubicBezTo>
                <a:cubicBezTo>
                  <a:pt x="0" y="158"/>
                  <a:pt x="1" y="144"/>
                  <a:pt x="2" y="129"/>
                </a:cubicBezTo>
                <a:cubicBezTo>
                  <a:pt x="4" y="115"/>
                  <a:pt x="7" y="101"/>
                  <a:pt x="11" y="88"/>
                </a:cubicBezTo>
                <a:cubicBezTo>
                  <a:pt x="15" y="75"/>
                  <a:pt x="20" y="64"/>
                  <a:pt x="27" y="53"/>
                </a:cubicBezTo>
                <a:cubicBezTo>
                  <a:pt x="33" y="42"/>
                  <a:pt x="41" y="33"/>
                  <a:pt x="50" y="25"/>
                </a:cubicBezTo>
                <a:cubicBezTo>
                  <a:pt x="59" y="17"/>
                  <a:pt x="70" y="11"/>
                  <a:pt x="83" y="7"/>
                </a:cubicBezTo>
                <a:cubicBezTo>
                  <a:pt x="95" y="3"/>
                  <a:pt x="110" y="0"/>
                  <a:pt x="126" y="0"/>
                </a:cubicBezTo>
                <a:close/>
                <a:moveTo>
                  <a:pt x="126" y="46"/>
                </a:moveTo>
                <a:cubicBezTo>
                  <a:pt x="117" y="46"/>
                  <a:pt x="109" y="47"/>
                  <a:pt x="102" y="51"/>
                </a:cubicBezTo>
                <a:cubicBezTo>
                  <a:pt x="95" y="54"/>
                  <a:pt x="90" y="59"/>
                  <a:pt x="85" y="65"/>
                </a:cubicBezTo>
                <a:cubicBezTo>
                  <a:pt x="80" y="71"/>
                  <a:pt x="76" y="79"/>
                  <a:pt x="74" y="87"/>
                </a:cubicBezTo>
                <a:cubicBezTo>
                  <a:pt x="71" y="95"/>
                  <a:pt x="69" y="104"/>
                  <a:pt x="67" y="113"/>
                </a:cubicBezTo>
                <a:cubicBezTo>
                  <a:pt x="65" y="123"/>
                  <a:pt x="64" y="133"/>
                  <a:pt x="64" y="143"/>
                </a:cubicBezTo>
                <a:cubicBezTo>
                  <a:pt x="63" y="153"/>
                  <a:pt x="63" y="164"/>
                  <a:pt x="63" y="174"/>
                </a:cubicBezTo>
                <a:cubicBezTo>
                  <a:pt x="63" y="184"/>
                  <a:pt x="63" y="194"/>
                  <a:pt x="64" y="204"/>
                </a:cubicBezTo>
                <a:cubicBezTo>
                  <a:pt x="64" y="215"/>
                  <a:pt x="65" y="224"/>
                  <a:pt x="67" y="234"/>
                </a:cubicBezTo>
                <a:cubicBezTo>
                  <a:pt x="69" y="243"/>
                  <a:pt x="71" y="252"/>
                  <a:pt x="74" y="261"/>
                </a:cubicBezTo>
                <a:cubicBezTo>
                  <a:pt x="76" y="269"/>
                  <a:pt x="80" y="276"/>
                  <a:pt x="85" y="282"/>
                </a:cubicBezTo>
                <a:cubicBezTo>
                  <a:pt x="90" y="288"/>
                  <a:pt x="95" y="293"/>
                  <a:pt x="102" y="297"/>
                </a:cubicBezTo>
                <a:cubicBezTo>
                  <a:pt x="109" y="300"/>
                  <a:pt x="117" y="302"/>
                  <a:pt x="126" y="302"/>
                </a:cubicBezTo>
                <a:cubicBezTo>
                  <a:pt x="135" y="302"/>
                  <a:pt x="143" y="300"/>
                  <a:pt x="150" y="297"/>
                </a:cubicBezTo>
                <a:cubicBezTo>
                  <a:pt x="157" y="293"/>
                  <a:pt x="162" y="288"/>
                  <a:pt x="167" y="282"/>
                </a:cubicBezTo>
                <a:cubicBezTo>
                  <a:pt x="172" y="276"/>
                  <a:pt x="176" y="269"/>
                  <a:pt x="178" y="261"/>
                </a:cubicBezTo>
                <a:cubicBezTo>
                  <a:pt x="181" y="252"/>
                  <a:pt x="184" y="243"/>
                  <a:pt x="185" y="234"/>
                </a:cubicBezTo>
                <a:cubicBezTo>
                  <a:pt x="187" y="224"/>
                  <a:pt x="188" y="215"/>
                  <a:pt x="188" y="204"/>
                </a:cubicBezTo>
                <a:cubicBezTo>
                  <a:pt x="189" y="194"/>
                  <a:pt x="189" y="184"/>
                  <a:pt x="189" y="174"/>
                </a:cubicBezTo>
                <a:cubicBezTo>
                  <a:pt x="189" y="164"/>
                  <a:pt x="189" y="153"/>
                  <a:pt x="188" y="143"/>
                </a:cubicBezTo>
                <a:cubicBezTo>
                  <a:pt x="188" y="133"/>
                  <a:pt x="187" y="123"/>
                  <a:pt x="185" y="113"/>
                </a:cubicBezTo>
                <a:cubicBezTo>
                  <a:pt x="184" y="104"/>
                  <a:pt x="181" y="95"/>
                  <a:pt x="178" y="87"/>
                </a:cubicBezTo>
                <a:cubicBezTo>
                  <a:pt x="176" y="79"/>
                  <a:pt x="172" y="71"/>
                  <a:pt x="167" y="65"/>
                </a:cubicBezTo>
                <a:cubicBezTo>
                  <a:pt x="162" y="59"/>
                  <a:pt x="157" y="54"/>
                  <a:pt x="150" y="51"/>
                </a:cubicBezTo>
                <a:cubicBezTo>
                  <a:pt x="143" y="47"/>
                  <a:pt x="135" y="46"/>
                  <a:pt x="126" y="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Freeform 37"/>
          <p:cNvSpPr>
            <a:spLocks/>
          </p:cNvSpPr>
          <p:nvPr/>
        </p:nvSpPr>
        <p:spPr bwMode="auto">
          <a:xfrm>
            <a:off x="3611200" y="3259291"/>
            <a:ext cx="164268" cy="252411"/>
          </a:xfrm>
          <a:custGeom>
            <a:avLst/>
            <a:gdLst>
              <a:gd name="T0" fmla="*/ 115 w 224"/>
              <a:gd name="T1" fmla="*/ 148 h 350"/>
              <a:gd name="T2" fmla="*/ 151 w 224"/>
              <a:gd name="T3" fmla="*/ 121 h 350"/>
              <a:gd name="T4" fmla="*/ 151 w 224"/>
              <a:gd name="T5" fmla="*/ 76 h 350"/>
              <a:gd name="T6" fmla="*/ 119 w 224"/>
              <a:gd name="T7" fmla="*/ 52 h 350"/>
              <a:gd name="T8" fmla="*/ 72 w 224"/>
              <a:gd name="T9" fmla="*/ 51 h 350"/>
              <a:gd name="T10" fmla="*/ 33 w 224"/>
              <a:gd name="T11" fmla="*/ 60 h 350"/>
              <a:gd name="T12" fmla="*/ 13 w 224"/>
              <a:gd name="T13" fmla="*/ 60 h 350"/>
              <a:gd name="T14" fmla="*/ 2 w 224"/>
              <a:gd name="T15" fmla="*/ 47 h 350"/>
              <a:gd name="T16" fmla="*/ 5 w 224"/>
              <a:gd name="T17" fmla="*/ 25 h 350"/>
              <a:gd name="T18" fmla="*/ 56 w 224"/>
              <a:gd name="T19" fmla="*/ 4 h 350"/>
              <a:gd name="T20" fmla="*/ 147 w 224"/>
              <a:gd name="T21" fmla="*/ 6 h 350"/>
              <a:gd name="T22" fmla="*/ 209 w 224"/>
              <a:gd name="T23" fmla="*/ 53 h 350"/>
              <a:gd name="T24" fmla="*/ 213 w 224"/>
              <a:gd name="T25" fmla="*/ 121 h 350"/>
              <a:gd name="T26" fmla="*/ 179 w 224"/>
              <a:gd name="T27" fmla="*/ 160 h 350"/>
              <a:gd name="T28" fmla="*/ 155 w 224"/>
              <a:gd name="T29" fmla="*/ 170 h 350"/>
              <a:gd name="T30" fmla="*/ 206 w 224"/>
              <a:gd name="T31" fmla="*/ 199 h 350"/>
              <a:gd name="T32" fmla="*/ 224 w 224"/>
              <a:gd name="T33" fmla="*/ 255 h 350"/>
              <a:gd name="T34" fmla="*/ 188 w 224"/>
              <a:gd name="T35" fmla="*/ 328 h 350"/>
              <a:gd name="T36" fmla="*/ 102 w 224"/>
              <a:gd name="T37" fmla="*/ 350 h 350"/>
              <a:gd name="T38" fmla="*/ 59 w 224"/>
              <a:gd name="T39" fmla="*/ 345 h 350"/>
              <a:gd name="T40" fmla="*/ 18 w 224"/>
              <a:gd name="T41" fmla="*/ 331 h 350"/>
              <a:gd name="T42" fmla="*/ 2 w 224"/>
              <a:gd name="T43" fmla="*/ 310 h 350"/>
              <a:gd name="T44" fmla="*/ 8 w 224"/>
              <a:gd name="T45" fmla="*/ 294 h 350"/>
              <a:gd name="T46" fmla="*/ 25 w 224"/>
              <a:gd name="T47" fmla="*/ 287 h 350"/>
              <a:gd name="T48" fmla="*/ 30 w 224"/>
              <a:gd name="T49" fmla="*/ 288 h 350"/>
              <a:gd name="T50" fmla="*/ 59 w 224"/>
              <a:gd name="T51" fmla="*/ 297 h 350"/>
              <a:gd name="T52" fmla="*/ 99 w 224"/>
              <a:gd name="T53" fmla="*/ 303 h 350"/>
              <a:gd name="T54" fmla="*/ 144 w 224"/>
              <a:gd name="T55" fmla="*/ 290 h 350"/>
              <a:gd name="T56" fmla="*/ 161 w 224"/>
              <a:gd name="T57" fmla="*/ 252 h 350"/>
              <a:gd name="T58" fmla="*/ 141 w 224"/>
              <a:gd name="T59" fmla="*/ 209 h 350"/>
              <a:gd name="T60" fmla="*/ 91 w 224"/>
              <a:gd name="T61" fmla="*/ 193 h 350"/>
              <a:gd name="T62" fmla="*/ 65 w 224"/>
              <a:gd name="T63" fmla="*/ 191 h 350"/>
              <a:gd name="T64" fmla="*/ 54 w 224"/>
              <a:gd name="T65" fmla="*/ 180 h 350"/>
              <a:gd name="T66" fmla="*/ 58 w 224"/>
              <a:gd name="T67" fmla="*/ 158 h 350"/>
              <a:gd name="T68" fmla="*/ 89 w 224"/>
              <a:gd name="T69" fmla="*/ 151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4" h="350">
                <a:moveTo>
                  <a:pt x="89" y="151"/>
                </a:moveTo>
                <a:cubicBezTo>
                  <a:pt x="99" y="151"/>
                  <a:pt x="107" y="150"/>
                  <a:pt x="115" y="148"/>
                </a:cubicBezTo>
                <a:cubicBezTo>
                  <a:pt x="124" y="145"/>
                  <a:pt x="131" y="142"/>
                  <a:pt x="137" y="138"/>
                </a:cubicBezTo>
                <a:cubicBezTo>
                  <a:pt x="143" y="133"/>
                  <a:pt x="147" y="128"/>
                  <a:pt x="151" y="121"/>
                </a:cubicBezTo>
                <a:cubicBezTo>
                  <a:pt x="154" y="115"/>
                  <a:pt x="156" y="107"/>
                  <a:pt x="156" y="98"/>
                </a:cubicBezTo>
                <a:cubicBezTo>
                  <a:pt x="156" y="90"/>
                  <a:pt x="154" y="83"/>
                  <a:pt x="151" y="76"/>
                </a:cubicBezTo>
                <a:cubicBezTo>
                  <a:pt x="148" y="70"/>
                  <a:pt x="143" y="65"/>
                  <a:pt x="138" y="61"/>
                </a:cubicBezTo>
                <a:cubicBezTo>
                  <a:pt x="132" y="57"/>
                  <a:pt x="126" y="54"/>
                  <a:pt x="119" y="52"/>
                </a:cubicBezTo>
                <a:cubicBezTo>
                  <a:pt x="111" y="50"/>
                  <a:pt x="103" y="49"/>
                  <a:pt x="95" y="49"/>
                </a:cubicBezTo>
                <a:cubicBezTo>
                  <a:pt x="88" y="49"/>
                  <a:pt x="80" y="49"/>
                  <a:pt x="72" y="51"/>
                </a:cubicBezTo>
                <a:cubicBezTo>
                  <a:pt x="64" y="52"/>
                  <a:pt x="57" y="54"/>
                  <a:pt x="50" y="55"/>
                </a:cubicBezTo>
                <a:cubicBezTo>
                  <a:pt x="43" y="57"/>
                  <a:pt x="38" y="58"/>
                  <a:pt x="33" y="60"/>
                </a:cubicBezTo>
                <a:cubicBezTo>
                  <a:pt x="28" y="61"/>
                  <a:pt x="24" y="62"/>
                  <a:pt x="22" y="62"/>
                </a:cubicBezTo>
                <a:cubicBezTo>
                  <a:pt x="19" y="62"/>
                  <a:pt x="16" y="61"/>
                  <a:pt x="13" y="60"/>
                </a:cubicBezTo>
                <a:cubicBezTo>
                  <a:pt x="10" y="59"/>
                  <a:pt x="8" y="57"/>
                  <a:pt x="6" y="55"/>
                </a:cubicBezTo>
                <a:cubicBezTo>
                  <a:pt x="4" y="53"/>
                  <a:pt x="3" y="50"/>
                  <a:pt x="2" y="47"/>
                </a:cubicBezTo>
                <a:cubicBezTo>
                  <a:pt x="1" y="45"/>
                  <a:pt x="0" y="42"/>
                  <a:pt x="0" y="39"/>
                </a:cubicBezTo>
                <a:cubicBezTo>
                  <a:pt x="0" y="34"/>
                  <a:pt x="2" y="30"/>
                  <a:pt x="5" y="25"/>
                </a:cubicBezTo>
                <a:cubicBezTo>
                  <a:pt x="7" y="21"/>
                  <a:pt x="12" y="18"/>
                  <a:pt x="19" y="16"/>
                </a:cubicBezTo>
                <a:cubicBezTo>
                  <a:pt x="30" y="11"/>
                  <a:pt x="42" y="7"/>
                  <a:pt x="56" y="4"/>
                </a:cubicBezTo>
                <a:cubicBezTo>
                  <a:pt x="69" y="1"/>
                  <a:pt x="83" y="0"/>
                  <a:pt x="98" y="0"/>
                </a:cubicBezTo>
                <a:cubicBezTo>
                  <a:pt x="116" y="0"/>
                  <a:pt x="132" y="2"/>
                  <a:pt x="147" y="6"/>
                </a:cubicBezTo>
                <a:cubicBezTo>
                  <a:pt x="161" y="10"/>
                  <a:pt x="174" y="16"/>
                  <a:pt x="185" y="24"/>
                </a:cubicBezTo>
                <a:cubicBezTo>
                  <a:pt x="195" y="32"/>
                  <a:pt x="203" y="42"/>
                  <a:pt x="209" y="53"/>
                </a:cubicBezTo>
                <a:cubicBezTo>
                  <a:pt x="215" y="65"/>
                  <a:pt x="218" y="78"/>
                  <a:pt x="218" y="93"/>
                </a:cubicBezTo>
                <a:cubicBezTo>
                  <a:pt x="218" y="103"/>
                  <a:pt x="216" y="112"/>
                  <a:pt x="213" y="121"/>
                </a:cubicBezTo>
                <a:cubicBezTo>
                  <a:pt x="210" y="129"/>
                  <a:pt x="205" y="137"/>
                  <a:pt x="199" y="143"/>
                </a:cubicBezTo>
                <a:cubicBezTo>
                  <a:pt x="194" y="150"/>
                  <a:pt x="187" y="155"/>
                  <a:pt x="179" y="160"/>
                </a:cubicBezTo>
                <a:cubicBezTo>
                  <a:pt x="172" y="164"/>
                  <a:pt x="164" y="167"/>
                  <a:pt x="155" y="169"/>
                </a:cubicBezTo>
                <a:cubicBezTo>
                  <a:pt x="155" y="170"/>
                  <a:pt x="155" y="170"/>
                  <a:pt x="155" y="170"/>
                </a:cubicBezTo>
                <a:cubicBezTo>
                  <a:pt x="166" y="172"/>
                  <a:pt x="176" y="176"/>
                  <a:pt x="184" y="180"/>
                </a:cubicBezTo>
                <a:cubicBezTo>
                  <a:pt x="193" y="185"/>
                  <a:pt x="200" y="191"/>
                  <a:pt x="206" y="199"/>
                </a:cubicBezTo>
                <a:cubicBezTo>
                  <a:pt x="212" y="206"/>
                  <a:pt x="217" y="215"/>
                  <a:pt x="220" y="224"/>
                </a:cubicBezTo>
                <a:cubicBezTo>
                  <a:pt x="223" y="234"/>
                  <a:pt x="224" y="244"/>
                  <a:pt x="224" y="255"/>
                </a:cubicBezTo>
                <a:cubicBezTo>
                  <a:pt x="224" y="272"/>
                  <a:pt x="221" y="286"/>
                  <a:pt x="215" y="298"/>
                </a:cubicBezTo>
                <a:cubicBezTo>
                  <a:pt x="208" y="310"/>
                  <a:pt x="199" y="320"/>
                  <a:pt x="188" y="328"/>
                </a:cubicBezTo>
                <a:cubicBezTo>
                  <a:pt x="176" y="336"/>
                  <a:pt x="163" y="341"/>
                  <a:pt x="149" y="345"/>
                </a:cubicBezTo>
                <a:cubicBezTo>
                  <a:pt x="134" y="349"/>
                  <a:pt x="118" y="350"/>
                  <a:pt x="102" y="350"/>
                </a:cubicBezTo>
                <a:cubicBezTo>
                  <a:pt x="95" y="350"/>
                  <a:pt x="88" y="350"/>
                  <a:pt x="81" y="349"/>
                </a:cubicBezTo>
                <a:cubicBezTo>
                  <a:pt x="74" y="348"/>
                  <a:pt x="66" y="347"/>
                  <a:pt x="59" y="345"/>
                </a:cubicBezTo>
                <a:cubicBezTo>
                  <a:pt x="52" y="344"/>
                  <a:pt x="45" y="342"/>
                  <a:pt x="38" y="339"/>
                </a:cubicBezTo>
                <a:cubicBezTo>
                  <a:pt x="31" y="337"/>
                  <a:pt x="24" y="334"/>
                  <a:pt x="18" y="331"/>
                </a:cubicBezTo>
                <a:cubicBezTo>
                  <a:pt x="12" y="329"/>
                  <a:pt x="8" y="326"/>
                  <a:pt x="6" y="322"/>
                </a:cubicBezTo>
                <a:cubicBezTo>
                  <a:pt x="3" y="318"/>
                  <a:pt x="2" y="314"/>
                  <a:pt x="2" y="310"/>
                </a:cubicBezTo>
                <a:cubicBezTo>
                  <a:pt x="2" y="307"/>
                  <a:pt x="3" y="304"/>
                  <a:pt x="4" y="301"/>
                </a:cubicBezTo>
                <a:cubicBezTo>
                  <a:pt x="5" y="299"/>
                  <a:pt x="6" y="296"/>
                  <a:pt x="8" y="294"/>
                </a:cubicBezTo>
                <a:cubicBezTo>
                  <a:pt x="10" y="292"/>
                  <a:pt x="13" y="291"/>
                  <a:pt x="15" y="289"/>
                </a:cubicBezTo>
                <a:cubicBezTo>
                  <a:pt x="18" y="288"/>
                  <a:pt x="21" y="287"/>
                  <a:pt x="25" y="287"/>
                </a:cubicBezTo>
                <a:cubicBezTo>
                  <a:pt x="26" y="287"/>
                  <a:pt x="27" y="287"/>
                  <a:pt x="27" y="288"/>
                </a:cubicBezTo>
                <a:cubicBezTo>
                  <a:pt x="28" y="288"/>
                  <a:pt x="29" y="288"/>
                  <a:pt x="30" y="288"/>
                </a:cubicBezTo>
                <a:cubicBezTo>
                  <a:pt x="34" y="289"/>
                  <a:pt x="38" y="291"/>
                  <a:pt x="43" y="292"/>
                </a:cubicBezTo>
                <a:cubicBezTo>
                  <a:pt x="48" y="294"/>
                  <a:pt x="53" y="296"/>
                  <a:pt x="59" y="297"/>
                </a:cubicBezTo>
                <a:cubicBezTo>
                  <a:pt x="65" y="299"/>
                  <a:pt x="71" y="300"/>
                  <a:pt x="78" y="301"/>
                </a:cubicBezTo>
                <a:cubicBezTo>
                  <a:pt x="85" y="302"/>
                  <a:pt x="92" y="303"/>
                  <a:pt x="99" y="303"/>
                </a:cubicBezTo>
                <a:cubicBezTo>
                  <a:pt x="108" y="303"/>
                  <a:pt x="117" y="302"/>
                  <a:pt x="124" y="299"/>
                </a:cubicBezTo>
                <a:cubicBezTo>
                  <a:pt x="132" y="297"/>
                  <a:pt x="138" y="294"/>
                  <a:pt x="144" y="290"/>
                </a:cubicBezTo>
                <a:cubicBezTo>
                  <a:pt x="149" y="286"/>
                  <a:pt x="154" y="280"/>
                  <a:pt x="157" y="274"/>
                </a:cubicBezTo>
                <a:cubicBezTo>
                  <a:pt x="160" y="268"/>
                  <a:pt x="161" y="261"/>
                  <a:pt x="161" y="252"/>
                </a:cubicBezTo>
                <a:cubicBezTo>
                  <a:pt x="161" y="243"/>
                  <a:pt x="159" y="235"/>
                  <a:pt x="156" y="227"/>
                </a:cubicBezTo>
                <a:cubicBezTo>
                  <a:pt x="152" y="220"/>
                  <a:pt x="148" y="214"/>
                  <a:pt x="141" y="209"/>
                </a:cubicBezTo>
                <a:cubicBezTo>
                  <a:pt x="135" y="204"/>
                  <a:pt x="128" y="200"/>
                  <a:pt x="119" y="197"/>
                </a:cubicBezTo>
                <a:cubicBezTo>
                  <a:pt x="110" y="195"/>
                  <a:pt x="101" y="193"/>
                  <a:pt x="91" y="193"/>
                </a:cubicBezTo>
                <a:cubicBezTo>
                  <a:pt x="74" y="193"/>
                  <a:pt x="74" y="193"/>
                  <a:pt x="74" y="193"/>
                </a:cubicBezTo>
                <a:cubicBezTo>
                  <a:pt x="70" y="193"/>
                  <a:pt x="67" y="193"/>
                  <a:pt x="65" y="191"/>
                </a:cubicBezTo>
                <a:cubicBezTo>
                  <a:pt x="62" y="190"/>
                  <a:pt x="60" y="189"/>
                  <a:pt x="58" y="187"/>
                </a:cubicBezTo>
                <a:cubicBezTo>
                  <a:pt x="57" y="185"/>
                  <a:pt x="55" y="183"/>
                  <a:pt x="54" y="180"/>
                </a:cubicBezTo>
                <a:cubicBezTo>
                  <a:pt x="54" y="178"/>
                  <a:pt x="53" y="175"/>
                  <a:pt x="53" y="172"/>
                </a:cubicBezTo>
                <a:cubicBezTo>
                  <a:pt x="53" y="167"/>
                  <a:pt x="55" y="162"/>
                  <a:pt x="58" y="158"/>
                </a:cubicBezTo>
                <a:cubicBezTo>
                  <a:pt x="62" y="154"/>
                  <a:pt x="67" y="151"/>
                  <a:pt x="74" y="151"/>
                </a:cubicBezTo>
                <a:lnTo>
                  <a:pt x="89" y="1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38"/>
          <p:cNvSpPr>
            <a:spLocks noEditPoints="1"/>
          </p:cNvSpPr>
          <p:nvPr/>
        </p:nvSpPr>
        <p:spPr bwMode="auto">
          <a:xfrm>
            <a:off x="2389217" y="4128705"/>
            <a:ext cx="184299" cy="248403"/>
          </a:xfrm>
          <a:custGeom>
            <a:avLst/>
            <a:gdLst>
              <a:gd name="T0" fmla="*/ 127 w 253"/>
              <a:gd name="T1" fmla="*/ 0 h 347"/>
              <a:gd name="T2" fmla="*/ 169 w 253"/>
              <a:gd name="T3" fmla="*/ 6 h 347"/>
              <a:gd name="T4" fmla="*/ 202 w 253"/>
              <a:gd name="T5" fmla="*/ 25 h 347"/>
              <a:gd name="T6" fmla="*/ 226 w 253"/>
              <a:gd name="T7" fmla="*/ 52 h 347"/>
              <a:gd name="T8" fmla="*/ 241 w 253"/>
              <a:gd name="T9" fmla="*/ 88 h 347"/>
              <a:gd name="T10" fmla="*/ 250 w 253"/>
              <a:gd name="T11" fmla="*/ 129 h 347"/>
              <a:gd name="T12" fmla="*/ 253 w 253"/>
              <a:gd name="T13" fmla="*/ 173 h 347"/>
              <a:gd name="T14" fmla="*/ 250 w 253"/>
              <a:gd name="T15" fmla="*/ 218 h 347"/>
              <a:gd name="T16" fmla="*/ 241 w 253"/>
              <a:gd name="T17" fmla="*/ 259 h 347"/>
              <a:gd name="T18" fmla="*/ 226 w 253"/>
              <a:gd name="T19" fmla="*/ 294 h 347"/>
              <a:gd name="T20" fmla="*/ 202 w 253"/>
              <a:gd name="T21" fmla="*/ 322 h 347"/>
              <a:gd name="T22" fmla="*/ 169 w 253"/>
              <a:gd name="T23" fmla="*/ 340 h 347"/>
              <a:gd name="T24" fmla="*/ 127 w 253"/>
              <a:gd name="T25" fmla="*/ 347 h 347"/>
              <a:gd name="T26" fmla="*/ 83 w 253"/>
              <a:gd name="T27" fmla="*/ 340 h 347"/>
              <a:gd name="T28" fmla="*/ 51 w 253"/>
              <a:gd name="T29" fmla="*/ 322 h 347"/>
              <a:gd name="T30" fmla="*/ 27 w 253"/>
              <a:gd name="T31" fmla="*/ 294 h 347"/>
              <a:gd name="T32" fmla="*/ 11 w 253"/>
              <a:gd name="T33" fmla="*/ 259 h 347"/>
              <a:gd name="T34" fmla="*/ 3 w 253"/>
              <a:gd name="T35" fmla="*/ 218 h 347"/>
              <a:gd name="T36" fmla="*/ 0 w 253"/>
              <a:gd name="T37" fmla="*/ 173 h 347"/>
              <a:gd name="T38" fmla="*/ 3 w 253"/>
              <a:gd name="T39" fmla="*/ 129 h 347"/>
              <a:gd name="T40" fmla="*/ 11 w 253"/>
              <a:gd name="T41" fmla="*/ 88 h 347"/>
              <a:gd name="T42" fmla="*/ 27 w 253"/>
              <a:gd name="T43" fmla="*/ 52 h 347"/>
              <a:gd name="T44" fmla="*/ 51 w 253"/>
              <a:gd name="T45" fmla="*/ 25 h 347"/>
              <a:gd name="T46" fmla="*/ 83 w 253"/>
              <a:gd name="T47" fmla="*/ 6 h 347"/>
              <a:gd name="T48" fmla="*/ 127 w 253"/>
              <a:gd name="T49" fmla="*/ 0 h 347"/>
              <a:gd name="T50" fmla="*/ 127 w 253"/>
              <a:gd name="T51" fmla="*/ 45 h 347"/>
              <a:gd name="T52" fmla="*/ 103 w 253"/>
              <a:gd name="T53" fmla="*/ 50 h 347"/>
              <a:gd name="T54" fmla="*/ 85 w 253"/>
              <a:gd name="T55" fmla="*/ 65 h 347"/>
              <a:gd name="T56" fmla="*/ 74 w 253"/>
              <a:gd name="T57" fmla="*/ 86 h 347"/>
              <a:gd name="T58" fmla="*/ 67 w 253"/>
              <a:gd name="T59" fmla="*/ 113 h 347"/>
              <a:gd name="T60" fmla="*/ 64 w 253"/>
              <a:gd name="T61" fmla="*/ 142 h 347"/>
              <a:gd name="T62" fmla="*/ 63 w 253"/>
              <a:gd name="T63" fmla="*/ 173 h 347"/>
              <a:gd name="T64" fmla="*/ 64 w 253"/>
              <a:gd name="T65" fmla="*/ 204 h 347"/>
              <a:gd name="T66" fmla="*/ 67 w 253"/>
              <a:gd name="T67" fmla="*/ 233 h 347"/>
              <a:gd name="T68" fmla="*/ 74 w 253"/>
              <a:gd name="T69" fmla="*/ 260 h 347"/>
              <a:gd name="T70" fmla="*/ 85 w 253"/>
              <a:gd name="T71" fmla="*/ 282 h 347"/>
              <a:gd name="T72" fmla="*/ 103 w 253"/>
              <a:gd name="T73" fmla="*/ 296 h 347"/>
              <a:gd name="T74" fmla="*/ 127 w 253"/>
              <a:gd name="T75" fmla="*/ 301 h 347"/>
              <a:gd name="T76" fmla="*/ 150 w 253"/>
              <a:gd name="T77" fmla="*/ 296 h 347"/>
              <a:gd name="T78" fmla="*/ 168 w 253"/>
              <a:gd name="T79" fmla="*/ 282 h 347"/>
              <a:gd name="T80" fmla="*/ 179 w 253"/>
              <a:gd name="T81" fmla="*/ 260 h 347"/>
              <a:gd name="T82" fmla="*/ 186 w 253"/>
              <a:gd name="T83" fmla="*/ 233 h 347"/>
              <a:gd name="T84" fmla="*/ 189 w 253"/>
              <a:gd name="T85" fmla="*/ 204 h 347"/>
              <a:gd name="T86" fmla="*/ 190 w 253"/>
              <a:gd name="T87" fmla="*/ 173 h 347"/>
              <a:gd name="T88" fmla="*/ 189 w 253"/>
              <a:gd name="T89" fmla="*/ 142 h 347"/>
              <a:gd name="T90" fmla="*/ 186 w 253"/>
              <a:gd name="T91" fmla="*/ 113 h 347"/>
              <a:gd name="T92" fmla="*/ 179 w 253"/>
              <a:gd name="T93" fmla="*/ 86 h 347"/>
              <a:gd name="T94" fmla="*/ 168 w 253"/>
              <a:gd name="T95" fmla="*/ 65 h 347"/>
              <a:gd name="T96" fmla="*/ 150 w 253"/>
              <a:gd name="T97" fmla="*/ 50 h 347"/>
              <a:gd name="T98" fmla="*/ 127 w 253"/>
              <a:gd name="T99" fmla="*/ 4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3" h="347">
                <a:moveTo>
                  <a:pt x="127" y="0"/>
                </a:moveTo>
                <a:cubicBezTo>
                  <a:pt x="143" y="0"/>
                  <a:pt x="157" y="2"/>
                  <a:pt x="169" y="6"/>
                </a:cubicBezTo>
                <a:cubicBezTo>
                  <a:pt x="182" y="11"/>
                  <a:pt x="193" y="17"/>
                  <a:pt x="202" y="25"/>
                </a:cubicBezTo>
                <a:cubicBezTo>
                  <a:pt x="212" y="32"/>
                  <a:pt x="219" y="42"/>
                  <a:pt x="226" y="52"/>
                </a:cubicBezTo>
                <a:cubicBezTo>
                  <a:pt x="232" y="63"/>
                  <a:pt x="237" y="75"/>
                  <a:pt x="241" y="88"/>
                </a:cubicBezTo>
                <a:cubicBezTo>
                  <a:pt x="245" y="101"/>
                  <a:pt x="248" y="114"/>
                  <a:pt x="250" y="129"/>
                </a:cubicBezTo>
                <a:cubicBezTo>
                  <a:pt x="252" y="143"/>
                  <a:pt x="253" y="158"/>
                  <a:pt x="253" y="173"/>
                </a:cubicBezTo>
                <a:cubicBezTo>
                  <a:pt x="253" y="188"/>
                  <a:pt x="252" y="203"/>
                  <a:pt x="250" y="218"/>
                </a:cubicBezTo>
                <a:cubicBezTo>
                  <a:pt x="248" y="232"/>
                  <a:pt x="245" y="246"/>
                  <a:pt x="241" y="259"/>
                </a:cubicBezTo>
                <a:cubicBezTo>
                  <a:pt x="237" y="271"/>
                  <a:pt x="232" y="283"/>
                  <a:pt x="226" y="294"/>
                </a:cubicBezTo>
                <a:cubicBezTo>
                  <a:pt x="219" y="305"/>
                  <a:pt x="212" y="314"/>
                  <a:pt x="202" y="322"/>
                </a:cubicBezTo>
                <a:cubicBezTo>
                  <a:pt x="193" y="330"/>
                  <a:pt x="182" y="336"/>
                  <a:pt x="169" y="340"/>
                </a:cubicBezTo>
                <a:cubicBezTo>
                  <a:pt x="157" y="344"/>
                  <a:pt x="143" y="347"/>
                  <a:pt x="127" y="347"/>
                </a:cubicBezTo>
                <a:cubicBezTo>
                  <a:pt x="110" y="347"/>
                  <a:pt x="96" y="344"/>
                  <a:pt x="83" y="340"/>
                </a:cubicBezTo>
                <a:cubicBezTo>
                  <a:pt x="71" y="336"/>
                  <a:pt x="60" y="330"/>
                  <a:pt x="51" y="322"/>
                </a:cubicBezTo>
                <a:cubicBezTo>
                  <a:pt x="41" y="314"/>
                  <a:pt x="33" y="305"/>
                  <a:pt x="27" y="294"/>
                </a:cubicBezTo>
                <a:cubicBezTo>
                  <a:pt x="21" y="283"/>
                  <a:pt x="15" y="271"/>
                  <a:pt x="11" y="259"/>
                </a:cubicBezTo>
                <a:cubicBezTo>
                  <a:pt x="8" y="246"/>
                  <a:pt x="5" y="232"/>
                  <a:pt x="3" y="218"/>
                </a:cubicBezTo>
                <a:cubicBezTo>
                  <a:pt x="1" y="203"/>
                  <a:pt x="0" y="188"/>
                  <a:pt x="0" y="173"/>
                </a:cubicBezTo>
                <a:cubicBezTo>
                  <a:pt x="0" y="158"/>
                  <a:pt x="1" y="143"/>
                  <a:pt x="3" y="129"/>
                </a:cubicBezTo>
                <a:cubicBezTo>
                  <a:pt x="5" y="114"/>
                  <a:pt x="8" y="101"/>
                  <a:pt x="11" y="88"/>
                </a:cubicBezTo>
                <a:cubicBezTo>
                  <a:pt x="15" y="75"/>
                  <a:pt x="21" y="63"/>
                  <a:pt x="27" y="52"/>
                </a:cubicBezTo>
                <a:cubicBezTo>
                  <a:pt x="33" y="42"/>
                  <a:pt x="41" y="32"/>
                  <a:pt x="51" y="25"/>
                </a:cubicBezTo>
                <a:cubicBezTo>
                  <a:pt x="60" y="17"/>
                  <a:pt x="71" y="11"/>
                  <a:pt x="83" y="6"/>
                </a:cubicBezTo>
                <a:cubicBezTo>
                  <a:pt x="96" y="2"/>
                  <a:pt x="110" y="0"/>
                  <a:pt x="127" y="0"/>
                </a:cubicBezTo>
                <a:close/>
                <a:moveTo>
                  <a:pt x="127" y="45"/>
                </a:moveTo>
                <a:cubicBezTo>
                  <a:pt x="117" y="45"/>
                  <a:pt x="109" y="47"/>
                  <a:pt x="103" y="50"/>
                </a:cubicBezTo>
                <a:cubicBezTo>
                  <a:pt x="96" y="54"/>
                  <a:pt x="90" y="59"/>
                  <a:pt x="85" y="65"/>
                </a:cubicBezTo>
                <a:cubicBezTo>
                  <a:pt x="81" y="71"/>
                  <a:pt x="77" y="78"/>
                  <a:pt x="74" y="86"/>
                </a:cubicBezTo>
                <a:cubicBezTo>
                  <a:pt x="71" y="95"/>
                  <a:pt x="69" y="103"/>
                  <a:pt x="67" y="113"/>
                </a:cubicBezTo>
                <a:cubicBezTo>
                  <a:pt x="66" y="122"/>
                  <a:pt x="65" y="132"/>
                  <a:pt x="64" y="142"/>
                </a:cubicBezTo>
                <a:cubicBezTo>
                  <a:pt x="64" y="153"/>
                  <a:pt x="63" y="163"/>
                  <a:pt x="63" y="173"/>
                </a:cubicBezTo>
                <a:cubicBezTo>
                  <a:pt x="63" y="183"/>
                  <a:pt x="64" y="193"/>
                  <a:pt x="64" y="204"/>
                </a:cubicBezTo>
                <a:cubicBezTo>
                  <a:pt x="65" y="214"/>
                  <a:pt x="66" y="224"/>
                  <a:pt x="67" y="233"/>
                </a:cubicBezTo>
                <a:cubicBezTo>
                  <a:pt x="69" y="243"/>
                  <a:pt x="71" y="252"/>
                  <a:pt x="74" y="260"/>
                </a:cubicBezTo>
                <a:cubicBezTo>
                  <a:pt x="77" y="268"/>
                  <a:pt x="81" y="275"/>
                  <a:pt x="85" y="282"/>
                </a:cubicBezTo>
                <a:cubicBezTo>
                  <a:pt x="90" y="288"/>
                  <a:pt x="96" y="293"/>
                  <a:pt x="103" y="296"/>
                </a:cubicBezTo>
                <a:cubicBezTo>
                  <a:pt x="109" y="299"/>
                  <a:pt x="117" y="301"/>
                  <a:pt x="127" y="301"/>
                </a:cubicBezTo>
                <a:cubicBezTo>
                  <a:pt x="136" y="301"/>
                  <a:pt x="144" y="299"/>
                  <a:pt x="150" y="296"/>
                </a:cubicBezTo>
                <a:cubicBezTo>
                  <a:pt x="157" y="293"/>
                  <a:pt x="163" y="288"/>
                  <a:pt x="168" y="282"/>
                </a:cubicBezTo>
                <a:cubicBezTo>
                  <a:pt x="172" y="275"/>
                  <a:pt x="176" y="268"/>
                  <a:pt x="179" y="260"/>
                </a:cubicBezTo>
                <a:cubicBezTo>
                  <a:pt x="182" y="252"/>
                  <a:pt x="184" y="243"/>
                  <a:pt x="186" y="233"/>
                </a:cubicBezTo>
                <a:cubicBezTo>
                  <a:pt x="187" y="224"/>
                  <a:pt x="188" y="214"/>
                  <a:pt x="189" y="204"/>
                </a:cubicBezTo>
                <a:cubicBezTo>
                  <a:pt x="189" y="193"/>
                  <a:pt x="190" y="183"/>
                  <a:pt x="190" y="173"/>
                </a:cubicBezTo>
                <a:cubicBezTo>
                  <a:pt x="190" y="163"/>
                  <a:pt x="189" y="153"/>
                  <a:pt x="189" y="142"/>
                </a:cubicBezTo>
                <a:cubicBezTo>
                  <a:pt x="188" y="132"/>
                  <a:pt x="187" y="122"/>
                  <a:pt x="186" y="113"/>
                </a:cubicBezTo>
                <a:cubicBezTo>
                  <a:pt x="184" y="103"/>
                  <a:pt x="182" y="95"/>
                  <a:pt x="179" y="86"/>
                </a:cubicBezTo>
                <a:cubicBezTo>
                  <a:pt x="176" y="78"/>
                  <a:pt x="172" y="71"/>
                  <a:pt x="168" y="65"/>
                </a:cubicBezTo>
                <a:cubicBezTo>
                  <a:pt x="163" y="59"/>
                  <a:pt x="157" y="54"/>
                  <a:pt x="150" y="50"/>
                </a:cubicBezTo>
                <a:cubicBezTo>
                  <a:pt x="144" y="47"/>
                  <a:pt x="136" y="45"/>
                  <a:pt x="127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Freeform 39"/>
          <p:cNvSpPr>
            <a:spLocks noEditPoints="1"/>
          </p:cNvSpPr>
          <p:nvPr/>
        </p:nvSpPr>
        <p:spPr bwMode="auto">
          <a:xfrm>
            <a:off x="2593547" y="4128705"/>
            <a:ext cx="196320" cy="248403"/>
          </a:xfrm>
          <a:custGeom>
            <a:avLst/>
            <a:gdLst>
              <a:gd name="T0" fmla="*/ 126 w 271"/>
              <a:gd name="T1" fmla="*/ 31 h 341"/>
              <a:gd name="T2" fmla="*/ 149 w 271"/>
              <a:gd name="T3" fmla="*/ 6 h 341"/>
              <a:gd name="T4" fmla="*/ 178 w 271"/>
              <a:gd name="T5" fmla="*/ 0 h 341"/>
              <a:gd name="T6" fmla="*/ 194 w 271"/>
              <a:gd name="T7" fmla="*/ 2 h 341"/>
              <a:gd name="T8" fmla="*/ 208 w 271"/>
              <a:gd name="T9" fmla="*/ 9 h 341"/>
              <a:gd name="T10" fmla="*/ 217 w 271"/>
              <a:gd name="T11" fmla="*/ 23 h 341"/>
              <a:gd name="T12" fmla="*/ 221 w 271"/>
              <a:gd name="T13" fmla="*/ 42 h 341"/>
              <a:gd name="T14" fmla="*/ 221 w 271"/>
              <a:gd name="T15" fmla="*/ 227 h 341"/>
              <a:gd name="T16" fmla="*/ 250 w 271"/>
              <a:gd name="T17" fmla="*/ 227 h 341"/>
              <a:gd name="T18" fmla="*/ 259 w 271"/>
              <a:gd name="T19" fmla="*/ 229 h 341"/>
              <a:gd name="T20" fmla="*/ 266 w 271"/>
              <a:gd name="T21" fmla="*/ 234 h 341"/>
              <a:gd name="T22" fmla="*/ 270 w 271"/>
              <a:gd name="T23" fmla="*/ 241 h 341"/>
              <a:gd name="T24" fmla="*/ 271 w 271"/>
              <a:gd name="T25" fmla="*/ 249 h 341"/>
              <a:gd name="T26" fmla="*/ 270 w 271"/>
              <a:gd name="T27" fmla="*/ 257 h 341"/>
              <a:gd name="T28" fmla="*/ 266 w 271"/>
              <a:gd name="T29" fmla="*/ 264 h 341"/>
              <a:gd name="T30" fmla="*/ 259 w 271"/>
              <a:gd name="T31" fmla="*/ 269 h 341"/>
              <a:gd name="T32" fmla="*/ 250 w 271"/>
              <a:gd name="T33" fmla="*/ 271 h 341"/>
              <a:gd name="T34" fmla="*/ 221 w 271"/>
              <a:gd name="T35" fmla="*/ 271 h 341"/>
              <a:gd name="T36" fmla="*/ 221 w 271"/>
              <a:gd name="T37" fmla="*/ 314 h 341"/>
              <a:gd name="T38" fmla="*/ 218 w 271"/>
              <a:gd name="T39" fmla="*/ 326 h 341"/>
              <a:gd name="T40" fmla="*/ 211 w 271"/>
              <a:gd name="T41" fmla="*/ 334 h 341"/>
              <a:gd name="T42" fmla="*/ 202 w 271"/>
              <a:gd name="T43" fmla="*/ 340 h 341"/>
              <a:gd name="T44" fmla="*/ 191 w 271"/>
              <a:gd name="T45" fmla="*/ 341 h 341"/>
              <a:gd name="T46" fmla="*/ 181 w 271"/>
              <a:gd name="T47" fmla="*/ 340 h 341"/>
              <a:gd name="T48" fmla="*/ 171 w 271"/>
              <a:gd name="T49" fmla="*/ 334 h 341"/>
              <a:gd name="T50" fmla="*/ 164 w 271"/>
              <a:gd name="T51" fmla="*/ 326 h 341"/>
              <a:gd name="T52" fmla="*/ 161 w 271"/>
              <a:gd name="T53" fmla="*/ 314 h 341"/>
              <a:gd name="T54" fmla="*/ 161 w 271"/>
              <a:gd name="T55" fmla="*/ 271 h 341"/>
              <a:gd name="T56" fmla="*/ 30 w 271"/>
              <a:gd name="T57" fmla="*/ 271 h 341"/>
              <a:gd name="T58" fmla="*/ 8 w 271"/>
              <a:gd name="T59" fmla="*/ 263 h 341"/>
              <a:gd name="T60" fmla="*/ 0 w 271"/>
              <a:gd name="T61" fmla="*/ 244 h 341"/>
              <a:gd name="T62" fmla="*/ 2 w 271"/>
              <a:gd name="T63" fmla="*/ 236 h 341"/>
              <a:gd name="T64" fmla="*/ 6 w 271"/>
              <a:gd name="T65" fmla="*/ 227 h 341"/>
              <a:gd name="T66" fmla="*/ 126 w 271"/>
              <a:gd name="T67" fmla="*/ 31 h 341"/>
              <a:gd name="T68" fmla="*/ 54 w 271"/>
              <a:gd name="T69" fmla="*/ 227 h 341"/>
              <a:gd name="T70" fmla="*/ 161 w 271"/>
              <a:gd name="T71" fmla="*/ 227 h 341"/>
              <a:gd name="T72" fmla="*/ 161 w 271"/>
              <a:gd name="T73" fmla="*/ 50 h 341"/>
              <a:gd name="T74" fmla="*/ 54 w 271"/>
              <a:gd name="T75" fmla="*/ 227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71" h="341">
                <a:moveTo>
                  <a:pt x="126" y="31"/>
                </a:moveTo>
                <a:cubicBezTo>
                  <a:pt x="133" y="19"/>
                  <a:pt x="140" y="11"/>
                  <a:pt x="149" y="6"/>
                </a:cubicBezTo>
                <a:cubicBezTo>
                  <a:pt x="158" y="2"/>
                  <a:pt x="167" y="0"/>
                  <a:pt x="178" y="0"/>
                </a:cubicBezTo>
                <a:cubicBezTo>
                  <a:pt x="183" y="0"/>
                  <a:pt x="189" y="0"/>
                  <a:pt x="194" y="2"/>
                </a:cubicBezTo>
                <a:cubicBezTo>
                  <a:pt x="199" y="3"/>
                  <a:pt x="204" y="6"/>
                  <a:pt x="208" y="9"/>
                </a:cubicBezTo>
                <a:cubicBezTo>
                  <a:pt x="212" y="13"/>
                  <a:pt x="215" y="17"/>
                  <a:pt x="217" y="23"/>
                </a:cubicBezTo>
                <a:cubicBezTo>
                  <a:pt x="220" y="28"/>
                  <a:pt x="221" y="34"/>
                  <a:pt x="221" y="42"/>
                </a:cubicBezTo>
                <a:cubicBezTo>
                  <a:pt x="221" y="227"/>
                  <a:pt x="221" y="227"/>
                  <a:pt x="221" y="227"/>
                </a:cubicBezTo>
                <a:cubicBezTo>
                  <a:pt x="250" y="227"/>
                  <a:pt x="250" y="227"/>
                  <a:pt x="250" y="227"/>
                </a:cubicBezTo>
                <a:cubicBezTo>
                  <a:pt x="253" y="227"/>
                  <a:pt x="256" y="228"/>
                  <a:pt x="259" y="229"/>
                </a:cubicBezTo>
                <a:cubicBezTo>
                  <a:pt x="262" y="230"/>
                  <a:pt x="264" y="232"/>
                  <a:pt x="266" y="234"/>
                </a:cubicBezTo>
                <a:cubicBezTo>
                  <a:pt x="268" y="236"/>
                  <a:pt x="269" y="238"/>
                  <a:pt x="270" y="241"/>
                </a:cubicBezTo>
                <a:cubicBezTo>
                  <a:pt x="271" y="244"/>
                  <a:pt x="271" y="246"/>
                  <a:pt x="271" y="249"/>
                </a:cubicBezTo>
                <a:cubicBezTo>
                  <a:pt x="271" y="252"/>
                  <a:pt x="271" y="254"/>
                  <a:pt x="270" y="257"/>
                </a:cubicBezTo>
                <a:cubicBezTo>
                  <a:pt x="269" y="260"/>
                  <a:pt x="268" y="262"/>
                  <a:pt x="266" y="264"/>
                </a:cubicBezTo>
                <a:cubicBezTo>
                  <a:pt x="264" y="266"/>
                  <a:pt x="262" y="268"/>
                  <a:pt x="259" y="269"/>
                </a:cubicBezTo>
                <a:cubicBezTo>
                  <a:pt x="256" y="270"/>
                  <a:pt x="253" y="271"/>
                  <a:pt x="250" y="271"/>
                </a:cubicBezTo>
                <a:cubicBezTo>
                  <a:pt x="221" y="271"/>
                  <a:pt x="221" y="271"/>
                  <a:pt x="221" y="271"/>
                </a:cubicBezTo>
                <a:cubicBezTo>
                  <a:pt x="221" y="314"/>
                  <a:pt x="221" y="314"/>
                  <a:pt x="221" y="314"/>
                </a:cubicBezTo>
                <a:cubicBezTo>
                  <a:pt x="221" y="318"/>
                  <a:pt x="220" y="322"/>
                  <a:pt x="218" y="326"/>
                </a:cubicBezTo>
                <a:cubicBezTo>
                  <a:pt x="216" y="329"/>
                  <a:pt x="214" y="332"/>
                  <a:pt x="211" y="334"/>
                </a:cubicBezTo>
                <a:cubicBezTo>
                  <a:pt x="208" y="337"/>
                  <a:pt x="205" y="338"/>
                  <a:pt x="202" y="340"/>
                </a:cubicBezTo>
                <a:cubicBezTo>
                  <a:pt x="198" y="341"/>
                  <a:pt x="195" y="341"/>
                  <a:pt x="191" y="341"/>
                </a:cubicBezTo>
                <a:cubicBezTo>
                  <a:pt x="188" y="341"/>
                  <a:pt x="184" y="341"/>
                  <a:pt x="181" y="340"/>
                </a:cubicBezTo>
                <a:cubicBezTo>
                  <a:pt x="177" y="338"/>
                  <a:pt x="174" y="337"/>
                  <a:pt x="171" y="334"/>
                </a:cubicBezTo>
                <a:cubicBezTo>
                  <a:pt x="168" y="332"/>
                  <a:pt x="166" y="329"/>
                  <a:pt x="164" y="326"/>
                </a:cubicBezTo>
                <a:cubicBezTo>
                  <a:pt x="162" y="322"/>
                  <a:pt x="161" y="318"/>
                  <a:pt x="161" y="314"/>
                </a:cubicBezTo>
                <a:cubicBezTo>
                  <a:pt x="161" y="271"/>
                  <a:pt x="161" y="271"/>
                  <a:pt x="161" y="271"/>
                </a:cubicBezTo>
                <a:cubicBezTo>
                  <a:pt x="30" y="271"/>
                  <a:pt x="30" y="271"/>
                  <a:pt x="30" y="271"/>
                </a:cubicBezTo>
                <a:cubicBezTo>
                  <a:pt x="21" y="271"/>
                  <a:pt x="14" y="268"/>
                  <a:pt x="8" y="263"/>
                </a:cubicBezTo>
                <a:cubicBezTo>
                  <a:pt x="3" y="258"/>
                  <a:pt x="0" y="252"/>
                  <a:pt x="0" y="244"/>
                </a:cubicBezTo>
                <a:cubicBezTo>
                  <a:pt x="0" y="242"/>
                  <a:pt x="1" y="239"/>
                  <a:pt x="2" y="236"/>
                </a:cubicBezTo>
                <a:cubicBezTo>
                  <a:pt x="2" y="233"/>
                  <a:pt x="4" y="230"/>
                  <a:pt x="6" y="227"/>
                </a:cubicBezTo>
                <a:lnTo>
                  <a:pt x="126" y="31"/>
                </a:lnTo>
                <a:close/>
                <a:moveTo>
                  <a:pt x="54" y="227"/>
                </a:moveTo>
                <a:cubicBezTo>
                  <a:pt x="161" y="227"/>
                  <a:pt x="161" y="227"/>
                  <a:pt x="161" y="227"/>
                </a:cubicBezTo>
                <a:cubicBezTo>
                  <a:pt x="161" y="50"/>
                  <a:pt x="161" y="50"/>
                  <a:pt x="161" y="50"/>
                </a:cubicBezTo>
                <a:lnTo>
                  <a:pt x="54" y="2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40"/>
          <p:cNvSpPr>
            <a:spLocks noEditPoints="1"/>
          </p:cNvSpPr>
          <p:nvPr/>
        </p:nvSpPr>
        <p:spPr bwMode="auto">
          <a:xfrm>
            <a:off x="1455700" y="3367468"/>
            <a:ext cx="184299" cy="252411"/>
          </a:xfrm>
          <a:custGeom>
            <a:avLst/>
            <a:gdLst>
              <a:gd name="T0" fmla="*/ 126 w 252"/>
              <a:gd name="T1" fmla="*/ 0 h 347"/>
              <a:gd name="T2" fmla="*/ 169 w 252"/>
              <a:gd name="T3" fmla="*/ 7 h 347"/>
              <a:gd name="T4" fmla="*/ 201 w 252"/>
              <a:gd name="T5" fmla="*/ 25 h 347"/>
              <a:gd name="T6" fmla="*/ 225 w 252"/>
              <a:gd name="T7" fmla="*/ 53 h 347"/>
              <a:gd name="T8" fmla="*/ 241 w 252"/>
              <a:gd name="T9" fmla="*/ 88 h 347"/>
              <a:gd name="T10" fmla="*/ 249 w 252"/>
              <a:gd name="T11" fmla="*/ 129 h 347"/>
              <a:gd name="T12" fmla="*/ 252 w 252"/>
              <a:gd name="T13" fmla="*/ 173 h 347"/>
              <a:gd name="T14" fmla="*/ 249 w 252"/>
              <a:gd name="T15" fmla="*/ 218 h 347"/>
              <a:gd name="T16" fmla="*/ 241 w 252"/>
              <a:gd name="T17" fmla="*/ 259 h 347"/>
              <a:gd name="T18" fmla="*/ 225 w 252"/>
              <a:gd name="T19" fmla="*/ 294 h 347"/>
              <a:gd name="T20" fmla="*/ 201 w 252"/>
              <a:gd name="T21" fmla="*/ 322 h 347"/>
              <a:gd name="T22" fmla="*/ 169 w 252"/>
              <a:gd name="T23" fmla="*/ 340 h 347"/>
              <a:gd name="T24" fmla="*/ 126 w 252"/>
              <a:gd name="T25" fmla="*/ 347 h 347"/>
              <a:gd name="T26" fmla="*/ 83 w 252"/>
              <a:gd name="T27" fmla="*/ 340 h 347"/>
              <a:gd name="T28" fmla="*/ 50 w 252"/>
              <a:gd name="T29" fmla="*/ 322 h 347"/>
              <a:gd name="T30" fmla="*/ 26 w 252"/>
              <a:gd name="T31" fmla="*/ 294 h 347"/>
              <a:gd name="T32" fmla="*/ 11 w 252"/>
              <a:gd name="T33" fmla="*/ 259 h 347"/>
              <a:gd name="T34" fmla="*/ 2 w 252"/>
              <a:gd name="T35" fmla="*/ 218 h 347"/>
              <a:gd name="T36" fmla="*/ 0 w 252"/>
              <a:gd name="T37" fmla="*/ 173 h 347"/>
              <a:gd name="T38" fmla="*/ 2 w 252"/>
              <a:gd name="T39" fmla="*/ 129 h 347"/>
              <a:gd name="T40" fmla="*/ 11 w 252"/>
              <a:gd name="T41" fmla="*/ 88 h 347"/>
              <a:gd name="T42" fmla="*/ 26 w 252"/>
              <a:gd name="T43" fmla="*/ 53 h 347"/>
              <a:gd name="T44" fmla="*/ 50 w 252"/>
              <a:gd name="T45" fmla="*/ 25 h 347"/>
              <a:gd name="T46" fmla="*/ 83 w 252"/>
              <a:gd name="T47" fmla="*/ 7 h 347"/>
              <a:gd name="T48" fmla="*/ 126 w 252"/>
              <a:gd name="T49" fmla="*/ 0 h 347"/>
              <a:gd name="T50" fmla="*/ 126 w 252"/>
              <a:gd name="T51" fmla="*/ 45 h 347"/>
              <a:gd name="T52" fmla="*/ 102 w 252"/>
              <a:gd name="T53" fmla="*/ 50 h 347"/>
              <a:gd name="T54" fmla="*/ 85 w 252"/>
              <a:gd name="T55" fmla="*/ 65 h 347"/>
              <a:gd name="T56" fmla="*/ 73 w 252"/>
              <a:gd name="T57" fmla="*/ 87 h 347"/>
              <a:gd name="T58" fmla="*/ 67 w 252"/>
              <a:gd name="T59" fmla="*/ 113 h 347"/>
              <a:gd name="T60" fmla="*/ 64 w 252"/>
              <a:gd name="T61" fmla="*/ 143 h 347"/>
              <a:gd name="T62" fmla="*/ 63 w 252"/>
              <a:gd name="T63" fmla="*/ 173 h 347"/>
              <a:gd name="T64" fmla="*/ 64 w 252"/>
              <a:gd name="T65" fmla="*/ 204 h 347"/>
              <a:gd name="T66" fmla="*/ 67 w 252"/>
              <a:gd name="T67" fmla="*/ 234 h 347"/>
              <a:gd name="T68" fmla="*/ 73 w 252"/>
              <a:gd name="T69" fmla="*/ 260 h 347"/>
              <a:gd name="T70" fmla="*/ 85 w 252"/>
              <a:gd name="T71" fmla="*/ 282 h 347"/>
              <a:gd name="T72" fmla="*/ 102 w 252"/>
              <a:gd name="T73" fmla="*/ 296 h 347"/>
              <a:gd name="T74" fmla="*/ 126 w 252"/>
              <a:gd name="T75" fmla="*/ 301 h 347"/>
              <a:gd name="T76" fmla="*/ 150 w 252"/>
              <a:gd name="T77" fmla="*/ 296 h 347"/>
              <a:gd name="T78" fmla="*/ 167 w 252"/>
              <a:gd name="T79" fmla="*/ 282 h 347"/>
              <a:gd name="T80" fmla="*/ 178 w 252"/>
              <a:gd name="T81" fmla="*/ 260 h 347"/>
              <a:gd name="T82" fmla="*/ 185 w 252"/>
              <a:gd name="T83" fmla="*/ 234 h 347"/>
              <a:gd name="T84" fmla="*/ 188 w 252"/>
              <a:gd name="T85" fmla="*/ 204 h 347"/>
              <a:gd name="T86" fmla="*/ 189 w 252"/>
              <a:gd name="T87" fmla="*/ 173 h 347"/>
              <a:gd name="T88" fmla="*/ 188 w 252"/>
              <a:gd name="T89" fmla="*/ 143 h 347"/>
              <a:gd name="T90" fmla="*/ 185 w 252"/>
              <a:gd name="T91" fmla="*/ 113 h 347"/>
              <a:gd name="T92" fmla="*/ 178 w 252"/>
              <a:gd name="T93" fmla="*/ 87 h 347"/>
              <a:gd name="T94" fmla="*/ 167 w 252"/>
              <a:gd name="T95" fmla="*/ 65 h 347"/>
              <a:gd name="T96" fmla="*/ 150 w 252"/>
              <a:gd name="T97" fmla="*/ 50 h 347"/>
              <a:gd name="T98" fmla="*/ 126 w 252"/>
              <a:gd name="T99" fmla="*/ 4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2" h="347">
                <a:moveTo>
                  <a:pt x="126" y="0"/>
                </a:moveTo>
                <a:cubicBezTo>
                  <a:pt x="142" y="0"/>
                  <a:pt x="156" y="2"/>
                  <a:pt x="169" y="7"/>
                </a:cubicBezTo>
                <a:cubicBezTo>
                  <a:pt x="181" y="11"/>
                  <a:pt x="192" y="17"/>
                  <a:pt x="201" y="25"/>
                </a:cubicBezTo>
                <a:cubicBezTo>
                  <a:pt x="211" y="33"/>
                  <a:pt x="219" y="42"/>
                  <a:pt x="225" y="53"/>
                </a:cubicBezTo>
                <a:cubicBezTo>
                  <a:pt x="231" y="63"/>
                  <a:pt x="237" y="75"/>
                  <a:pt x="241" y="88"/>
                </a:cubicBezTo>
                <a:cubicBezTo>
                  <a:pt x="245" y="101"/>
                  <a:pt x="247" y="115"/>
                  <a:pt x="249" y="129"/>
                </a:cubicBezTo>
                <a:cubicBezTo>
                  <a:pt x="251" y="143"/>
                  <a:pt x="252" y="158"/>
                  <a:pt x="252" y="173"/>
                </a:cubicBezTo>
                <a:cubicBezTo>
                  <a:pt x="252" y="189"/>
                  <a:pt x="251" y="203"/>
                  <a:pt x="249" y="218"/>
                </a:cubicBezTo>
                <a:cubicBezTo>
                  <a:pt x="247" y="232"/>
                  <a:pt x="245" y="246"/>
                  <a:pt x="241" y="259"/>
                </a:cubicBezTo>
                <a:cubicBezTo>
                  <a:pt x="237" y="272"/>
                  <a:pt x="231" y="283"/>
                  <a:pt x="225" y="294"/>
                </a:cubicBezTo>
                <a:cubicBezTo>
                  <a:pt x="219" y="305"/>
                  <a:pt x="211" y="314"/>
                  <a:pt x="201" y="322"/>
                </a:cubicBezTo>
                <a:cubicBezTo>
                  <a:pt x="192" y="330"/>
                  <a:pt x="181" y="336"/>
                  <a:pt x="169" y="340"/>
                </a:cubicBezTo>
                <a:cubicBezTo>
                  <a:pt x="156" y="345"/>
                  <a:pt x="142" y="347"/>
                  <a:pt x="126" y="347"/>
                </a:cubicBezTo>
                <a:cubicBezTo>
                  <a:pt x="110" y="347"/>
                  <a:pt x="95" y="345"/>
                  <a:pt x="83" y="340"/>
                </a:cubicBezTo>
                <a:cubicBezTo>
                  <a:pt x="70" y="336"/>
                  <a:pt x="59" y="330"/>
                  <a:pt x="50" y="322"/>
                </a:cubicBezTo>
                <a:cubicBezTo>
                  <a:pt x="41" y="314"/>
                  <a:pt x="33" y="305"/>
                  <a:pt x="26" y="294"/>
                </a:cubicBezTo>
                <a:cubicBezTo>
                  <a:pt x="20" y="283"/>
                  <a:pt x="15" y="272"/>
                  <a:pt x="11" y="259"/>
                </a:cubicBezTo>
                <a:cubicBezTo>
                  <a:pt x="7" y="246"/>
                  <a:pt x="4" y="232"/>
                  <a:pt x="2" y="218"/>
                </a:cubicBezTo>
                <a:cubicBezTo>
                  <a:pt x="0" y="203"/>
                  <a:pt x="0" y="189"/>
                  <a:pt x="0" y="173"/>
                </a:cubicBezTo>
                <a:cubicBezTo>
                  <a:pt x="0" y="158"/>
                  <a:pt x="0" y="143"/>
                  <a:pt x="2" y="129"/>
                </a:cubicBezTo>
                <a:cubicBezTo>
                  <a:pt x="4" y="115"/>
                  <a:pt x="7" y="101"/>
                  <a:pt x="11" y="88"/>
                </a:cubicBezTo>
                <a:cubicBezTo>
                  <a:pt x="15" y="75"/>
                  <a:pt x="20" y="63"/>
                  <a:pt x="26" y="53"/>
                </a:cubicBezTo>
                <a:cubicBezTo>
                  <a:pt x="33" y="42"/>
                  <a:pt x="41" y="33"/>
                  <a:pt x="50" y="25"/>
                </a:cubicBezTo>
                <a:cubicBezTo>
                  <a:pt x="59" y="17"/>
                  <a:pt x="70" y="11"/>
                  <a:pt x="83" y="7"/>
                </a:cubicBezTo>
                <a:cubicBezTo>
                  <a:pt x="95" y="2"/>
                  <a:pt x="110" y="0"/>
                  <a:pt x="126" y="0"/>
                </a:cubicBezTo>
                <a:close/>
                <a:moveTo>
                  <a:pt x="126" y="45"/>
                </a:moveTo>
                <a:cubicBezTo>
                  <a:pt x="116" y="45"/>
                  <a:pt x="108" y="47"/>
                  <a:pt x="102" y="50"/>
                </a:cubicBezTo>
                <a:cubicBezTo>
                  <a:pt x="95" y="54"/>
                  <a:pt x="89" y="59"/>
                  <a:pt x="85" y="65"/>
                </a:cubicBezTo>
                <a:cubicBezTo>
                  <a:pt x="80" y="71"/>
                  <a:pt x="76" y="78"/>
                  <a:pt x="73" y="87"/>
                </a:cubicBezTo>
                <a:cubicBezTo>
                  <a:pt x="70" y="95"/>
                  <a:pt x="68" y="104"/>
                  <a:pt x="67" y="113"/>
                </a:cubicBezTo>
                <a:cubicBezTo>
                  <a:pt x="65" y="123"/>
                  <a:pt x="64" y="132"/>
                  <a:pt x="64" y="143"/>
                </a:cubicBezTo>
                <a:cubicBezTo>
                  <a:pt x="63" y="153"/>
                  <a:pt x="63" y="163"/>
                  <a:pt x="63" y="173"/>
                </a:cubicBezTo>
                <a:cubicBezTo>
                  <a:pt x="63" y="183"/>
                  <a:pt x="63" y="194"/>
                  <a:pt x="64" y="204"/>
                </a:cubicBezTo>
                <a:cubicBezTo>
                  <a:pt x="64" y="214"/>
                  <a:pt x="65" y="224"/>
                  <a:pt x="67" y="234"/>
                </a:cubicBezTo>
                <a:cubicBezTo>
                  <a:pt x="68" y="243"/>
                  <a:pt x="70" y="252"/>
                  <a:pt x="73" y="260"/>
                </a:cubicBezTo>
                <a:cubicBezTo>
                  <a:pt x="76" y="268"/>
                  <a:pt x="80" y="276"/>
                  <a:pt x="85" y="282"/>
                </a:cubicBezTo>
                <a:cubicBezTo>
                  <a:pt x="89" y="288"/>
                  <a:pt x="95" y="293"/>
                  <a:pt x="102" y="296"/>
                </a:cubicBezTo>
                <a:cubicBezTo>
                  <a:pt x="108" y="300"/>
                  <a:pt x="116" y="301"/>
                  <a:pt x="126" y="301"/>
                </a:cubicBezTo>
                <a:cubicBezTo>
                  <a:pt x="135" y="301"/>
                  <a:pt x="143" y="300"/>
                  <a:pt x="150" y="296"/>
                </a:cubicBezTo>
                <a:cubicBezTo>
                  <a:pt x="156" y="293"/>
                  <a:pt x="162" y="288"/>
                  <a:pt x="167" y="282"/>
                </a:cubicBezTo>
                <a:cubicBezTo>
                  <a:pt x="172" y="276"/>
                  <a:pt x="175" y="268"/>
                  <a:pt x="178" y="260"/>
                </a:cubicBezTo>
                <a:cubicBezTo>
                  <a:pt x="181" y="252"/>
                  <a:pt x="183" y="243"/>
                  <a:pt x="185" y="234"/>
                </a:cubicBezTo>
                <a:cubicBezTo>
                  <a:pt x="186" y="224"/>
                  <a:pt x="188" y="214"/>
                  <a:pt x="188" y="204"/>
                </a:cubicBezTo>
                <a:cubicBezTo>
                  <a:pt x="189" y="194"/>
                  <a:pt x="189" y="183"/>
                  <a:pt x="189" y="173"/>
                </a:cubicBezTo>
                <a:cubicBezTo>
                  <a:pt x="189" y="163"/>
                  <a:pt x="189" y="153"/>
                  <a:pt x="188" y="143"/>
                </a:cubicBezTo>
                <a:cubicBezTo>
                  <a:pt x="188" y="132"/>
                  <a:pt x="186" y="123"/>
                  <a:pt x="185" y="113"/>
                </a:cubicBezTo>
                <a:cubicBezTo>
                  <a:pt x="183" y="104"/>
                  <a:pt x="181" y="95"/>
                  <a:pt x="178" y="87"/>
                </a:cubicBezTo>
                <a:cubicBezTo>
                  <a:pt x="175" y="78"/>
                  <a:pt x="172" y="71"/>
                  <a:pt x="167" y="65"/>
                </a:cubicBezTo>
                <a:cubicBezTo>
                  <a:pt x="162" y="59"/>
                  <a:pt x="156" y="54"/>
                  <a:pt x="150" y="50"/>
                </a:cubicBezTo>
                <a:cubicBezTo>
                  <a:pt x="143" y="47"/>
                  <a:pt x="135" y="45"/>
                  <a:pt x="126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Freeform 41"/>
          <p:cNvSpPr>
            <a:spLocks/>
          </p:cNvSpPr>
          <p:nvPr/>
        </p:nvSpPr>
        <p:spPr bwMode="auto">
          <a:xfrm>
            <a:off x="1680064" y="3371474"/>
            <a:ext cx="168273" cy="248403"/>
          </a:xfrm>
          <a:custGeom>
            <a:avLst/>
            <a:gdLst>
              <a:gd name="T0" fmla="*/ 5 w 234"/>
              <a:gd name="T1" fmla="*/ 28 h 347"/>
              <a:gd name="T2" fmla="*/ 13 w 234"/>
              <a:gd name="T3" fmla="*/ 7 h 347"/>
              <a:gd name="T4" fmla="*/ 37 w 234"/>
              <a:gd name="T5" fmla="*/ 0 h 347"/>
              <a:gd name="T6" fmla="*/ 198 w 234"/>
              <a:gd name="T7" fmla="*/ 0 h 347"/>
              <a:gd name="T8" fmla="*/ 207 w 234"/>
              <a:gd name="T9" fmla="*/ 2 h 347"/>
              <a:gd name="T10" fmla="*/ 214 w 234"/>
              <a:gd name="T11" fmla="*/ 7 h 347"/>
              <a:gd name="T12" fmla="*/ 218 w 234"/>
              <a:gd name="T13" fmla="*/ 14 h 347"/>
              <a:gd name="T14" fmla="*/ 219 w 234"/>
              <a:gd name="T15" fmla="*/ 22 h 347"/>
              <a:gd name="T16" fmla="*/ 218 w 234"/>
              <a:gd name="T17" fmla="*/ 31 h 347"/>
              <a:gd name="T18" fmla="*/ 214 w 234"/>
              <a:gd name="T19" fmla="*/ 38 h 347"/>
              <a:gd name="T20" fmla="*/ 207 w 234"/>
              <a:gd name="T21" fmla="*/ 43 h 347"/>
              <a:gd name="T22" fmla="*/ 198 w 234"/>
              <a:gd name="T23" fmla="*/ 45 h 347"/>
              <a:gd name="T24" fmla="*/ 56 w 234"/>
              <a:gd name="T25" fmla="*/ 45 h 347"/>
              <a:gd name="T26" fmla="*/ 55 w 234"/>
              <a:gd name="T27" fmla="*/ 153 h 347"/>
              <a:gd name="T28" fmla="*/ 90 w 234"/>
              <a:gd name="T29" fmla="*/ 129 h 347"/>
              <a:gd name="T30" fmla="*/ 132 w 234"/>
              <a:gd name="T31" fmla="*/ 121 h 347"/>
              <a:gd name="T32" fmla="*/ 174 w 234"/>
              <a:gd name="T33" fmla="*/ 129 h 347"/>
              <a:gd name="T34" fmla="*/ 206 w 234"/>
              <a:gd name="T35" fmla="*/ 153 h 347"/>
              <a:gd name="T36" fmla="*/ 227 w 234"/>
              <a:gd name="T37" fmla="*/ 189 h 347"/>
              <a:gd name="T38" fmla="*/ 234 w 234"/>
              <a:gd name="T39" fmla="*/ 234 h 347"/>
              <a:gd name="T40" fmla="*/ 225 w 234"/>
              <a:gd name="T41" fmla="*/ 281 h 347"/>
              <a:gd name="T42" fmla="*/ 199 w 234"/>
              <a:gd name="T43" fmla="*/ 316 h 347"/>
              <a:gd name="T44" fmla="*/ 159 w 234"/>
              <a:gd name="T45" fmla="*/ 339 h 347"/>
              <a:gd name="T46" fmla="*/ 110 w 234"/>
              <a:gd name="T47" fmla="*/ 347 h 347"/>
              <a:gd name="T48" fmla="*/ 77 w 234"/>
              <a:gd name="T49" fmla="*/ 344 h 347"/>
              <a:gd name="T50" fmla="*/ 48 w 234"/>
              <a:gd name="T51" fmla="*/ 335 h 347"/>
              <a:gd name="T52" fmla="*/ 24 w 234"/>
              <a:gd name="T53" fmla="*/ 319 h 347"/>
              <a:gd name="T54" fmla="*/ 6 w 234"/>
              <a:gd name="T55" fmla="*/ 297 h 347"/>
              <a:gd name="T56" fmla="*/ 2 w 234"/>
              <a:gd name="T57" fmla="*/ 289 h 347"/>
              <a:gd name="T58" fmla="*/ 0 w 234"/>
              <a:gd name="T59" fmla="*/ 281 h 347"/>
              <a:gd name="T60" fmla="*/ 6 w 234"/>
              <a:gd name="T61" fmla="*/ 267 h 347"/>
              <a:gd name="T62" fmla="*/ 19 w 234"/>
              <a:gd name="T63" fmla="*/ 261 h 347"/>
              <a:gd name="T64" fmla="*/ 27 w 234"/>
              <a:gd name="T65" fmla="*/ 263 h 347"/>
              <a:gd name="T66" fmla="*/ 35 w 234"/>
              <a:gd name="T67" fmla="*/ 268 h 347"/>
              <a:gd name="T68" fmla="*/ 64 w 234"/>
              <a:gd name="T69" fmla="*/ 294 h 347"/>
              <a:gd name="T70" fmla="*/ 105 w 234"/>
              <a:gd name="T71" fmla="*/ 303 h 347"/>
              <a:gd name="T72" fmla="*/ 134 w 234"/>
              <a:gd name="T73" fmla="*/ 298 h 347"/>
              <a:gd name="T74" fmla="*/ 155 w 234"/>
              <a:gd name="T75" fmla="*/ 283 h 347"/>
              <a:gd name="T76" fmla="*/ 167 w 234"/>
              <a:gd name="T77" fmla="*/ 260 h 347"/>
              <a:gd name="T78" fmla="*/ 172 w 234"/>
              <a:gd name="T79" fmla="*/ 231 h 347"/>
              <a:gd name="T80" fmla="*/ 168 w 234"/>
              <a:gd name="T81" fmla="*/ 203 h 347"/>
              <a:gd name="T82" fmla="*/ 156 w 234"/>
              <a:gd name="T83" fmla="*/ 181 h 347"/>
              <a:gd name="T84" fmla="*/ 138 w 234"/>
              <a:gd name="T85" fmla="*/ 167 h 347"/>
              <a:gd name="T86" fmla="*/ 114 w 234"/>
              <a:gd name="T87" fmla="*/ 162 h 347"/>
              <a:gd name="T88" fmla="*/ 94 w 234"/>
              <a:gd name="T89" fmla="*/ 164 h 347"/>
              <a:gd name="T90" fmla="*/ 78 w 234"/>
              <a:gd name="T91" fmla="*/ 171 h 347"/>
              <a:gd name="T92" fmla="*/ 66 w 234"/>
              <a:gd name="T93" fmla="*/ 181 h 347"/>
              <a:gd name="T94" fmla="*/ 59 w 234"/>
              <a:gd name="T95" fmla="*/ 191 h 347"/>
              <a:gd name="T96" fmla="*/ 47 w 234"/>
              <a:gd name="T97" fmla="*/ 203 h 347"/>
              <a:gd name="T98" fmla="*/ 30 w 234"/>
              <a:gd name="T99" fmla="*/ 208 h 347"/>
              <a:gd name="T100" fmla="*/ 21 w 234"/>
              <a:gd name="T101" fmla="*/ 207 h 347"/>
              <a:gd name="T102" fmla="*/ 13 w 234"/>
              <a:gd name="T103" fmla="*/ 202 h 347"/>
              <a:gd name="T104" fmla="*/ 8 w 234"/>
              <a:gd name="T105" fmla="*/ 194 h 347"/>
              <a:gd name="T106" fmla="*/ 5 w 234"/>
              <a:gd name="T107" fmla="*/ 182 h 347"/>
              <a:gd name="T108" fmla="*/ 5 w 234"/>
              <a:gd name="T109" fmla="*/ 28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4" h="347">
                <a:moveTo>
                  <a:pt x="5" y="28"/>
                </a:moveTo>
                <a:cubicBezTo>
                  <a:pt x="5" y="18"/>
                  <a:pt x="8" y="11"/>
                  <a:pt x="13" y="7"/>
                </a:cubicBezTo>
                <a:cubicBezTo>
                  <a:pt x="18" y="2"/>
                  <a:pt x="26" y="0"/>
                  <a:pt x="37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202" y="0"/>
                  <a:pt x="205" y="1"/>
                  <a:pt x="207" y="2"/>
                </a:cubicBezTo>
                <a:cubicBezTo>
                  <a:pt x="210" y="3"/>
                  <a:pt x="212" y="5"/>
                  <a:pt x="214" y="7"/>
                </a:cubicBezTo>
                <a:cubicBezTo>
                  <a:pt x="216" y="9"/>
                  <a:pt x="217" y="12"/>
                  <a:pt x="218" y="14"/>
                </a:cubicBezTo>
                <a:cubicBezTo>
                  <a:pt x="219" y="17"/>
                  <a:pt x="219" y="19"/>
                  <a:pt x="219" y="22"/>
                </a:cubicBezTo>
                <a:cubicBezTo>
                  <a:pt x="219" y="25"/>
                  <a:pt x="219" y="28"/>
                  <a:pt x="218" y="31"/>
                </a:cubicBezTo>
                <a:cubicBezTo>
                  <a:pt x="217" y="33"/>
                  <a:pt x="216" y="36"/>
                  <a:pt x="214" y="38"/>
                </a:cubicBezTo>
                <a:cubicBezTo>
                  <a:pt x="212" y="40"/>
                  <a:pt x="210" y="41"/>
                  <a:pt x="207" y="43"/>
                </a:cubicBezTo>
                <a:cubicBezTo>
                  <a:pt x="205" y="44"/>
                  <a:pt x="202" y="45"/>
                  <a:pt x="198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5" y="153"/>
                  <a:pt x="55" y="153"/>
                  <a:pt x="55" y="153"/>
                </a:cubicBezTo>
                <a:cubicBezTo>
                  <a:pt x="65" y="142"/>
                  <a:pt x="77" y="134"/>
                  <a:pt x="90" y="129"/>
                </a:cubicBezTo>
                <a:cubicBezTo>
                  <a:pt x="103" y="124"/>
                  <a:pt x="117" y="121"/>
                  <a:pt x="132" y="121"/>
                </a:cubicBezTo>
                <a:cubicBezTo>
                  <a:pt x="147" y="121"/>
                  <a:pt x="161" y="124"/>
                  <a:pt x="174" y="129"/>
                </a:cubicBezTo>
                <a:cubicBezTo>
                  <a:pt x="186" y="135"/>
                  <a:pt x="197" y="143"/>
                  <a:pt x="206" y="153"/>
                </a:cubicBezTo>
                <a:cubicBezTo>
                  <a:pt x="215" y="163"/>
                  <a:pt x="222" y="175"/>
                  <a:pt x="227" y="189"/>
                </a:cubicBezTo>
                <a:cubicBezTo>
                  <a:pt x="232" y="202"/>
                  <a:pt x="234" y="217"/>
                  <a:pt x="234" y="234"/>
                </a:cubicBezTo>
                <a:cubicBezTo>
                  <a:pt x="234" y="251"/>
                  <a:pt x="231" y="267"/>
                  <a:pt x="225" y="281"/>
                </a:cubicBezTo>
                <a:cubicBezTo>
                  <a:pt x="219" y="295"/>
                  <a:pt x="210" y="307"/>
                  <a:pt x="199" y="316"/>
                </a:cubicBezTo>
                <a:cubicBezTo>
                  <a:pt x="188" y="326"/>
                  <a:pt x="175" y="334"/>
                  <a:pt x="159" y="339"/>
                </a:cubicBezTo>
                <a:cubicBezTo>
                  <a:pt x="144" y="345"/>
                  <a:pt x="128" y="347"/>
                  <a:pt x="110" y="347"/>
                </a:cubicBezTo>
                <a:cubicBezTo>
                  <a:pt x="99" y="347"/>
                  <a:pt x="88" y="346"/>
                  <a:pt x="77" y="344"/>
                </a:cubicBezTo>
                <a:cubicBezTo>
                  <a:pt x="67" y="342"/>
                  <a:pt x="57" y="339"/>
                  <a:pt x="48" y="335"/>
                </a:cubicBezTo>
                <a:cubicBezTo>
                  <a:pt x="39" y="331"/>
                  <a:pt x="31" y="326"/>
                  <a:pt x="24" y="319"/>
                </a:cubicBezTo>
                <a:cubicBezTo>
                  <a:pt x="17" y="313"/>
                  <a:pt x="11" y="306"/>
                  <a:pt x="6" y="297"/>
                </a:cubicBezTo>
                <a:cubicBezTo>
                  <a:pt x="4" y="294"/>
                  <a:pt x="3" y="292"/>
                  <a:pt x="2" y="289"/>
                </a:cubicBezTo>
                <a:cubicBezTo>
                  <a:pt x="1" y="287"/>
                  <a:pt x="0" y="284"/>
                  <a:pt x="0" y="281"/>
                </a:cubicBezTo>
                <a:cubicBezTo>
                  <a:pt x="0" y="276"/>
                  <a:pt x="2" y="271"/>
                  <a:pt x="6" y="267"/>
                </a:cubicBezTo>
                <a:cubicBezTo>
                  <a:pt x="10" y="263"/>
                  <a:pt x="14" y="261"/>
                  <a:pt x="19" y="261"/>
                </a:cubicBezTo>
                <a:cubicBezTo>
                  <a:pt x="22" y="261"/>
                  <a:pt x="25" y="262"/>
                  <a:pt x="27" y="263"/>
                </a:cubicBezTo>
                <a:cubicBezTo>
                  <a:pt x="30" y="264"/>
                  <a:pt x="32" y="266"/>
                  <a:pt x="35" y="268"/>
                </a:cubicBezTo>
                <a:cubicBezTo>
                  <a:pt x="42" y="280"/>
                  <a:pt x="51" y="289"/>
                  <a:pt x="64" y="294"/>
                </a:cubicBezTo>
                <a:cubicBezTo>
                  <a:pt x="76" y="300"/>
                  <a:pt x="90" y="303"/>
                  <a:pt x="105" y="303"/>
                </a:cubicBezTo>
                <a:cubicBezTo>
                  <a:pt x="116" y="303"/>
                  <a:pt x="126" y="301"/>
                  <a:pt x="134" y="298"/>
                </a:cubicBezTo>
                <a:cubicBezTo>
                  <a:pt x="142" y="294"/>
                  <a:pt x="149" y="289"/>
                  <a:pt x="155" y="283"/>
                </a:cubicBezTo>
                <a:cubicBezTo>
                  <a:pt x="160" y="277"/>
                  <a:pt x="164" y="269"/>
                  <a:pt x="167" y="260"/>
                </a:cubicBezTo>
                <a:cubicBezTo>
                  <a:pt x="170" y="251"/>
                  <a:pt x="172" y="242"/>
                  <a:pt x="172" y="231"/>
                </a:cubicBezTo>
                <a:cubicBezTo>
                  <a:pt x="172" y="221"/>
                  <a:pt x="170" y="212"/>
                  <a:pt x="168" y="203"/>
                </a:cubicBezTo>
                <a:cubicBezTo>
                  <a:pt x="165" y="195"/>
                  <a:pt x="161" y="187"/>
                  <a:pt x="156" y="181"/>
                </a:cubicBezTo>
                <a:cubicBezTo>
                  <a:pt x="151" y="175"/>
                  <a:pt x="145" y="170"/>
                  <a:pt x="138" y="167"/>
                </a:cubicBezTo>
                <a:cubicBezTo>
                  <a:pt x="131" y="163"/>
                  <a:pt x="123" y="162"/>
                  <a:pt x="114" y="162"/>
                </a:cubicBezTo>
                <a:cubicBezTo>
                  <a:pt x="106" y="162"/>
                  <a:pt x="100" y="163"/>
                  <a:pt x="94" y="164"/>
                </a:cubicBezTo>
                <a:cubicBezTo>
                  <a:pt x="88" y="166"/>
                  <a:pt x="83" y="168"/>
                  <a:pt x="78" y="171"/>
                </a:cubicBezTo>
                <a:cubicBezTo>
                  <a:pt x="73" y="174"/>
                  <a:pt x="69" y="177"/>
                  <a:pt x="66" y="181"/>
                </a:cubicBezTo>
                <a:cubicBezTo>
                  <a:pt x="63" y="184"/>
                  <a:pt x="61" y="187"/>
                  <a:pt x="59" y="191"/>
                </a:cubicBezTo>
                <a:cubicBezTo>
                  <a:pt x="56" y="196"/>
                  <a:pt x="52" y="200"/>
                  <a:pt x="47" y="203"/>
                </a:cubicBezTo>
                <a:cubicBezTo>
                  <a:pt x="42" y="207"/>
                  <a:pt x="36" y="208"/>
                  <a:pt x="30" y="208"/>
                </a:cubicBezTo>
                <a:cubicBezTo>
                  <a:pt x="27" y="208"/>
                  <a:pt x="24" y="208"/>
                  <a:pt x="21" y="207"/>
                </a:cubicBezTo>
                <a:cubicBezTo>
                  <a:pt x="18" y="206"/>
                  <a:pt x="15" y="204"/>
                  <a:pt x="13" y="202"/>
                </a:cubicBezTo>
                <a:cubicBezTo>
                  <a:pt x="11" y="200"/>
                  <a:pt x="9" y="197"/>
                  <a:pt x="8" y="194"/>
                </a:cubicBezTo>
                <a:cubicBezTo>
                  <a:pt x="6" y="190"/>
                  <a:pt x="5" y="187"/>
                  <a:pt x="5" y="182"/>
                </a:cubicBezTo>
                <a:lnTo>
                  <a:pt x="5" y="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9"/>
          <p:cNvSpPr>
            <a:spLocks noEditPoints="1"/>
          </p:cNvSpPr>
          <p:nvPr/>
        </p:nvSpPr>
        <p:spPr bwMode="auto">
          <a:xfrm>
            <a:off x="2120602" y="2704861"/>
            <a:ext cx="812911" cy="866937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4572000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4572000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 rot="2700000">
            <a:off x="1121849" y="2140439"/>
            <a:ext cx="1073150" cy="1073150"/>
          </a:xfrm>
          <a:prstGeom prst="rect">
            <a:avLst/>
          </a:pr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" name="矩形 21"/>
          <p:cNvSpPr>
            <a:spLocks noChangeArrowheads="1"/>
          </p:cNvSpPr>
          <p:nvPr/>
        </p:nvSpPr>
        <p:spPr bwMode="auto">
          <a:xfrm rot="2700000">
            <a:off x="3045729" y="2140439"/>
            <a:ext cx="1073150" cy="1073150"/>
          </a:xfrm>
          <a:prstGeom prst="rect">
            <a:avLst/>
          </a:pr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0" name="矩形 25"/>
          <p:cNvSpPr>
            <a:spLocks noChangeArrowheads="1"/>
          </p:cNvSpPr>
          <p:nvPr/>
        </p:nvSpPr>
        <p:spPr bwMode="auto">
          <a:xfrm rot="2700000">
            <a:off x="4943769" y="2140439"/>
            <a:ext cx="1073150" cy="1073150"/>
          </a:xfrm>
          <a:prstGeom prst="rect">
            <a:avLst/>
          </a:pr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" name="矩形 29"/>
          <p:cNvSpPr>
            <a:spLocks noChangeArrowheads="1"/>
          </p:cNvSpPr>
          <p:nvPr/>
        </p:nvSpPr>
        <p:spPr bwMode="auto">
          <a:xfrm rot="2700000">
            <a:off x="6887985" y="2140439"/>
            <a:ext cx="1073150" cy="1073150"/>
          </a:xfrm>
          <a:prstGeom prst="rect">
            <a:avLst/>
          </a:pr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2" name="Warning"/>
          <p:cNvSpPr>
            <a:spLocks noEditPoints="1" noChangeArrowheads="1"/>
          </p:cNvSpPr>
          <p:nvPr/>
        </p:nvSpPr>
        <p:spPr bwMode="auto">
          <a:xfrm>
            <a:off x="5153319" y="2367452"/>
            <a:ext cx="654050" cy="620712"/>
          </a:xfrm>
          <a:custGeom>
            <a:avLst/>
            <a:gdLst>
              <a:gd name="T0" fmla="*/ 325390 w 400"/>
              <a:gd name="T1" fmla="*/ 0 h 380"/>
              <a:gd name="T2" fmla="*/ 258350 w 400"/>
              <a:gd name="T3" fmla="*/ 40836 h 380"/>
              <a:gd name="T4" fmla="*/ 258350 w 400"/>
              <a:gd name="T5" fmla="*/ 40836 h 380"/>
              <a:gd name="T6" fmla="*/ 11446 w 400"/>
              <a:gd name="T7" fmla="*/ 506370 h 380"/>
              <a:gd name="T8" fmla="*/ 11446 w 400"/>
              <a:gd name="T9" fmla="*/ 506370 h 380"/>
              <a:gd name="T10" fmla="*/ 11446 w 400"/>
              <a:gd name="T11" fmla="*/ 508004 h 380"/>
              <a:gd name="T12" fmla="*/ 16351 w 400"/>
              <a:gd name="T13" fmla="*/ 583143 h 380"/>
              <a:gd name="T14" fmla="*/ 80121 w 400"/>
              <a:gd name="T15" fmla="*/ 620712 h 380"/>
              <a:gd name="T16" fmla="*/ 572294 w 400"/>
              <a:gd name="T17" fmla="*/ 620712 h 380"/>
              <a:gd name="T18" fmla="*/ 639334 w 400"/>
              <a:gd name="T19" fmla="*/ 583143 h 380"/>
              <a:gd name="T20" fmla="*/ 640969 w 400"/>
              <a:gd name="T21" fmla="*/ 508004 h 380"/>
              <a:gd name="T22" fmla="*/ 395700 w 400"/>
              <a:gd name="T23" fmla="*/ 40836 h 380"/>
              <a:gd name="T24" fmla="*/ 395700 w 400"/>
              <a:gd name="T25" fmla="*/ 40836 h 380"/>
              <a:gd name="T26" fmla="*/ 395700 w 400"/>
              <a:gd name="T27" fmla="*/ 40836 h 380"/>
              <a:gd name="T28" fmla="*/ 325390 w 400"/>
              <a:gd name="T29" fmla="*/ 0 h 380"/>
              <a:gd name="T30" fmla="*/ 325390 w 400"/>
              <a:gd name="T31" fmla="*/ 27769 h 380"/>
              <a:gd name="T32" fmla="*/ 369538 w 400"/>
              <a:gd name="T33" fmla="*/ 55537 h 380"/>
              <a:gd name="T34" fmla="*/ 614807 w 400"/>
              <a:gd name="T35" fmla="*/ 519438 h 380"/>
              <a:gd name="T36" fmla="*/ 614807 w 400"/>
              <a:gd name="T37" fmla="*/ 568442 h 380"/>
              <a:gd name="T38" fmla="*/ 572294 w 400"/>
              <a:gd name="T39" fmla="*/ 592943 h 380"/>
              <a:gd name="T40" fmla="*/ 80121 w 400"/>
              <a:gd name="T41" fmla="*/ 592943 h 380"/>
              <a:gd name="T42" fmla="*/ 37608 w 400"/>
              <a:gd name="T43" fmla="*/ 565175 h 380"/>
              <a:gd name="T44" fmla="*/ 37608 w 400"/>
              <a:gd name="T45" fmla="*/ 519438 h 380"/>
              <a:gd name="T46" fmla="*/ 284512 w 400"/>
              <a:gd name="T47" fmla="*/ 53904 h 380"/>
              <a:gd name="T48" fmla="*/ 325390 w 400"/>
              <a:gd name="T49" fmla="*/ 27769 h 380"/>
              <a:gd name="T50" fmla="*/ 299228 w 400"/>
              <a:gd name="T51" fmla="*/ 132310 h 380"/>
              <a:gd name="T52" fmla="*/ 273066 w 400"/>
              <a:gd name="T53" fmla="*/ 143744 h 380"/>
              <a:gd name="T54" fmla="*/ 266525 w 400"/>
              <a:gd name="T55" fmla="*/ 168246 h 380"/>
              <a:gd name="T56" fmla="*/ 277971 w 400"/>
              <a:gd name="T57" fmla="*/ 372427 h 380"/>
              <a:gd name="T58" fmla="*/ 289417 w 400"/>
              <a:gd name="T59" fmla="*/ 396929 h 380"/>
              <a:gd name="T60" fmla="*/ 312309 w 400"/>
              <a:gd name="T61" fmla="*/ 403463 h 380"/>
              <a:gd name="T62" fmla="*/ 340106 w 400"/>
              <a:gd name="T63" fmla="*/ 403463 h 380"/>
              <a:gd name="T64" fmla="*/ 362998 w 400"/>
              <a:gd name="T65" fmla="*/ 396929 h 380"/>
              <a:gd name="T66" fmla="*/ 374444 w 400"/>
              <a:gd name="T67" fmla="*/ 372427 h 380"/>
              <a:gd name="T68" fmla="*/ 385889 w 400"/>
              <a:gd name="T69" fmla="*/ 174779 h 380"/>
              <a:gd name="T70" fmla="*/ 385889 w 400"/>
              <a:gd name="T71" fmla="*/ 163345 h 380"/>
              <a:gd name="T72" fmla="*/ 379349 w 400"/>
              <a:gd name="T73" fmla="*/ 143744 h 380"/>
              <a:gd name="T74" fmla="*/ 353187 w 400"/>
              <a:gd name="T75" fmla="*/ 132310 h 380"/>
              <a:gd name="T76" fmla="*/ 299228 w 400"/>
              <a:gd name="T77" fmla="*/ 132310 h 380"/>
              <a:gd name="T78" fmla="*/ 356457 w 400"/>
              <a:gd name="T79" fmla="*/ 166612 h 380"/>
              <a:gd name="T80" fmla="*/ 345011 w 400"/>
              <a:gd name="T81" fmla="*/ 370794 h 380"/>
              <a:gd name="T82" fmla="*/ 340106 w 400"/>
              <a:gd name="T83" fmla="*/ 375694 h 380"/>
              <a:gd name="T84" fmla="*/ 312309 w 400"/>
              <a:gd name="T85" fmla="*/ 375694 h 380"/>
              <a:gd name="T86" fmla="*/ 305768 w 400"/>
              <a:gd name="T87" fmla="*/ 370794 h 380"/>
              <a:gd name="T88" fmla="*/ 295958 w 400"/>
              <a:gd name="T89" fmla="*/ 166612 h 380"/>
              <a:gd name="T90" fmla="*/ 299228 w 400"/>
              <a:gd name="T91" fmla="*/ 161712 h 380"/>
              <a:gd name="T92" fmla="*/ 353187 w 400"/>
              <a:gd name="T93" fmla="*/ 161712 h 380"/>
              <a:gd name="T94" fmla="*/ 356457 w 400"/>
              <a:gd name="T95" fmla="*/ 166612 h 380"/>
              <a:gd name="T96" fmla="*/ 327025 w 400"/>
              <a:gd name="T97" fmla="*/ 419797 h 380"/>
              <a:gd name="T98" fmla="*/ 261620 w 400"/>
              <a:gd name="T99" fmla="*/ 486769 h 380"/>
              <a:gd name="T100" fmla="*/ 327025 w 400"/>
              <a:gd name="T101" fmla="*/ 552107 h 380"/>
              <a:gd name="T102" fmla="*/ 392430 w 400"/>
              <a:gd name="T103" fmla="*/ 486769 h 380"/>
              <a:gd name="T104" fmla="*/ 327025 w 400"/>
              <a:gd name="T105" fmla="*/ 419797 h 380"/>
              <a:gd name="T106" fmla="*/ 327025 w 400"/>
              <a:gd name="T107" fmla="*/ 449200 h 380"/>
              <a:gd name="T108" fmla="*/ 362998 w 400"/>
              <a:gd name="T109" fmla="*/ 486769 h 380"/>
              <a:gd name="T110" fmla="*/ 327025 w 400"/>
              <a:gd name="T111" fmla="*/ 522705 h 380"/>
              <a:gd name="T112" fmla="*/ 291052 w 400"/>
              <a:gd name="T113" fmla="*/ 486769 h 380"/>
              <a:gd name="T114" fmla="*/ 327025 w 400"/>
              <a:gd name="T115" fmla="*/ 449200 h 38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00"/>
              <a:gd name="T175" fmla="*/ 0 h 380"/>
              <a:gd name="T176" fmla="*/ 400 w 400"/>
              <a:gd name="T177" fmla="*/ 380 h 38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00" h="380">
                <a:moveTo>
                  <a:pt x="199" y="0"/>
                </a:moveTo>
                <a:cubicBezTo>
                  <a:pt x="182" y="0"/>
                  <a:pt x="166" y="9"/>
                  <a:pt x="158" y="25"/>
                </a:cubicBezTo>
                <a:lnTo>
                  <a:pt x="7" y="310"/>
                </a:lnTo>
                <a:lnTo>
                  <a:pt x="7" y="311"/>
                </a:lnTo>
                <a:cubicBezTo>
                  <a:pt x="0" y="325"/>
                  <a:pt x="1" y="343"/>
                  <a:pt x="10" y="357"/>
                </a:cubicBezTo>
                <a:cubicBezTo>
                  <a:pt x="21" y="373"/>
                  <a:pt x="35" y="380"/>
                  <a:pt x="49" y="380"/>
                </a:cubicBezTo>
                <a:lnTo>
                  <a:pt x="350" y="380"/>
                </a:lnTo>
                <a:cubicBezTo>
                  <a:pt x="367" y="380"/>
                  <a:pt x="382" y="371"/>
                  <a:pt x="391" y="357"/>
                </a:cubicBezTo>
                <a:cubicBezTo>
                  <a:pt x="400" y="343"/>
                  <a:pt x="399" y="325"/>
                  <a:pt x="392" y="311"/>
                </a:cubicBezTo>
                <a:cubicBezTo>
                  <a:pt x="340" y="211"/>
                  <a:pt x="287" y="110"/>
                  <a:pt x="242" y="25"/>
                </a:cubicBezTo>
                <a:cubicBezTo>
                  <a:pt x="233" y="9"/>
                  <a:pt x="217" y="0"/>
                  <a:pt x="199" y="0"/>
                </a:cubicBezTo>
                <a:close/>
                <a:moveTo>
                  <a:pt x="199" y="17"/>
                </a:moveTo>
                <a:cubicBezTo>
                  <a:pt x="210" y="17"/>
                  <a:pt x="221" y="24"/>
                  <a:pt x="226" y="34"/>
                </a:cubicBezTo>
                <a:cubicBezTo>
                  <a:pt x="276" y="129"/>
                  <a:pt x="326" y="223"/>
                  <a:pt x="376" y="318"/>
                </a:cubicBezTo>
                <a:cubicBezTo>
                  <a:pt x="383" y="332"/>
                  <a:pt x="380" y="340"/>
                  <a:pt x="376" y="348"/>
                </a:cubicBezTo>
                <a:cubicBezTo>
                  <a:pt x="370" y="356"/>
                  <a:pt x="360" y="363"/>
                  <a:pt x="350" y="363"/>
                </a:cubicBezTo>
                <a:lnTo>
                  <a:pt x="49" y="363"/>
                </a:lnTo>
                <a:cubicBezTo>
                  <a:pt x="35" y="362"/>
                  <a:pt x="28" y="353"/>
                  <a:pt x="23" y="346"/>
                </a:cubicBezTo>
                <a:cubicBezTo>
                  <a:pt x="19" y="340"/>
                  <a:pt x="19" y="327"/>
                  <a:pt x="23" y="318"/>
                </a:cubicBezTo>
                <a:lnTo>
                  <a:pt x="174" y="33"/>
                </a:lnTo>
                <a:cubicBezTo>
                  <a:pt x="179" y="23"/>
                  <a:pt x="189" y="17"/>
                  <a:pt x="199" y="17"/>
                </a:cubicBezTo>
                <a:close/>
                <a:moveTo>
                  <a:pt x="183" y="81"/>
                </a:moveTo>
                <a:cubicBezTo>
                  <a:pt x="176" y="81"/>
                  <a:pt x="170" y="84"/>
                  <a:pt x="167" y="88"/>
                </a:cubicBezTo>
                <a:cubicBezTo>
                  <a:pt x="164" y="93"/>
                  <a:pt x="163" y="95"/>
                  <a:pt x="163" y="103"/>
                </a:cubicBezTo>
                <a:lnTo>
                  <a:pt x="170" y="228"/>
                </a:lnTo>
                <a:cubicBezTo>
                  <a:pt x="170" y="234"/>
                  <a:pt x="173" y="240"/>
                  <a:pt x="177" y="243"/>
                </a:cubicBezTo>
                <a:cubicBezTo>
                  <a:pt x="181" y="247"/>
                  <a:pt x="186" y="247"/>
                  <a:pt x="191" y="247"/>
                </a:cubicBezTo>
                <a:lnTo>
                  <a:pt x="208" y="247"/>
                </a:lnTo>
                <a:cubicBezTo>
                  <a:pt x="212" y="247"/>
                  <a:pt x="218" y="247"/>
                  <a:pt x="222" y="243"/>
                </a:cubicBezTo>
                <a:cubicBezTo>
                  <a:pt x="226" y="239"/>
                  <a:pt x="228" y="236"/>
                  <a:pt x="229" y="228"/>
                </a:cubicBezTo>
                <a:lnTo>
                  <a:pt x="236" y="107"/>
                </a:lnTo>
                <a:lnTo>
                  <a:pt x="236" y="100"/>
                </a:lnTo>
                <a:cubicBezTo>
                  <a:pt x="236" y="97"/>
                  <a:pt x="236" y="92"/>
                  <a:pt x="232" y="88"/>
                </a:cubicBezTo>
                <a:cubicBezTo>
                  <a:pt x="229" y="84"/>
                  <a:pt x="223" y="81"/>
                  <a:pt x="216" y="81"/>
                </a:cubicBezTo>
                <a:lnTo>
                  <a:pt x="183" y="81"/>
                </a:lnTo>
                <a:close/>
                <a:moveTo>
                  <a:pt x="218" y="102"/>
                </a:moveTo>
                <a:cubicBezTo>
                  <a:pt x="216" y="144"/>
                  <a:pt x="214" y="185"/>
                  <a:pt x="211" y="227"/>
                </a:cubicBezTo>
                <a:cubicBezTo>
                  <a:pt x="211" y="230"/>
                  <a:pt x="211" y="230"/>
                  <a:pt x="208" y="230"/>
                </a:cubicBezTo>
                <a:lnTo>
                  <a:pt x="191" y="230"/>
                </a:lnTo>
                <a:cubicBezTo>
                  <a:pt x="187" y="230"/>
                  <a:pt x="188" y="229"/>
                  <a:pt x="187" y="227"/>
                </a:cubicBezTo>
                <a:cubicBezTo>
                  <a:pt x="187" y="227"/>
                  <a:pt x="181" y="103"/>
                  <a:pt x="181" y="102"/>
                </a:cubicBezTo>
                <a:cubicBezTo>
                  <a:pt x="181" y="100"/>
                  <a:pt x="181" y="99"/>
                  <a:pt x="183" y="99"/>
                </a:cubicBezTo>
                <a:lnTo>
                  <a:pt x="216" y="99"/>
                </a:lnTo>
                <a:cubicBezTo>
                  <a:pt x="219" y="99"/>
                  <a:pt x="218" y="100"/>
                  <a:pt x="218" y="102"/>
                </a:cubicBezTo>
                <a:close/>
                <a:moveTo>
                  <a:pt x="200" y="257"/>
                </a:moveTo>
                <a:cubicBezTo>
                  <a:pt x="177" y="257"/>
                  <a:pt x="160" y="276"/>
                  <a:pt x="160" y="298"/>
                </a:cubicBezTo>
                <a:cubicBezTo>
                  <a:pt x="160" y="320"/>
                  <a:pt x="178" y="338"/>
                  <a:pt x="200" y="338"/>
                </a:cubicBezTo>
                <a:cubicBezTo>
                  <a:pt x="221" y="338"/>
                  <a:pt x="240" y="320"/>
                  <a:pt x="240" y="298"/>
                </a:cubicBezTo>
                <a:cubicBezTo>
                  <a:pt x="240" y="276"/>
                  <a:pt x="222" y="257"/>
                  <a:pt x="200" y="257"/>
                </a:cubicBezTo>
                <a:close/>
                <a:moveTo>
                  <a:pt x="200" y="275"/>
                </a:moveTo>
                <a:cubicBezTo>
                  <a:pt x="212" y="275"/>
                  <a:pt x="222" y="285"/>
                  <a:pt x="222" y="298"/>
                </a:cubicBezTo>
                <a:cubicBezTo>
                  <a:pt x="222" y="309"/>
                  <a:pt x="211" y="320"/>
                  <a:pt x="200" y="320"/>
                </a:cubicBezTo>
                <a:cubicBezTo>
                  <a:pt x="187" y="320"/>
                  <a:pt x="178" y="311"/>
                  <a:pt x="178" y="298"/>
                </a:cubicBezTo>
                <a:cubicBezTo>
                  <a:pt x="178" y="285"/>
                  <a:pt x="187" y="275"/>
                  <a:pt x="200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Synchronize"/>
          <p:cNvSpPr>
            <a:spLocks noChangeAspect="1" noEditPoints="1" noChangeArrowheads="1"/>
          </p:cNvSpPr>
          <p:nvPr/>
        </p:nvSpPr>
        <p:spPr bwMode="auto">
          <a:xfrm>
            <a:off x="7154685" y="2407139"/>
            <a:ext cx="541338" cy="542925"/>
          </a:xfrm>
          <a:custGeom>
            <a:avLst/>
            <a:gdLst>
              <a:gd name="T0" fmla="*/ 57560 w 395"/>
              <a:gd name="T1" fmla="*/ 0 h 393"/>
              <a:gd name="T2" fmla="*/ 49337 w 395"/>
              <a:gd name="T3" fmla="*/ 20722 h 393"/>
              <a:gd name="T4" fmla="*/ 94563 w 395"/>
              <a:gd name="T5" fmla="*/ 64930 h 393"/>
              <a:gd name="T6" fmla="*/ 0 w 395"/>
              <a:gd name="T7" fmla="*/ 270772 h 393"/>
              <a:gd name="T8" fmla="*/ 226129 w 395"/>
              <a:gd name="T9" fmla="*/ 537399 h 393"/>
              <a:gd name="T10" fmla="*/ 239833 w 395"/>
              <a:gd name="T11" fmla="*/ 524966 h 393"/>
              <a:gd name="T12" fmla="*/ 239833 w 395"/>
              <a:gd name="T13" fmla="*/ 417210 h 393"/>
              <a:gd name="T14" fmla="*/ 230240 w 395"/>
              <a:gd name="T15" fmla="*/ 406158 h 393"/>
              <a:gd name="T16" fmla="*/ 128825 w 395"/>
              <a:gd name="T17" fmla="*/ 270772 h 393"/>
              <a:gd name="T18" fmla="*/ 185014 w 395"/>
              <a:gd name="T19" fmla="*/ 157490 h 393"/>
              <a:gd name="T20" fmla="*/ 257649 w 395"/>
              <a:gd name="T21" fmla="*/ 230709 h 393"/>
              <a:gd name="T22" fmla="*/ 278207 w 395"/>
              <a:gd name="T23" fmla="*/ 222420 h 393"/>
              <a:gd name="T24" fmla="*/ 278207 w 395"/>
              <a:gd name="T25" fmla="*/ 12433 h 393"/>
              <a:gd name="T26" fmla="*/ 265872 w 395"/>
              <a:gd name="T27" fmla="*/ 0 h 393"/>
              <a:gd name="T28" fmla="*/ 57560 w 395"/>
              <a:gd name="T29" fmla="*/ 0 h 393"/>
              <a:gd name="T30" fmla="*/ 302875 w 395"/>
              <a:gd name="T31" fmla="*/ 16578 h 393"/>
              <a:gd name="T32" fmla="*/ 302875 w 395"/>
              <a:gd name="T33" fmla="*/ 124334 h 393"/>
              <a:gd name="T34" fmla="*/ 311098 w 395"/>
              <a:gd name="T35" fmla="*/ 136767 h 393"/>
              <a:gd name="T36" fmla="*/ 413884 w 395"/>
              <a:gd name="T37" fmla="*/ 272153 h 393"/>
              <a:gd name="T38" fmla="*/ 356324 w 395"/>
              <a:gd name="T39" fmla="*/ 385435 h 393"/>
              <a:gd name="T40" fmla="*/ 283689 w 395"/>
              <a:gd name="T41" fmla="*/ 312216 h 393"/>
              <a:gd name="T42" fmla="*/ 263131 w 395"/>
              <a:gd name="T43" fmla="*/ 320505 h 393"/>
              <a:gd name="T44" fmla="*/ 263131 w 395"/>
              <a:gd name="T45" fmla="*/ 530492 h 393"/>
              <a:gd name="T46" fmla="*/ 275466 w 395"/>
              <a:gd name="T47" fmla="*/ 542925 h 393"/>
              <a:gd name="T48" fmla="*/ 483778 w 395"/>
              <a:gd name="T49" fmla="*/ 542925 h 393"/>
              <a:gd name="T50" fmla="*/ 492001 w 395"/>
              <a:gd name="T51" fmla="*/ 522203 h 393"/>
              <a:gd name="T52" fmla="*/ 448146 w 395"/>
              <a:gd name="T53" fmla="*/ 476614 h 393"/>
              <a:gd name="T54" fmla="*/ 541338 w 395"/>
              <a:gd name="T55" fmla="*/ 272153 h 393"/>
              <a:gd name="T56" fmla="*/ 316580 w 395"/>
              <a:gd name="T57" fmla="*/ 5526 h 393"/>
              <a:gd name="T58" fmla="*/ 302875 w 395"/>
              <a:gd name="T59" fmla="*/ 16578 h 393"/>
              <a:gd name="T60" fmla="*/ 87710 w 395"/>
              <a:gd name="T61" fmla="*/ 23485 h 393"/>
              <a:gd name="T62" fmla="*/ 254909 w 395"/>
              <a:gd name="T63" fmla="*/ 23485 h 393"/>
              <a:gd name="T64" fmla="*/ 254909 w 395"/>
              <a:gd name="T65" fmla="*/ 192027 h 393"/>
              <a:gd name="T66" fmla="*/ 194608 w 395"/>
              <a:gd name="T67" fmla="*/ 132623 h 393"/>
              <a:gd name="T68" fmla="*/ 179532 w 395"/>
              <a:gd name="T69" fmla="*/ 131241 h 393"/>
              <a:gd name="T70" fmla="*/ 104156 w 395"/>
              <a:gd name="T71" fmla="*/ 270772 h 393"/>
              <a:gd name="T72" fmla="*/ 215165 w 395"/>
              <a:gd name="T73" fmla="*/ 426880 h 393"/>
              <a:gd name="T74" fmla="*/ 215165 w 395"/>
              <a:gd name="T75" fmla="*/ 509769 h 393"/>
              <a:gd name="T76" fmla="*/ 24669 w 395"/>
              <a:gd name="T77" fmla="*/ 270772 h 393"/>
              <a:gd name="T78" fmla="*/ 119231 w 395"/>
              <a:gd name="T79" fmla="*/ 75982 h 393"/>
              <a:gd name="T80" fmla="*/ 120602 w 395"/>
              <a:gd name="T81" fmla="*/ 58023 h 393"/>
              <a:gd name="T82" fmla="*/ 87710 w 395"/>
              <a:gd name="T83" fmla="*/ 23485 h 393"/>
              <a:gd name="T84" fmla="*/ 326173 w 395"/>
              <a:gd name="T85" fmla="*/ 31774 h 393"/>
              <a:gd name="T86" fmla="*/ 518040 w 395"/>
              <a:gd name="T87" fmla="*/ 272153 h 393"/>
              <a:gd name="T88" fmla="*/ 422107 w 395"/>
              <a:gd name="T89" fmla="*/ 465562 h 393"/>
              <a:gd name="T90" fmla="*/ 422107 w 395"/>
              <a:gd name="T91" fmla="*/ 484902 h 393"/>
              <a:gd name="T92" fmla="*/ 454998 w 395"/>
              <a:gd name="T93" fmla="*/ 518058 h 393"/>
              <a:gd name="T94" fmla="*/ 287800 w 395"/>
              <a:gd name="T95" fmla="*/ 518058 h 393"/>
              <a:gd name="T96" fmla="*/ 287800 w 395"/>
              <a:gd name="T97" fmla="*/ 349517 h 393"/>
              <a:gd name="T98" fmla="*/ 346730 w 395"/>
              <a:gd name="T99" fmla="*/ 408921 h 393"/>
              <a:gd name="T100" fmla="*/ 361806 w 395"/>
              <a:gd name="T101" fmla="*/ 410302 h 393"/>
              <a:gd name="T102" fmla="*/ 437182 w 395"/>
              <a:gd name="T103" fmla="*/ 272153 h 393"/>
              <a:gd name="T104" fmla="*/ 326173 w 395"/>
              <a:gd name="T105" fmla="*/ 116045 h 393"/>
              <a:gd name="T106" fmla="*/ 326173 w 395"/>
              <a:gd name="T107" fmla="*/ 31774 h 3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95"/>
              <a:gd name="T163" fmla="*/ 0 h 393"/>
              <a:gd name="T164" fmla="*/ 395 w 395"/>
              <a:gd name="T165" fmla="*/ 393 h 393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95" h="393">
                <a:moveTo>
                  <a:pt x="42" y="0"/>
                </a:moveTo>
                <a:cubicBezTo>
                  <a:pt x="34" y="1"/>
                  <a:pt x="31" y="10"/>
                  <a:pt x="36" y="15"/>
                </a:cubicBezTo>
                <a:lnTo>
                  <a:pt x="69" y="47"/>
                </a:lnTo>
                <a:cubicBezTo>
                  <a:pt x="27" y="83"/>
                  <a:pt x="0" y="136"/>
                  <a:pt x="0" y="196"/>
                </a:cubicBezTo>
                <a:cubicBezTo>
                  <a:pt x="0" y="293"/>
                  <a:pt x="71" y="374"/>
                  <a:pt x="165" y="389"/>
                </a:cubicBezTo>
                <a:cubicBezTo>
                  <a:pt x="170" y="389"/>
                  <a:pt x="175" y="385"/>
                  <a:pt x="175" y="380"/>
                </a:cubicBezTo>
                <a:lnTo>
                  <a:pt x="175" y="302"/>
                </a:lnTo>
                <a:cubicBezTo>
                  <a:pt x="175" y="298"/>
                  <a:pt x="172" y="295"/>
                  <a:pt x="168" y="294"/>
                </a:cubicBezTo>
                <a:cubicBezTo>
                  <a:pt x="125" y="282"/>
                  <a:pt x="94" y="243"/>
                  <a:pt x="94" y="196"/>
                </a:cubicBezTo>
                <a:cubicBezTo>
                  <a:pt x="94" y="162"/>
                  <a:pt x="110" y="132"/>
                  <a:pt x="135" y="114"/>
                </a:cubicBezTo>
                <a:lnTo>
                  <a:pt x="188" y="167"/>
                </a:lnTo>
                <a:cubicBezTo>
                  <a:pt x="194" y="172"/>
                  <a:pt x="203" y="168"/>
                  <a:pt x="203" y="161"/>
                </a:cubicBezTo>
                <a:lnTo>
                  <a:pt x="203" y="9"/>
                </a:lnTo>
                <a:cubicBezTo>
                  <a:pt x="203" y="4"/>
                  <a:pt x="199" y="0"/>
                  <a:pt x="194" y="0"/>
                </a:cubicBezTo>
                <a:lnTo>
                  <a:pt x="42" y="0"/>
                </a:lnTo>
                <a:close/>
                <a:moveTo>
                  <a:pt x="221" y="12"/>
                </a:moveTo>
                <a:lnTo>
                  <a:pt x="221" y="90"/>
                </a:lnTo>
                <a:cubicBezTo>
                  <a:pt x="221" y="94"/>
                  <a:pt x="224" y="98"/>
                  <a:pt x="227" y="99"/>
                </a:cubicBezTo>
                <a:cubicBezTo>
                  <a:pt x="270" y="110"/>
                  <a:pt x="302" y="150"/>
                  <a:pt x="302" y="197"/>
                </a:cubicBezTo>
                <a:cubicBezTo>
                  <a:pt x="302" y="230"/>
                  <a:pt x="285" y="260"/>
                  <a:pt x="260" y="279"/>
                </a:cubicBezTo>
                <a:lnTo>
                  <a:pt x="207" y="226"/>
                </a:lnTo>
                <a:cubicBezTo>
                  <a:pt x="202" y="220"/>
                  <a:pt x="192" y="224"/>
                  <a:pt x="192" y="232"/>
                </a:cubicBezTo>
                <a:lnTo>
                  <a:pt x="192" y="384"/>
                </a:lnTo>
                <a:cubicBezTo>
                  <a:pt x="193" y="389"/>
                  <a:pt x="196" y="393"/>
                  <a:pt x="201" y="393"/>
                </a:cubicBezTo>
                <a:lnTo>
                  <a:pt x="353" y="393"/>
                </a:lnTo>
                <a:cubicBezTo>
                  <a:pt x="361" y="392"/>
                  <a:pt x="364" y="383"/>
                  <a:pt x="359" y="378"/>
                </a:cubicBezTo>
                <a:lnTo>
                  <a:pt x="327" y="345"/>
                </a:lnTo>
                <a:cubicBezTo>
                  <a:pt x="369" y="309"/>
                  <a:pt x="395" y="256"/>
                  <a:pt x="395" y="197"/>
                </a:cubicBezTo>
                <a:cubicBezTo>
                  <a:pt x="395" y="99"/>
                  <a:pt x="324" y="19"/>
                  <a:pt x="231" y="4"/>
                </a:cubicBezTo>
                <a:cubicBezTo>
                  <a:pt x="225" y="3"/>
                  <a:pt x="221" y="7"/>
                  <a:pt x="221" y="12"/>
                </a:cubicBezTo>
                <a:close/>
                <a:moveTo>
                  <a:pt x="64" y="17"/>
                </a:moveTo>
                <a:lnTo>
                  <a:pt x="186" y="17"/>
                </a:lnTo>
                <a:lnTo>
                  <a:pt x="186" y="139"/>
                </a:lnTo>
                <a:lnTo>
                  <a:pt x="142" y="96"/>
                </a:lnTo>
                <a:cubicBezTo>
                  <a:pt x="139" y="93"/>
                  <a:pt x="135" y="93"/>
                  <a:pt x="131" y="95"/>
                </a:cubicBezTo>
                <a:cubicBezTo>
                  <a:pt x="98" y="116"/>
                  <a:pt x="76" y="153"/>
                  <a:pt x="76" y="196"/>
                </a:cubicBezTo>
                <a:cubicBezTo>
                  <a:pt x="76" y="248"/>
                  <a:pt x="110" y="293"/>
                  <a:pt x="157" y="309"/>
                </a:cubicBezTo>
                <a:lnTo>
                  <a:pt x="157" y="369"/>
                </a:lnTo>
                <a:cubicBezTo>
                  <a:pt x="77" y="352"/>
                  <a:pt x="18" y="281"/>
                  <a:pt x="18" y="196"/>
                </a:cubicBezTo>
                <a:cubicBezTo>
                  <a:pt x="18" y="138"/>
                  <a:pt x="45" y="88"/>
                  <a:pt x="87" y="55"/>
                </a:cubicBezTo>
                <a:cubicBezTo>
                  <a:pt x="91" y="51"/>
                  <a:pt x="92" y="45"/>
                  <a:pt x="88" y="42"/>
                </a:cubicBezTo>
                <a:lnTo>
                  <a:pt x="64" y="17"/>
                </a:lnTo>
                <a:close/>
                <a:moveTo>
                  <a:pt x="238" y="23"/>
                </a:moveTo>
                <a:cubicBezTo>
                  <a:pt x="318" y="41"/>
                  <a:pt x="378" y="112"/>
                  <a:pt x="378" y="197"/>
                </a:cubicBezTo>
                <a:cubicBezTo>
                  <a:pt x="378" y="254"/>
                  <a:pt x="350" y="305"/>
                  <a:pt x="308" y="337"/>
                </a:cubicBezTo>
                <a:cubicBezTo>
                  <a:pt x="304" y="341"/>
                  <a:pt x="304" y="347"/>
                  <a:pt x="308" y="351"/>
                </a:cubicBezTo>
                <a:lnTo>
                  <a:pt x="332" y="375"/>
                </a:lnTo>
                <a:lnTo>
                  <a:pt x="210" y="375"/>
                </a:lnTo>
                <a:lnTo>
                  <a:pt x="210" y="253"/>
                </a:lnTo>
                <a:lnTo>
                  <a:pt x="253" y="296"/>
                </a:lnTo>
                <a:cubicBezTo>
                  <a:pt x="256" y="299"/>
                  <a:pt x="261" y="300"/>
                  <a:pt x="264" y="297"/>
                </a:cubicBezTo>
                <a:cubicBezTo>
                  <a:pt x="297" y="276"/>
                  <a:pt x="319" y="239"/>
                  <a:pt x="319" y="197"/>
                </a:cubicBezTo>
                <a:cubicBezTo>
                  <a:pt x="319" y="144"/>
                  <a:pt x="286" y="100"/>
                  <a:pt x="238" y="84"/>
                </a:cubicBezTo>
                <a:lnTo>
                  <a:pt x="238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4" name="组合 35"/>
          <p:cNvGrpSpPr>
            <a:grpSpLocks/>
          </p:cNvGrpSpPr>
          <p:nvPr/>
        </p:nvGrpSpPr>
        <p:grpSpPr bwMode="auto">
          <a:xfrm>
            <a:off x="1393311" y="2438889"/>
            <a:ext cx="530225" cy="476250"/>
            <a:chOff x="0" y="0"/>
            <a:chExt cx="739775" cy="663575"/>
          </a:xfrm>
        </p:grpSpPr>
        <p:sp>
          <p:nvSpPr>
            <p:cNvPr id="15" name="Freeform 7"/>
            <p:cNvSpPr>
              <a:spLocks noChangeArrowheads="1"/>
            </p:cNvSpPr>
            <p:nvPr/>
          </p:nvSpPr>
          <p:spPr bwMode="auto">
            <a:xfrm>
              <a:off x="0" y="611187"/>
              <a:ext cx="52388" cy="52388"/>
            </a:xfrm>
            <a:custGeom>
              <a:avLst/>
              <a:gdLst>
                <a:gd name="T0" fmla="*/ 37420 w 14"/>
                <a:gd name="T1" fmla="*/ 22452 h 14"/>
                <a:gd name="T2" fmla="*/ 29936 w 14"/>
                <a:gd name="T3" fmla="*/ 22452 h 14"/>
                <a:gd name="T4" fmla="*/ 29936 w 14"/>
                <a:gd name="T5" fmla="*/ 18710 h 14"/>
                <a:gd name="T6" fmla="*/ 14968 w 14"/>
                <a:gd name="T7" fmla="*/ 0 h 14"/>
                <a:gd name="T8" fmla="*/ 0 w 14"/>
                <a:gd name="T9" fmla="*/ 18710 h 14"/>
                <a:gd name="T10" fmla="*/ 0 w 14"/>
                <a:gd name="T11" fmla="*/ 37420 h 14"/>
                <a:gd name="T12" fmla="*/ 14968 w 14"/>
                <a:gd name="T13" fmla="*/ 52388 h 14"/>
                <a:gd name="T14" fmla="*/ 37420 w 14"/>
                <a:gd name="T15" fmla="*/ 52388 h 14"/>
                <a:gd name="T16" fmla="*/ 52388 w 14"/>
                <a:gd name="T17" fmla="*/ 37420 h 14"/>
                <a:gd name="T18" fmla="*/ 37420 w 14"/>
                <a:gd name="T19" fmla="*/ 22452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8"/>
                    <a:pt x="12" y="6"/>
                    <a:pt x="1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8"/>
            <p:cNvSpPr>
              <a:spLocks noChangeArrowheads="1"/>
            </p:cNvSpPr>
            <p:nvPr/>
          </p:nvSpPr>
          <p:spPr bwMode="auto">
            <a:xfrm>
              <a:off x="0" y="506412"/>
              <a:ext cx="30163" cy="68263"/>
            </a:xfrm>
            <a:custGeom>
              <a:avLst/>
              <a:gdLst>
                <a:gd name="T0" fmla="*/ 15082 w 8"/>
                <a:gd name="T1" fmla="*/ 68263 h 18"/>
                <a:gd name="T2" fmla="*/ 30163 w 8"/>
                <a:gd name="T3" fmla="*/ 53093 h 18"/>
                <a:gd name="T4" fmla="*/ 30163 w 8"/>
                <a:gd name="T5" fmla="*/ 15170 h 18"/>
                <a:gd name="T6" fmla="*/ 15082 w 8"/>
                <a:gd name="T7" fmla="*/ 0 h 18"/>
                <a:gd name="T8" fmla="*/ 0 w 8"/>
                <a:gd name="T9" fmla="*/ 15170 h 18"/>
                <a:gd name="T10" fmla="*/ 0 w 8"/>
                <a:gd name="T11" fmla="*/ 53093 h 18"/>
                <a:gd name="T12" fmla="*/ 15082 w 8"/>
                <a:gd name="T13" fmla="*/ 68263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9"/>
            <p:cNvSpPr>
              <a:spLocks noChangeArrowheads="1"/>
            </p:cNvSpPr>
            <p:nvPr/>
          </p:nvSpPr>
          <p:spPr bwMode="auto">
            <a:xfrm>
              <a:off x="0" y="396875"/>
              <a:ext cx="30163" cy="68263"/>
            </a:xfrm>
            <a:custGeom>
              <a:avLst/>
              <a:gdLst>
                <a:gd name="T0" fmla="*/ 15082 w 8"/>
                <a:gd name="T1" fmla="*/ 68263 h 18"/>
                <a:gd name="T2" fmla="*/ 30163 w 8"/>
                <a:gd name="T3" fmla="*/ 53093 h 18"/>
                <a:gd name="T4" fmla="*/ 30163 w 8"/>
                <a:gd name="T5" fmla="*/ 18962 h 18"/>
                <a:gd name="T6" fmla="*/ 15082 w 8"/>
                <a:gd name="T7" fmla="*/ 0 h 18"/>
                <a:gd name="T8" fmla="*/ 0 w 8"/>
                <a:gd name="T9" fmla="*/ 18962 h 18"/>
                <a:gd name="T10" fmla="*/ 0 w 8"/>
                <a:gd name="T11" fmla="*/ 53093 h 18"/>
                <a:gd name="T12" fmla="*/ 15082 w 8"/>
                <a:gd name="T13" fmla="*/ 68263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0"/>
            <p:cNvSpPr>
              <a:spLocks noChangeArrowheads="1"/>
            </p:cNvSpPr>
            <p:nvPr/>
          </p:nvSpPr>
          <p:spPr bwMode="auto">
            <a:xfrm>
              <a:off x="0" y="307975"/>
              <a:ext cx="52388" cy="52388"/>
            </a:xfrm>
            <a:custGeom>
              <a:avLst/>
              <a:gdLst>
                <a:gd name="T0" fmla="*/ 37420 w 14"/>
                <a:gd name="T1" fmla="*/ 0 h 14"/>
                <a:gd name="T2" fmla="*/ 14968 w 14"/>
                <a:gd name="T3" fmla="*/ 0 h 14"/>
                <a:gd name="T4" fmla="*/ 0 w 14"/>
                <a:gd name="T5" fmla="*/ 14968 h 14"/>
                <a:gd name="T6" fmla="*/ 0 w 14"/>
                <a:gd name="T7" fmla="*/ 37420 h 14"/>
                <a:gd name="T8" fmla="*/ 14968 w 14"/>
                <a:gd name="T9" fmla="*/ 52388 h 14"/>
                <a:gd name="T10" fmla="*/ 29936 w 14"/>
                <a:gd name="T11" fmla="*/ 37420 h 14"/>
                <a:gd name="T12" fmla="*/ 29936 w 14"/>
                <a:gd name="T13" fmla="*/ 29936 h 14"/>
                <a:gd name="T14" fmla="*/ 37420 w 14"/>
                <a:gd name="T15" fmla="*/ 29936 h 14"/>
                <a:gd name="T16" fmla="*/ 52388 w 14"/>
                <a:gd name="T17" fmla="*/ 14968 h 14"/>
                <a:gd name="T18" fmla="*/ 3742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7" y="14"/>
                    <a:pt x="8" y="12"/>
                    <a:pt x="8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8"/>
                    <a:pt x="14" y="6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1"/>
            <p:cNvSpPr>
              <a:spLocks noChangeArrowheads="1"/>
            </p:cNvSpPr>
            <p:nvPr/>
          </p:nvSpPr>
          <p:spPr bwMode="auto">
            <a:xfrm>
              <a:off x="442912" y="611187"/>
              <a:ext cx="52388" cy="52388"/>
            </a:xfrm>
            <a:custGeom>
              <a:avLst/>
              <a:gdLst>
                <a:gd name="T0" fmla="*/ 37420 w 14"/>
                <a:gd name="T1" fmla="*/ 0 h 14"/>
                <a:gd name="T2" fmla="*/ 18710 w 14"/>
                <a:gd name="T3" fmla="*/ 18710 h 14"/>
                <a:gd name="T4" fmla="*/ 18710 w 14"/>
                <a:gd name="T5" fmla="*/ 22452 h 14"/>
                <a:gd name="T6" fmla="*/ 14968 w 14"/>
                <a:gd name="T7" fmla="*/ 22452 h 14"/>
                <a:gd name="T8" fmla="*/ 0 w 14"/>
                <a:gd name="T9" fmla="*/ 37420 h 14"/>
                <a:gd name="T10" fmla="*/ 14968 w 14"/>
                <a:gd name="T11" fmla="*/ 52388 h 14"/>
                <a:gd name="T12" fmla="*/ 37420 w 14"/>
                <a:gd name="T13" fmla="*/ 52388 h 14"/>
                <a:gd name="T14" fmla="*/ 52388 w 14"/>
                <a:gd name="T15" fmla="*/ 37420 h 14"/>
                <a:gd name="T16" fmla="*/ 52388 w 14"/>
                <a:gd name="T17" fmla="*/ 18710 h 14"/>
                <a:gd name="T18" fmla="*/ 3742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7" y="0"/>
                    <a:pt x="5" y="2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0" y="8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2"/>
            <p:cNvSpPr>
              <a:spLocks noChangeArrowheads="1"/>
            </p:cNvSpPr>
            <p:nvPr/>
          </p:nvSpPr>
          <p:spPr bwMode="auto">
            <a:xfrm>
              <a:off x="214312" y="635000"/>
              <a:ext cx="66675" cy="28575"/>
            </a:xfrm>
            <a:custGeom>
              <a:avLst/>
              <a:gdLst>
                <a:gd name="T0" fmla="*/ 51858 w 18"/>
                <a:gd name="T1" fmla="*/ 0 h 8"/>
                <a:gd name="T2" fmla="*/ 14817 w 18"/>
                <a:gd name="T3" fmla="*/ 0 h 8"/>
                <a:gd name="T4" fmla="*/ 0 w 18"/>
                <a:gd name="T5" fmla="*/ 14288 h 8"/>
                <a:gd name="T6" fmla="*/ 14817 w 18"/>
                <a:gd name="T7" fmla="*/ 28575 h 8"/>
                <a:gd name="T8" fmla="*/ 51858 w 18"/>
                <a:gd name="T9" fmla="*/ 28575 h 8"/>
                <a:gd name="T10" fmla="*/ 66675 w 18"/>
                <a:gd name="T11" fmla="*/ 14288 h 8"/>
                <a:gd name="T12" fmla="*/ 51858 w 1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8" y="6"/>
                    <a:pt x="18" y="4"/>
                  </a:cubicBezTo>
                  <a:cubicBezTo>
                    <a:pt x="18" y="2"/>
                    <a:pt x="16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13"/>
            <p:cNvSpPr>
              <a:spLocks noChangeArrowheads="1"/>
            </p:cNvSpPr>
            <p:nvPr/>
          </p:nvSpPr>
          <p:spPr bwMode="auto">
            <a:xfrm>
              <a:off x="98425" y="635000"/>
              <a:ext cx="69850" cy="28575"/>
            </a:xfrm>
            <a:custGeom>
              <a:avLst/>
              <a:gdLst>
                <a:gd name="T0" fmla="*/ 51468 w 19"/>
                <a:gd name="T1" fmla="*/ 0 h 8"/>
                <a:gd name="T2" fmla="*/ 14705 w 19"/>
                <a:gd name="T3" fmla="*/ 0 h 8"/>
                <a:gd name="T4" fmla="*/ 0 w 19"/>
                <a:gd name="T5" fmla="*/ 14288 h 8"/>
                <a:gd name="T6" fmla="*/ 14705 w 19"/>
                <a:gd name="T7" fmla="*/ 28575 h 8"/>
                <a:gd name="T8" fmla="*/ 51468 w 19"/>
                <a:gd name="T9" fmla="*/ 28575 h 8"/>
                <a:gd name="T10" fmla="*/ 69850 w 19"/>
                <a:gd name="T11" fmla="*/ 14288 h 8"/>
                <a:gd name="T12" fmla="*/ 51468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14"/>
            <p:cNvSpPr>
              <a:spLocks noChangeArrowheads="1"/>
            </p:cNvSpPr>
            <p:nvPr/>
          </p:nvSpPr>
          <p:spPr bwMode="auto">
            <a:xfrm>
              <a:off x="327025" y="635000"/>
              <a:ext cx="71438" cy="28575"/>
            </a:xfrm>
            <a:custGeom>
              <a:avLst/>
              <a:gdLst>
                <a:gd name="T0" fmla="*/ 56398 w 19"/>
                <a:gd name="T1" fmla="*/ 0 h 8"/>
                <a:gd name="T2" fmla="*/ 15040 w 19"/>
                <a:gd name="T3" fmla="*/ 0 h 8"/>
                <a:gd name="T4" fmla="*/ 0 w 19"/>
                <a:gd name="T5" fmla="*/ 14288 h 8"/>
                <a:gd name="T6" fmla="*/ 15040 w 19"/>
                <a:gd name="T7" fmla="*/ 28575 h 8"/>
                <a:gd name="T8" fmla="*/ 56398 w 19"/>
                <a:gd name="T9" fmla="*/ 28575 h 8"/>
                <a:gd name="T10" fmla="*/ 71438 w 19"/>
                <a:gd name="T11" fmla="*/ 14288 h 8"/>
                <a:gd name="T12" fmla="*/ 56398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15"/>
            <p:cNvSpPr>
              <a:spLocks noEditPoints="1" noChangeArrowheads="1"/>
            </p:cNvSpPr>
            <p:nvPr/>
          </p:nvSpPr>
          <p:spPr bwMode="auto">
            <a:xfrm>
              <a:off x="98425" y="0"/>
              <a:ext cx="641350" cy="574675"/>
            </a:xfrm>
            <a:custGeom>
              <a:avLst/>
              <a:gdLst>
                <a:gd name="T0" fmla="*/ 615096 w 171"/>
                <a:gd name="T1" fmla="*/ 0 h 153"/>
                <a:gd name="T2" fmla="*/ 56259 w 171"/>
                <a:gd name="T3" fmla="*/ 0 h 153"/>
                <a:gd name="T4" fmla="*/ 30005 w 171"/>
                <a:gd name="T5" fmla="*/ 26292 h 153"/>
                <a:gd name="T6" fmla="*/ 30005 w 171"/>
                <a:gd name="T7" fmla="*/ 307996 h 153"/>
                <a:gd name="T8" fmla="*/ 15002 w 171"/>
                <a:gd name="T9" fmla="*/ 307996 h 153"/>
                <a:gd name="T10" fmla="*/ 0 w 171"/>
                <a:gd name="T11" fmla="*/ 323020 h 153"/>
                <a:gd name="T12" fmla="*/ 15002 w 171"/>
                <a:gd name="T13" fmla="*/ 338044 h 153"/>
                <a:gd name="T14" fmla="*/ 30005 w 171"/>
                <a:gd name="T15" fmla="*/ 338044 h 153"/>
                <a:gd name="T16" fmla="*/ 30005 w 171"/>
                <a:gd name="T17" fmla="*/ 492042 h 153"/>
                <a:gd name="T18" fmla="*/ 56259 w 171"/>
                <a:gd name="T19" fmla="*/ 518334 h 153"/>
                <a:gd name="T20" fmla="*/ 367557 w 171"/>
                <a:gd name="T21" fmla="*/ 518334 h 153"/>
                <a:gd name="T22" fmla="*/ 363807 w 171"/>
                <a:gd name="T23" fmla="*/ 522090 h 153"/>
                <a:gd name="T24" fmla="*/ 363807 w 171"/>
                <a:gd name="T25" fmla="*/ 559651 h 153"/>
                <a:gd name="T26" fmla="*/ 382560 w 171"/>
                <a:gd name="T27" fmla="*/ 574675 h 153"/>
                <a:gd name="T28" fmla="*/ 397562 w 171"/>
                <a:gd name="T29" fmla="*/ 559651 h 153"/>
                <a:gd name="T30" fmla="*/ 397562 w 171"/>
                <a:gd name="T31" fmla="*/ 522090 h 153"/>
                <a:gd name="T32" fmla="*/ 393811 w 171"/>
                <a:gd name="T33" fmla="*/ 518334 h 153"/>
                <a:gd name="T34" fmla="*/ 615096 w 171"/>
                <a:gd name="T35" fmla="*/ 518334 h 153"/>
                <a:gd name="T36" fmla="*/ 641350 w 171"/>
                <a:gd name="T37" fmla="*/ 492042 h 153"/>
                <a:gd name="T38" fmla="*/ 641350 w 171"/>
                <a:gd name="T39" fmla="*/ 26292 h 153"/>
                <a:gd name="T40" fmla="*/ 615096 w 171"/>
                <a:gd name="T41" fmla="*/ 0 h 153"/>
                <a:gd name="T42" fmla="*/ 588842 w 171"/>
                <a:gd name="T43" fmla="*/ 465750 h 153"/>
                <a:gd name="T44" fmla="*/ 82513 w 171"/>
                <a:gd name="T45" fmla="*/ 465750 h 153"/>
                <a:gd name="T46" fmla="*/ 82513 w 171"/>
                <a:gd name="T47" fmla="*/ 52585 h 153"/>
                <a:gd name="T48" fmla="*/ 588842 w 171"/>
                <a:gd name="T49" fmla="*/ 52585 h 153"/>
                <a:gd name="T50" fmla="*/ 588842 w 171"/>
                <a:gd name="T51" fmla="*/ 465750 h 1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1"/>
                <a:gd name="T79" fmla="*/ 0 h 153"/>
                <a:gd name="T80" fmla="*/ 171 w 171"/>
                <a:gd name="T81" fmla="*/ 153 h 15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1" h="153">
                  <a:moveTo>
                    <a:pt x="16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8" y="3"/>
                    <a:pt x="8" y="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2" y="82"/>
                    <a:pt x="0" y="84"/>
                    <a:pt x="0" y="86"/>
                  </a:cubicBezTo>
                  <a:cubicBezTo>
                    <a:pt x="0" y="88"/>
                    <a:pt x="2" y="90"/>
                    <a:pt x="4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4"/>
                    <a:pt x="11" y="138"/>
                    <a:pt x="15" y="138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7" y="139"/>
                    <a:pt x="97" y="13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51"/>
                    <a:pt x="99" y="153"/>
                    <a:pt x="102" y="153"/>
                  </a:cubicBezTo>
                  <a:cubicBezTo>
                    <a:pt x="104" y="153"/>
                    <a:pt x="106" y="151"/>
                    <a:pt x="106" y="149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6" y="139"/>
                    <a:pt x="106" y="138"/>
                    <a:pt x="105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8" y="138"/>
                    <a:pt x="171" y="134"/>
                    <a:pt x="171" y="131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1" y="3"/>
                    <a:pt x="168" y="0"/>
                    <a:pt x="164" y="0"/>
                  </a:cubicBezTo>
                  <a:close/>
                  <a:moveTo>
                    <a:pt x="157" y="124"/>
                  </a:moveTo>
                  <a:cubicBezTo>
                    <a:pt x="22" y="124"/>
                    <a:pt x="22" y="124"/>
                    <a:pt x="22" y="12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57" y="14"/>
                    <a:pt x="157" y="14"/>
                    <a:pt x="157" y="14"/>
                  </a:cubicBezTo>
                  <a:lnTo>
                    <a:pt x="157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16"/>
            <p:cNvSpPr>
              <a:spLocks noChangeArrowheads="1"/>
            </p:cNvSpPr>
            <p:nvPr/>
          </p:nvSpPr>
          <p:spPr bwMode="auto">
            <a:xfrm>
              <a:off x="250825" y="190500"/>
              <a:ext cx="214313" cy="206375"/>
            </a:xfrm>
            <a:custGeom>
              <a:avLst/>
              <a:gdLst>
                <a:gd name="T0" fmla="*/ 11280 w 57"/>
                <a:gd name="T1" fmla="*/ 206375 h 55"/>
                <a:gd name="T2" fmla="*/ 142875 w 57"/>
                <a:gd name="T3" fmla="*/ 187614 h 55"/>
                <a:gd name="T4" fmla="*/ 150395 w 57"/>
                <a:gd name="T5" fmla="*/ 180109 h 55"/>
                <a:gd name="T6" fmla="*/ 146635 w 57"/>
                <a:gd name="T7" fmla="*/ 168852 h 55"/>
                <a:gd name="T8" fmla="*/ 112796 w 57"/>
                <a:gd name="T9" fmla="*/ 127577 h 55"/>
                <a:gd name="T10" fmla="*/ 203033 w 57"/>
                <a:gd name="T11" fmla="*/ 41275 h 55"/>
                <a:gd name="T12" fmla="*/ 203033 w 57"/>
                <a:gd name="T13" fmla="*/ 7505 h 55"/>
                <a:gd name="T14" fmla="*/ 184234 w 57"/>
                <a:gd name="T15" fmla="*/ 0 h 55"/>
                <a:gd name="T16" fmla="*/ 172954 w 57"/>
                <a:gd name="T17" fmla="*/ 7505 h 55"/>
                <a:gd name="T18" fmla="*/ 78957 w 57"/>
                <a:gd name="T19" fmla="*/ 97559 h 55"/>
                <a:gd name="T20" fmla="*/ 41359 w 57"/>
                <a:gd name="T21" fmla="*/ 56284 h 55"/>
                <a:gd name="T22" fmla="*/ 33839 w 57"/>
                <a:gd name="T23" fmla="*/ 52532 h 55"/>
                <a:gd name="T24" fmla="*/ 30079 w 57"/>
                <a:gd name="T25" fmla="*/ 56284 h 55"/>
                <a:gd name="T26" fmla="*/ 22559 w 57"/>
                <a:gd name="T27" fmla="*/ 63789 h 55"/>
                <a:gd name="T28" fmla="*/ 0 w 57"/>
                <a:gd name="T29" fmla="*/ 191366 h 55"/>
                <a:gd name="T30" fmla="*/ 3760 w 57"/>
                <a:gd name="T31" fmla="*/ 202623 h 55"/>
                <a:gd name="T32" fmla="*/ 11280 w 57"/>
                <a:gd name="T33" fmla="*/ 206375 h 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"/>
                <a:gd name="T52" fmla="*/ 0 h 55"/>
                <a:gd name="T53" fmla="*/ 57 w 57"/>
                <a:gd name="T54" fmla="*/ 55 h 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" h="55">
                  <a:moveTo>
                    <a:pt x="3" y="55"/>
                  </a:moveTo>
                  <a:cubicBezTo>
                    <a:pt x="38" y="50"/>
                    <a:pt x="38" y="50"/>
                    <a:pt x="38" y="50"/>
                  </a:cubicBezTo>
                  <a:cubicBezTo>
                    <a:pt x="39" y="50"/>
                    <a:pt x="40" y="49"/>
                    <a:pt x="40" y="48"/>
                  </a:cubicBezTo>
                  <a:cubicBezTo>
                    <a:pt x="41" y="47"/>
                    <a:pt x="40" y="45"/>
                    <a:pt x="39" y="4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7" y="8"/>
                    <a:pt x="57" y="4"/>
                    <a:pt x="54" y="2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8" y="0"/>
                    <a:pt x="47" y="1"/>
                    <a:pt x="46" y="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0" y="14"/>
                    <a:pt x="9" y="14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6"/>
                    <a:pt x="6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4"/>
                    <a:pt x="3" y="55"/>
                    <a:pt x="3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" name="Freeform 17"/>
          <p:cNvSpPr>
            <a:spLocks noEditPoints="1" noChangeArrowheads="1"/>
          </p:cNvSpPr>
          <p:nvPr/>
        </p:nvSpPr>
        <p:spPr bwMode="auto">
          <a:xfrm>
            <a:off x="3282266" y="2349989"/>
            <a:ext cx="609600" cy="609600"/>
          </a:xfrm>
          <a:custGeom>
            <a:avLst/>
            <a:gdLst>
              <a:gd name="T0" fmla="*/ 522956 w 197"/>
              <a:gd name="T1" fmla="*/ 256837 h 197"/>
              <a:gd name="T2" fmla="*/ 556995 w 197"/>
              <a:gd name="T3" fmla="*/ 198043 h 197"/>
              <a:gd name="T4" fmla="*/ 522956 w 197"/>
              <a:gd name="T5" fmla="*/ 139249 h 197"/>
              <a:gd name="T6" fmla="*/ 454879 w 197"/>
              <a:gd name="T7" fmla="*/ 139249 h 197"/>
              <a:gd name="T8" fmla="*/ 457974 w 197"/>
              <a:gd name="T9" fmla="*/ 40227 h 197"/>
              <a:gd name="T10" fmla="*/ 374424 w 197"/>
              <a:gd name="T11" fmla="*/ 92832 h 197"/>
              <a:gd name="T12" fmla="*/ 337291 w 197"/>
              <a:gd name="T13" fmla="*/ 34039 h 197"/>
              <a:gd name="T14" fmla="*/ 272309 w 197"/>
              <a:gd name="T15" fmla="*/ 34039 h 197"/>
              <a:gd name="T16" fmla="*/ 235176 w 197"/>
              <a:gd name="T17" fmla="*/ 92832 h 197"/>
              <a:gd name="T18" fmla="*/ 151626 w 197"/>
              <a:gd name="T19" fmla="*/ 40227 h 197"/>
              <a:gd name="T20" fmla="*/ 154721 w 197"/>
              <a:gd name="T21" fmla="*/ 139249 h 197"/>
              <a:gd name="T22" fmla="*/ 83549 w 197"/>
              <a:gd name="T23" fmla="*/ 139249 h 197"/>
              <a:gd name="T24" fmla="*/ 52605 w 197"/>
              <a:gd name="T25" fmla="*/ 198043 h 197"/>
              <a:gd name="T26" fmla="*/ 86644 w 197"/>
              <a:gd name="T27" fmla="*/ 256837 h 197"/>
              <a:gd name="T28" fmla="*/ 0 w 197"/>
              <a:gd name="T29" fmla="*/ 306347 h 197"/>
              <a:gd name="T30" fmla="*/ 86644 w 197"/>
              <a:gd name="T31" fmla="*/ 352763 h 197"/>
              <a:gd name="T32" fmla="*/ 52605 w 197"/>
              <a:gd name="T33" fmla="*/ 411557 h 197"/>
              <a:gd name="T34" fmla="*/ 83549 w 197"/>
              <a:gd name="T35" fmla="*/ 470351 h 197"/>
              <a:gd name="T36" fmla="*/ 154721 w 197"/>
              <a:gd name="T37" fmla="*/ 470351 h 197"/>
              <a:gd name="T38" fmla="*/ 151626 w 197"/>
              <a:gd name="T39" fmla="*/ 569373 h 197"/>
              <a:gd name="T40" fmla="*/ 235176 w 197"/>
              <a:gd name="T41" fmla="*/ 516768 h 197"/>
              <a:gd name="T42" fmla="*/ 272309 w 197"/>
              <a:gd name="T43" fmla="*/ 575561 h 197"/>
              <a:gd name="T44" fmla="*/ 337291 w 197"/>
              <a:gd name="T45" fmla="*/ 575561 h 197"/>
              <a:gd name="T46" fmla="*/ 374424 w 197"/>
              <a:gd name="T47" fmla="*/ 516768 h 197"/>
              <a:gd name="T48" fmla="*/ 457974 w 197"/>
              <a:gd name="T49" fmla="*/ 569373 h 197"/>
              <a:gd name="T50" fmla="*/ 454879 w 197"/>
              <a:gd name="T51" fmla="*/ 470351 h 197"/>
              <a:gd name="T52" fmla="*/ 522956 w 197"/>
              <a:gd name="T53" fmla="*/ 470351 h 197"/>
              <a:gd name="T54" fmla="*/ 556995 w 197"/>
              <a:gd name="T55" fmla="*/ 411557 h 197"/>
              <a:gd name="T56" fmla="*/ 522956 w 197"/>
              <a:gd name="T57" fmla="*/ 352763 h 197"/>
              <a:gd name="T58" fmla="*/ 609600 w 197"/>
              <a:gd name="T59" fmla="*/ 306347 h 197"/>
              <a:gd name="T60" fmla="*/ 303253 w 197"/>
              <a:gd name="T61" fmla="*/ 396085 h 197"/>
              <a:gd name="T62" fmla="*/ 303253 w 197"/>
              <a:gd name="T63" fmla="*/ 213515 h 197"/>
              <a:gd name="T64" fmla="*/ 303253 w 197"/>
              <a:gd name="T65" fmla="*/ 396085 h 1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97"/>
              <a:gd name="T100" fmla="*/ 0 h 197"/>
              <a:gd name="T101" fmla="*/ 197 w 197"/>
              <a:gd name="T102" fmla="*/ 197 h 19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97" h="197">
                <a:moveTo>
                  <a:pt x="186" y="88"/>
                </a:moveTo>
                <a:cubicBezTo>
                  <a:pt x="169" y="83"/>
                  <a:pt x="169" y="83"/>
                  <a:pt x="169" y="83"/>
                </a:cubicBezTo>
                <a:cubicBezTo>
                  <a:pt x="168" y="81"/>
                  <a:pt x="168" y="79"/>
                  <a:pt x="167" y="76"/>
                </a:cubicBezTo>
                <a:cubicBezTo>
                  <a:pt x="180" y="64"/>
                  <a:pt x="180" y="64"/>
                  <a:pt x="180" y="64"/>
                </a:cubicBezTo>
                <a:cubicBezTo>
                  <a:pt x="184" y="59"/>
                  <a:pt x="186" y="54"/>
                  <a:pt x="184" y="49"/>
                </a:cubicBezTo>
                <a:cubicBezTo>
                  <a:pt x="181" y="44"/>
                  <a:pt x="175" y="44"/>
                  <a:pt x="169" y="45"/>
                </a:cubicBezTo>
                <a:cubicBezTo>
                  <a:pt x="152" y="50"/>
                  <a:pt x="152" y="50"/>
                  <a:pt x="152" y="50"/>
                </a:cubicBezTo>
                <a:cubicBezTo>
                  <a:pt x="150" y="48"/>
                  <a:pt x="148" y="47"/>
                  <a:pt x="147" y="45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3" y="22"/>
                  <a:pt x="153" y="16"/>
                  <a:pt x="148" y="13"/>
                </a:cubicBezTo>
                <a:cubicBezTo>
                  <a:pt x="143" y="10"/>
                  <a:pt x="137" y="13"/>
                  <a:pt x="133" y="17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18" y="29"/>
                  <a:pt x="116" y="29"/>
                  <a:pt x="113" y="28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7" y="5"/>
                  <a:pt x="104" y="0"/>
                  <a:pt x="98" y="0"/>
                </a:cubicBezTo>
                <a:cubicBezTo>
                  <a:pt x="93" y="0"/>
                  <a:pt x="89" y="5"/>
                  <a:pt x="88" y="11"/>
                </a:cubicBezTo>
                <a:cubicBezTo>
                  <a:pt x="83" y="28"/>
                  <a:pt x="83" y="28"/>
                  <a:pt x="83" y="28"/>
                </a:cubicBezTo>
                <a:cubicBezTo>
                  <a:pt x="81" y="28"/>
                  <a:pt x="78" y="29"/>
                  <a:pt x="76" y="30"/>
                </a:cubicBezTo>
                <a:cubicBezTo>
                  <a:pt x="63" y="17"/>
                  <a:pt x="63" y="17"/>
                  <a:pt x="63" y="17"/>
                </a:cubicBezTo>
                <a:cubicBezTo>
                  <a:pt x="59" y="13"/>
                  <a:pt x="54" y="10"/>
                  <a:pt x="49" y="13"/>
                </a:cubicBezTo>
                <a:cubicBezTo>
                  <a:pt x="44" y="16"/>
                  <a:pt x="44" y="22"/>
                  <a:pt x="45" y="28"/>
                </a:cubicBezTo>
                <a:cubicBezTo>
                  <a:pt x="50" y="45"/>
                  <a:pt x="50" y="45"/>
                  <a:pt x="50" y="45"/>
                </a:cubicBezTo>
                <a:cubicBezTo>
                  <a:pt x="48" y="47"/>
                  <a:pt x="46" y="48"/>
                  <a:pt x="45" y="50"/>
                </a:cubicBezTo>
                <a:cubicBezTo>
                  <a:pt x="27" y="45"/>
                  <a:pt x="27" y="45"/>
                  <a:pt x="27" y="45"/>
                </a:cubicBezTo>
                <a:cubicBezTo>
                  <a:pt x="21" y="44"/>
                  <a:pt x="16" y="44"/>
                  <a:pt x="13" y="49"/>
                </a:cubicBezTo>
                <a:cubicBezTo>
                  <a:pt x="10" y="54"/>
                  <a:pt x="13" y="59"/>
                  <a:pt x="17" y="64"/>
                </a:cubicBezTo>
                <a:cubicBezTo>
                  <a:pt x="30" y="76"/>
                  <a:pt x="30" y="76"/>
                  <a:pt x="30" y="76"/>
                </a:cubicBezTo>
                <a:cubicBezTo>
                  <a:pt x="29" y="79"/>
                  <a:pt x="28" y="81"/>
                  <a:pt x="28" y="83"/>
                </a:cubicBezTo>
                <a:cubicBezTo>
                  <a:pt x="10" y="88"/>
                  <a:pt x="10" y="88"/>
                  <a:pt x="10" y="88"/>
                </a:cubicBezTo>
                <a:cubicBezTo>
                  <a:pt x="5" y="90"/>
                  <a:pt x="0" y="93"/>
                  <a:pt x="0" y="99"/>
                </a:cubicBezTo>
                <a:cubicBezTo>
                  <a:pt x="0" y="104"/>
                  <a:pt x="5" y="107"/>
                  <a:pt x="10" y="109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28" y="116"/>
                  <a:pt x="29" y="118"/>
                  <a:pt x="30" y="121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3" y="138"/>
                  <a:pt x="10" y="143"/>
                  <a:pt x="13" y="148"/>
                </a:cubicBezTo>
                <a:cubicBezTo>
                  <a:pt x="16" y="153"/>
                  <a:pt x="22" y="153"/>
                  <a:pt x="27" y="152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6" y="149"/>
                  <a:pt x="48" y="150"/>
                  <a:pt x="50" y="152"/>
                </a:cubicBezTo>
                <a:cubicBezTo>
                  <a:pt x="45" y="169"/>
                  <a:pt x="45" y="169"/>
                  <a:pt x="45" y="169"/>
                </a:cubicBezTo>
                <a:cubicBezTo>
                  <a:pt x="44" y="175"/>
                  <a:pt x="44" y="181"/>
                  <a:pt x="49" y="184"/>
                </a:cubicBezTo>
                <a:cubicBezTo>
                  <a:pt x="54" y="187"/>
                  <a:pt x="59" y="184"/>
                  <a:pt x="63" y="180"/>
                </a:cubicBezTo>
                <a:cubicBezTo>
                  <a:pt x="76" y="167"/>
                  <a:pt x="76" y="167"/>
                  <a:pt x="76" y="167"/>
                </a:cubicBezTo>
                <a:cubicBezTo>
                  <a:pt x="78" y="168"/>
                  <a:pt x="81" y="169"/>
                  <a:pt x="83" y="169"/>
                </a:cubicBezTo>
                <a:cubicBezTo>
                  <a:pt x="88" y="186"/>
                  <a:pt x="88" y="186"/>
                  <a:pt x="88" y="186"/>
                </a:cubicBezTo>
                <a:cubicBezTo>
                  <a:pt x="90" y="192"/>
                  <a:pt x="93" y="197"/>
                  <a:pt x="98" y="197"/>
                </a:cubicBezTo>
                <a:cubicBezTo>
                  <a:pt x="104" y="197"/>
                  <a:pt x="107" y="192"/>
                  <a:pt x="109" y="186"/>
                </a:cubicBezTo>
                <a:cubicBezTo>
                  <a:pt x="113" y="169"/>
                  <a:pt x="113" y="169"/>
                  <a:pt x="113" y="169"/>
                </a:cubicBezTo>
                <a:cubicBezTo>
                  <a:pt x="116" y="169"/>
                  <a:pt x="118" y="168"/>
                  <a:pt x="121" y="167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8" y="184"/>
                  <a:pt x="143" y="187"/>
                  <a:pt x="148" y="184"/>
                </a:cubicBezTo>
                <a:cubicBezTo>
                  <a:pt x="153" y="181"/>
                  <a:pt x="153" y="175"/>
                  <a:pt x="151" y="169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48" y="150"/>
                  <a:pt x="150" y="149"/>
                  <a:pt x="152" y="147"/>
                </a:cubicBezTo>
                <a:cubicBezTo>
                  <a:pt x="169" y="152"/>
                  <a:pt x="169" y="152"/>
                  <a:pt x="169" y="152"/>
                </a:cubicBezTo>
                <a:cubicBezTo>
                  <a:pt x="175" y="153"/>
                  <a:pt x="181" y="153"/>
                  <a:pt x="184" y="148"/>
                </a:cubicBezTo>
                <a:cubicBezTo>
                  <a:pt x="186" y="143"/>
                  <a:pt x="184" y="138"/>
                  <a:pt x="180" y="133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68" y="118"/>
                  <a:pt x="168" y="116"/>
                  <a:pt x="169" y="114"/>
                </a:cubicBezTo>
                <a:cubicBezTo>
                  <a:pt x="186" y="109"/>
                  <a:pt x="186" y="109"/>
                  <a:pt x="186" y="109"/>
                </a:cubicBezTo>
                <a:cubicBezTo>
                  <a:pt x="192" y="107"/>
                  <a:pt x="197" y="104"/>
                  <a:pt x="197" y="99"/>
                </a:cubicBezTo>
                <a:cubicBezTo>
                  <a:pt x="197" y="93"/>
                  <a:pt x="192" y="90"/>
                  <a:pt x="186" y="88"/>
                </a:cubicBezTo>
                <a:close/>
                <a:moveTo>
                  <a:pt x="98" y="128"/>
                </a:moveTo>
                <a:cubicBezTo>
                  <a:pt x="82" y="128"/>
                  <a:pt x="68" y="115"/>
                  <a:pt x="68" y="99"/>
                </a:cubicBezTo>
                <a:cubicBezTo>
                  <a:pt x="68" y="82"/>
                  <a:pt x="82" y="69"/>
                  <a:pt x="98" y="69"/>
                </a:cubicBezTo>
                <a:cubicBezTo>
                  <a:pt x="115" y="69"/>
                  <a:pt x="128" y="82"/>
                  <a:pt x="128" y="99"/>
                </a:cubicBezTo>
                <a:cubicBezTo>
                  <a:pt x="128" y="115"/>
                  <a:pt x="115" y="128"/>
                  <a:pt x="98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806379" y="379588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4910835" y="379588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5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5" grpId="0" animBg="1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Freeform 5"/>
          <p:cNvSpPr>
            <a:spLocks/>
          </p:cNvSpPr>
          <p:nvPr/>
        </p:nvSpPr>
        <p:spPr bwMode="auto">
          <a:xfrm>
            <a:off x="1903404" y="2613670"/>
            <a:ext cx="1055861" cy="761999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2985987" y="1851670"/>
            <a:ext cx="1055861" cy="1524000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4043821" y="2232668"/>
            <a:ext cx="1055861" cy="1143001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5099682" y="1927870"/>
            <a:ext cx="1055861" cy="1447800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6155542" y="2305694"/>
            <a:ext cx="1055861" cy="1069975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264123" y="2862294"/>
            <a:ext cx="49148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85%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334025" y="2862294"/>
            <a:ext cx="47545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70%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389886" y="2862294"/>
            <a:ext cx="47545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78%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38533" y="2862294"/>
            <a:ext cx="48987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60%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2185593" y="2862294"/>
            <a:ext cx="49148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dirty="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45%</a:t>
            </a: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806379" y="3915802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4910835" y="3915802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5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空心弧 5"/>
          <p:cNvSpPr>
            <a:spLocks noChangeAspect="1"/>
          </p:cNvSpPr>
          <p:nvPr/>
        </p:nvSpPr>
        <p:spPr>
          <a:xfrm rot="2134792">
            <a:off x="2012069" y="2102077"/>
            <a:ext cx="1289539" cy="1289539"/>
          </a:xfrm>
          <a:prstGeom prst="blockArc">
            <a:avLst>
              <a:gd name="adj1" fmla="val 14033861"/>
              <a:gd name="adj2" fmla="val 1597257"/>
              <a:gd name="adj3" fmla="val 5428"/>
            </a:avLst>
          </a:prstGeom>
          <a:solidFill>
            <a:srgbClr val="D72727"/>
          </a:solidFill>
          <a:ln>
            <a:noFill/>
          </a:ln>
          <a:extLst/>
        </p:spPr>
        <p:txBody>
          <a:bodyPr vert="horz" wrap="square" lIns="43343" tIns="21772" rIns="43343" bIns="21772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9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空心弧 8"/>
          <p:cNvSpPr>
            <a:spLocks noChangeAspect="1"/>
          </p:cNvSpPr>
          <p:nvPr/>
        </p:nvSpPr>
        <p:spPr>
          <a:xfrm rot="14609616">
            <a:off x="1979712" y="2025704"/>
            <a:ext cx="1442286" cy="1442286"/>
          </a:xfrm>
          <a:prstGeom prst="blockArc">
            <a:avLst>
              <a:gd name="adj1" fmla="val 10669547"/>
              <a:gd name="adj2" fmla="val 1623635"/>
              <a:gd name="adj3" fmla="val 14268"/>
            </a:avLst>
          </a:prstGeom>
          <a:solidFill>
            <a:srgbClr val="E72D48"/>
          </a:solidFill>
          <a:ln>
            <a:noFill/>
          </a:ln>
          <a:extLst/>
        </p:spPr>
        <p:txBody>
          <a:bodyPr vert="horz" wrap="square" lIns="68269" tIns="34284" rIns="68269" bIns="34284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TextBox 52"/>
          <p:cNvSpPr txBox="1"/>
          <p:nvPr/>
        </p:nvSpPr>
        <p:spPr>
          <a:xfrm>
            <a:off x="2406695" y="2438797"/>
            <a:ext cx="588316" cy="623235"/>
          </a:xfrm>
          <a:prstGeom prst="rect">
            <a:avLst/>
          </a:prstGeom>
          <a:noFill/>
        </p:spPr>
        <p:txBody>
          <a:bodyPr wrap="none" lIns="68269" tIns="34284" rIns="68269" bIns="34284" rtlCol="0">
            <a:spAutoFit/>
          </a:bodyPr>
          <a:lstStyle/>
          <a:p>
            <a:pPr algn="ctr" defTabSz="6823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kern="0" dirty="0" smtClean="0">
                <a:solidFill>
                  <a:srgbClr val="D72727"/>
                </a:solidFill>
                <a:latin typeface="Steelfish" pitchFamily="2" charset="0"/>
                <a:cs typeface="+mn-ea"/>
                <a:sym typeface="+mn-lt"/>
              </a:rPr>
              <a:t>61%</a:t>
            </a:r>
            <a:endParaRPr lang="zh-CN" altLang="en-US" sz="3600" kern="0" dirty="0">
              <a:solidFill>
                <a:srgbClr val="D72727"/>
              </a:solidFill>
              <a:latin typeface="Steelfish" pitchFamily="2" charset="0"/>
              <a:cs typeface="+mn-ea"/>
              <a:sym typeface="+mn-lt"/>
            </a:endParaRPr>
          </a:p>
        </p:txBody>
      </p:sp>
      <p:sp>
        <p:nvSpPr>
          <p:cNvPr id="11" name="空心弧 10"/>
          <p:cNvSpPr>
            <a:spLocks noChangeAspect="1"/>
          </p:cNvSpPr>
          <p:nvPr/>
        </p:nvSpPr>
        <p:spPr>
          <a:xfrm rot="9198756">
            <a:off x="3897613" y="2102077"/>
            <a:ext cx="1289539" cy="1289539"/>
          </a:xfrm>
          <a:prstGeom prst="blockArc">
            <a:avLst>
              <a:gd name="adj1" fmla="val 6741740"/>
              <a:gd name="adj2" fmla="val 1597257"/>
              <a:gd name="adj3" fmla="val 5428"/>
            </a:avLst>
          </a:prstGeom>
          <a:solidFill>
            <a:srgbClr val="D72727"/>
          </a:solidFill>
          <a:ln>
            <a:noFill/>
          </a:ln>
          <a:extLst/>
        </p:spPr>
        <p:txBody>
          <a:bodyPr vert="horz" wrap="square" lIns="43343" tIns="21772" rIns="43343" bIns="21772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9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空心弧 11"/>
          <p:cNvSpPr>
            <a:spLocks noChangeAspect="1"/>
          </p:cNvSpPr>
          <p:nvPr/>
        </p:nvSpPr>
        <p:spPr>
          <a:xfrm rot="14609616">
            <a:off x="3812280" y="2025704"/>
            <a:ext cx="1442286" cy="1442286"/>
          </a:xfrm>
          <a:prstGeom prst="blockArc">
            <a:avLst>
              <a:gd name="adj1" fmla="val 17674159"/>
              <a:gd name="adj2" fmla="val 1623635"/>
              <a:gd name="adj3" fmla="val 14268"/>
            </a:avLst>
          </a:prstGeom>
          <a:solidFill>
            <a:srgbClr val="E72D48"/>
          </a:solidFill>
          <a:ln>
            <a:noFill/>
          </a:ln>
          <a:extLst/>
        </p:spPr>
        <p:txBody>
          <a:bodyPr vert="horz" wrap="square" lIns="68269" tIns="34284" rIns="68269" bIns="34284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TextBox 240"/>
          <p:cNvSpPr txBox="1"/>
          <p:nvPr/>
        </p:nvSpPr>
        <p:spPr>
          <a:xfrm>
            <a:off x="4208006" y="2438797"/>
            <a:ext cx="650832" cy="623235"/>
          </a:xfrm>
          <a:prstGeom prst="rect">
            <a:avLst/>
          </a:prstGeom>
          <a:noFill/>
        </p:spPr>
        <p:txBody>
          <a:bodyPr wrap="none" lIns="68269" tIns="34284" rIns="68269" bIns="34284" rtlCol="0">
            <a:spAutoFit/>
          </a:bodyPr>
          <a:lstStyle/>
          <a:p>
            <a:pPr algn="ctr" defTabSz="6823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kern="0" dirty="0" smtClean="0">
                <a:solidFill>
                  <a:srgbClr val="D72727"/>
                </a:solidFill>
                <a:latin typeface="Steelfish" pitchFamily="2" charset="0"/>
                <a:cs typeface="+mn-ea"/>
                <a:sym typeface="+mn-lt"/>
              </a:rPr>
              <a:t>28%</a:t>
            </a:r>
            <a:endParaRPr lang="zh-CN" altLang="en-US" sz="3600" kern="0" dirty="0">
              <a:solidFill>
                <a:srgbClr val="D72727"/>
              </a:solidFill>
              <a:latin typeface="Steelfish" pitchFamily="2" charset="0"/>
              <a:cs typeface="+mn-ea"/>
              <a:sym typeface="+mn-lt"/>
            </a:endParaRPr>
          </a:p>
        </p:txBody>
      </p:sp>
      <p:sp>
        <p:nvSpPr>
          <p:cNvPr id="14" name="空心弧 13"/>
          <p:cNvSpPr>
            <a:spLocks noChangeAspect="1"/>
          </p:cNvSpPr>
          <p:nvPr/>
        </p:nvSpPr>
        <p:spPr>
          <a:xfrm rot="9198756">
            <a:off x="5735328" y="2107165"/>
            <a:ext cx="1289539" cy="1289539"/>
          </a:xfrm>
          <a:prstGeom prst="blockArc">
            <a:avLst>
              <a:gd name="adj1" fmla="val 6741740"/>
              <a:gd name="adj2" fmla="val 1597257"/>
              <a:gd name="adj3" fmla="val 5428"/>
            </a:avLst>
          </a:prstGeom>
          <a:solidFill>
            <a:srgbClr val="D72727"/>
          </a:solidFill>
          <a:ln>
            <a:noFill/>
          </a:ln>
          <a:extLst/>
        </p:spPr>
        <p:txBody>
          <a:bodyPr vert="horz" wrap="square" lIns="43343" tIns="21772" rIns="43343" bIns="21772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9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5" name="空心弧 14"/>
          <p:cNvSpPr>
            <a:spLocks noChangeAspect="1"/>
          </p:cNvSpPr>
          <p:nvPr/>
        </p:nvSpPr>
        <p:spPr>
          <a:xfrm rot="14609616">
            <a:off x="5649994" y="2030791"/>
            <a:ext cx="1442286" cy="1442286"/>
          </a:xfrm>
          <a:prstGeom prst="blockArc">
            <a:avLst>
              <a:gd name="adj1" fmla="val 6812137"/>
              <a:gd name="adj2" fmla="val 1623635"/>
              <a:gd name="adj3" fmla="val 14268"/>
            </a:avLst>
          </a:prstGeom>
          <a:solidFill>
            <a:srgbClr val="E72D48"/>
          </a:solidFill>
          <a:ln>
            <a:noFill/>
          </a:ln>
          <a:extLst/>
        </p:spPr>
        <p:txBody>
          <a:bodyPr vert="horz" wrap="square" lIns="68269" tIns="34284" rIns="68269" bIns="34284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TextBox 240"/>
          <p:cNvSpPr txBox="1"/>
          <p:nvPr/>
        </p:nvSpPr>
        <p:spPr>
          <a:xfrm>
            <a:off x="6064957" y="2443905"/>
            <a:ext cx="612361" cy="623235"/>
          </a:xfrm>
          <a:prstGeom prst="rect">
            <a:avLst/>
          </a:prstGeom>
          <a:noFill/>
        </p:spPr>
        <p:txBody>
          <a:bodyPr wrap="none" lIns="68269" tIns="34284" rIns="68269" bIns="34284" rtlCol="0">
            <a:spAutoFit/>
          </a:bodyPr>
          <a:lstStyle/>
          <a:p>
            <a:pPr algn="ctr" defTabSz="6823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kern="0" dirty="0" smtClean="0">
                <a:solidFill>
                  <a:srgbClr val="D72727"/>
                </a:solidFill>
                <a:latin typeface="Steelfish" pitchFamily="2" charset="0"/>
                <a:cs typeface="+mn-ea"/>
                <a:sym typeface="+mn-lt"/>
              </a:rPr>
              <a:t>77%</a:t>
            </a:r>
            <a:endParaRPr lang="zh-CN" altLang="en-US" sz="3600" kern="0" dirty="0">
              <a:solidFill>
                <a:srgbClr val="D72727"/>
              </a:solidFill>
              <a:latin typeface="Steelfish" pitchFamily="2" charset="0"/>
              <a:cs typeface="+mn-ea"/>
              <a:sym typeface="+mn-lt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806379" y="3867894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4910835" y="3867894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5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81" y="0"/>
            <a:ext cx="9144000" cy="5143500"/>
          </a:xfrm>
          <a:prstGeom prst="rect">
            <a:avLst/>
          </a:prstGeom>
        </p:spPr>
      </p:pic>
      <p:sp>
        <p:nvSpPr>
          <p:cNvPr id="8" name="MH_Others_2"/>
          <p:cNvSpPr txBox="1"/>
          <p:nvPr>
            <p:custDataLst>
              <p:tags r:id="rId1"/>
            </p:custDataLst>
          </p:nvPr>
        </p:nvSpPr>
        <p:spPr>
          <a:xfrm>
            <a:off x="3635896" y="1827984"/>
            <a:ext cx="1292442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0" dirty="0" smtClean="0">
                <a:solidFill>
                  <a:schemeClr val="bg1"/>
                </a:solidFill>
                <a:latin typeface="Steelfish" pitchFamily="2" charset="0"/>
                <a:ea typeface="微软雅黑" panose="020B0503020204020204" pitchFamily="34" charset="-122"/>
                <a:sym typeface="Arial" panose="020B0604020202020204" pitchFamily="34" charset="0"/>
              </a:rPr>
              <a:t>PART 04</a:t>
            </a:r>
            <a:endParaRPr lang="zh-CN" altLang="en-US" sz="4400" b="0" dirty="0">
              <a:solidFill>
                <a:schemeClr val="bg1"/>
              </a:solidFill>
              <a:latin typeface="Steelfish" pitchFamily="2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标题层"/>
          <p:cNvSpPr txBox="1"/>
          <p:nvPr/>
        </p:nvSpPr>
        <p:spPr bwMode="auto">
          <a:xfrm>
            <a:off x="4871150" y="1966069"/>
            <a:ext cx="2653178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季度工作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</a:p>
        </p:txBody>
      </p:sp>
      <p:sp>
        <p:nvSpPr>
          <p:cNvPr id="11" name="标题层"/>
          <p:cNvSpPr txBox="1"/>
          <p:nvPr/>
        </p:nvSpPr>
        <p:spPr bwMode="auto">
          <a:xfrm>
            <a:off x="3635896" y="2951294"/>
            <a:ext cx="3384376" cy="700576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添加内容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单击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333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25"/>
                            </p:stCondLst>
                            <p:childTnLst>
                              <p:par>
                                <p:cTn id="24" presetID="2" presetClass="entr" presetSubtype="2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123728" y="2216538"/>
            <a:ext cx="4464496" cy="1219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年终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总结是人们对一年来的工作学习进行回顾和分析，从中找出经验和教训，引出规律性认识，以指导今后工作和实践活动的一种应用文体。年终总结的内容包括一年来的情况概述、成绩和经验、存在的问题和教训、今后努力的方向。年终总结可以大体分为：单位总结、个人总结、综合性总结、专题总结等。</a:t>
            </a:r>
          </a:p>
        </p:txBody>
      </p:sp>
      <p:sp>
        <p:nvSpPr>
          <p:cNvPr id="5" name="矩形 4"/>
          <p:cNvSpPr/>
          <p:nvPr/>
        </p:nvSpPr>
        <p:spPr>
          <a:xfrm>
            <a:off x="2195736" y="1563638"/>
            <a:ext cx="9362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Steelfish" pitchFamily="2" charset="0"/>
                <a:ea typeface="微软雅黑" pitchFamily="34" charset="-122"/>
              </a:rPr>
              <a:t>前言</a:t>
            </a:r>
            <a:endParaRPr lang="zh-CN" altLang="en-US" sz="2800" dirty="0">
              <a:latin typeface="Steelfish" pitchFamily="2" charset="0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267744" y="2139702"/>
            <a:ext cx="42484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059832" y="1554927"/>
            <a:ext cx="16685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Steelfish" pitchFamily="2" charset="0"/>
                <a:ea typeface="微软雅黑" pitchFamily="34" charset="-122"/>
              </a:rPr>
              <a:t>PREFACE</a:t>
            </a:r>
            <a:endParaRPr lang="zh-CN" altLang="en-US" sz="3200" dirty="0">
              <a:latin typeface="Steelfish" pitchFamily="2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761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Freeform 233"/>
          <p:cNvSpPr>
            <a:spLocks/>
          </p:cNvSpPr>
          <p:nvPr/>
        </p:nvSpPr>
        <p:spPr bwMode="auto">
          <a:xfrm>
            <a:off x="2886425" y="1982732"/>
            <a:ext cx="1123860" cy="1116542"/>
          </a:xfrm>
          <a:custGeom>
            <a:avLst/>
            <a:gdLst>
              <a:gd name="T0" fmla="*/ 21 w 129"/>
              <a:gd name="T1" fmla="*/ 128 h 128"/>
              <a:gd name="T2" fmla="*/ 117 w 129"/>
              <a:gd name="T3" fmla="*/ 128 h 128"/>
              <a:gd name="T4" fmla="*/ 125 w 129"/>
              <a:gd name="T5" fmla="*/ 115 h 128"/>
              <a:gd name="T6" fmla="*/ 62 w 129"/>
              <a:gd name="T7" fmla="*/ 7 h 128"/>
              <a:gd name="T8" fmla="*/ 47 w 129"/>
              <a:gd name="T9" fmla="*/ 7 h 128"/>
              <a:gd name="T10" fmla="*/ 0 w 129"/>
              <a:gd name="T11" fmla="*/ 90 h 128"/>
              <a:gd name="T12" fmla="*/ 21 w 129"/>
              <a:gd name="T1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21" y="128"/>
                </a:moveTo>
                <a:cubicBezTo>
                  <a:pt x="117" y="128"/>
                  <a:pt x="117" y="128"/>
                  <a:pt x="117" y="128"/>
                </a:cubicBezTo>
                <a:cubicBezTo>
                  <a:pt x="126" y="128"/>
                  <a:pt x="129" y="123"/>
                  <a:pt x="125" y="115"/>
                </a:cubicBezTo>
                <a:cubicBezTo>
                  <a:pt x="62" y="7"/>
                  <a:pt x="62" y="7"/>
                  <a:pt x="62" y="7"/>
                </a:cubicBezTo>
                <a:cubicBezTo>
                  <a:pt x="58" y="0"/>
                  <a:pt x="51" y="0"/>
                  <a:pt x="47" y="7"/>
                </a:cubicBez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19" y="113"/>
                  <a:pt x="21" y="12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234"/>
          <p:cNvSpPr>
            <a:spLocks/>
          </p:cNvSpPr>
          <p:nvPr/>
        </p:nvSpPr>
        <p:spPr bwMode="auto">
          <a:xfrm>
            <a:off x="2886425" y="3177341"/>
            <a:ext cx="1123860" cy="1116542"/>
          </a:xfrm>
          <a:custGeom>
            <a:avLst/>
            <a:gdLst>
              <a:gd name="T0" fmla="*/ 117 w 129"/>
              <a:gd name="T1" fmla="*/ 0 h 128"/>
              <a:gd name="T2" fmla="*/ 21 w 129"/>
              <a:gd name="T3" fmla="*/ 0 h 128"/>
              <a:gd name="T4" fmla="*/ 0 w 129"/>
              <a:gd name="T5" fmla="*/ 38 h 128"/>
              <a:gd name="T6" fmla="*/ 47 w 129"/>
              <a:gd name="T7" fmla="*/ 121 h 128"/>
              <a:gd name="T8" fmla="*/ 62 w 129"/>
              <a:gd name="T9" fmla="*/ 121 h 128"/>
              <a:gd name="T10" fmla="*/ 125 w 129"/>
              <a:gd name="T11" fmla="*/ 12 h 128"/>
              <a:gd name="T12" fmla="*/ 117 w 129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117" y="0"/>
                </a:moveTo>
                <a:cubicBezTo>
                  <a:pt x="21" y="0"/>
                  <a:pt x="21" y="0"/>
                  <a:pt x="21" y="0"/>
                </a:cubicBezTo>
                <a:cubicBezTo>
                  <a:pt x="19" y="15"/>
                  <a:pt x="11" y="29"/>
                  <a:pt x="0" y="38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51" y="128"/>
                  <a:pt x="58" y="128"/>
                  <a:pt x="62" y="12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9" y="5"/>
                  <a:pt x="126" y="0"/>
                  <a:pt x="117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235"/>
          <p:cNvSpPr>
            <a:spLocks/>
          </p:cNvSpPr>
          <p:nvPr/>
        </p:nvSpPr>
        <p:spPr bwMode="auto">
          <a:xfrm>
            <a:off x="1187624" y="1982732"/>
            <a:ext cx="1132806" cy="1116542"/>
          </a:xfrm>
          <a:custGeom>
            <a:avLst/>
            <a:gdLst>
              <a:gd name="T0" fmla="*/ 130 w 130"/>
              <a:gd name="T1" fmla="*/ 90 h 128"/>
              <a:gd name="T2" fmla="*/ 82 w 130"/>
              <a:gd name="T3" fmla="*/ 7 h 128"/>
              <a:gd name="T4" fmla="*/ 67 w 130"/>
              <a:gd name="T5" fmla="*/ 7 h 128"/>
              <a:gd name="T6" fmla="*/ 4 w 130"/>
              <a:gd name="T7" fmla="*/ 115 h 128"/>
              <a:gd name="T8" fmla="*/ 12 w 130"/>
              <a:gd name="T9" fmla="*/ 128 h 128"/>
              <a:gd name="T10" fmla="*/ 109 w 130"/>
              <a:gd name="T11" fmla="*/ 128 h 128"/>
              <a:gd name="T12" fmla="*/ 130 w 130"/>
              <a:gd name="T13" fmla="*/ 9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30" y="90"/>
                </a:moveTo>
                <a:cubicBezTo>
                  <a:pt x="82" y="7"/>
                  <a:pt x="82" y="7"/>
                  <a:pt x="82" y="7"/>
                </a:cubicBezTo>
                <a:cubicBezTo>
                  <a:pt x="78" y="0"/>
                  <a:pt x="71" y="0"/>
                  <a:pt x="67" y="7"/>
                </a:cubicBezTo>
                <a:cubicBezTo>
                  <a:pt x="4" y="115"/>
                  <a:pt x="4" y="115"/>
                  <a:pt x="4" y="115"/>
                </a:cubicBezTo>
                <a:cubicBezTo>
                  <a:pt x="0" y="123"/>
                  <a:pt x="4" y="128"/>
                  <a:pt x="12" y="128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10" y="113"/>
                  <a:pt x="118" y="99"/>
                  <a:pt x="130" y="9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236"/>
          <p:cNvSpPr>
            <a:spLocks/>
          </p:cNvSpPr>
          <p:nvPr/>
        </p:nvSpPr>
        <p:spPr bwMode="auto">
          <a:xfrm>
            <a:off x="1187624" y="3177341"/>
            <a:ext cx="1132806" cy="1116542"/>
          </a:xfrm>
          <a:custGeom>
            <a:avLst/>
            <a:gdLst>
              <a:gd name="T0" fmla="*/ 109 w 130"/>
              <a:gd name="T1" fmla="*/ 0 h 128"/>
              <a:gd name="T2" fmla="*/ 12 w 130"/>
              <a:gd name="T3" fmla="*/ 0 h 128"/>
              <a:gd name="T4" fmla="*/ 4 w 130"/>
              <a:gd name="T5" fmla="*/ 12 h 128"/>
              <a:gd name="T6" fmla="*/ 67 w 130"/>
              <a:gd name="T7" fmla="*/ 121 h 128"/>
              <a:gd name="T8" fmla="*/ 82 w 130"/>
              <a:gd name="T9" fmla="*/ 121 h 128"/>
              <a:gd name="T10" fmla="*/ 130 w 130"/>
              <a:gd name="T11" fmla="*/ 38 h 128"/>
              <a:gd name="T12" fmla="*/ 109 w 130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09" y="0"/>
                </a:moveTo>
                <a:cubicBezTo>
                  <a:pt x="12" y="0"/>
                  <a:pt x="12" y="0"/>
                  <a:pt x="12" y="0"/>
                </a:cubicBezTo>
                <a:cubicBezTo>
                  <a:pt x="4" y="0"/>
                  <a:pt x="0" y="5"/>
                  <a:pt x="4" y="12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71" y="128"/>
                  <a:pt x="78" y="128"/>
                  <a:pt x="82" y="121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18" y="29"/>
                  <a:pt x="110" y="15"/>
                  <a:pt x="109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37"/>
          <p:cNvSpPr>
            <a:spLocks/>
          </p:cNvSpPr>
          <p:nvPr/>
        </p:nvSpPr>
        <p:spPr bwMode="auto">
          <a:xfrm>
            <a:off x="1945538" y="1904663"/>
            <a:ext cx="1288943" cy="819718"/>
          </a:xfrm>
          <a:custGeom>
            <a:avLst/>
            <a:gdLst>
              <a:gd name="T0" fmla="*/ 98 w 148"/>
              <a:gd name="T1" fmla="*/ 93 h 94"/>
              <a:gd name="T2" fmla="*/ 144 w 148"/>
              <a:gd name="T3" fmla="*/ 13 h 94"/>
              <a:gd name="T4" fmla="*/ 136 w 148"/>
              <a:gd name="T5" fmla="*/ 0 h 94"/>
              <a:gd name="T6" fmla="*/ 11 w 148"/>
              <a:gd name="T7" fmla="*/ 0 h 94"/>
              <a:gd name="T8" fmla="*/ 4 w 148"/>
              <a:gd name="T9" fmla="*/ 13 h 94"/>
              <a:gd name="T10" fmla="*/ 50 w 148"/>
              <a:gd name="T11" fmla="*/ 94 h 94"/>
              <a:gd name="T12" fmla="*/ 75 w 148"/>
              <a:gd name="T13" fmla="*/ 88 h 94"/>
              <a:gd name="T14" fmla="*/ 98 w 148"/>
              <a:gd name="T15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98" y="93"/>
                </a:moveTo>
                <a:cubicBezTo>
                  <a:pt x="144" y="13"/>
                  <a:pt x="144" y="13"/>
                  <a:pt x="144" y="13"/>
                </a:cubicBezTo>
                <a:cubicBezTo>
                  <a:pt x="148" y="6"/>
                  <a:pt x="145" y="0"/>
                  <a:pt x="13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3" y="0"/>
                  <a:pt x="0" y="6"/>
                  <a:pt x="4" y="13"/>
                </a:cubicBezTo>
                <a:cubicBezTo>
                  <a:pt x="50" y="94"/>
                  <a:pt x="50" y="94"/>
                  <a:pt x="50" y="94"/>
                </a:cubicBezTo>
                <a:cubicBezTo>
                  <a:pt x="58" y="90"/>
                  <a:pt x="66" y="88"/>
                  <a:pt x="75" y="88"/>
                </a:cubicBezTo>
                <a:cubicBezTo>
                  <a:pt x="83" y="88"/>
                  <a:pt x="91" y="90"/>
                  <a:pt x="98" y="9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238"/>
          <p:cNvSpPr>
            <a:spLocks/>
          </p:cNvSpPr>
          <p:nvPr/>
        </p:nvSpPr>
        <p:spPr bwMode="auto">
          <a:xfrm>
            <a:off x="1945538" y="3552232"/>
            <a:ext cx="1288943" cy="819718"/>
          </a:xfrm>
          <a:custGeom>
            <a:avLst/>
            <a:gdLst>
              <a:gd name="T0" fmla="*/ 50 w 148"/>
              <a:gd name="T1" fmla="*/ 0 h 94"/>
              <a:gd name="T2" fmla="*/ 4 w 148"/>
              <a:gd name="T3" fmla="*/ 81 h 94"/>
              <a:gd name="T4" fmla="*/ 11 w 148"/>
              <a:gd name="T5" fmla="*/ 94 h 94"/>
              <a:gd name="T6" fmla="*/ 136 w 148"/>
              <a:gd name="T7" fmla="*/ 94 h 94"/>
              <a:gd name="T8" fmla="*/ 144 w 148"/>
              <a:gd name="T9" fmla="*/ 81 h 94"/>
              <a:gd name="T10" fmla="*/ 98 w 148"/>
              <a:gd name="T11" fmla="*/ 1 h 94"/>
              <a:gd name="T12" fmla="*/ 75 w 148"/>
              <a:gd name="T13" fmla="*/ 6 h 94"/>
              <a:gd name="T14" fmla="*/ 50 w 148"/>
              <a:gd name="T1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50" y="0"/>
                </a:moveTo>
                <a:cubicBezTo>
                  <a:pt x="4" y="81"/>
                  <a:pt x="4" y="81"/>
                  <a:pt x="4" y="81"/>
                </a:cubicBezTo>
                <a:cubicBezTo>
                  <a:pt x="0" y="88"/>
                  <a:pt x="3" y="94"/>
                  <a:pt x="11" y="94"/>
                </a:cubicBezTo>
                <a:cubicBezTo>
                  <a:pt x="136" y="94"/>
                  <a:pt x="136" y="94"/>
                  <a:pt x="136" y="94"/>
                </a:cubicBezTo>
                <a:cubicBezTo>
                  <a:pt x="145" y="94"/>
                  <a:pt x="148" y="88"/>
                  <a:pt x="144" y="81"/>
                </a:cubicBezTo>
                <a:cubicBezTo>
                  <a:pt x="98" y="1"/>
                  <a:pt x="98" y="1"/>
                  <a:pt x="98" y="1"/>
                </a:cubicBezTo>
                <a:cubicBezTo>
                  <a:pt x="91" y="4"/>
                  <a:pt x="83" y="6"/>
                  <a:pt x="75" y="6"/>
                </a:cubicBezTo>
                <a:cubicBezTo>
                  <a:pt x="66" y="6"/>
                  <a:pt x="58" y="4"/>
                  <a:pt x="50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1717" y="2791468"/>
            <a:ext cx="721731" cy="721731"/>
          </a:xfrm>
          <a:prstGeom prst="rect">
            <a:avLst/>
          </a:prstGeom>
          <a:effectLst>
            <a:outerShdw blurRad="254000" dir="2700000" sx="102000" sy="102000" algn="tl" rotWithShape="0">
              <a:prstClr val="black">
                <a:alpha val="28000"/>
              </a:prstClr>
            </a:outerShdw>
          </a:effectLst>
        </p:spPr>
      </p:pic>
      <p:sp>
        <p:nvSpPr>
          <p:cNvPr id="15" name="文本框 322"/>
          <p:cNvSpPr txBox="1"/>
          <p:nvPr/>
        </p:nvSpPr>
        <p:spPr>
          <a:xfrm>
            <a:off x="2411760" y="1995686"/>
            <a:ext cx="295959" cy="46825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01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16" name="Freeform 307"/>
          <p:cNvSpPr>
            <a:spLocks noChangeAspect="1" noEditPoints="1"/>
          </p:cNvSpPr>
          <p:nvPr/>
        </p:nvSpPr>
        <p:spPr bwMode="auto">
          <a:xfrm>
            <a:off x="2492542" y="2989315"/>
            <a:ext cx="223278" cy="326186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文本框 329"/>
          <p:cNvSpPr txBox="1"/>
          <p:nvPr/>
        </p:nvSpPr>
        <p:spPr>
          <a:xfrm>
            <a:off x="2339752" y="3691349"/>
            <a:ext cx="346302" cy="46825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04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18" name="文本框 331"/>
          <p:cNvSpPr txBox="1"/>
          <p:nvPr/>
        </p:nvSpPr>
        <p:spPr>
          <a:xfrm>
            <a:off x="1593274" y="2427734"/>
            <a:ext cx="347626" cy="46825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06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19" name="文本框 333"/>
          <p:cNvSpPr txBox="1"/>
          <p:nvPr/>
        </p:nvSpPr>
        <p:spPr>
          <a:xfrm>
            <a:off x="3203848" y="2355726"/>
            <a:ext cx="347626" cy="46825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02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20" name="文本框 335"/>
          <p:cNvSpPr txBox="1"/>
          <p:nvPr/>
        </p:nvSpPr>
        <p:spPr>
          <a:xfrm>
            <a:off x="1617043" y="3255623"/>
            <a:ext cx="347626" cy="46825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05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21" name="文本框 337"/>
          <p:cNvSpPr txBox="1"/>
          <p:nvPr/>
        </p:nvSpPr>
        <p:spPr>
          <a:xfrm>
            <a:off x="3202542" y="3291830"/>
            <a:ext cx="347626" cy="46825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03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4572000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4572000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25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Freeform 6"/>
          <p:cNvSpPr>
            <a:spLocks/>
          </p:cNvSpPr>
          <p:nvPr/>
        </p:nvSpPr>
        <p:spPr bwMode="auto">
          <a:xfrm>
            <a:off x="2475494" y="1858680"/>
            <a:ext cx="1267873" cy="1267872"/>
          </a:xfrm>
          <a:custGeom>
            <a:avLst/>
            <a:gdLst>
              <a:gd name="T0" fmla="*/ 988 w 1715"/>
              <a:gd name="T1" fmla="*/ 1715 h 1715"/>
              <a:gd name="T2" fmla="*/ 0 w 1715"/>
              <a:gd name="T3" fmla="*/ 1715 h 1715"/>
              <a:gd name="T4" fmla="*/ 0 w 1715"/>
              <a:gd name="T5" fmla="*/ 727 h 1715"/>
              <a:gd name="T6" fmla="*/ 727 w 1715"/>
              <a:gd name="T7" fmla="*/ 0 h 1715"/>
              <a:gd name="T8" fmla="*/ 1715 w 1715"/>
              <a:gd name="T9" fmla="*/ 986 h 1715"/>
              <a:gd name="T10" fmla="*/ 988 w 1715"/>
              <a:gd name="T11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5" h="1715">
                <a:moveTo>
                  <a:pt x="988" y="1715"/>
                </a:moveTo>
                <a:lnTo>
                  <a:pt x="0" y="1715"/>
                </a:lnTo>
                <a:lnTo>
                  <a:pt x="0" y="727"/>
                </a:lnTo>
                <a:lnTo>
                  <a:pt x="727" y="0"/>
                </a:lnTo>
                <a:lnTo>
                  <a:pt x="1715" y="986"/>
                </a:lnTo>
                <a:lnTo>
                  <a:pt x="988" y="1715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160308" y="3180520"/>
            <a:ext cx="1264177" cy="1263438"/>
          </a:xfrm>
          <a:custGeom>
            <a:avLst/>
            <a:gdLst>
              <a:gd name="T0" fmla="*/ 1710 w 1710"/>
              <a:gd name="T1" fmla="*/ 986 h 1709"/>
              <a:gd name="T2" fmla="*/ 1710 w 1710"/>
              <a:gd name="T3" fmla="*/ 0 h 1709"/>
              <a:gd name="T4" fmla="*/ 722 w 1710"/>
              <a:gd name="T5" fmla="*/ 0 h 1709"/>
              <a:gd name="T6" fmla="*/ 0 w 1710"/>
              <a:gd name="T7" fmla="*/ 722 h 1709"/>
              <a:gd name="T8" fmla="*/ 988 w 1710"/>
              <a:gd name="T9" fmla="*/ 1709 h 1709"/>
              <a:gd name="T10" fmla="*/ 1710 w 1710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0" h="1709">
                <a:moveTo>
                  <a:pt x="1710" y="986"/>
                </a:moveTo>
                <a:lnTo>
                  <a:pt x="1710" y="0"/>
                </a:lnTo>
                <a:lnTo>
                  <a:pt x="722" y="0"/>
                </a:lnTo>
                <a:lnTo>
                  <a:pt x="0" y="722"/>
                </a:lnTo>
                <a:lnTo>
                  <a:pt x="988" y="1709"/>
                </a:lnTo>
                <a:lnTo>
                  <a:pt x="1710" y="98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1160308" y="3180520"/>
            <a:ext cx="1264177" cy="1263438"/>
          </a:xfrm>
          <a:custGeom>
            <a:avLst/>
            <a:gdLst>
              <a:gd name="T0" fmla="*/ 1710 w 1710"/>
              <a:gd name="T1" fmla="*/ 986 h 1709"/>
              <a:gd name="T2" fmla="*/ 1710 w 1710"/>
              <a:gd name="T3" fmla="*/ 0 h 1709"/>
              <a:gd name="T4" fmla="*/ 722 w 1710"/>
              <a:gd name="T5" fmla="*/ 0 h 1709"/>
              <a:gd name="T6" fmla="*/ 0 w 1710"/>
              <a:gd name="T7" fmla="*/ 722 h 1709"/>
              <a:gd name="T8" fmla="*/ 988 w 1710"/>
              <a:gd name="T9" fmla="*/ 1709 h 1709"/>
              <a:gd name="T10" fmla="*/ 1710 w 1710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0" h="1709">
                <a:moveTo>
                  <a:pt x="1710" y="986"/>
                </a:moveTo>
                <a:lnTo>
                  <a:pt x="1710" y="0"/>
                </a:lnTo>
                <a:lnTo>
                  <a:pt x="722" y="0"/>
                </a:lnTo>
                <a:lnTo>
                  <a:pt x="0" y="722"/>
                </a:lnTo>
                <a:lnTo>
                  <a:pt x="988" y="1709"/>
                </a:lnTo>
                <a:lnTo>
                  <a:pt x="1710" y="9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2474755" y="3180520"/>
            <a:ext cx="1263438" cy="1263438"/>
          </a:xfrm>
          <a:custGeom>
            <a:avLst/>
            <a:gdLst>
              <a:gd name="T0" fmla="*/ 0 w 1709"/>
              <a:gd name="T1" fmla="*/ 986 h 1709"/>
              <a:gd name="T2" fmla="*/ 0 w 1709"/>
              <a:gd name="T3" fmla="*/ 0 h 1709"/>
              <a:gd name="T4" fmla="*/ 987 w 1709"/>
              <a:gd name="T5" fmla="*/ 0 h 1709"/>
              <a:gd name="T6" fmla="*/ 1709 w 1709"/>
              <a:gd name="T7" fmla="*/ 722 h 1709"/>
              <a:gd name="T8" fmla="*/ 721 w 1709"/>
              <a:gd name="T9" fmla="*/ 1709 h 1709"/>
              <a:gd name="T10" fmla="*/ 0 w 1709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9" h="1709">
                <a:moveTo>
                  <a:pt x="0" y="986"/>
                </a:moveTo>
                <a:lnTo>
                  <a:pt x="0" y="0"/>
                </a:lnTo>
                <a:lnTo>
                  <a:pt x="987" y="0"/>
                </a:lnTo>
                <a:lnTo>
                  <a:pt x="1709" y="722"/>
                </a:lnTo>
                <a:lnTo>
                  <a:pt x="721" y="1709"/>
                </a:lnTo>
                <a:lnTo>
                  <a:pt x="0" y="98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2474755" y="3180520"/>
            <a:ext cx="1263438" cy="1263438"/>
          </a:xfrm>
          <a:custGeom>
            <a:avLst/>
            <a:gdLst>
              <a:gd name="T0" fmla="*/ 0 w 1709"/>
              <a:gd name="T1" fmla="*/ 986 h 1709"/>
              <a:gd name="T2" fmla="*/ 0 w 1709"/>
              <a:gd name="T3" fmla="*/ 0 h 1709"/>
              <a:gd name="T4" fmla="*/ 987 w 1709"/>
              <a:gd name="T5" fmla="*/ 0 h 1709"/>
              <a:gd name="T6" fmla="*/ 1709 w 1709"/>
              <a:gd name="T7" fmla="*/ 722 h 1709"/>
              <a:gd name="T8" fmla="*/ 721 w 1709"/>
              <a:gd name="T9" fmla="*/ 1709 h 1709"/>
              <a:gd name="T10" fmla="*/ 0 w 1709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9" h="1709">
                <a:moveTo>
                  <a:pt x="0" y="986"/>
                </a:moveTo>
                <a:lnTo>
                  <a:pt x="0" y="0"/>
                </a:lnTo>
                <a:lnTo>
                  <a:pt x="987" y="0"/>
                </a:lnTo>
                <a:lnTo>
                  <a:pt x="1709" y="722"/>
                </a:lnTo>
                <a:lnTo>
                  <a:pt x="721" y="1709"/>
                </a:lnTo>
                <a:lnTo>
                  <a:pt x="0" y="9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1156611" y="1858680"/>
            <a:ext cx="1267873" cy="1267872"/>
          </a:xfrm>
          <a:custGeom>
            <a:avLst/>
            <a:gdLst>
              <a:gd name="T0" fmla="*/ 727 w 1715"/>
              <a:gd name="T1" fmla="*/ 1715 h 1715"/>
              <a:gd name="T2" fmla="*/ 1715 w 1715"/>
              <a:gd name="T3" fmla="*/ 1715 h 1715"/>
              <a:gd name="T4" fmla="*/ 1715 w 1715"/>
              <a:gd name="T5" fmla="*/ 727 h 1715"/>
              <a:gd name="T6" fmla="*/ 988 w 1715"/>
              <a:gd name="T7" fmla="*/ 0 h 1715"/>
              <a:gd name="T8" fmla="*/ 0 w 1715"/>
              <a:gd name="T9" fmla="*/ 986 h 1715"/>
              <a:gd name="T10" fmla="*/ 727 w 1715"/>
              <a:gd name="T11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5" h="1715">
                <a:moveTo>
                  <a:pt x="727" y="1715"/>
                </a:moveTo>
                <a:lnTo>
                  <a:pt x="1715" y="1715"/>
                </a:lnTo>
                <a:lnTo>
                  <a:pt x="1715" y="727"/>
                </a:lnTo>
                <a:lnTo>
                  <a:pt x="988" y="0"/>
                </a:lnTo>
                <a:lnTo>
                  <a:pt x="0" y="986"/>
                </a:lnTo>
                <a:lnTo>
                  <a:pt x="727" y="1715"/>
                </a:lnTo>
                <a:close/>
              </a:path>
            </a:pathLst>
          </a:custGeom>
          <a:solidFill>
            <a:srgbClr val="DE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1156611" y="1858680"/>
            <a:ext cx="1267873" cy="1267872"/>
          </a:xfrm>
          <a:custGeom>
            <a:avLst/>
            <a:gdLst>
              <a:gd name="T0" fmla="*/ 727 w 1715"/>
              <a:gd name="T1" fmla="*/ 1715 h 1715"/>
              <a:gd name="T2" fmla="*/ 1715 w 1715"/>
              <a:gd name="T3" fmla="*/ 1715 h 1715"/>
              <a:gd name="T4" fmla="*/ 1715 w 1715"/>
              <a:gd name="T5" fmla="*/ 727 h 1715"/>
              <a:gd name="T6" fmla="*/ 988 w 1715"/>
              <a:gd name="T7" fmla="*/ 0 h 1715"/>
              <a:gd name="T8" fmla="*/ 0 w 1715"/>
              <a:gd name="T9" fmla="*/ 986 h 1715"/>
              <a:gd name="T10" fmla="*/ 727 w 1715"/>
              <a:gd name="T11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5" h="1715">
                <a:moveTo>
                  <a:pt x="727" y="1715"/>
                </a:moveTo>
                <a:lnTo>
                  <a:pt x="1715" y="1715"/>
                </a:lnTo>
                <a:lnTo>
                  <a:pt x="1715" y="727"/>
                </a:lnTo>
                <a:lnTo>
                  <a:pt x="988" y="0"/>
                </a:lnTo>
                <a:lnTo>
                  <a:pt x="0" y="986"/>
                </a:lnTo>
                <a:lnTo>
                  <a:pt x="727" y="1715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Oval 17"/>
          <p:cNvSpPr>
            <a:spLocks noChangeArrowheads="1"/>
          </p:cNvSpPr>
          <p:nvPr/>
        </p:nvSpPr>
        <p:spPr bwMode="auto">
          <a:xfrm>
            <a:off x="1907724" y="2609054"/>
            <a:ext cx="1084530" cy="1084530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2910159" y="2414272"/>
            <a:ext cx="252167" cy="210573"/>
            <a:chOff x="9478963" y="1489075"/>
            <a:chExt cx="307975" cy="257176"/>
          </a:xfrm>
        </p:grpSpPr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9478963" y="1706563"/>
              <a:ext cx="307975" cy="39688"/>
            </a:xfrm>
            <a:custGeom>
              <a:avLst/>
              <a:gdLst>
                <a:gd name="T0" fmla="*/ 118 w 118"/>
                <a:gd name="T1" fmla="*/ 7 h 15"/>
                <a:gd name="T2" fmla="*/ 110 w 118"/>
                <a:gd name="T3" fmla="*/ 15 h 15"/>
                <a:gd name="T4" fmla="*/ 7 w 118"/>
                <a:gd name="T5" fmla="*/ 15 h 15"/>
                <a:gd name="T6" fmla="*/ 0 w 118"/>
                <a:gd name="T7" fmla="*/ 7 h 15"/>
                <a:gd name="T8" fmla="*/ 7 w 118"/>
                <a:gd name="T9" fmla="*/ 0 h 15"/>
                <a:gd name="T10" fmla="*/ 110 w 118"/>
                <a:gd name="T11" fmla="*/ 0 h 15"/>
                <a:gd name="T12" fmla="*/ 118 w 118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5">
                  <a:moveTo>
                    <a:pt x="118" y="7"/>
                  </a:moveTo>
                  <a:cubicBezTo>
                    <a:pt x="118" y="12"/>
                    <a:pt x="115" y="15"/>
                    <a:pt x="11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5" y="0"/>
                    <a:pt x="118" y="3"/>
                    <a:pt x="11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9504363" y="1562100"/>
              <a:ext cx="41275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9577388" y="1525588"/>
              <a:ext cx="42863" cy="160338"/>
            </a:xfrm>
            <a:custGeom>
              <a:avLst/>
              <a:gdLst>
                <a:gd name="T0" fmla="*/ 8 w 16"/>
                <a:gd name="T1" fmla="*/ 61 h 61"/>
                <a:gd name="T2" fmla="*/ 0 w 16"/>
                <a:gd name="T3" fmla="*/ 53 h 61"/>
                <a:gd name="T4" fmla="*/ 0 w 16"/>
                <a:gd name="T5" fmla="*/ 8 h 61"/>
                <a:gd name="T6" fmla="*/ 8 w 16"/>
                <a:gd name="T7" fmla="*/ 0 h 61"/>
                <a:gd name="T8" fmla="*/ 16 w 16"/>
                <a:gd name="T9" fmla="*/ 8 h 61"/>
                <a:gd name="T10" fmla="*/ 16 w 16"/>
                <a:gd name="T11" fmla="*/ 53 h 61"/>
                <a:gd name="T12" fmla="*/ 8 w 16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1">
                  <a:moveTo>
                    <a:pt x="8" y="61"/>
                  </a:moveTo>
                  <a:cubicBezTo>
                    <a:pt x="3" y="61"/>
                    <a:pt x="0" y="58"/>
                    <a:pt x="0" y="5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8"/>
                    <a:pt x="12" y="61"/>
                    <a:pt x="8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9652000" y="1489075"/>
              <a:ext cx="38100" cy="196850"/>
            </a:xfrm>
            <a:custGeom>
              <a:avLst/>
              <a:gdLst>
                <a:gd name="T0" fmla="*/ 8 w 15"/>
                <a:gd name="T1" fmla="*/ 75 h 75"/>
                <a:gd name="T2" fmla="*/ 0 w 15"/>
                <a:gd name="T3" fmla="*/ 67 h 75"/>
                <a:gd name="T4" fmla="*/ 0 w 15"/>
                <a:gd name="T5" fmla="*/ 8 h 75"/>
                <a:gd name="T6" fmla="*/ 8 w 15"/>
                <a:gd name="T7" fmla="*/ 0 h 75"/>
                <a:gd name="T8" fmla="*/ 15 w 15"/>
                <a:gd name="T9" fmla="*/ 8 h 75"/>
                <a:gd name="T10" fmla="*/ 15 w 15"/>
                <a:gd name="T11" fmla="*/ 67 h 75"/>
                <a:gd name="T12" fmla="*/ 8 w 15"/>
                <a:gd name="T1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5">
                  <a:moveTo>
                    <a:pt x="8" y="75"/>
                  </a:moveTo>
                  <a:cubicBezTo>
                    <a:pt x="3" y="75"/>
                    <a:pt x="0" y="72"/>
                    <a:pt x="0" y="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8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72"/>
                    <a:pt x="12" y="75"/>
                    <a:pt x="8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9725025" y="1498600"/>
              <a:ext cx="39688" cy="187325"/>
            </a:xfrm>
            <a:custGeom>
              <a:avLst/>
              <a:gdLst>
                <a:gd name="T0" fmla="*/ 7 w 15"/>
                <a:gd name="T1" fmla="*/ 71 h 71"/>
                <a:gd name="T2" fmla="*/ 0 w 15"/>
                <a:gd name="T3" fmla="*/ 63 h 71"/>
                <a:gd name="T4" fmla="*/ 0 w 15"/>
                <a:gd name="T5" fmla="*/ 8 h 71"/>
                <a:gd name="T6" fmla="*/ 7 w 15"/>
                <a:gd name="T7" fmla="*/ 0 h 71"/>
                <a:gd name="T8" fmla="*/ 15 w 15"/>
                <a:gd name="T9" fmla="*/ 8 h 71"/>
                <a:gd name="T10" fmla="*/ 15 w 15"/>
                <a:gd name="T11" fmla="*/ 63 h 71"/>
                <a:gd name="T12" fmla="*/ 7 w 15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1">
                  <a:moveTo>
                    <a:pt x="7" y="71"/>
                  </a:moveTo>
                  <a:cubicBezTo>
                    <a:pt x="3" y="71"/>
                    <a:pt x="0" y="68"/>
                    <a:pt x="0" y="6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8"/>
                    <a:pt x="12" y="71"/>
                    <a:pt x="7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718320" y="2378582"/>
            <a:ext cx="271612" cy="246263"/>
            <a:chOff x="6942138" y="1422400"/>
            <a:chExt cx="357188" cy="323851"/>
          </a:xfrm>
        </p:grpSpPr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6942138" y="1706563"/>
              <a:ext cx="357188" cy="39688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8 w 136"/>
                <a:gd name="T9" fmla="*/ 0 h 15"/>
                <a:gd name="T10" fmla="*/ 128 w 136"/>
                <a:gd name="T11" fmla="*/ 0 h 15"/>
                <a:gd name="T12" fmla="*/ 136 w 136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986588" y="1562100"/>
              <a:ext cx="42863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7062788" y="1562100"/>
              <a:ext cx="39688" cy="123825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15 w 15"/>
                <a:gd name="T9" fmla="*/ 8 h 47"/>
                <a:gd name="T10" fmla="*/ 15 w 15"/>
                <a:gd name="T11" fmla="*/ 39 h 47"/>
                <a:gd name="T12" fmla="*/ 8 w 15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7138988" y="1562100"/>
              <a:ext cx="39688" cy="123825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15 w 15"/>
                <a:gd name="T9" fmla="*/ 8 h 47"/>
                <a:gd name="T10" fmla="*/ 15 w 15"/>
                <a:gd name="T11" fmla="*/ 39 h 47"/>
                <a:gd name="T12" fmla="*/ 7 w 15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7212013" y="1562100"/>
              <a:ext cx="42863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7010400" y="1422400"/>
              <a:ext cx="220663" cy="66675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6962775" y="1509713"/>
              <a:ext cx="315913" cy="412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8 w 120"/>
                <a:gd name="T9" fmla="*/ 0 h 16"/>
                <a:gd name="T10" fmla="*/ 112 w 120"/>
                <a:gd name="T11" fmla="*/ 0 h 16"/>
                <a:gd name="T12" fmla="*/ 120 w 120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679875" y="3686421"/>
            <a:ext cx="348504" cy="247660"/>
            <a:chOff x="6934200" y="4259263"/>
            <a:chExt cx="373063" cy="265113"/>
          </a:xfrm>
        </p:grpSpPr>
        <p:sp>
          <p:nvSpPr>
            <p:cNvPr id="37" name="Oval 38"/>
            <p:cNvSpPr>
              <a:spLocks noChangeArrowheads="1"/>
            </p:cNvSpPr>
            <p:nvPr/>
          </p:nvSpPr>
          <p:spPr bwMode="auto">
            <a:xfrm>
              <a:off x="7094538" y="4395788"/>
              <a:ext cx="52388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7073900" y="4449763"/>
              <a:ext cx="93663" cy="74613"/>
            </a:xfrm>
            <a:custGeom>
              <a:avLst/>
              <a:gdLst>
                <a:gd name="T0" fmla="*/ 27 w 36"/>
                <a:gd name="T1" fmla="*/ 0 h 28"/>
                <a:gd name="T2" fmla="*/ 18 w 36"/>
                <a:gd name="T3" fmla="*/ 11 h 28"/>
                <a:gd name="T4" fmla="*/ 9 w 36"/>
                <a:gd name="T5" fmla="*/ 0 h 28"/>
                <a:gd name="T6" fmla="*/ 0 w 36"/>
                <a:gd name="T7" fmla="*/ 18 h 28"/>
                <a:gd name="T8" fmla="*/ 1 w 36"/>
                <a:gd name="T9" fmla="*/ 26 h 28"/>
                <a:gd name="T10" fmla="*/ 18 w 36"/>
                <a:gd name="T11" fmla="*/ 28 h 28"/>
                <a:gd name="T12" fmla="*/ 35 w 36"/>
                <a:gd name="T13" fmla="*/ 26 h 28"/>
                <a:gd name="T14" fmla="*/ 36 w 36"/>
                <a:gd name="T15" fmla="*/ 18 h 28"/>
                <a:gd name="T16" fmla="*/ 27 w 3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27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11"/>
                    <a:pt x="33" y="4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40"/>
            <p:cNvSpPr>
              <a:spLocks noChangeArrowheads="1"/>
            </p:cNvSpPr>
            <p:nvPr/>
          </p:nvSpPr>
          <p:spPr bwMode="auto">
            <a:xfrm>
              <a:off x="6958013" y="4395788"/>
              <a:ext cx="50800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6934200" y="4449763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7" y="27"/>
                    <a:pt x="12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auto">
            <a:xfrm>
              <a:off x="7234238" y="4395788"/>
              <a:ext cx="49213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7210425" y="4449763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5" y="28"/>
                    <a:pt x="30" y="27"/>
                    <a:pt x="36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44"/>
            <p:cNvSpPr>
              <a:spLocks noChangeArrowheads="1"/>
            </p:cNvSpPr>
            <p:nvPr/>
          </p:nvSpPr>
          <p:spPr bwMode="auto">
            <a:xfrm>
              <a:off x="7026275" y="4259263"/>
              <a:ext cx="52388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7002463" y="4313238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2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2" y="26"/>
                  </a:cubicBezTo>
                  <a:cubicBezTo>
                    <a:pt x="7" y="27"/>
                    <a:pt x="13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4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7162800" y="4259263"/>
              <a:ext cx="52388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7142163" y="4313238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5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80591" y="3619884"/>
            <a:ext cx="311302" cy="314197"/>
            <a:chOff x="9488488" y="4192588"/>
            <a:chExt cx="341313" cy="344487"/>
          </a:xfrm>
        </p:grpSpPr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9567863" y="4206875"/>
              <a:ext cx="182563" cy="330200"/>
            </a:xfrm>
            <a:custGeom>
              <a:avLst/>
              <a:gdLst>
                <a:gd name="T0" fmla="*/ 35 w 70"/>
                <a:gd name="T1" fmla="*/ 126 h 126"/>
                <a:gd name="T2" fmla="*/ 0 w 70"/>
                <a:gd name="T3" fmla="*/ 63 h 126"/>
                <a:gd name="T4" fmla="*/ 35 w 70"/>
                <a:gd name="T5" fmla="*/ 0 h 126"/>
                <a:gd name="T6" fmla="*/ 70 w 70"/>
                <a:gd name="T7" fmla="*/ 63 h 126"/>
                <a:gd name="T8" fmla="*/ 35 w 70"/>
                <a:gd name="T9" fmla="*/ 126 h 126"/>
                <a:gd name="T10" fmla="*/ 35 w 70"/>
                <a:gd name="T11" fmla="*/ 6 h 126"/>
                <a:gd name="T12" fmla="*/ 6 w 70"/>
                <a:gd name="T13" fmla="*/ 63 h 126"/>
                <a:gd name="T14" fmla="*/ 35 w 70"/>
                <a:gd name="T15" fmla="*/ 120 h 126"/>
                <a:gd name="T16" fmla="*/ 64 w 70"/>
                <a:gd name="T17" fmla="*/ 63 h 126"/>
                <a:gd name="T18" fmla="*/ 35 w 70"/>
                <a:gd name="T1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26">
                  <a:moveTo>
                    <a:pt x="35" y="126"/>
                  </a:moveTo>
                  <a:cubicBezTo>
                    <a:pt x="15" y="126"/>
                    <a:pt x="0" y="98"/>
                    <a:pt x="0" y="63"/>
                  </a:cubicBezTo>
                  <a:cubicBezTo>
                    <a:pt x="0" y="27"/>
                    <a:pt x="15" y="0"/>
                    <a:pt x="35" y="0"/>
                  </a:cubicBezTo>
                  <a:cubicBezTo>
                    <a:pt x="55" y="0"/>
                    <a:pt x="70" y="27"/>
                    <a:pt x="70" y="63"/>
                  </a:cubicBezTo>
                  <a:cubicBezTo>
                    <a:pt x="70" y="98"/>
                    <a:pt x="55" y="126"/>
                    <a:pt x="35" y="126"/>
                  </a:cubicBezTo>
                  <a:close/>
                  <a:moveTo>
                    <a:pt x="35" y="6"/>
                  </a:moveTo>
                  <a:cubicBezTo>
                    <a:pt x="19" y="6"/>
                    <a:pt x="6" y="32"/>
                    <a:pt x="6" y="63"/>
                  </a:cubicBezTo>
                  <a:cubicBezTo>
                    <a:pt x="6" y="93"/>
                    <a:pt x="19" y="120"/>
                    <a:pt x="35" y="120"/>
                  </a:cubicBezTo>
                  <a:cubicBezTo>
                    <a:pt x="51" y="120"/>
                    <a:pt x="64" y="93"/>
                    <a:pt x="64" y="63"/>
                  </a:cubicBezTo>
                  <a:cubicBezTo>
                    <a:pt x="64" y="32"/>
                    <a:pt x="51" y="6"/>
                    <a:pt x="3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9"/>
            <p:cNvSpPr>
              <a:spLocks noEditPoints="1"/>
            </p:cNvSpPr>
            <p:nvPr/>
          </p:nvSpPr>
          <p:spPr bwMode="auto">
            <a:xfrm>
              <a:off x="9488488" y="4260850"/>
              <a:ext cx="341313" cy="219075"/>
            </a:xfrm>
            <a:custGeom>
              <a:avLst/>
              <a:gdLst>
                <a:gd name="T0" fmla="*/ 40 w 130"/>
                <a:gd name="T1" fmla="*/ 83 h 83"/>
                <a:gd name="T2" fmla="*/ 8 w 130"/>
                <a:gd name="T3" fmla="*/ 68 h 83"/>
                <a:gd name="T4" fmla="*/ 50 w 130"/>
                <a:gd name="T5" fmla="*/ 9 h 83"/>
                <a:gd name="T6" fmla="*/ 90 w 130"/>
                <a:gd name="T7" fmla="*/ 0 h 83"/>
                <a:gd name="T8" fmla="*/ 122 w 130"/>
                <a:gd name="T9" fmla="*/ 15 h 83"/>
                <a:gd name="T10" fmla="*/ 80 w 130"/>
                <a:gd name="T11" fmla="*/ 74 h 83"/>
                <a:gd name="T12" fmla="*/ 40 w 130"/>
                <a:gd name="T13" fmla="*/ 83 h 83"/>
                <a:gd name="T14" fmla="*/ 90 w 130"/>
                <a:gd name="T15" fmla="*/ 6 h 83"/>
                <a:gd name="T16" fmla="*/ 53 w 130"/>
                <a:gd name="T17" fmla="*/ 15 h 83"/>
                <a:gd name="T18" fmla="*/ 13 w 130"/>
                <a:gd name="T19" fmla="*/ 66 h 83"/>
                <a:gd name="T20" fmla="*/ 40 w 130"/>
                <a:gd name="T21" fmla="*/ 77 h 83"/>
                <a:gd name="T22" fmla="*/ 77 w 130"/>
                <a:gd name="T23" fmla="*/ 68 h 83"/>
                <a:gd name="T24" fmla="*/ 117 w 130"/>
                <a:gd name="T25" fmla="*/ 17 h 83"/>
                <a:gd name="T26" fmla="*/ 90 w 130"/>
                <a:gd name="T2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83">
                  <a:moveTo>
                    <a:pt x="40" y="83"/>
                  </a:moveTo>
                  <a:cubicBezTo>
                    <a:pt x="24" y="83"/>
                    <a:pt x="12" y="78"/>
                    <a:pt x="8" y="68"/>
                  </a:cubicBezTo>
                  <a:cubicBezTo>
                    <a:pt x="0" y="50"/>
                    <a:pt x="18" y="24"/>
                    <a:pt x="50" y="9"/>
                  </a:cubicBezTo>
                  <a:cubicBezTo>
                    <a:pt x="63" y="3"/>
                    <a:pt x="78" y="0"/>
                    <a:pt x="90" y="0"/>
                  </a:cubicBezTo>
                  <a:cubicBezTo>
                    <a:pt x="106" y="0"/>
                    <a:pt x="118" y="5"/>
                    <a:pt x="122" y="15"/>
                  </a:cubicBezTo>
                  <a:cubicBezTo>
                    <a:pt x="130" y="33"/>
                    <a:pt x="112" y="59"/>
                    <a:pt x="80" y="74"/>
                  </a:cubicBezTo>
                  <a:cubicBezTo>
                    <a:pt x="67" y="80"/>
                    <a:pt x="52" y="83"/>
                    <a:pt x="40" y="83"/>
                  </a:cubicBezTo>
                  <a:close/>
                  <a:moveTo>
                    <a:pt x="90" y="6"/>
                  </a:moveTo>
                  <a:cubicBezTo>
                    <a:pt x="79" y="6"/>
                    <a:pt x="65" y="9"/>
                    <a:pt x="53" y="15"/>
                  </a:cubicBezTo>
                  <a:cubicBezTo>
                    <a:pt x="25" y="28"/>
                    <a:pt x="7" y="51"/>
                    <a:pt x="13" y="66"/>
                  </a:cubicBezTo>
                  <a:cubicBezTo>
                    <a:pt x="17" y="73"/>
                    <a:pt x="26" y="77"/>
                    <a:pt x="40" y="77"/>
                  </a:cubicBezTo>
                  <a:cubicBezTo>
                    <a:pt x="51" y="77"/>
                    <a:pt x="65" y="74"/>
                    <a:pt x="77" y="68"/>
                  </a:cubicBezTo>
                  <a:cubicBezTo>
                    <a:pt x="105" y="55"/>
                    <a:pt x="123" y="32"/>
                    <a:pt x="117" y="17"/>
                  </a:cubicBezTo>
                  <a:cubicBezTo>
                    <a:pt x="113" y="10"/>
                    <a:pt x="104" y="6"/>
                    <a:pt x="9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0"/>
            <p:cNvSpPr>
              <a:spLocks noEditPoints="1"/>
            </p:cNvSpPr>
            <p:nvPr/>
          </p:nvSpPr>
          <p:spPr bwMode="auto">
            <a:xfrm>
              <a:off x="9493250" y="4267200"/>
              <a:ext cx="331788" cy="206375"/>
            </a:xfrm>
            <a:custGeom>
              <a:avLst/>
              <a:gdLst>
                <a:gd name="T0" fmla="*/ 85 w 126"/>
                <a:gd name="T1" fmla="*/ 79 h 79"/>
                <a:gd name="T2" fmla="*/ 51 w 126"/>
                <a:gd name="T3" fmla="*/ 73 h 79"/>
                <a:gd name="T4" fmla="*/ 13 w 126"/>
                <a:gd name="T5" fmla="*/ 48 h 79"/>
                <a:gd name="T6" fmla="*/ 4 w 126"/>
                <a:gd name="T7" fmla="*/ 18 h 79"/>
                <a:gd name="T8" fmla="*/ 41 w 126"/>
                <a:gd name="T9" fmla="*/ 0 h 79"/>
                <a:gd name="T10" fmla="*/ 75 w 126"/>
                <a:gd name="T11" fmla="*/ 6 h 79"/>
                <a:gd name="T12" fmla="*/ 113 w 126"/>
                <a:gd name="T13" fmla="*/ 31 h 79"/>
                <a:gd name="T14" fmla="*/ 122 w 126"/>
                <a:gd name="T15" fmla="*/ 61 h 79"/>
                <a:gd name="T16" fmla="*/ 85 w 126"/>
                <a:gd name="T17" fmla="*/ 79 h 79"/>
                <a:gd name="T18" fmla="*/ 41 w 126"/>
                <a:gd name="T19" fmla="*/ 6 h 79"/>
                <a:gd name="T20" fmla="*/ 9 w 126"/>
                <a:gd name="T21" fmla="*/ 20 h 79"/>
                <a:gd name="T22" fmla="*/ 18 w 126"/>
                <a:gd name="T23" fmla="*/ 45 h 79"/>
                <a:gd name="T24" fmla="*/ 53 w 126"/>
                <a:gd name="T25" fmla="*/ 67 h 79"/>
                <a:gd name="T26" fmla="*/ 85 w 126"/>
                <a:gd name="T27" fmla="*/ 73 h 79"/>
                <a:gd name="T28" fmla="*/ 117 w 126"/>
                <a:gd name="T29" fmla="*/ 59 h 79"/>
                <a:gd name="T30" fmla="*/ 108 w 126"/>
                <a:gd name="T31" fmla="*/ 34 h 79"/>
                <a:gd name="T32" fmla="*/ 73 w 126"/>
                <a:gd name="T33" fmla="*/ 12 h 79"/>
                <a:gd name="T34" fmla="*/ 41 w 126"/>
                <a:gd name="T35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79">
                  <a:moveTo>
                    <a:pt x="85" y="79"/>
                  </a:moveTo>
                  <a:cubicBezTo>
                    <a:pt x="74" y="79"/>
                    <a:pt x="63" y="77"/>
                    <a:pt x="51" y="73"/>
                  </a:cubicBezTo>
                  <a:cubicBezTo>
                    <a:pt x="35" y="67"/>
                    <a:pt x="22" y="58"/>
                    <a:pt x="13" y="48"/>
                  </a:cubicBezTo>
                  <a:cubicBezTo>
                    <a:pt x="4" y="38"/>
                    <a:pt x="0" y="27"/>
                    <a:pt x="4" y="18"/>
                  </a:cubicBezTo>
                  <a:cubicBezTo>
                    <a:pt x="8" y="7"/>
                    <a:pt x="22" y="0"/>
                    <a:pt x="41" y="0"/>
                  </a:cubicBezTo>
                  <a:cubicBezTo>
                    <a:pt x="52" y="0"/>
                    <a:pt x="63" y="2"/>
                    <a:pt x="75" y="6"/>
                  </a:cubicBezTo>
                  <a:cubicBezTo>
                    <a:pt x="91" y="12"/>
                    <a:pt x="104" y="21"/>
                    <a:pt x="113" y="31"/>
                  </a:cubicBezTo>
                  <a:cubicBezTo>
                    <a:pt x="122" y="41"/>
                    <a:pt x="126" y="52"/>
                    <a:pt x="122" y="61"/>
                  </a:cubicBezTo>
                  <a:cubicBezTo>
                    <a:pt x="118" y="72"/>
                    <a:pt x="104" y="79"/>
                    <a:pt x="85" y="79"/>
                  </a:cubicBezTo>
                  <a:close/>
                  <a:moveTo>
                    <a:pt x="41" y="6"/>
                  </a:moveTo>
                  <a:cubicBezTo>
                    <a:pt x="24" y="6"/>
                    <a:pt x="13" y="11"/>
                    <a:pt x="9" y="20"/>
                  </a:cubicBezTo>
                  <a:cubicBezTo>
                    <a:pt x="7" y="27"/>
                    <a:pt x="10" y="36"/>
                    <a:pt x="18" y="45"/>
                  </a:cubicBezTo>
                  <a:cubicBezTo>
                    <a:pt x="26" y="54"/>
                    <a:pt x="38" y="62"/>
                    <a:pt x="53" y="67"/>
                  </a:cubicBezTo>
                  <a:cubicBezTo>
                    <a:pt x="64" y="71"/>
                    <a:pt x="75" y="73"/>
                    <a:pt x="85" y="73"/>
                  </a:cubicBezTo>
                  <a:cubicBezTo>
                    <a:pt x="102" y="73"/>
                    <a:pt x="113" y="68"/>
                    <a:pt x="117" y="59"/>
                  </a:cubicBezTo>
                  <a:cubicBezTo>
                    <a:pt x="119" y="52"/>
                    <a:pt x="116" y="43"/>
                    <a:pt x="108" y="34"/>
                  </a:cubicBezTo>
                  <a:cubicBezTo>
                    <a:pt x="100" y="25"/>
                    <a:pt x="88" y="17"/>
                    <a:pt x="73" y="12"/>
                  </a:cubicBezTo>
                  <a:cubicBezTo>
                    <a:pt x="62" y="8"/>
                    <a:pt x="51" y="6"/>
                    <a:pt x="4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51"/>
            <p:cNvSpPr>
              <a:spLocks noChangeArrowheads="1"/>
            </p:cNvSpPr>
            <p:nvPr/>
          </p:nvSpPr>
          <p:spPr bwMode="auto">
            <a:xfrm>
              <a:off x="9617075" y="4329113"/>
              <a:ext cx="84138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52"/>
            <p:cNvSpPr>
              <a:spLocks noChangeArrowheads="1"/>
            </p:cNvSpPr>
            <p:nvPr/>
          </p:nvSpPr>
          <p:spPr bwMode="auto">
            <a:xfrm>
              <a:off x="9785350" y="4413250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Oval 53"/>
            <p:cNvSpPr>
              <a:spLocks noChangeArrowheads="1"/>
            </p:cNvSpPr>
            <p:nvPr/>
          </p:nvSpPr>
          <p:spPr bwMode="auto">
            <a:xfrm>
              <a:off x="9491663" y="4413250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54"/>
            <p:cNvSpPr>
              <a:spLocks noChangeArrowheads="1"/>
            </p:cNvSpPr>
            <p:nvPr/>
          </p:nvSpPr>
          <p:spPr bwMode="auto">
            <a:xfrm>
              <a:off x="9637713" y="4192588"/>
              <a:ext cx="42863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矩形 54"/>
          <p:cNvSpPr/>
          <p:nvPr/>
        </p:nvSpPr>
        <p:spPr>
          <a:xfrm>
            <a:off x="2004256" y="2935113"/>
            <a:ext cx="902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088232"/>
            <a:r>
              <a:rPr lang="zh-CN" altLang="en-US" sz="1400" dirty="0">
                <a:solidFill>
                  <a:srgbClr val="D72727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400" dirty="0" smtClean="0">
                <a:solidFill>
                  <a:srgbClr val="D72727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</a:t>
            </a:r>
            <a:endParaRPr lang="en-US" altLang="zh-CN" sz="1400" dirty="0" smtClean="0">
              <a:solidFill>
                <a:srgbClr val="D72727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 smtClean="0">
                <a:solidFill>
                  <a:srgbClr val="D72727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</a:t>
            </a:r>
            <a:r>
              <a:rPr lang="zh-CN" altLang="en-US" sz="1400" dirty="0">
                <a:solidFill>
                  <a:srgbClr val="D72727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400" dirty="0">
              <a:solidFill>
                <a:srgbClr val="D72727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4572000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57" name="Text Box 10"/>
          <p:cNvSpPr txBox="1">
            <a:spLocks noChangeArrowheads="1"/>
          </p:cNvSpPr>
          <p:nvPr/>
        </p:nvSpPr>
        <p:spPr bwMode="auto">
          <a:xfrm>
            <a:off x="4572000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1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50"/>
                            </p:stCondLst>
                            <p:childTnLst>
                              <p:par>
                                <p:cTn id="5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/>
      <p:bldP spid="11" grpId="0" animBg="1"/>
      <p:bldP spid="12" grpId="0"/>
      <p:bldP spid="13" grpId="0" animBg="1"/>
      <p:bldP spid="14" grpId="0" animBg="1"/>
      <p:bldP spid="15" grpId="0" animBg="1"/>
      <p:bldP spid="55" grpId="0"/>
      <p:bldP spid="56" grpId="0"/>
      <p:bldP spid="5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六边形 3"/>
          <p:cNvSpPr>
            <a:spLocks noChangeArrowheads="1"/>
          </p:cNvSpPr>
          <p:nvPr/>
        </p:nvSpPr>
        <p:spPr bwMode="auto">
          <a:xfrm rot="16200000">
            <a:off x="2477491" y="3054692"/>
            <a:ext cx="1630906" cy="1405985"/>
          </a:xfrm>
          <a:prstGeom prst="hexagon">
            <a:avLst>
              <a:gd name="adj" fmla="val 24993"/>
              <a:gd name="vf" fmla="val 115470"/>
            </a:avLst>
          </a:prstGeom>
          <a:solidFill>
            <a:srgbClr val="E83650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" name="六边形 4"/>
          <p:cNvSpPr>
            <a:spLocks noChangeArrowheads="1"/>
          </p:cNvSpPr>
          <p:nvPr/>
        </p:nvSpPr>
        <p:spPr bwMode="auto">
          <a:xfrm rot="16200000">
            <a:off x="967898" y="3055140"/>
            <a:ext cx="1630906" cy="1405089"/>
          </a:xfrm>
          <a:prstGeom prst="hexagon">
            <a:avLst>
              <a:gd name="adj" fmla="val 25009"/>
              <a:gd name="vf" fmla="val 115470"/>
            </a:avLst>
          </a:prstGeom>
          <a:solidFill>
            <a:srgbClr val="E83650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0" name="六边形 5"/>
          <p:cNvSpPr>
            <a:spLocks noChangeArrowheads="1"/>
          </p:cNvSpPr>
          <p:nvPr/>
        </p:nvSpPr>
        <p:spPr bwMode="auto">
          <a:xfrm rot="16200000">
            <a:off x="1711687" y="1676100"/>
            <a:ext cx="1630011" cy="1405089"/>
          </a:xfrm>
          <a:prstGeom prst="hexagon">
            <a:avLst>
              <a:gd name="adj" fmla="val 24995"/>
              <a:gd name="vf" fmla="val 115470"/>
            </a:avLst>
          </a:prstGeom>
          <a:solidFill>
            <a:srgbClr val="E83650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" name="任意多边形 22"/>
          <p:cNvSpPr>
            <a:spLocks noChangeAspect="1" noChangeArrowheads="1"/>
          </p:cNvSpPr>
          <p:nvPr/>
        </p:nvSpPr>
        <p:spPr bwMode="auto">
          <a:xfrm rot="16200000">
            <a:off x="3117307" y="2415771"/>
            <a:ext cx="352169" cy="1405089"/>
          </a:xfrm>
          <a:custGeom>
            <a:avLst/>
            <a:gdLst>
              <a:gd name="T0" fmla="*/ 623888 w 623528"/>
              <a:gd name="T1" fmla="*/ 1244600 h 2490148"/>
              <a:gd name="T2" fmla="*/ 992 w 623528"/>
              <a:gd name="T3" fmla="*/ 2489200 h 2490148"/>
              <a:gd name="T4" fmla="*/ 0 w 623528"/>
              <a:gd name="T5" fmla="*/ 2489200 h 2490148"/>
              <a:gd name="T6" fmla="*/ 0 w 623528"/>
              <a:gd name="T7" fmla="*/ 0 h 2490148"/>
              <a:gd name="T8" fmla="*/ 992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2" name="任意多边形 23"/>
          <p:cNvSpPr>
            <a:spLocks noChangeArrowheads="1"/>
          </p:cNvSpPr>
          <p:nvPr/>
        </p:nvSpPr>
        <p:spPr bwMode="auto">
          <a:xfrm rot="16200000">
            <a:off x="1606818" y="2415322"/>
            <a:ext cx="352169" cy="1405985"/>
          </a:xfrm>
          <a:custGeom>
            <a:avLst/>
            <a:gdLst>
              <a:gd name="T0" fmla="*/ 623888 w 623528"/>
              <a:gd name="T1" fmla="*/ 1245394 h 2490148"/>
              <a:gd name="T2" fmla="*/ 992 w 623528"/>
              <a:gd name="T3" fmla="*/ 2490788 h 2490148"/>
              <a:gd name="T4" fmla="*/ 0 w 623528"/>
              <a:gd name="T5" fmla="*/ 2490788 h 2490148"/>
              <a:gd name="T6" fmla="*/ 0 w 623528"/>
              <a:gd name="T7" fmla="*/ 0 h 2490148"/>
              <a:gd name="T8" fmla="*/ 992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3" name="任意多边形 24"/>
          <p:cNvSpPr>
            <a:spLocks noChangeAspect="1" noChangeArrowheads="1"/>
          </p:cNvSpPr>
          <p:nvPr/>
        </p:nvSpPr>
        <p:spPr bwMode="auto">
          <a:xfrm rot="5400000" flipV="1">
            <a:off x="2351056" y="2325313"/>
            <a:ext cx="352169" cy="1405985"/>
          </a:xfrm>
          <a:custGeom>
            <a:avLst/>
            <a:gdLst>
              <a:gd name="T0" fmla="*/ 623888 w 623528"/>
              <a:gd name="T1" fmla="*/ 1245394 h 2490148"/>
              <a:gd name="T2" fmla="*/ 992 w 623528"/>
              <a:gd name="T3" fmla="*/ 2490787 h 2490148"/>
              <a:gd name="T4" fmla="*/ 0 w 623528"/>
              <a:gd name="T5" fmla="*/ 2490787 h 2490148"/>
              <a:gd name="T6" fmla="*/ 0 w 623528"/>
              <a:gd name="T7" fmla="*/ 0 h 2490148"/>
              <a:gd name="T8" fmla="*/ 992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4" name="文本框 25"/>
          <p:cNvSpPr>
            <a:spLocks noChangeArrowheads="1"/>
          </p:cNvSpPr>
          <p:nvPr/>
        </p:nvSpPr>
        <p:spPr bwMode="auto">
          <a:xfrm>
            <a:off x="2345691" y="1703479"/>
            <a:ext cx="353985" cy="58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5" name="文本框 26"/>
          <p:cNvSpPr>
            <a:spLocks noChangeArrowheads="1"/>
          </p:cNvSpPr>
          <p:nvPr/>
        </p:nvSpPr>
        <p:spPr bwMode="auto">
          <a:xfrm>
            <a:off x="3095258" y="3869871"/>
            <a:ext cx="409627" cy="58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6" name="文本框 27"/>
          <p:cNvSpPr>
            <a:spLocks noChangeArrowheads="1"/>
          </p:cNvSpPr>
          <p:nvPr/>
        </p:nvSpPr>
        <p:spPr bwMode="auto">
          <a:xfrm>
            <a:off x="1562944" y="3869871"/>
            <a:ext cx="409627" cy="58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1894346" y="2288509"/>
            <a:ext cx="1208549" cy="39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添加标题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1163483" y="3475612"/>
            <a:ext cx="1208549" cy="39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添加标题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688222" y="3475612"/>
            <a:ext cx="1208549" cy="39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添加标题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4478787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4478787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graphicFrame>
        <p:nvGraphicFramePr>
          <p:cNvPr id="6" name="Diagram 8"/>
          <p:cNvGraphicFramePr/>
          <p:nvPr>
            <p:extLst>
              <p:ext uri="{D42A27DB-BD31-4B8C-83A1-F6EECF244321}">
                <p14:modId xmlns:p14="http://schemas.microsoft.com/office/powerpoint/2010/main" val="1665446360"/>
              </p:ext>
            </p:extLst>
          </p:nvPr>
        </p:nvGraphicFramePr>
        <p:xfrm>
          <a:off x="827584" y="1635646"/>
          <a:ext cx="7416824" cy="2833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Freeform 6"/>
          <p:cNvSpPr>
            <a:spLocks noEditPoints="1"/>
          </p:cNvSpPr>
          <p:nvPr/>
        </p:nvSpPr>
        <p:spPr bwMode="auto">
          <a:xfrm>
            <a:off x="1259458" y="2658864"/>
            <a:ext cx="568325" cy="606425"/>
          </a:xfrm>
          <a:custGeom>
            <a:avLst/>
            <a:gdLst>
              <a:gd name="T0" fmla="*/ 101251 w 376"/>
              <a:gd name="T1" fmla="*/ 4528 h 401"/>
              <a:gd name="T2" fmla="*/ 93695 w 376"/>
              <a:gd name="T3" fmla="*/ 4528 h 401"/>
              <a:gd name="T4" fmla="*/ 0 w 376"/>
              <a:gd name="T5" fmla="*/ 240000 h 401"/>
              <a:gd name="T6" fmla="*/ 98228 w 376"/>
              <a:gd name="T7" fmla="*/ 336604 h 401"/>
              <a:gd name="T8" fmla="*/ 194945 w 376"/>
              <a:gd name="T9" fmla="*/ 240000 h 401"/>
              <a:gd name="T10" fmla="*/ 101251 w 376"/>
              <a:gd name="T11" fmla="*/ 4528 h 401"/>
              <a:gd name="T12" fmla="*/ 473007 w 376"/>
              <a:gd name="T13" fmla="*/ 4528 h 401"/>
              <a:gd name="T14" fmla="*/ 466962 w 376"/>
              <a:gd name="T15" fmla="*/ 4528 h 401"/>
              <a:gd name="T16" fmla="*/ 371756 w 376"/>
              <a:gd name="T17" fmla="*/ 240000 h 401"/>
              <a:gd name="T18" fmla="*/ 469985 w 376"/>
              <a:gd name="T19" fmla="*/ 336604 h 401"/>
              <a:gd name="T20" fmla="*/ 568213 w 376"/>
              <a:gd name="T21" fmla="*/ 240000 h 401"/>
              <a:gd name="T22" fmla="*/ 473007 w 376"/>
              <a:gd name="T23" fmla="*/ 4528 h 401"/>
              <a:gd name="T24" fmla="*/ 279573 w 376"/>
              <a:gd name="T25" fmla="*/ 271699 h 401"/>
              <a:gd name="T26" fmla="*/ 185878 w 376"/>
              <a:gd name="T27" fmla="*/ 508680 h 401"/>
              <a:gd name="T28" fmla="*/ 284107 w 376"/>
              <a:gd name="T29" fmla="*/ 605284 h 401"/>
              <a:gd name="T30" fmla="*/ 382335 w 376"/>
              <a:gd name="T31" fmla="*/ 508680 h 401"/>
              <a:gd name="T32" fmla="*/ 287129 w 376"/>
              <a:gd name="T33" fmla="*/ 271699 h 401"/>
              <a:gd name="T34" fmla="*/ 279573 w 376"/>
              <a:gd name="T35" fmla="*/ 271699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>
            <a:spLocks noEditPoints="1"/>
          </p:cNvSpPr>
          <p:nvPr/>
        </p:nvSpPr>
        <p:spPr bwMode="auto">
          <a:xfrm>
            <a:off x="3131121" y="2776339"/>
            <a:ext cx="733425" cy="733425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Freeform 21"/>
          <p:cNvSpPr>
            <a:spLocks noEditPoints="1"/>
          </p:cNvSpPr>
          <p:nvPr/>
        </p:nvSpPr>
        <p:spPr bwMode="auto">
          <a:xfrm>
            <a:off x="5077396" y="2649339"/>
            <a:ext cx="623887" cy="625475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auto">
          <a:xfrm>
            <a:off x="7164958" y="2814439"/>
            <a:ext cx="512763" cy="531813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6" grpId="0">
        <p:bldAsOne/>
      </p:bldGraphic>
      <p:bldP spid="9" grpId="0" animBg="1"/>
      <p:bldP spid="10" grpId="0" animBg="1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063625" y="1261047"/>
            <a:ext cx="36513" cy="65088"/>
          </a:xfrm>
          <a:custGeom>
            <a:avLst/>
            <a:gdLst>
              <a:gd name="T0" fmla="*/ 23 w 23"/>
              <a:gd name="T1" fmla="*/ 3 h 41"/>
              <a:gd name="T2" fmla="*/ 16 w 23"/>
              <a:gd name="T3" fmla="*/ 0 h 41"/>
              <a:gd name="T4" fmla="*/ 0 w 23"/>
              <a:gd name="T5" fmla="*/ 41 h 41"/>
              <a:gd name="T6" fmla="*/ 9 w 23"/>
              <a:gd name="T7" fmla="*/ 41 h 41"/>
              <a:gd name="T8" fmla="*/ 23 w 23"/>
              <a:gd name="T9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41">
                <a:moveTo>
                  <a:pt x="23" y="3"/>
                </a:moveTo>
                <a:lnTo>
                  <a:pt x="16" y="0"/>
                </a:lnTo>
                <a:lnTo>
                  <a:pt x="0" y="41"/>
                </a:lnTo>
                <a:lnTo>
                  <a:pt x="9" y="41"/>
                </a:lnTo>
                <a:lnTo>
                  <a:pt x="23" y="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847725" y="1326135"/>
            <a:ext cx="320675" cy="309562"/>
          </a:xfrm>
          <a:custGeom>
            <a:avLst/>
            <a:gdLst>
              <a:gd name="T0" fmla="*/ 114 w 142"/>
              <a:gd name="T1" fmla="*/ 124 h 137"/>
              <a:gd name="T2" fmla="*/ 78 w 142"/>
              <a:gd name="T3" fmla="*/ 124 h 137"/>
              <a:gd name="T4" fmla="*/ 78 w 142"/>
              <a:gd name="T5" fmla="*/ 76 h 137"/>
              <a:gd name="T6" fmla="*/ 142 w 142"/>
              <a:gd name="T7" fmla="*/ 0 h 137"/>
              <a:gd name="T8" fmla="*/ 102 w 142"/>
              <a:gd name="T9" fmla="*/ 0 h 137"/>
              <a:gd name="T10" fmla="*/ 88 w 142"/>
              <a:gd name="T11" fmla="*/ 39 h 137"/>
              <a:gd name="T12" fmla="*/ 92 w 142"/>
              <a:gd name="T13" fmla="*/ 52 h 137"/>
              <a:gd name="T14" fmla="*/ 77 w 142"/>
              <a:gd name="T15" fmla="*/ 58 h 137"/>
              <a:gd name="T16" fmla="*/ 71 w 142"/>
              <a:gd name="T17" fmla="*/ 44 h 137"/>
              <a:gd name="T18" fmla="*/ 82 w 142"/>
              <a:gd name="T19" fmla="*/ 37 h 137"/>
              <a:gd name="T20" fmla="*/ 96 w 142"/>
              <a:gd name="T21" fmla="*/ 0 h 137"/>
              <a:gd name="T22" fmla="*/ 0 w 142"/>
              <a:gd name="T23" fmla="*/ 0 h 137"/>
              <a:gd name="T24" fmla="*/ 65 w 142"/>
              <a:gd name="T25" fmla="*/ 75 h 137"/>
              <a:gd name="T26" fmla="*/ 65 w 142"/>
              <a:gd name="T27" fmla="*/ 124 h 137"/>
              <a:gd name="T28" fmla="*/ 29 w 142"/>
              <a:gd name="T29" fmla="*/ 124 h 137"/>
              <a:gd name="T30" fmla="*/ 29 w 142"/>
              <a:gd name="T31" fmla="*/ 137 h 137"/>
              <a:gd name="T32" fmla="*/ 114 w 142"/>
              <a:gd name="T33" fmla="*/ 137 h 137"/>
              <a:gd name="T34" fmla="*/ 114 w 142"/>
              <a:gd name="T35" fmla="*/ 12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2" h="137">
                <a:moveTo>
                  <a:pt x="114" y="124"/>
                </a:moveTo>
                <a:cubicBezTo>
                  <a:pt x="78" y="124"/>
                  <a:pt x="78" y="124"/>
                  <a:pt x="78" y="124"/>
                </a:cubicBezTo>
                <a:cubicBezTo>
                  <a:pt x="78" y="76"/>
                  <a:pt x="78" y="76"/>
                  <a:pt x="78" y="76"/>
                </a:cubicBezTo>
                <a:cubicBezTo>
                  <a:pt x="142" y="0"/>
                  <a:pt x="142" y="0"/>
                  <a:pt x="142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88" y="39"/>
                  <a:pt x="88" y="39"/>
                  <a:pt x="88" y="39"/>
                </a:cubicBezTo>
                <a:cubicBezTo>
                  <a:pt x="92" y="42"/>
                  <a:pt x="93" y="47"/>
                  <a:pt x="92" y="52"/>
                </a:cubicBezTo>
                <a:cubicBezTo>
                  <a:pt x="89" y="57"/>
                  <a:pt x="83" y="60"/>
                  <a:pt x="77" y="58"/>
                </a:cubicBezTo>
                <a:cubicBezTo>
                  <a:pt x="72" y="56"/>
                  <a:pt x="69" y="50"/>
                  <a:pt x="71" y="44"/>
                </a:cubicBezTo>
                <a:cubicBezTo>
                  <a:pt x="73" y="39"/>
                  <a:pt x="77" y="36"/>
                  <a:pt x="82" y="37"/>
                </a:cubicBezTo>
                <a:cubicBezTo>
                  <a:pt x="96" y="0"/>
                  <a:pt x="96" y="0"/>
                  <a:pt x="96" y="0"/>
                </a:cubicBezTo>
                <a:cubicBezTo>
                  <a:pt x="0" y="0"/>
                  <a:pt x="0" y="0"/>
                  <a:pt x="0" y="0"/>
                </a:cubicBezTo>
                <a:cubicBezTo>
                  <a:pt x="65" y="75"/>
                  <a:pt x="65" y="75"/>
                  <a:pt x="65" y="75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18" y="124"/>
                  <a:pt x="18" y="137"/>
                  <a:pt x="29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6" y="137"/>
                  <a:pt x="126" y="124"/>
                  <a:pt x="114" y="12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638300" y="1259460"/>
            <a:ext cx="31750" cy="3175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679575" y="1259460"/>
            <a:ext cx="31750" cy="3175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" name="Freeform 9"/>
          <p:cNvSpPr>
            <a:spLocks noEditPoints="1"/>
          </p:cNvSpPr>
          <p:nvPr/>
        </p:nvSpPr>
        <p:spPr bwMode="auto">
          <a:xfrm>
            <a:off x="1541463" y="1292797"/>
            <a:ext cx="266700" cy="363538"/>
          </a:xfrm>
          <a:custGeom>
            <a:avLst/>
            <a:gdLst>
              <a:gd name="T0" fmla="*/ 92 w 118"/>
              <a:gd name="T1" fmla="*/ 125 h 161"/>
              <a:gd name="T2" fmla="*/ 110 w 118"/>
              <a:gd name="T3" fmla="*/ 103 h 161"/>
              <a:gd name="T4" fmla="*/ 110 w 118"/>
              <a:gd name="T5" fmla="*/ 22 h 161"/>
              <a:gd name="T6" fmla="*/ 87 w 118"/>
              <a:gd name="T7" fmla="*/ 0 h 161"/>
              <a:gd name="T8" fmla="*/ 59 w 118"/>
              <a:gd name="T9" fmla="*/ 0 h 161"/>
              <a:gd name="T10" fmla="*/ 31 w 118"/>
              <a:gd name="T11" fmla="*/ 0 h 161"/>
              <a:gd name="T12" fmla="*/ 8 w 118"/>
              <a:gd name="T13" fmla="*/ 22 h 161"/>
              <a:gd name="T14" fmla="*/ 8 w 118"/>
              <a:gd name="T15" fmla="*/ 103 h 161"/>
              <a:gd name="T16" fmla="*/ 26 w 118"/>
              <a:gd name="T17" fmla="*/ 125 h 161"/>
              <a:gd name="T18" fmla="*/ 0 w 118"/>
              <a:gd name="T19" fmla="*/ 161 h 161"/>
              <a:gd name="T20" fmla="*/ 15 w 118"/>
              <a:gd name="T21" fmla="*/ 161 h 161"/>
              <a:gd name="T22" fmla="*/ 33 w 118"/>
              <a:gd name="T23" fmla="*/ 136 h 161"/>
              <a:gd name="T24" fmla="*/ 85 w 118"/>
              <a:gd name="T25" fmla="*/ 136 h 161"/>
              <a:gd name="T26" fmla="*/ 103 w 118"/>
              <a:gd name="T27" fmla="*/ 161 h 161"/>
              <a:gd name="T28" fmla="*/ 118 w 118"/>
              <a:gd name="T29" fmla="*/ 161 h 161"/>
              <a:gd name="T30" fmla="*/ 92 w 118"/>
              <a:gd name="T31" fmla="*/ 125 h 161"/>
              <a:gd name="T32" fmla="*/ 42 w 118"/>
              <a:gd name="T33" fmla="*/ 8 h 161"/>
              <a:gd name="T34" fmla="*/ 46 w 118"/>
              <a:gd name="T35" fmla="*/ 5 h 161"/>
              <a:gd name="T36" fmla="*/ 72 w 118"/>
              <a:gd name="T37" fmla="*/ 5 h 161"/>
              <a:gd name="T38" fmla="*/ 76 w 118"/>
              <a:gd name="T39" fmla="*/ 8 h 161"/>
              <a:gd name="T40" fmla="*/ 76 w 118"/>
              <a:gd name="T41" fmla="*/ 13 h 161"/>
              <a:gd name="T42" fmla="*/ 72 w 118"/>
              <a:gd name="T43" fmla="*/ 16 h 161"/>
              <a:gd name="T44" fmla="*/ 46 w 118"/>
              <a:gd name="T45" fmla="*/ 16 h 161"/>
              <a:gd name="T46" fmla="*/ 42 w 118"/>
              <a:gd name="T47" fmla="*/ 13 h 161"/>
              <a:gd name="T48" fmla="*/ 42 w 118"/>
              <a:gd name="T49" fmla="*/ 8 h 161"/>
              <a:gd name="T50" fmla="*/ 31 w 118"/>
              <a:gd name="T51" fmla="*/ 113 h 161"/>
              <a:gd name="T52" fmla="*/ 21 w 118"/>
              <a:gd name="T53" fmla="*/ 103 h 161"/>
              <a:gd name="T54" fmla="*/ 31 w 118"/>
              <a:gd name="T55" fmla="*/ 93 h 161"/>
              <a:gd name="T56" fmla="*/ 41 w 118"/>
              <a:gd name="T57" fmla="*/ 103 h 161"/>
              <a:gd name="T58" fmla="*/ 31 w 118"/>
              <a:gd name="T59" fmla="*/ 113 h 161"/>
              <a:gd name="T60" fmla="*/ 32 w 118"/>
              <a:gd name="T61" fmla="*/ 60 h 161"/>
              <a:gd name="T62" fmla="*/ 21 w 118"/>
              <a:gd name="T63" fmla="*/ 49 h 161"/>
              <a:gd name="T64" fmla="*/ 21 w 118"/>
              <a:gd name="T65" fmla="*/ 35 h 161"/>
              <a:gd name="T66" fmla="*/ 32 w 118"/>
              <a:gd name="T67" fmla="*/ 23 h 161"/>
              <a:gd name="T68" fmla="*/ 86 w 118"/>
              <a:gd name="T69" fmla="*/ 23 h 161"/>
              <a:gd name="T70" fmla="*/ 97 w 118"/>
              <a:gd name="T71" fmla="*/ 35 h 161"/>
              <a:gd name="T72" fmla="*/ 97 w 118"/>
              <a:gd name="T73" fmla="*/ 49 h 161"/>
              <a:gd name="T74" fmla="*/ 86 w 118"/>
              <a:gd name="T75" fmla="*/ 60 h 161"/>
              <a:gd name="T76" fmla="*/ 32 w 118"/>
              <a:gd name="T77" fmla="*/ 60 h 161"/>
              <a:gd name="T78" fmla="*/ 76 w 118"/>
              <a:gd name="T79" fmla="*/ 103 h 161"/>
              <a:gd name="T80" fmla="*/ 86 w 118"/>
              <a:gd name="T81" fmla="*/ 93 h 161"/>
              <a:gd name="T82" fmla="*/ 96 w 118"/>
              <a:gd name="T83" fmla="*/ 103 h 161"/>
              <a:gd name="T84" fmla="*/ 86 w 118"/>
              <a:gd name="T85" fmla="*/ 113 h 161"/>
              <a:gd name="T86" fmla="*/ 76 w 118"/>
              <a:gd name="T87" fmla="*/ 10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8" h="161">
                <a:moveTo>
                  <a:pt x="92" y="125"/>
                </a:moveTo>
                <a:cubicBezTo>
                  <a:pt x="101" y="123"/>
                  <a:pt x="110" y="114"/>
                  <a:pt x="110" y="103"/>
                </a:cubicBezTo>
                <a:cubicBezTo>
                  <a:pt x="110" y="22"/>
                  <a:pt x="110" y="22"/>
                  <a:pt x="110" y="22"/>
                </a:cubicBezTo>
                <a:cubicBezTo>
                  <a:pt x="110" y="11"/>
                  <a:pt x="100" y="0"/>
                  <a:pt x="87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8" y="0"/>
                  <a:pt x="8" y="11"/>
                  <a:pt x="8" y="22"/>
                </a:cubicBezTo>
                <a:cubicBezTo>
                  <a:pt x="8" y="103"/>
                  <a:pt x="8" y="103"/>
                  <a:pt x="8" y="103"/>
                </a:cubicBezTo>
                <a:cubicBezTo>
                  <a:pt x="8" y="114"/>
                  <a:pt x="17" y="123"/>
                  <a:pt x="26" y="125"/>
                </a:cubicBezTo>
                <a:cubicBezTo>
                  <a:pt x="0" y="161"/>
                  <a:pt x="0" y="161"/>
                  <a:pt x="0" y="161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33" y="136"/>
                  <a:pt x="33" y="136"/>
                  <a:pt x="33" y="136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103" y="161"/>
                  <a:pt x="103" y="161"/>
                  <a:pt x="103" y="161"/>
                </a:cubicBezTo>
                <a:cubicBezTo>
                  <a:pt x="118" y="161"/>
                  <a:pt x="118" y="161"/>
                  <a:pt x="118" y="161"/>
                </a:cubicBezTo>
                <a:lnTo>
                  <a:pt x="92" y="125"/>
                </a:lnTo>
                <a:close/>
                <a:moveTo>
                  <a:pt x="42" y="8"/>
                </a:moveTo>
                <a:cubicBezTo>
                  <a:pt x="42" y="6"/>
                  <a:pt x="44" y="5"/>
                  <a:pt x="46" y="5"/>
                </a:cubicBezTo>
                <a:cubicBezTo>
                  <a:pt x="72" y="5"/>
                  <a:pt x="72" y="5"/>
                  <a:pt x="72" y="5"/>
                </a:cubicBezTo>
                <a:cubicBezTo>
                  <a:pt x="74" y="5"/>
                  <a:pt x="76" y="6"/>
                  <a:pt x="76" y="8"/>
                </a:cubicBezTo>
                <a:cubicBezTo>
                  <a:pt x="76" y="13"/>
                  <a:pt x="76" y="13"/>
                  <a:pt x="76" y="13"/>
                </a:cubicBezTo>
                <a:cubicBezTo>
                  <a:pt x="76" y="15"/>
                  <a:pt x="74" y="16"/>
                  <a:pt x="72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6"/>
                  <a:pt x="42" y="15"/>
                  <a:pt x="42" y="13"/>
                </a:cubicBezTo>
                <a:lnTo>
                  <a:pt x="42" y="8"/>
                </a:lnTo>
                <a:close/>
                <a:moveTo>
                  <a:pt x="31" y="113"/>
                </a:moveTo>
                <a:cubicBezTo>
                  <a:pt x="26" y="113"/>
                  <a:pt x="21" y="108"/>
                  <a:pt x="21" y="103"/>
                </a:cubicBezTo>
                <a:cubicBezTo>
                  <a:pt x="21" y="97"/>
                  <a:pt x="26" y="93"/>
                  <a:pt x="31" y="93"/>
                </a:cubicBezTo>
                <a:cubicBezTo>
                  <a:pt x="37" y="93"/>
                  <a:pt x="41" y="97"/>
                  <a:pt x="41" y="103"/>
                </a:cubicBezTo>
                <a:cubicBezTo>
                  <a:pt x="41" y="108"/>
                  <a:pt x="37" y="113"/>
                  <a:pt x="31" y="113"/>
                </a:cubicBezTo>
                <a:close/>
                <a:moveTo>
                  <a:pt x="32" y="60"/>
                </a:moveTo>
                <a:cubicBezTo>
                  <a:pt x="26" y="60"/>
                  <a:pt x="21" y="56"/>
                  <a:pt x="21" y="49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29"/>
                  <a:pt x="25" y="23"/>
                  <a:pt x="32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93" y="23"/>
                  <a:pt x="97" y="29"/>
                  <a:pt x="97" y="35"/>
                </a:cubicBezTo>
                <a:cubicBezTo>
                  <a:pt x="97" y="49"/>
                  <a:pt x="97" y="49"/>
                  <a:pt x="97" y="49"/>
                </a:cubicBezTo>
                <a:cubicBezTo>
                  <a:pt x="97" y="56"/>
                  <a:pt x="92" y="60"/>
                  <a:pt x="86" y="60"/>
                </a:cubicBezTo>
                <a:lnTo>
                  <a:pt x="32" y="60"/>
                </a:lnTo>
                <a:close/>
                <a:moveTo>
                  <a:pt x="76" y="103"/>
                </a:moveTo>
                <a:cubicBezTo>
                  <a:pt x="76" y="98"/>
                  <a:pt x="81" y="93"/>
                  <a:pt x="86" y="93"/>
                </a:cubicBezTo>
                <a:cubicBezTo>
                  <a:pt x="92" y="93"/>
                  <a:pt x="96" y="98"/>
                  <a:pt x="96" y="103"/>
                </a:cubicBezTo>
                <a:cubicBezTo>
                  <a:pt x="96" y="108"/>
                  <a:pt x="92" y="113"/>
                  <a:pt x="86" y="113"/>
                </a:cubicBezTo>
                <a:cubicBezTo>
                  <a:pt x="81" y="113"/>
                  <a:pt x="76" y="108"/>
                  <a:pt x="76" y="10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" name="Freeform 10"/>
          <p:cNvSpPr>
            <a:spLocks noEditPoints="1"/>
          </p:cNvSpPr>
          <p:nvPr/>
        </p:nvSpPr>
        <p:spPr bwMode="auto">
          <a:xfrm>
            <a:off x="2114550" y="1297560"/>
            <a:ext cx="401638" cy="284162"/>
          </a:xfrm>
          <a:custGeom>
            <a:avLst/>
            <a:gdLst>
              <a:gd name="T0" fmla="*/ 169 w 178"/>
              <a:gd name="T1" fmla="*/ 94 h 126"/>
              <a:gd name="T2" fmla="*/ 94 w 178"/>
              <a:gd name="T3" fmla="*/ 48 h 126"/>
              <a:gd name="T4" fmla="*/ 94 w 178"/>
              <a:gd name="T5" fmla="*/ 43 h 126"/>
              <a:gd name="T6" fmla="*/ 98 w 178"/>
              <a:gd name="T7" fmla="*/ 37 h 126"/>
              <a:gd name="T8" fmla="*/ 110 w 178"/>
              <a:gd name="T9" fmla="*/ 20 h 126"/>
              <a:gd name="T10" fmla="*/ 94 w 178"/>
              <a:gd name="T11" fmla="*/ 1 h 126"/>
              <a:gd name="T12" fmla="*/ 73 w 178"/>
              <a:gd name="T13" fmla="*/ 7 h 126"/>
              <a:gd name="T14" fmla="*/ 67 w 178"/>
              <a:gd name="T15" fmla="*/ 26 h 126"/>
              <a:gd name="T16" fmla="*/ 78 w 178"/>
              <a:gd name="T17" fmla="*/ 26 h 126"/>
              <a:gd name="T18" fmla="*/ 78 w 178"/>
              <a:gd name="T19" fmla="*/ 24 h 126"/>
              <a:gd name="T20" fmla="*/ 86 w 178"/>
              <a:gd name="T21" fmla="*/ 12 h 126"/>
              <a:gd name="T22" fmla="*/ 96 w 178"/>
              <a:gd name="T23" fmla="*/ 15 h 126"/>
              <a:gd name="T24" fmla="*/ 94 w 178"/>
              <a:gd name="T25" fmla="*/ 26 h 126"/>
              <a:gd name="T26" fmla="*/ 88 w 178"/>
              <a:gd name="T27" fmla="*/ 30 h 126"/>
              <a:gd name="T28" fmla="*/ 83 w 178"/>
              <a:gd name="T29" fmla="*/ 39 h 126"/>
              <a:gd name="T30" fmla="*/ 83 w 178"/>
              <a:gd name="T31" fmla="*/ 48 h 126"/>
              <a:gd name="T32" fmla="*/ 9 w 178"/>
              <a:gd name="T33" fmla="*/ 94 h 126"/>
              <a:gd name="T34" fmla="*/ 2 w 178"/>
              <a:gd name="T35" fmla="*/ 114 h 126"/>
              <a:gd name="T36" fmla="*/ 20 w 178"/>
              <a:gd name="T37" fmla="*/ 126 h 126"/>
              <a:gd name="T38" fmla="*/ 159 w 178"/>
              <a:gd name="T39" fmla="*/ 126 h 126"/>
              <a:gd name="T40" fmla="*/ 159 w 178"/>
              <a:gd name="T41" fmla="*/ 126 h 126"/>
              <a:gd name="T42" fmla="*/ 176 w 178"/>
              <a:gd name="T43" fmla="*/ 114 h 126"/>
              <a:gd name="T44" fmla="*/ 169 w 178"/>
              <a:gd name="T45" fmla="*/ 94 h 126"/>
              <a:gd name="T46" fmla="*/ 159 w 178"/>
              <a:gd name="T47" fmla="*/ 113 h 126"/>
              <a:gd name="T48" fmla="*/ 19 w 178"/>
              <a:gd name="T49" fmla="*/ 113 h 126"/>
              <a:gd name="T50" fmla="*/ 17 w 178"/>
              <a:gd name="T51" fmla="*/ 104 h 126"/>
              <a:gd name="T52" fmla="*/ 89 w 178"/>
              <a:gd name="T53" fmla="*/ 59 h 126"/>
              <a:gd name="T54" fmla="*/ 162 w 178"/>
              <a:gd name="T55" fmla="*/ 104 h 126"/>
              <a:gd name="T56" fmla="*/ 159 w 178"/>
              <a:gd name="T57" fmla="*/ 11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8" h="126">
                <a:moveTo>
                  <a:pt x="169" y="94"/>
                </a:moveTo>
                <a:cubicBezTo>
                  <a:pt x="94" y="48"/>
                  <a:pt x="94" y="48"/>
                  <a:pt x="94" y="48"/>
                </a:cubicBezTo>
                <a:cubicBezTo>
                  <a:pt x="94" y="43"/>
                  <a:pt x="94" y="43"/>
                  <a:pt x="94" y="43"/>
                </a:cubicBezTo>
                <a:cubicBezTo>
                  <a:pt x="94" y="41"/>
                  <a:pt x="95" y="38"/>
                  <a:pt x="98" y="37"/>
                </a:cubicBezTo>
                <a:cubicBezTo>
                  <a:pt x="101" y="35"/>
                  <a:pt x="110" y="31"/>
                  <a:pt x="110" y="20"/>
                </a:cubicBezTo>
                <a:cubicBezTo>
                  <a:pt x="110" y="10"/>
                  <a:pt x="101" y="3"/>
                  <a:pt x="94" y="1"/>
                </a:cubicBezTo>
                <a:cubicBezTo>
                  <a:pt x="86" y="0"/>
                  <a:pt x="78" y="1"/>
                  <a:pt x="73" y="7"/>
                </a:cubicBezTo>
                <a:cubicBezTo>
                  <a:pt x="68" y="12"/>
                  <a:pt x="67" y="17"/>
                  <a:pt x="67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19"/>
                  <a:pt x="78" y="14"/>
                  <a:pt x="86" y="12"/>
                </a:cubicBezTo>
                <a:cubicBezTo>
                  <a:pt x="90" y="11"/>
                  <a:pt x="94" y="12"/>
                  <a:pt x="96" y="15"/>
                </a:cubicBezTo>
                <a:cubicBezTo>
                  <a:pt x="98" y="17"/>
                  <a:pt x="98" y="23"/>
                  <a:pt x="94" y="26"/>
                </a:cubicBezTo>
                <a:cubicBezTo>
                  <a:pt x="88" y="30"/>
                  <a:pt x="88" y="30"/>
                  <a:pt x="88" y="30"/>
                </a:cubicBezTo>
                <a:cubicBezTo>
                  <a:pt x="84" y="32"/>
                  <a:pt x="83" y="35"/>
                  <a:pt x="83" y="39"/>
                </a:cubicBezTo>
                <a:cubicBezTo>
                  <a:pt x="83" y="48"/>
                  <a:pt x="83" y="48"/>
                  <a:pt x="83" y="48"/>
                </a:cubicBezTo>
                <a:cubicBezTo>
                  <a:pt x="9" y="94"/>
                  <a:pt x="9" y="94"/>
                  <a:pt x="9" y="94"/>
                </a:cubicBezTo>
                <a:cubicBezTo>
                  <a:pt x="0" y="99"/>
                  <a:pt x="0" y="108"/>
                  <a:pt x="2" y="114"/>
                </a:cubicBezTo>
                <a:cubicBezTo>
                  <a:pt x="4" y="119"/>
                  <a:pt x="9" y="126"/>
                  <a:pt x="20" y="126"/>
                </a:cubicBezTo>
                <a:cubicBezTo>
                  <a:pt x="32" y="126"/>
                  <a:pt x="159" y="126"/>
                  <a:pt x="159" y="126"/>
                </a:cubicBezTo>
                <a:cubicBezTo>
                  <a:pt x="159" y="126"/>
                  <a:pt x="159" y="126"/>
                  <a:pt x="159" y="126"/>
                </a:cubicBezTo>
                <a:cubicBezTo>
                  <a:pt x="169" y="126"/>
                  <a:pt x="175" y="119"/>
                  <a:pt x="176" y="114"/>
                </a:cubicBezTo>
                <a:cubicBezTo>
                  <a:pt x="178" y="108"/>
                  <a:pt x="176" y="99"/>
                  <a:pt x="169" y="94"/>
                </a:cubicBezTo>
                <a:close/>
                <a:moveTo>
                  <a:pt x="159" y="113"/>
                </a:moveTo>
                <a:cubicBezTo>
                  <a:pt x="19" y="113"/>
                  <a:pt x="19" y="113"/>
                  <a:pt x="19" y="113"/>
                </a:cubicBezTo>
                <a:cubicBezTo>
                  <a:pt x="15" y="113"/>
                  <a:pt x="12" y="107"/>
                  <a:pt x="17" y="104"/>
                </a:cubicBezTo>
                <a:cubicBezTo>
                  <a:pt x="89" y="59"/>
                  <a:pt x="89" y="59"/>
                  <a:pt x="89" y="59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6" y="107"/>
                  <a:pt x="164" y="113"/>
                  <a:pt x="159" y="11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2800350" y="1267397"/>
            <a:ext cx="293688" cy="368300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3535363" y="1249935"/>
            <a:ext cx="68262" cy="650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3570288" y="1281685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3570288" y="1281685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3490913" y="1322960"/>
            <a:ext cx="157162" cy="331787"/>
          </a:xfrm>
          <a:custGeom>
            <a:avLst/>
            <a:gdLst>
              <a:gd name="T0" fmla="*/ 51 w 70"/>
              <a:gd name="T1" fmla="*/ 0 h 147"/>
              <a:gd name="T2" fmla="*/ 35 w 70"/>
              <a:gd name="T3" fmla="*/ 0 h 147"/>
              <a:gd name="T4" fmla="*/ 19 w 70"/>
              <a:gd name="T5" fmla="*/ 0 h 147"/>
              <a:gd name="T6" fmla="*/ 0 w 70"/>
              <a:gd name="T7" fmla="*/ 19 h 147"/>
              <a:gd name="T8" fmla="*/ 0 w 70"/>
              <a:gd name="T9" fmla="*/ 64 h 147"/>
              <a:gd name="T10" fmla="*/ 12 w 70"/>
              <a:gd name="T11" fmla="*/ 64 h 147"/>
              <a:gd name="T12" fmla="*/ 13 w 70"/>
              <a:gd name="T13" fmla="*/ 23 h 147"/>
              <a:gd name="T14" fmla="*/ 16 w 70"/>
              <a:gd name="T15" fmla="*/ 23 h 147"/>
              <a:gd name="T16" fmla="*/ 16 w 70"/>
              <a:gd name="T17" fmla="*/ 136 h 147"/>
              <a:gd name="T18" fmla="*/ 32 w 70"/>
              <a:gd name="T19" fmla="*/ 136 h 147"/>
              <a:gd name="T20" fmla="*/ 33 w 70"/>
              <a:gd name="T21" fmla="*/ 70 h 147"/>
              <a:gd name="T22" fmla="*/ 37 w 70"/>
              <a:gd name="T23" fmla="*/ 70 h 147"/>
              <a:gd name="T24" fmla="*/ 38 w 70"/>
              <a:gd name="T25" fmla="*/ 136 h 147"/>
              <a:gd name="T26" fmla="*/ 54 w 70"/>
              <a:gd name="T27" fmla="*/ 136 h 147"/>
              <a:gd name="T28" fmla="*/ 54 w 70"/>
              <a:gd name="T29" fmla="*/ 23 h 147"/>
              <a:gd name="T30" fmla="*/ 57 w 70"/>
              <a:gd name="T31" fmla="*/ 23 h 147"/>
              <a:gd name="T32" fmla="*/ 58 w 70"/>
              <a:gd name="T33" fmla="*/ 64 h 147"/>
              <a:gd name="T34" fmla="*/ 70 w 70"/>
              <a:gd name="T35" fmla="*/ 64 h 147"/>
              <a:gd name="T36" fmla="*/ 70 w 70"/>
              <a:gd name="T37" fmla="*/ 19 h 147"/>
              <a:gd name="T38" fmla="*/ 51 w 70"/>
              <a:gd name="T3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" h="147">
                <a:moveTo>
                  <a:pt x="51" y="0"/>
                </a:moveTo>
                <a:cubicBezTo>
                  <a:pt x="35" y="0"/>
                  <a:pt x="35" y="0"/>
                  <a:pt x="35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5" y="0"/>
                  <a:pt x="0" y="4"/>
                  <a:pt x="0" y="19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12" y="73"/>
                  <a:pt x="12" y="64"/>
                </a:cubicBezTo>
                <a:cubicBezTo>
                  <a:pt x="13" y="23"/>
                  <a:pt x="13" y="23"/>
                  <a:pt x="13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7"/>
                  <a:pt x="32" y="147"/>
                  <a:pt x="32" y="136"/>
                </a:cubicBezTo>
                <a:cubicBezTo>
                  <a:pt x="33" y="70"/>
                  <a:pt x="33" y="70"/>
                  <a:pt x="33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38" y="136"/>
                  <a:pt x="38" y="136"/>
                  <a:pt x="38" y="136"/>
                </a:cubicBezTo>
                <a:cubicBezTo>
                  <a:pt x="38" y="147"/>
                  <a:pt x="54" y="147"/>
                  <a:pt x="54" y="136"/>
                </a:cubicBezTo>
                <a:cubicBezTo>
                  <a:pt x="54" y="23"/>
                  <a:pt x="54" y="23"/>
                  <a:pt x="54" y="23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3"/>
                  <a:pt x="70" y="73"/>
                  <a:pt x="70" y="64"/>
                </a:cubicBezTo>
                <a:cubicBezTo>
                  <a:pt x="70" y="19"/>
                  <a:pt x="70" y="19"/>
                  <a:pt x="70" y="19"/>
                </a:cubicBezTo>
                <a:cubicBezTo>
                  <a:pt x="70" y="4"/>
                  <a:pt x="65" y="0"/>
                  <a:pt x="51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" name="Oval 16"/>
          <p:cNvSpPr>
            <a:spLocks noChangeArrowheads="1"/>
          </p:cNvSpPr>
          <p:nvPr/>
        </p:nvSpPr>
        <p:spPr bwMode="auto">
          <a:xfrm>
            <a:off x="4157663" y="1259460"/>
            <a:ext cx="68262" cy="650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>
            <a:off x="4192588" y="129121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4192588" y="129121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" name="Freeform 19"/>
          <p:cNvSpPr>
            <a:spLocks/>
          </p:cNvSpPr>
          <p:nvPr/>
        </p:nvSpPr>
        <p:spPr bwMode="auto">
          <a:xfrm>
            <a:off x="4097338" y="1330897"/>
            <a:ext cx="188912" cy="331788"/>
          </a:xfrm>
          <a:custGeom>
            <a:avLst/>
            <a:gdLst>
              <a:gd name="T0" fmla="*/ 82 w 84"/>
              <a:gd name="T1" fmla="*/ 54 h 147"/>
              <a:gd name="T2" fmla="*/ 69 w 84"/>
              <a:gd name="T3" fmla="*/ 13 h 147"/>
              <a:gd name="T4" fmla="*/ 49 w 84"/>
              <a:gd name="T5" fmla="*/ 0 h 147"/>
              <a:gd name="T6" fmla="*/ 35 w 84"/>
              <a:gd name="T7" fmla="*/ 0 h 147"/>
              <a:gd name="T8" fmla="*/ 15 w 84"/>
              <a:gd name="T9" fmla="*/ 13 h 147"/>
              <a:gd name="T10" fmla="*/ 2 w 84"/>
              <a:gd name="T11" fmla="*/ 54 h 147"/>
              <a:gd name="T12" fmla="*/ 13 w 84"/>
              <a:gd name="T13" fmla="*/ 58 h 147"/>
              <a:gd name="T14" fmla="*/ 26 w 84"/>
              <a:gd name="T15" fmla="*/ 20 h 147"/>
              <a:gd name="T16" fmla="*/ 27 w 84"/>
              <a:gd name="T17" fmla="*/ 20 h 147"/>
              <a:gd name="T18" fmla="*/ 9 w 84"/>
              <a:gd name="T19" fmla="*/ 91 h 147"/>
              <a:gd name="T20" fmla="*/ 11 w 84"/>
              <a:gd name="T21" fmla="*/ 93 h 147"/>
              <a:gd name="T22" fmla="*/ 26 w 84"/>
              <a:gd name="T23" fmla="*/ 93 h 147"/>
              <a:gd name="T24" fmla="*/ 26 w 84"/>
              <a:gd name="T25" fmla="*/ 137 h 147"/>
              <a:gd name="T26" fmla="*/ 39 w 84"/>
              <a:gd name="T27" fmla="*/ 137 h 147"/>
              <a:gd name="T28" fmla="*/ 39 w 84"/>
              <a:gd name="T29" fmla="*/ 93 h 147"/>
              <a:gd name="T30" fmla="*/ 45 w 84"/>
              <a:gd name="T31" fmla="*/ 93 h 147"/>
              <a:gd name="T32" fmla="*/ 45 w 84"/>
              <a:gd name="T33" fmla="*/ 137 h 147"/>
              <a:gd name="T34" fmla="*/ 58 w 84"/>
              <a:gd name="T35" fmla="*/ 137 h 147"/>
              <a:gd name="T36" fmla="*/ 58 w 84"/>
              <a:gd name="T37" fmla="*/ 93 h 147"/>
              <a:gd name="T38" fmla="*/ 73 w 84"/>
              <a:gd name="T39" fmla="*/ 93 h 147"/>
              <a:gd name="T40" fmla="*/ 75 w 84"/>
              <a:gd name="T41" fmla="*/ 91 h 147"/>
              <a:gd name="T42" fmla="*/ 57 w 84"/>
              <a:gd name="T43" fmla="*/ 20 h 147"/>
              <a:gd name="T44" fmla="*/ 58 w 84"/>
              <a:gd name="T45" fmla="*/ 20 h 147"/>
              <a:gd name="T46" fmla="*/ 71 w 84"/>
              <a:gd name="T47" fmla="*/ 58 h 147"/>
              <a:gd name="T48" fmla="*/ 82 w 84"/>
              <a:gd name="T49" fmla="*/ 5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4" h="147">
                <a:moveTo>
                  <a:pt x="82" y="54"/>
                </a:moveTo>
                <a:cubicBezTo>
                  <a:pt x="69" y="13"/>
                  <a:pt x="69" y="13"/>
                  <a:pt x="69" y="13"/>
                </a:cubicBezTo>
                <a:cubicBezTo>
                  <a:pt x="67" y="6"/>
                  <a:pt x="59" y="0"/>
                  <a:pt x="4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5" y="0"/>
                  <a:pt x="17" y="6"/>
                  <a:pt x="15" y="13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63"/>
                  <a:pt x="10" y="67"/>
                  <a:pt x="13" y="58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10" y="88"/>
                  <a:pt x="9" y="91"/>
                </a:cubicBezTo>
                <a:cubicBezTo>
                  <a:pt x="9" y="92"/>
                  <a:pt x="9" y="93"/>
                  <a:pt x="11" y="93"/>
                </a:cubicBezTo>
                <a:cubicBezTo>
                  <a:pt x="12" y="93"/>
                  <a:pt x="26" y="93"/>
                  <a:pt x="26" y="93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47"/>
                  <a:pt x="39" y="147"/>
                  <a:pt x="39" y="137"/>
                </a:cubicBezTo>
                <a:cubicBezTo>
                  <a:pt x="39" y="93"/>
                  <a:pt x="39" y="93"/>
                  <a:pt x="39" y="93"/>
                </a:cubicBezTo>
                <a:cubicBezTo>
                  <a:pt x="45" y="93"/>
                  <a:pt x="45" y="93"/>
                  <a:pt x="45" y="93"/>
                </a:cubicBezTo>
                <a:cubicBezTo>
                  <a:pt x="45" y="137"/>
                  <a:pt x="45" y="137"/>
                  <a:pt x="45" y="137"/>
                </a:cubicBezTo>
                <a:cubicBezTo>
                  <a:pt x="45" y="147"/>
                  <a:pt x="58" y="147"/>
                  <a:pt x="58" y="137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72" y="93"/>
                  <a:pt x="73" y="93"/>
                </a:cubicBezTo>
                <a:cubicBezTo>
                  <a:pt x="75" y="93"/>
                  <a:pt x="75" y="92"/>
                  <a:pt x="75" y="91"/>
                </a:cubicBezTo>
                <a:cubicBezTo>
                  <a:pt x="74" y="88"/>
                  <a:pt x="57" y="20"/>
                  <a:pt x="57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71" y="58"/>
                  <a:pt x="71" y="58"/>
                  <a:pt x="71" y="58"/>
                </a:cubicBezTo>
                <a:cubicBezTo>
                  <a:pt x="74" y="67"/>
                  <a:pt x="84" y="63"/>
                  <a:pt x="82" y="5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4624388" y="1286447"/>
            <a:ext cx="361950" cy="333375"/>
          </a:xfrm>
          <a:custGeom>
            <a:avLst/>
            <a:gdLst>
              <a:gd name="T0" fmla="*/ 146 w 160"/>
              <a:gd name="T1" fmla="*/ 60 h 148"/>
              <a:gd name="T2" fmla="*/ 133 w 160"/>
              <a:gd name="T3" fmla="*/ 26 h 148"/>
              <a:gd name="T4" fmla="*/ 115 w 160"/>
              <a:gd name="T5" fmla="*/ 14 h 148"/>
              <a:gd name="T6" fmla="*/ 96 w 160"/>
              <a:gd name="T7" fmla="*/ 14 h 148"/>
              <a:gd name="T8" fmla="*/ 87 w 160"/>
              <a:gd name="T9" fmla="*/ 0 h 148"/>
              <a:gd name="T10" fmla="*/ 73 w 160"/>
              <a:gd name="T11" fmla="*/ 0 h 148"/>
              <a:gd name="T12" fmla="*/ 64 w 160"/>
              <a:gd name="T13" fmla="*/ 14 h 148"/>
              <a:gd name="T14" fmla="*/ 45 w 160"/>
              <a:gd name="T15" fmla="*/ 14 h 148"/>
              <a:gd name="T16" fmla="*/ 27 w 160"/>
              <a:gd name="T17" fmla="*/ 26 h 148"/>
              <a:gd name="T18" fmla="*/ 14 w 160"/>
              <a:gd name="T19" fmla="*/ 60 h 148"/>
              <a:gd name="T20" fmla="*/ 0 w 160"/>
              <a:gd name="T21" fmla="*/ 78 h 148"/>
              <a:gd name="T22" fmla="*/ 0 w 160"/>
              <a:gd name="T23" fmla="*/ 121 h 148"/>
              <a:gd name="T24" fmla="*/ 15 w 160"/>
              <a:gd name="T25" fmla="*/ 121 h 148"/>
              <a:gd name="T26" fmla="*/ 15 w 160"/>
              <a:gd name="T27" fmla="*/ 131 h 148"/>
              <a:gd name="T28" fmla="*/ 35 w 160"/>
              <a:gd name="T29" fmla="*/ 131 h 148"/>
              <a:gd name="T30" fmla="*/ 35 w 160"/>
              <a:gd name="T31" fmla="*/ 121 h 148"/>
              <a:gd name="T32" fmla="*/ 125 w 160"/>
              <a:gd name="T33" fmla="*/ 121 h 148"/>
              <a:gd name="T34" fmla="*/ 125 w 160"/>
              <a:gd name="T35" fmla="*/ 131 h 148"/>
              <a:gd name="T36" fmla="*/ 145 w 160"/>
              <a:gd name="T37" fmla="*/ 131 h 148"/>
              <a:gd name="T38" fmla="*/ 145 w 160"/>
              <a:gd name="T39" fmla="*/ 121 h 148"/>
              <a:gd name="T40" fmla="*/ 160 w 160"/>
              <a:gd name="T41" fmla="*/ 121 h 148"/>
              <a:gd name="T42" fmla="*/ 160 w 160"/>
              <a:gd name="T43" fmla="*/ 78 h 148"/>
              <a:gd name="T44" fmla="*/ 146 w 160"/>
              <a:gd name="T45" fmla="*/ 60 h 148"/>
              <a:gd name="T46" fmla="*/ 32 w 160"/>
              <a:gd name="T47" fmla="*/ 95 h 148"/>
              <a:gd name="T48" fmla="*/ 21 w 160"/>
              <a:gd name="T49" fmla="*/ 83 h 148"/>
              <a:gd name="T50" fmla="*/ 32 w 160"/>
              <a:gd name="T51" fmla="*/ 72 h 148"/>
              <a:gd name="T52" fmla="*/ 43 w 160"/>
              <a:gd name="T53" fmla="*/ 83 h 148"/>
              <a:gd name="T54" fmla="*/ 32 w 160"/>
              <a:gd name="T55" fmla="*/ 95 h 148"/>
              <a:gd name="T56" fmla="*/ 28 w 160"/>
              <a:gd name="T57" fmla="*/ 59 h 148"/>
              <a:gd name="T58" fmla="*/ 38 w 160"/>
              <a:gd name="T59" fmla="*/ 33 h 148"/>
              <a:gd name="T60" fmla="*/ 45 w 160"/>
              <a:gd name="T61" fmla="*/ 26 h 148"/>
              <a:gd name="T62" fmla="*/ 115 w 160"/>
              <a:gd name="T63" fmla="*/ 26 h 148"/>
              <a:gd name="T64" fmla="*/ 122 w 160"/>
              <a:gd name="T65" fmla="*/ 33 h 148"/>
              <a:gd name="T66" fmla="*/ 132 w 160"/>
              <a:gd name="T67" fmla="*/ 59 h 148"/>
              <a:gd name="T68" fmla="*/ 28 w 160"/>
              <a:gd name="T69" fmla="*/ 59 h 148"/>
              <a:gd name="T70" fmla="*/ 128 w 160"/>
              <a:gd name="T71" fmla="*/ 95 h 148"/>
              <a:gd name="T72" fmla="*/ 117 w 160"/>
              <a:gd name="T73" fmla="*/ 83 h 148"/>
              <a:gd name="T74" fmla="*/ 128 w 160"/>
              <a:gd name="T75" fmla="*/ 72 h 148"/>
              <a:gd name="T76" fmla="*/ 139 w 160"/>
              <a:gd name="T77" fmla="*/ 83 h 148"/>
              <a:gd name="T78" fmla="*/ 128 w 160"/>
              <a:gd name="T79" fmla="*/ 9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148">
                <a:moveTo>
                  <a:pt x="146" y="60"/>
                </a:moveTo>
                <a:cubicBezTo>
                  <a:pt x="133" y="26"/>
                  <a:pt x="133" y="26"/>
                  <a:pt x="133" y="26"/>
                </a:cubicBezTo>
                <a:cubicBezTo>
                  <a:pt x="130" y="20"/>
                  <a:pt x="125" y="14"/>
                  <a:pt x="115" y="14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0" y="0"/>
                  <a:pt x="87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0" y="0"/>
                  <a:pt x="64" y="14"/>
                  <a:pt x="64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35" y="14"/>
                  <a:pt x="30" y="20"/>
                  <a:pt x="27" y="26"/>
                </a:cubicBezTo>
                <a:cubicBezTo>
                  <a:pt x="14" y="60"/>
                  <a:pt x="14" y="60"/>
                  <a:pt x="14" y="60"/>
                </a:cubicBezTo>
                <a:cubicBezTo>
                  <a:pt x="9" y="60"/>
                  <a:pt x="0" y="66"/>
                  <a:pt x="0" y="78"/>
                </a:cubicBezTo>
                <a:cubicBezTo>
                  <a:pt x="0" y="121"/>
                  <a:pt x="0" y="121"/>
                  <a:pt x="0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5" y="131"/>
                  <a:pt x="15" y="131"/>
                  <a:pt x="15" y="131"/>
                </a:cubicBezTo>
                <a:cubicBezTo>
                  <a:pt x="15" y="148"/>
                  <a:pt x="35" y="148"/>
                  <a:pt x="35" y="13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125" y="121"/>
                  <a:pt x="125" y="121"/>
                  <a:pt x="125" y="121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48"/>
                  <a:pt x="145" y="148"/>
                  <a:pt x="145" y="131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0" y="66"/>
                  <a:pt x="151" y="60"/>
                  <a:pt x="146" y="60"/>
                </a:cubicBezTo>
                <a:close/>
                <a:moveTo>
                  <a:pt x="32" y="95"/>
                </a:moveTo>
                <a:cubicBezTo>
                  <a:pt x="26" y="95"/>
                  <a:pt x="21" y="90"/>
                  <a:pt x="21" y="83"/>
                </a:cubicBezTo>
                <a:cubicBezTo>
                  <a:pt x="21" y="77"/>
                  <a:pt x="26" y="72"/>
                  <a:pt x="32" y="72"/>
                </a:cubicBezTo>
                <a:cubicBezTo>
                  <a:pt x="38" y="72"/>
                  <a:pt x="43" y="77"/>
                  <a:pt x="43" y="83"/>
                </a:cubicBezTo>
                <a:cubicBezTo>
                  <a:pt x="43" y="90"/>
                  <a:pt x="38" y="95"/>
                  <a:pt x="32" y="95"/>
                </a:cubicBezTo>
                <a:close/>
                <a:moveTo>
                  <a:pt x="28" y="59"/>
                </a:moveTo>
                <a:cubicBezTo>
                  <a:pt x="38" y="33"/>
                  <a:pt x="38" y="33"/>
                  <a:pt x="38" y="33"/>
                </a:cubicBezTo>
                <a:cubicBezTo>
                  <a:pt x="39" y="29"/>
                  <a:pt x="41" y="26"/>
                  <a:pt x="45" y="26"/>
                </a:cubicBezTo>
                <a:cubicBezTo>
                  <a:pt x="115" y="26"/>
                  <a:pt x="115" y="26"/>
                  <a:pt x="115" y="26"/>
                </a:cubicBezTo>
                <a:cubicBezTo>
                  <a:pt x="119" y="26"/>
                  <a:pt x="121" y="29"/>
                  <a:pt x="122" y="33"/>
                </a:cubicBezTo>
                <a:cubicBezTo>
                  <a:pt x="132" y="59"/>
                  <a:pt x="132" y="59"/>
                  <a:pt x="132" y="59"/>
                </a:cubicBezTo>
                <a:lnTo>
                  <a:pt x="28" y="59"/>
                </a:lnTo>
                <a:close/>
                <a:moveTo>
                  <a:pt x="128" y="95"/>
                </a:moveTo>
                <a:cubicBezTo>
                  <a:pt x="122" y="95"/>
                  <a:pt x="117" y="90"/>
                  <a:pt x="117" y="83"/>
                </a:cubicBezTo>
                <a:cubicBezTo>
                  <a:pt x="117" y="77"/>
                  <a:pt x="122" y="72"/>
                  <a:pt x="128" y="72"/>
                </a:cubicBezTo>
                <a:cubicBezTo>
                  <a:pt x="134" y="72"/>
                  <a:pt x="139" y="77"/>
                  <a:pt x="139" y="83"/>
                </a:cubicBezTo>
                <a:cubicBezTo>
                  <a:pt x="139" y="90"/>
                  <a:pt x="134" y="95"/>
                  <a:pt x="128" y="9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" name="Freeform 21"/>
          <p:cNvSpPr>
            <a:spLocks/>
          </p:cNvSpPr>
          <p:nvPr/>
        </p:nvSpPr>
        <p:spPr bwMode="auto">
          <a:xfrm>
            <a:off x="5470525" y="1494410"/>
            <a:ext cx="153988" cy="136525"/>
          </a:xfrm>
          <a:custGeom>
            <a:avLst/>
            <a:gdLst>
              <a:gd name="T0" fmla="*/ 18 w 68"/>
              <a:gd name="T1" fmla="*/ 13 h 61"/>
              <a:gd name="T2" fmla="*/ 18 w 68"/>
              <a:gd name="T3" fmla="*/ 0 h 61"/>
              <a:gd name="T4" fmla="*/ 0 w 68"/>
              <a:gd name="T5" fmla="*/ 31 h 61"/>
              <a:gd name="T6" fmla="*/ 18 w 68"/>
              <a:gd name="T7" fmla="*/ 61 h 61"/>
              <a:gd name="T8" fmla="*/ 18 w 68"/>
              <a:gd name="T9" fmla="*/ 48 h 61"/>
              <a:gd name="T10" fmla="*/ 36 w 68"/>
              <a:gd name="T11" fmla="*/ 48 h 61"/>
              <a:gd name="T12" fmla="*/ 46 w 68"/>
              <a:gd name="T13" fmla="*/ 42 h 61"/>
              <a:gd name="T14" fmla="*/ 68 w 68"/>
              <a:gd name="T15" fmla="*/ 4 h 61"/>
              <a:gd name="T16" fmla="*/ 53 w 68"/>
              <a:gd name="T17" fmla="*/ 13 h 61"/>
              <a:gd name="T18" fmla="*/ 18 w 68"/>
              <a:gd name="T19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61">
                <a:moveTo>
                  <a:pt x="18" y="13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0" y="22"/>
                  <a:pt x="0" y="31"/>
                </a:cubicBezTo>
                <a:cubicBezTo>
                  <a:pt x="0" y="39"/>
                  <a:pt x="18" y="61"/>
                  <a:pt x="18" y="61"/>
                </a:cubicBezTo>
                <a:cubicBezTo>
                  <a:pt x="18" y="48"/>
                  <a:pt x="18" y="48"/>
                  <a:pt x="18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40" y="48"/>
                  <a:pt x="44" y="46"/>
                  <a:pt x="46" y="42"/>
                </a:cubicBezTo>
                <a:cubicBezTo>
                  <a:pt x="68" y="4"/>
                  <a:pt x="68" y="4"/>
                  <a:pt x="68" y="4"/>
                </a:cubicBezTo>
                <a:cubicBezTo>
                  <a:pt x="65" y="10"/>
                  <a:pt x="59" y="13"/>
                  <a:pt x="53" y="13"/>
                </a:cubicBezTo>
                <a:cubicBezTo>
                  <a:pt x="18" y="13"/>
                  <a:pt x="18" y="13"/>
                  <a:pt x="18" y="1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>
            <a:off x="5453063" y="1308672"/>
            <a:ext cx="120650" cy="106363"/>
          </a:xfrm>
          <a:custGeom>
            <a:avLst/>
            <a:gdLst>
              <a:gd name="T0" fmla="*/ 36 w 54"/>
              <a:gd name="T1" fmla="*/ 7 h 47"/>
              <a:gd name="T2" fmla="*/ 24 w 54"/>
              <a:gd name="T3" fmla="*/ 0 h 47"/>
              <a:gd name="T4" fmla="*/ 12 w 54"/>
              <a:gd name="T5" fmla="*/ 7 h 47"/>
              <a:gd name="T6" fmla="*/ 4 w 54"/>
              <a:gd name="T7" fmla="*/ 22 h 47"/>
              <a:gd name="T8" fmla="*/ 12 w 54"/>
              <a:gd name="T9" fmla="*/ 36 h 47"/>
              <a:gd name="T10" fmla="*/ 0 w 54"/>
              <a:gd name="T11" fmla="*/ 42 h 47"/>
              <a:gd name="T12" fmla="*/ 36 w 54"/>
              <a:gd name="T13" fmla="*/ 42 h 47"/>
              <a:gd name="T14" fmla="*/ 54 w 54"/>
              <a:gd name="T15" fmla="*/ 12 h 47"/>
              <a:gd name="T16" fmla="*/ 42 w 54"/>
              <a:gd name="T17" fmla="*/ 18 h 47"/>
              <a:gd name="T18" fmla="*/ 36 w 54"/>
              <a:gd name="T19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" h="47">
                <a:moveTo>
                  <a:pt x="36" y="7"/>
                </a:moveTo>
                <a:cubicBezTo>
                  <a:pt x="33" y="3"/>
                  <a:pt x="29" y="0"/>
                  <a:pt x="24" y="0"/>
                </a:cubicBezTo>
                <a:cubicBezTo>
                  <a:pt x="19" y="0"/>
                  <a:pt x="14" y="3"/>
                  <a:pt x="12" y="7"/>
                </a:cubicBezTo>
                <a:cubicBezTo>
                  <a:pt x="12" y="7"/>
                  <a:pt x="8" y="14"/>
                  <a:pt x="4" y="22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28" y="47"/>
                  <a:pt x="36" y="42"/>
                </a:cubicBezTo>
                <a:cubicBezTo>
                  <a:pt x="44" y="38"/>
                  <a:pt x="54" y="12"/>
                  <a:pt x="54" y="1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38" y="10"/>
                  <a:pt x="36" y="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" name="Freeform 23"/>
          <p:cNvSpPr>
            <a:spLocks/>
          </p:cNvSpPr>
          <p:nvPr/>
        </p:nvSpPr>
        <p:spPr bwMode="auto">
          <a:xfrm>
            <a:off x="5513388" y="1405510"/>
            <a:ext cx="111125" cy="107950"/>
          </a:xfrm>
          <a:custGeom>
            <a:avLst/>
            <a:gdLst>
              <a:gd name="T0" fmla="*/ 46 w 49"/>
              <a:gd name="T1" fmla="*/ 41 h 48"/>
              <a:gd name="T2" fmla="*/ 46 w 49"/>
              <a:gd name="T3" fmla="*/ 27 h 48"/>
              <a:gd name="T4" fmla="*/ 31 w 49"/>
              <a:gd name="T5" fmla="*/ 0 h 48"/>
              <a:gd name="T6" fmla="*/ 0 w 49"/>
              <a:gd name="T7" fmla="*/ 18 h 48"/>
              <a:gd name="T8" fmla="*/ 18 w 49"/>
              <a:gd name="T9" fmla="*/ 48 h 48"/>
              <a:gd name="T10" fmla="*/ 34 w 49"/>
              <a:gd name="T11" fmla="*/ 48 h 48"/>
              <a:gd name="T12" fmla="*/ 46 w 49"/>
              <a:gd name="T13" fmla="*/ 4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8">
                <a:moveTo>
                  <a:pt x="46" y="41"/>
                </a:moveTo>
                <a:cubicBezTo>
                  <a:pt x="49" y="37"/>
                  <a:pt x="49" y="32"/>
                  <a:pt x="46" y="27"/>
                </a:cubicBezTo>
                <a:cubicBezTo>
                  <a:pt x="46" y="27"/>
                  <a:pt x="37" y="12"/>
                  <a:pt x="31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8" y="48"/>
                  <a:pt x="18" y="48"/>
                  <a:pt x="18" y="48"/>
                </a:cubicBezTo>
                <a:cubicBezTo>
                  <a:pt x="26" y="48"/>
                  <a:pt x="34" y="48"/>
                  <a:pt x="34" y="48"/>
                </a:cubicBezTo>
                <a:cubicBezTo>
                  <a:pt x="39" y="48"/>
                  <a:pt x="44" y="46"/>
                  <a:pt x="46" y="4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5286375" y="1419797"/>
            <a:ext cx="119063" cy="171450"/>
          </a:xfrm>
          <a:custGeom>
            <a:avLst/>
            <a:gdLst>
              <a:gd name="T0" fmla="*/ 42 w 53"/>
              <a:gd name="T1" fmla="*/ 28 h 76"/>
              <a:gd name="T2" fmla="*/ 53 w 53"/>
              <a:gd name="T3" fmla="*/ 35 h 76"/>
              <a:gd name="T4" fmla="*/ 35 w 53"/>
              <a:gd name="T5" fmla="*/ 4 h 76"/>
              <a:gd name="T6" fmla="*/ 0 w 53"/>
              <a:gd name="T7" fmla="*/ 4 h 76"/>
              <a:gd name="T8" fmla="*/ 11 w 53"/>
              <a:gd name="T9" fmla="*/ 11 h 76"/>
              <a:gd name="T10" fmla="*/ 2 w 53"/>
              <a:gd name="T11" fmla="*/ 26 h 76"/>
              <a:gd name="T12" fmla="*/ 2 w 53"/>
              <a:gd name="T13" fmla="*/ 38 h 76"/>
              <a:gd name="T14" fmla="*/ 24 w 53"/>
              <a:gd name="T15" fmla="*/ 76 h 76"/>
              <a:gd name="T16" fmla="*/ 24 w 53"/>
              <a:gd name="T17" fmla="*/ 58 h 76"/>
              <a:gd name="T18" fmla="*/ 42 w 53"/>
              <a:gd name="T19" fmla="*/ 2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76">
                <a:moveTo>
                  <a:pt x="42" y="28"/>
                </a:moveTo>
                <a:cubicBezTo>
                  <a:pt x="53" y="35"/>
                  <a:pt x="53" y="35"/>
                  <a:pt x="53" y="35"/>
                </a:cubicBezTo>
                <a:cubicBezTo>
                  <a:pt x="53" y="35"/>
                  <a:pt x="43" y="9"/>
                  <a:pt x="35" y="4"/>
                </a:cubicBezTo>
                <a:cubicBezTo>
                  <a:pt x="28" y="0"/>
                  <a:pt x="0" y="4"/>
                  <a:pt x="0" y="4"/>
                </a:cubicBezTo>
                <a:cubicBezTo>
                  <a:pt x="11" y="11"/>
                  <a:pt x="11" y="11"/>
                  <a:pt x="11" y="11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30"/>
                  <a:pt x="0" y="34"/>
                  <a:pt x="2" y="38"/>
                </a:cubicBezTo>
                <a:cubicBezTo>
                  <a:pt x="24" y="76"/>
                  <a:pt x="24" y="76"/>
                  <a:pt x="24" y="76"/>
                </a:cubicBezTo>
                <a:cubicBezTo>
                  <a:pt x="21" y="71"/>
                  <a:pt x="21" y="64"/>
                  <a:pt x="24" y="58"/>
                </a:cubicBezTo>
                <a:lnTo>
                  <a:pt x="42" y="2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" name="Freeform 25"/>
          <p:cNvSpPr>
            <a:spLocks/>
          </p:cNvSpPr>
          <p:nvPr/>
        </p:nvSpPr>
        <p:spPr bwMode="auto">
          <a:xfrm>
            <a:off x="5341938" y="1522985"/>
            <a:ext cx="104775" cy="80962"/>
          </a:xfrm>
          <a:custGeom>
            <a:avLst/>
            <a:gdLst>
              <a:gd name="T0" fmla="*/ 2 w 46"/>
              <a:gd name="T1" fmla="*/ 29 h 36"/>
              <a:gd name="T2" fmla="*/ 14 w 46"/>
              <a:gd name="T3" fmla="*/ 36 h 36"/>
              <a:gd name="T4" fmla="*/ 46 w 46"/>
              <a:gd name="T5" fmla="*/ 36 h 36"/>
              <a:gd name="T6" fmla="*/ 46 w 46"/>
              <a:gd name="T7" fmla="*/ 0 h 36"/>
              <a:gd name="T8" fmla="*/ 10 w 46"/>
              <a:gd name="T9" fmla="*/ 0 h 36"/>
              <a:gd name="T10" fmla="*/ 2 w 46"/>
              <a:gd name="T11" fmla="*/ 15 h 36"/>
              <a:gd name="T12" fmla="*/ 2 w 46"/>
              <a:gd name="T13" fmla="*/ 2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6">
                <a:moveTo>
                  <a:pt x="2" y="29"/>
                </a:moveTo>
                <a:cubicBezTo>
                  <a:pt x="5" y="33"/>
                  <a:pt x="9" y="36"/>
                  <a:pt x="14" y="36"/>
                </a:cubicBezTo>
                <a:cubicBezTo>
                  <a:pt x="14" y="36"/>
                  <a:pt x="32" y="36"/>
                  <a:pt x="46" y="36"/>
                </a:cubicBezTo>
                <a:cubicBezTo>
                  <a:pt x="46" y="0"/>
                  <a:pt x="46" y="0"/>
                  <a:pt x="4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8"/>
                  <a:pt x="2" y="15"/>
                  <a:pt x="2" y="15"/>
                </a:cubicBezTo>
                <a:cubicBezTo>
                  <a:pt x="0" y="19"/>
                  <a:pt x="0" y="24"/>
                  <a:pt x="2" y="2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5341938" y="1302322"/>
            <a:ext cx="165100" cy="123825"/>
          </a:xfrm>
          <a:custGeom>
            <a:avLst/>
            <a:gdLst>
              <a:gd name="T0" fmla="*/ 0 w 73"/>
              <a:gd name="T1" fmla="*/ 38 h 55"/>
              <a:gd name="T2" fmla="*/ 31 w 73"/>
              <a:gd name="T3" fmla="*/ 55 h 55"/>
              <a:gd name="T4" fmla="*/ 58 w 73"/>
              <a:gd name="T5" fmla="*/ 9 h 55"/>
              <a:gd name="T6" fmla="*/ 73 w 73"/>
              <a:gd name="T7" fmla="*/ 0 h 55"/>
              <a:gd name="T8" fmla="*/ 29 w 73"/>
              <a:gd name="T9" fmla="*/ 0 h 55"/>
              <a:gd name="T10" fmla="*/ 19 w 73"/>
              <a:gd name="T11" fmla="*/ 6 h 55"/>
              <a:gd name="T12" fmla="*/ 0 w 73"/>
              <a:gd name="T13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" h="55">
                <a:moveTo>
                  <a:pt x="0" y="38"/>
                </a:move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54" y="16"/>
                  <a:pt x="58" y="9"/>
                </a:cubicBezTo>
                <a:cubicBezTo>
                  <a:pt x="61" y="3"/>
                  <a:pt x="67" y="0"/>
                  <a:pt x="7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1" y="2"/>
                  <a:pt x="19" y="6"/>
                </a:cubicBezTo>
                <a:cubicBezTo>
                  <a:pt x="15" y="12"/>
                  <a:pt x="0" y="38"/>
                  <a:pt x="0" y="3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" name="Freeform 27"/>
          <p:cNvSpPr>
            <a:spLocks noEditPoints="1"/>
          </p:cNvSpPr>
          <p:nvPr/>
        </p:nvSpPr>
        <p:spPr bwMode="auto">
          <a:xfrm>
            <a:off x="5905500" y="1292797"/>
            <a:ext cx="396875" cy="331788"/>
          </a:xfrm>
          <a:custGeom>
            <a:avLst/>
            <a:gdLst>
              <a:gd name="T0" fmla="*/ 95 w 176"/>
              <a:gd name="T1" fmla="*/ 0 h 147"/>
              <a:gd name="T2" fmla="*/ 81 w 176"/>
              <a:gd name="T3" fmla="*/ 14 h 147"/>
              <a:gd name="T4" fmla="*/ 95 w 176"/>
              <a:gd name="T5" fmla="*/ 29 h 147"/>
              <a:gd name="T6" fmla="*/ 110 w 176"/>
              <a:gd name="T7" fmla="*/ 14 h 147"/>
              <a:gd name="T8" fmla="*/ 95 w 176"/>
              <a:gd name="T9" fmla="*/ 0 h 147"/>
              <a:gd name="T10" fmla="*/ 28 w 176"/>
              <a:gd name="T11" fmla="*/ 6 h 147"/>
              <a:gd name="T12" fmla="*/ 20 w 176"/>
              <a:gd name="T13" fmla="*/ 12 h 147"/>
              <a:gd name="T14" fmla="*/ 14 w 176"/>
              <a:gd name="T15" fmla="*/ 36 h 147"/>
              <a:gd name="T16" fmla="*/ 9 w 176"/>
              <a:gd name="T17" fmla="*/ 32 h 147"/>
              <a:gd name="T18" fmla="*/ 6 w 176"/>
              <a:gd name="T19" fmla="*/ 32 h 147"/>
              <a:gd name="T20" fmla="*/ 4 w 176"/>
              <a:gd name="T21" fmla="*/ 34 h 147"/>
              <a:gd name="T22" fmla="*/ 5 w 176"/>
              <a:gd name="T23" fmla="*/ 37 h 147"/>
              <a:gd name="T24" fmla="*/ 12 w 176"/>
              <a:gd name="T25" fmla="*/ 43 h 147"/>
              <a:gd name="T26" fmla="*/ 14 w 176"/>
              <a:gd name="T27" fmla="*/ 49 h 147"/>
              <a:gd name="T28" fmla="*/ 16 w 176"/>
              <a:gd name="T29" fmla="*/ 51 h 147"/>
              <a:gd name="T30" fmla="*/ 12 w 176"/>
              <a:gd name="T31" fmla="*/ 55 h 147"/>
              <a:gd name="T32" fmla="*/ 10 w 176"/>
              <a:gd name="T33" fmla="*/ 61 h 147"/>
              <a:gd name="T34" fmla="*/ 10 w 176"/>
              <a:gd name="T35" fmla="*/ 98 h 147"/>
              <a:gd name="T36" fmla="*/ 1 w 176"/>
              <a:gd name="T37" fmla="*/ 134 h 147"/>
              <a:gd name="T38" fmla="*/ 3 w 176"/>
              <a:gd name="T39" fmla="*/ 143 h 147"/>
              <a:gd name="T40" fmla="*/ 12 w 176"/>
              <a:gd name="T41" fmla="*/ 145 h 147"/>
              <a:gd name="T42" fmla="*/ 18 w 176"/>
              <a:gd name="T43" fmla="*/ 139 h 147"/>
              <a:gd name="T44" fmla="*/ 28 w 176"/>
              <a:gd name="T45" fmla="*/ 102 h 147"/>
              <a:gd name="T46" fmla="*/ 28 w 176"/>
              <a:gd name="T47" fmla="*/ 100 h 147"/>
              <a:gd name="T48" fmla="*/ 28 w 176"/>
              <a:gd name="T49" fmla="*/ 72 h 147"/>
              <a:gd name="T50" fmla="*/ 49 w 176"/>
              <a:gd name="T51" fmla="*/ 98 h 147"/>
              <a:gd name="T52" fmla="*/ 31 w 176"/>
              <a:gd name="T53" fmla="*/ 133 h 147"/>
              <a:gd name="T54" fmla="*/ 35 w 176"/>
              <a:gd name="T55" fmla="*/ 145 h 147"/>
              <a:gd name="T56" fmla="*/ 47 w 176"/>
              <a:gd name="T57" fmla="*/ 141 h 147"/>
              <a:gd name="T58" fmla="*/ 68 w 176"/>
              <a:gd name="T59" fmla="*/ 101 h 147"/>
              <a:gd name="T60" fmla="*/ 67 w 176"/>
              <a:gd name="T61" fmla="*/ 91 h 147"/>
              <a:gd name="T62" fmla="*/ 63 w 176"/>
              <a:gd name="T63" fmla="*/ 86 h 147"/>
              <a:gd name="T64" fmla="*/ 64 w 176"/>
              <a:gd name="T65" fmla="*/ 85 h 147"/>
              <a:gd name="T66" fmla="*/ 64 w 176"/>
              <a:gd name="T67" fmla="*/ 85 h 147"/>
              <a:gd name="T68" fmla="*/ 106 w 176"/>
              <a:gd name="T69" fmla="*/ 118 h 147"/>
              <a:gd name="T70" fmla="*/ 67 w 176"/>
              <a:gd name="T71" fmla="*/ 145 h 147"/>
              <a:gd name="T72" fmla="*/ 176 w 176"/>
              <a:gd name="T73" fmla="*/ 145 h 147"/>
              <a:gd name="T74" fmla="*/ 125 w 176"/>
              <a:gd name="T75" fmla="*/ 105 h 147"/>
              <a:gd name="T76" fmla="*/ 111 w 176"/>
              <a:gd name="T77" fmla="*/ 114 h 147"/>
              <a:gd name="T78" fmla="*/ 67 w 176"/>
              <a:gd name="T79" fmla="*/ 79 h 147"/>
              <a:gd name="T80" fmla="*/ 87 w 176"/>
              <a:gd name="T81" fmla="*/ 42 h 147"/>
              <a:gd name="T82" fmla="*/ 87 w 176"/>
              <a:gd name="T83" fmla="*/ 34 h 147"/>
              <a:gd name="T84" fmla="*/ 70 w 176"/>
              <a:gd name="T85" fmla="*/ 10 h 147"/>
              <a:gd name="T86" fmla="*/ 63 w 176"/>
              <a:gd name="T87" fmla="*/ 6 h 147"/>
              <a:gd name="T88" fmla="*/ 28 w 176"/>
              <a:gd name="T89" fmla="*/ 6 h 147"/>
              <a:gd name="T90" fmla="*/ 34 w 176"/>
              <a:gd name="T91" fmla="*/ 21 h 147"/>
              <a:gd name="T92" fmla="*/ 45 w 176"/>
              <a:gd name="T93" fmla="*/ 22 h 147"/>
              <a:gd name="T94" fmla="*/ 31 w 176"/>
              <a:gd name="T95" fmla="*/ 36 h 147"/>
              <a:gd name="T96" fmla="*/ 34 w 176"/>
              <a:gd name="T97" fmla="*/ 21 h 147"/>
              <a:gd name="T98" fmla="*/ 64 w 176"/>
              <a:gd name="T99" fmla="*/ 52 h 147"/>
              <a:gd name="T100" fmla="*/ 54 w 176"/>
              <a:gd name="T101" fmla="*/ 68 h 147"/>
              <a:gd name="T102" fmla="*/ 47 w 176"/>
              <a:gd name="T103" fmla="*/ 63 h 147"/>
              <a:gd name="T104" fmla="*/ 64 w 176"/>
              <a:gd name="T105" fmla="*/ 5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47">
                <a:moveTo>
                  <a:pt x="95" y="0"/>
                </a:moveTo>
                <a:cubicBezTo>
                  <a:pt x="87" y="0"/>
                  <a:pt x="81" y="6"/>
                  <a:pt x="81" y="14"/>
                </a:cubicBezTo>
                <a:cubicBezTo>
                  <a:pt x="81" y="23"/>
                  <a:pt x="87" y="29"/>
                  <a:pt x="95" y="29"/>
                </a:cubicBezTo>
                <a:cubicBezTo>
                  <a:pt x="103" y="29"/>
                  <a:pt x="110" y="23"/>
                  <a:pt x="110" y="14"/>
                </a:cubicBezTo>
                <a:cubicBezTo>
                  <a:pt x="110" y="6"/>
                  <a:pt x="103" y="0"/>
                  <a:pt x="95" y="0"/>
                </a:cubicBezTo>
                <a:close/>
                <a:moveTo>
                  <a:pt x="28" y="6"/>
                </a:moveTo>
                <a:cubicBezTo>
                  <a:pt x="24" y="6"/>
                  <a:pt x="21" y="8"/>
                  <a:pt x="20" y="12"/>
                </a:cubicBezTo>
                <a:cubicBezTo>
                  <a:pt x="14" y="36"/>
                  <a:pt x="14" y="36"/>
                  <a:pt x="14" y="36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5" y="32"/>
                  <a:pt x="4" y="33"/>
                  <a:pt x="4" y="34"/>
                </a:cubicBezTo>
                <a:cubicBezTo>
                  <a:pt x="3" y="35"/>
                  <a:pt x="4" y="37"/>
                  <a:pt x="5" y="37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5"/>
                  <a:pt x="13" y="47"/>
                  <a:pt x="14" y="49"/>
                </a:cubicBezTo>
                <a:cubicBezTo>
                  <a:pt x="15" y="50"/>
                  <a:pt x="16" y="50"/>
                  <a:pt x="16" y="51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6"/>
                  <a:pt x="10" y="59"/>
                  <a:pt x="10" y="61"/>
                </a:cubicBezTo>
                <a:cubicBezTo>
                  <a:pt x="10" y="61"/>
                  <a:pt x="10" y="96"/>
                  <a:pt x="10" y="98"/>
                </a:cubicBezTo>
                <a:cubicBezTo>
                  <a:pt x="1" y="134"/>
                  <a:pt x="1" y="134"/>
                  <a:pt x="1" y="134"/>
                </a:cubicBezTo>
                <a:cubicBezTo>
                  <a:pt x="0" y="137"/>
                  <a:pt x="1" y="141"/>
                  <a:pt x="3" y="143"/>
                </a:cubicBezTo>
                <a:cubicBezTo>
                  <a:pt x="5" y="145"/>
                  <a:pt x="9" y="146"/>
                  <a:pt x="12" y="145"/>
                </a:cubicBezTo>
                <a:cubicBezTo>
                  <a:pt x="15" y="144"/>
                  <a:pt x="17" y="142"/>
                  <a:pt x="18" y="139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8" y="101"/>
                  <a:pt x="28" y="100"/>
                  <a:pt x="28" y="100"/>
                </a:cubicBezTo>
                <a:cubicBezTo>
                  <a:pt x="28" y="100"/>
                  <a:pt x="28" y="82"/>
                  <a:pt x="28" y="72"/>
                </a:cubicBezTo>
                <a:cubicBezTo>
                  <a:pt x="49" y="98"/>
                  <a:pt x="49" y="98"/>
                  <a:pt x="49" y="98"/>
                </a:cubicBezTo>
                <a:cubicBezTo>
                  <a:pt x="31" y="133"/>
                  <a:pt x="31" y="133"/>
                  <a:pt x="31" y="133"/>
                </a:cubicBezTo>
                <a:cubicBezTo>
                  <a:pt x="29" y="137"/>
                  <a:pt x="31" y="143"/>
                  <a:pt x="35" y="145"/>
                </a:cubicBezTo>
                <a:cubicBezTo>
                  <a:pt x="39" y="147"/>
                  <a:pt x="45" y="146"/>
                  <a:pt x="47" y="14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70" y="98"/>
                  <a:pt x="69" y="94"/>
                  <a:pt x="67" y="91"/>
                </a:cubicBezTo>
                <a:cubicBezTo>
                  <a:pt x="63" y="86"/>
                  <a:pt x="63" y="86"/>
                  <a:pt x="63" y="86"/>
                </a:cubicBezTo>
                <a:cubicBezTo>
                  <a:pt x="64" y="86"/>
                  <a:pt x="64" y="86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106" y="118"/>
                  <a:pt x="106" y="118"/>
                  <a:pt x="106" y="118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176" y="145"/>
                  <a:pt x="176" y="145"/>
                  <a:pt x="176" y="145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67" y="79"/>
                  <a:pt x="67" y="79"/>
                  <a:pt x="67" y="79"/>
                </a:cubicBezTo>
                <a:cubicBezTo>
                  <a:pt x="87" y="42"/>
                  <a:pt x="87" y="42"/>
                  <a:pt x="87" y="42"/>
                </a:cubicBezTo>
                <a:cubicBezTo>
                  <a:pt x="89" y="40"/>
                  <a:pt x="88" y="36"/>
                  <a:pt x="87" y="34"/>
                </a:cubicBezTo>
                <a:cubicBezTo>
                  <a:pt x="70" y="10"/>
                  <a:pt x="70" y="10"/>
                  <a:pt x="70" y="10"/>
                </a:cubicBezTo>
                <a:cubicBezTo>
                  <a:pt x="69" y="7"/>
                  <a:pt x="66" y="6"/>
                  <a:pt x="63" y="6"/>
                </a:cubicBezTo>
                <a:cubicBezTo>
                  <a:pt x="28" y="6"/>
                  <a:pt x="28" y="6"/>
                  <a:pt x="28" y="6"/>
                </a:cubicBezTo>
                <a:close/>
                <a:moveTo>
                  <a:pt x="34" y="21"/>
                </a:moveTo>
                <a:cubicBezTo>
                  <a:pt x="45" y="22"/>
                  <a:pt x="45" y="22"/>
                  <a:pt x="45" y="22"/>
                </a:cubicBezTo>
                <a:cubicBezTo>
                  <a:pt x="31" y="36"/>
                  <a:pt x="31" y="36"/>
                  <a:pt x="31" y="36"/>
                </a:cubicBezTo>
                <a:lnTo>
                  <a:pt x="34" y="21"/>
                </a:lnTo>
                <a:close/>
                <a:moveTo>
                  <a:pt x="64" y="52"/>
                </a:moveTo>
                <a:cubicBezTo>
                  <a:pt x="54" y="68"/>
                  <a:pt x="54" y="68"/>
                  <a:pt x="54" y="68"/>
                </a:cubicBezTo>
                <a:cubicBezTo>
                  <a:pt x="47" y="63"/>
                  <a:pt x="47" y="63"/>
                  <a:pt x="47" y="63"/>
                </a:cubicBezTo>
                <a:lnTo>
                  <a:pt x="64" y="5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" name="Freeform 28"/>
          <p:cNvSpPr>
            <a:spLocks/>
          </p:cNvSpPr>
          <p:nvPr/>
        </p:nvSpPr>
        <p:spPr bwMode="auto">
          <a:xfrm>
            <a:off x="6548438" y="1454722"/>
            <a:ext cx="166687" cy="147638"/>
          </a:xfrm>
          <a:custGeom>
            <a:avLst/>
            <a:gdLst>
              <a:gd name="T0" fmla="*/ 4 w 74"/>
              <a:gd name="T1" fmla="*/ 27 h 65"/>
              <a:gd name="T2" fmla="*/ 25 w 74"/>
              <a:gd name="T3" fmla="*/ 6 h 65"/>
              <a:gd name="T4" fmla="*/ 34 w 74"/>
              <a:gd name="T5" fmla="*/ 15 h 65"/>
              <a:gd name="T6" fmla="*/ 23 w 74"/>
              <a:gd name="T7" fmla="*/ 26 h 65"/>
              <a:gd name="T8" fmla="*/ 65 w 74"/>
              <a:gd name="T9" fmla="*/ 26 h 65"/>
              <a:gd name="T10" fmla="*/ 64 w 74"/>
              <a:gd name="T11" fmla="*/ 39 h 65"/>
              <a:gd name="T12" fmla="*/ 23 w 74"/>
              <a:gd name="T13" fmla="*/ 39 h 65"/>
              <a:gd name="T14" fmla="*/ 34 w 74"/>
              <a:gd name="T15" fmla="*/ 50 h 65"/>
              <a:gd name="T16" fmla="*/ 25 w 74"/>
              <a:gd name="T17" fmla="*/ 59 h 65"/>
              <a:gd name="T18" fmla="*/ 4 w 74"/>
              <a:gd name="T19" fmla="*/ 38 h 65"/>
              <a:gd name="T20" fmla="*/ 4 w 74"/>
              <a:gd name="T21" fmla="*/ 2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5">
                <a:moveTo>
                  <a:pt x="4" y="27"/>
                </a:moveTo>
                <a:cubicBezTo>
                  <a:pt x="25" y="6"/>
                  <a:pt x="25" y="6"/>
                  <a:pt x="25" y="6"/>
                </a:cubicBezTo>
                <a:cubicBezTo>
                  <a:pt x="31" y="0"/>
                  <a:pt x="40" y="9"/>
                  <a:pt x="34" y="15"/>
                </a:cubicBezTo>
                <a:cubicBezTo>
                  <a:pt x="23" y="26"/>
                  <a:pt x="23" y="26"/>
                  <a:pt x="23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74" y="26"/>
                  <a:pt x="74" y="39"/>
                  <a:pt x="6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34" y="50"/>
                  <a:pt x="34" y="50"/>
                  <a:pt x="34" y="50"/>
                </a:cubicBezTo>
                <a:cubicBezTo>
                  <a:pt x="40" y="56"/>
                  <a:pt x="31" y="65"/>
                  <a:pt x="25" y="59"/>
                </a:cubicBezTo>
                <a:cubicBezTo>
                  <a:pt x="4" y="38"/>
                  <a:pt x="4" y="38"/>
                  <a:pt x="4" y="38"/>
                </a:cubicBezTo>
                <a:cubicBezTo>
                  <a:pt x="1" y="35"/>
                  <a:pt x="0" y="30"/>
                  <a:pt x="4" y="2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6680200" y="1315022"/>
            <a:ext cx="53975" cy="539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" name="Freeform 30"/>
          <p:cNvSpPr>
            <a:spLocks/>
          </p:cNvSpPr>
          <p:nvPr/>
        </p:nvSpPr>
        <p:spPr bwMode="auto">
          <a:xfrm>
            <a:off x="6638925" y="1349947"/>
            <a:ext cx="317500" cy="258763"/>
          </a:xfrm>
          <a:custGeom>
            <a:avLst/>
            <a:gdLst>
              <a:gd name="T0" fmla="*/ 135 w 141"/>
              <a:gd name="T1" fmla="*/ 60 h 115"/>
              <a:gd name="T2" fmla="*/ 133 w 141"/>
              <a:gd name="T3" fmla="*/ 60 h 115"/>
              <a:gd name="T4" fmla="*/ 105 w 141"/>
              <a:gd name="T5" fmla="*/ 60 h 115"/>
              <a:gd name="T6" fmla="*/ 64 w 141"/>
              <a:gd name="T7" fmla="*/ 12 h 115"/>
              <a:gd name="T8" fmla="*/ 75 w 141"/>
              <a:gd name="T9" fmla="*/ 12 h 115"/>
              <a:gd name="T10" fmla="*/ 93 w 141"/>
              <a:gd name="T11" fmla="*/ 34 h 115"/>
              <a:gd name="T12" fmla="*/ 98 w 141"/>
              <a:gd name="T13" fmla="*/ 36 h 115"/>
              <a:gd name="T14" fmla="*/ 104 w 141"/>
              <a:gd name="T15" fmla="*/ 30 h 115"/>
              <a:gd name="T16" fmla="*/ 102 w 141"/>
              <a:gd name="T17" fmla="*/ 25 h 115"/>
              <a:gd name="T18" fmla="*/ 82 w 141"/>
              <a:gd name="T19" fmla="*/ 2 h 115"/>
              <a:gd name="T20" fmla="*/ 77 w 141"/>
              <a:gd name="T21" fmla="*/ 0 h 115"/>
              <a:gd name="T22" fmla="*/ 48 w 141"/>
              <a:gd name="T23" fmla="*/ 0 h 115"/>
              <a:gd name="T24" fmla="*/ 28 w 141"/>
              <a:gd name="T25" fmla="*/ 15 h 115"/>
              <a:gd name="T26" fmla="*/ 28 w 141"/>
              <a:gd name="T27" fmla="*/ 32 h 115"/>
              <a:gd name="T28" fmla="*/ 6 w 141"/>
              <a:gd name="T29" fmla="*/ 32 h 115"/>
              <a:gd name="T30" fmla="*/ 2 w 141"/>
              <a:gd name="T31" fmla="*/ 34 h 115"/>
              <a:gd name="T32" fmla="*/ 2 w 141"/>
              <a:gd name="T33" fmla="*/ 43 h 115"/>
              <a:gd name="T34" fmla="*/ 6 w 141"/>
              <a:gd name="T35" fmla="*/ 45 h 115"/>
              <a:gd name="T36" fmla="*/ 32 w 141"/>
              <a:gd name="T37" fmla="*/ 45 h 115"/>
              <a:gd name="T38" fmla="*/ 40 w 141"/>
              <a:gd name="T39" fmla="*/ 38 h 115"/>
              <a:gd name="T40" fmla="*/ 40 w 141"/>
              <a:gd name="T41" fmla="*/ 27 h 115"/>
              <a:gd name="T42" fmla="*/ 55 w 141"/>
              <a:gd name="T43" fmla="*/ 45 h 115"/>
              <a:gd name="T44" fmla="*/ 41 w 141"/>
              <a:gd name="T45" fmla="*/ 59 h 115"/>
              <a:gd name="T46" fmla="*/ 40 w 141"/>
              <a:gd name="T47" fmla="*/ 69 h 115"/>
              <a:gd name="T48" fmla="*/ 49 w 141"/>
              <a:gd name="T49" fmla="*/ 109 h 115"/>
              <a:gd name="T50" fmla="*/ 57 w 141"/>
              <a:gd name="T51" fmla="*/ 115 h 115"/>
              <a:gd name="T52" fmla="*/ 64 w 141"/>
              <a:gd name="T53" fmla="*/ 108 h 115"/>
              <a:gd name="T54" fmla="*/ 64 w 141"/>
              <a:gd name="T55" fmla="*/ 106 h 115"/>
              <a:gd name="T56" fmla="*/ 57 w 141"/>
              <a:gd name="T57" fmla="*/ 72 h 115"/>
              <a:gd name="T58" fmla="*/ 75 w 141"/>
              <a:gd name="T59" fmla="*/ 54 h 115"/>
              <a:gd name="T60" fmla="*/ 91 w 141"/>
              <a:gd name="T61" fmla="*/ 72 h 115"/>
              <a:gd name="T62" fmla="*/ 101 w 141"/>
              <a:gd name="T63" fmla="*/ 75 h 115"/>
              <a:gd name="T64" fmla="*/ 133 w 141"/>
              <a:gd name="T65" fmla="*/ 75 h 115"/>
              <a:gd name="T66" fmla="*/ 141 w 141"/>
              <a:gd name="T67" fmla="*/ 69 h 115"/>
              <a:gd name="T68" fmla="*/ 135 w 141"/>
              <a:gd name="T69" fmla="*/ 6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5">
                <a:moveTo>
                  <a:pt x="135" y="60"/>
                </a:moveTo>
                <a:cubicBezTo>
                  <a:pt x="134" y="60"/>
                  <a:pt x="133" y="60"/>
                  <a:pt x="133" y="60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64" y="12"/>
                  <a:pt x="64" y="12"/>
                  <a:pt x="64" y="12"/>
                </a:cubicBezTo>
                <a:cubicBezTo>
                  <a:pt x="75" y="12"/>
                  <a:pt x="75" y="12"/>
                  <a:pt x="75" y="12"/>
                </a:cubicBezTo>
                <a:cubicBezTo>
                  <a:pt x="93" y="34"/>
                  <a:pt x="93" y="34"/>
                  <a:pt x="93" y="34"/>
                </a:cubicBezTo>
                <a:cubicBezTo>
                  <a:pt x="94" y="35"/>
                  <a:pt x="96" y="36"/>
                  <a:pt x="98" y="36"/>
                </a:cubicBezTo>
                <a:cubicBezTo>
                  <a:pt x="101" y="36"/>
                  <a:pt x="104" y="33"/>
                  <a:pt x="104" y="30"/>
                </a:cubicBezTo>
                <a:cubicBezTo>
                  <a:pt x="104" y="28"/>
                  <a:pt x="103" y="26"/>
                  <a:pt x="102" y="25"/>
                </a:cubicBezTo>
                <a:cubicBezTo>
                  <a:pt x="82" y="2"/>
                  <a:pt x="82" y="2"/>
                  <a:pt x="82" y="2"/>
                </a:cubicBezTo>
                <a:cubicBezTo>
                  <a:pt x="81" y="1"/>
                  <a:pt x="79" y="0"/>
                  <a:pt x="7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29" y="14"/>
                  <a:pt x="28" y="15"/>
                </a:cubicBezTo>
                <a:cubicBezTo>
                  <a:pt x="28" y="32"/>
                  <a:pt x="28" y="32"/>
                  <a:pt x="28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5" y="32"/>
                  <a:pt x="3" y="33"/>
                  <a:pt x="2" y="34"/>
                </a:cubicBezTo>
                <a:cubicBezTo>
                  <a:pt x="0" y="36"/>
                  <a:pt x="0" y="40"/>
                  <a:pt x="2" y="43"/>
                </a:cubicBezTo>
                <a:cubicBezTo>
                  <a:pt x="3" y="44"/>
                  <a:pt x="5" y="44"/>
                  <a:pt x="6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40" y="44"/>
                  <a:pt x="40" y="38"/>
                  <a:pt x="40" y="38"/>
                </a:cubicBezTo>
                <a:cubicBezTo>
                  <a:pt x="40" y="27"/>
                  <a:pt x="40" y="27"/>
                  <a:pt x="40" y="27"/>
                </a:cubicBezTo>
                <a:cubicBezTo>
                  <a:pt x="55" y="45"/>
                  <a:pt x="55" y="45"/>
                  <a:pt x="55" y="4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38" y="62"/>
                  <a:pt x="40" y="6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50" y="113"/>
                  <a:pt x="53" y="115"/>
                  <a:pt x="57" y="115"/>
                </a:cubicBezTo>
                <a:cubicBezTo>
                  <a:pt x="61" y="115"/>
                  <a:pt x="64" y="112"/>
                  <a:pt x="64" y="108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57" y="72"/>
                  <a:pt x="57" y="72"/>
                  <a:pt x="57" y="72"/>
                </a:cubicBezTo>
                <a:cubicBezTo>
                  <a:pt x="75" y="54"/>
                  <a:pt x="75" y="54"/>
                  <a:pt x="75" y="54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4" y="75"/>
                  <a:pt x="101" y="75"/>
                </a:cubicBezTo>
                <a:cubicBezTo>
                  <a:pt x="133" y="75"/>
                  <a:pt x="133" y="75"/>
                  <a:pt x="133" y="75"/>
                </a:cubicBezTo>
                <a:cubicBezTo>
                  <a:pt x="136" y="75"/>
                  <a:pt x="140" y="73"/>
                  <a:pt x="141" y="69"/>
                </a:cubicBezTo>
                <a:cubicBezTo>
                  <a:pt x="141" y="65"/>
                  <a:pt x="139" y="61"/>
                  <a:pt x="135" y="6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" name="Freeform 31"/>
          <p:cNvSpPr>
            <a:spLocks noEditPoints="1"/>
          </p:cNvSpPr>
          <p:nvPr/>
        </p:nvSpPr>
        <p:spPr bwMode="auto">
          <a:xfrm>
            <a:off x="7196138" y="1372172"/>
            <a:ext cx="396875" cy="188913"/>
          </a:xfrm>
          <a:custGeom>
            <a:avLst/>
            <a:gdLst>
              <a:gd name="T0" fmla="*/ 0 w 250"/>
              <a:gd name="T1" fmla="*/ 119 h 119"/>
              <a:gd name="T2" fmla="*/ 0 w 250"/>
              <a:gd name="T3" fmla="*/ 0 h 119"/>
              <a:gd name="T4" fmla="*/ 250 w 250"/>
              <a:gd name="T5" fmla="*/ 0 h 119"/>
              <a:gd name="T6" fmla="*/ 250 w 250"/>
              <a:gd name="T7" fmla="*/ 119 h 119"/>
              <a:gd name="T8" fmla="*/ 0 w 250"/>
              <a:gd name="T9" fmla="*/ 119 h 119"/>
              <a:gd name="T10" fmla="*/ 0 w 250"/>
              <a:gd name="T11" fmla="*/ 119 h 119"/>
              <a:gd name="T12" fmla="*/ 17 w 250"/>
              <a:gd name="T13" fmla="*/ 102 h 119"/>
              <a:gd name="T14" fmla="*/ 233 w 250"/>
              <a:gd name="T15" fmla="*/ 102 h 119"/>
              <a:gd name="T16" fmla="*/ 233 w 250"/>
              <a:gd name="T17" fmla="*/ 17 h 119"/>
              <a:gd name="T18" fmla="*/ 17 w 250"/>
              <a:gd name="T19" fmla="*/ 17 h 119"/>
              <a:gd name="T20" fmla="*/ 17 w 250"/>
              <a:gd name="T21" fmla="*/ 102 h 119"/>
              <a:gd name="T22" fmla="*/ 17 w 250"/>
              <a:gd name="T23" fmla="*/ 10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0" h="119">
                <a:moveTo>
                  <a:pt x="0" y="119"/>
                </a:moveTo>
                <a:lnTo>
                  <a:pt x="0" y="0"/>
                </a:lnTo>
                <a:lnTo>
                  <a:pt x="250" y="0"/>
                </a:lnTo>
                <a:lnTo>
                  <a:pt x="250" y="119"/>
                </a:lnTo>
                <a:lnTo>
                  <a:pt x="0" y="119"/>
                </a:lnTo>
                <a:lnTo>
                  <a:pt x="0" y="119"/>
                </a:lnTo>
                <a:close/>
                <a:moveTo>
                  <a:pt x="17" y="102"/>
                </a:moveTo>
                <a:lnTo>
                  <a:pt x="233" y="102"/>
                </a:lnTo>
                <a:lnTo>
                  <a:pt x="233" y="17"/>
                </a:lnTo>
                <a:lnTo>
                  <a:pt x="17" y="17"/>
                </a:lnTo>
                <a:lnTo>
                  <a:pt x="17" y="102"/>
                </a:lnTo>
                <a:lnTo>
                  <a:pt x="17" y="10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9" name="Line 32"/>
          <p:cNvSpPr>
            <a:spLocks noChangeShapeType="1"/>
          </p:cNvSpPr>
          <p:nvPr/>
        </p:nvSpPr>
        <p:spPr bwMode="auto">
          <a:xfrm>
            <a:off x="7394575" y="1467422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0" name="Line 33"/>
          <p:cNvSpPr>
            <a:spLocks noChangeShapeType="1"/>
          </p:cNvSpPr>
          <p:nvPr/>
        </p:nvSpPr>
        <p:spPr bwMode="auto">
          <a:xfrm>
            <a:off x="7394575" y="1467422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1" name="Line 34"/>
          <p:cNvSpPr>
            <a:spLocks noChangeShapeType="1"/>
          </p:cNvSpPr>
          <p:nvPr/>
        </p:nvSpPr>
        <p:spPr bwMode="auto">
          <a:xfrm>
            <a:off x="7340600" y="1518222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" name="Line 35"/>
          <p:cNvSpPr>
            <a:spLocks noChangeShapeType="1"/>
          </p:cNvSpPr>
          <p:nvPr/>
        </p:nvSpPr>
        <p:spPr bwMode="auto">
          <a:xfrm>
            <a:off x="7340600" y="1518222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7342188" y="1415035"/>
            <a:ext cx="104775" cy="103187"/>
          </a:xfrm>
          <a:custGeom>
            <a:avLst/>
            <a:gdLst>
              <a:gd name="T0" fmla="*/ 20 w 46"/>
              <a:gd name="T1" fmla="*/ 19 h 46"/>
              <a:gd name="T2" fmla="*/ 20 w 46"/>
              <a:gd name="T3" fmla="*/ 14 h 46"/>
              <a:gd name="T4" fmla="*/ 20 w 46"/>
              <a:gd name="T5" fmla="*/ 19 h 46"/>
              <a:gd name="T6" fmla="*/ 23 w 46"/>
              <a:gd name="T7" fmla="*/ 0 h 46"/>
              <a:gd name="T8" fmla="*/ 0 w 46"/>
              <a:gd name="T9" fmla="*/ 23 h 46"/>
              <a:gd name="T10" fmla="*/ 23 w 46"/>
              <a:gd name="T11" fmla="*/ 46 h 46"/>
              <a:gd name="T12" fmla="*/ 46 w 46"/>
              <a:gd name="T13" fmla="*/ 23 h 46"/>
              <a:gd name="T14" fmla="*/ 23 w 46"/>
              <a:gd name="T15" fmla="*/ 0 h 46"/>
              <a:gd name="T16" fmla="*/ 26 w 46"/>
              <a:gd name="T17" fmla="*/ 38 h 46"/>
              <a:gd name="T18" fmla="*/ 26 w 46"/>
              <a:gd name="T19" fmla="*/ 42 h 46"/>
              <a:gd name="T20" fmla="*/ 20 w 46"/>
              <a:gd name="T21" fmla="*/ 42 h 46"/>
              <a:gd name="T22" fmla="*/ 20 w 46"/>
              <a:gd name="T23" fmla="*/ 37 h 46"/>
              <a:gd name="T24" fmla="*/ 11 w 46"/>
              <a:gd name="T25" fmla="*/ 27 h 46"/>
              <a:gd name="T26" fmla="*/ 17 w 46"/>
              <a:gd name="T27" fmla="*/ 27 h 46"/>
              <a:gd name="T28" fmla="*/ 20 w 46"/>
              <a:gd name="T29" fmla="*/ 32 h 46"/>
              <a:gd name="T30" fmla="*/ 20 w 46"/>
              <a:gd name="T31" fmla="*/ 25 h 46"/>
              <a:gd name="T32" fmla="*/ 11 w 46"/>
              <a:gd name="T33" fmla="*/ 17 h 46"/>
              <a:gd name="T34" fmla="*/ 20 w 46"/>
              <a:gd name="T35" fmla="*/ 8 h 46"/>
              <a:gd name="T36" fmla="*/ 20 w 46"/>
              <a:gd name="T37" fmla="*/ 4 h 46"/>
              <a:gd name="T38" fmla="*/ 26 w 46"/>
              <a:gd name="T39" fmla="*/ 4 h 46"/>
              <a:gd name="T40" fmla="*/ 26 w 46"/>
              <a:gd name="T41" fmla="*/ 8 h 46"/>
              <a:gd name="T42" fmla="*/ 35 w 46"/>
              <a:gd name="T43" fmla="*/ 17 h 46"/>
              <a:gd name="T44" fmla="*/ 29 w 46"/>
              <a:gd name="T45" fmla="*/ 17 h 46"/>
              <a:gd name="T46" fmla="*/ 26 w 46"/>
              <a:gd name="T47" fmla="*/ 14 h 46"/>
              <a:gd name="T48" fmla="*/ 26 w 46"/>
              <a:gd name="T49" fmla="*/ 20 h 46"/>
              <a:gd name="T50" fmla="*/ 36 w 46"/>
              <a:gd name="T51" fmla="*/ 28 h 46"/>
              <a:gd name="T52" fmla="*/ 26 w 46"/>
              <a:gd name="T53" fmla="*/ 38 h 46"/>
              <a:gd name="T54" fmla="*/ 26 w 46"/>
              <a:gd name="T55" fmla="*/ 26 h 46"/>
              <a:gd name="T56" fmla="*/ 26 w 46"/>
              <a:gd name="T57" fmla="*/ 32 h 46"/>
              <a:gd name="T58" fmla="*/ 26 w 46"/>
              <a:gd name="T59" fmla="*/ 2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" h="46">
                <a:moveTo>
                  <a:pt x="20" y="19"/>
                </a:moveTo>
                <a:cubicBezTo>
                  <a:pt x="20" y="14"/>
                  <a:pt x="20" y="14"/>
                  <a:pt x="20" y="14"/>
                </a:cubicBezTo>
                <a:cubicBezTo>
                  <a:pt x="16" y="14"/>
                  <a:pt x="16" y="19"/>
                  <a:pt x="20" y="19"/>
                </a:cubicBezTo>
                <a:close/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6" y="38"/>
                </a:moveTo>
                <a:cubicBezTo>
                  <a:pt x="26" y="42"/>
                  <a:pt x="26" y="42"/>
                  <a:pt x="26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37"/>
                  <a:pt x="20" y="37"/>
                  <a:pt x="20" y="37"/>
                </a:cubicBezTo>
                <a:cubicBezTo>
                  <a:pt x="17" y="37"/>
                  <a:pt x="11" y="34"/>
                  <a:pt x="11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9"/>
                  <a:pt x="17" y="31"/>
                  <a:pt x="20" y="32"/>
                </a:cubicBezTo>
                <a:cubicBezTo>
                  <a:pt x="20" y="25"/>
                  <a:pt x="20" y="25"/>
                  <a:pt x="20" y="25"/>
                </a:cubicBezTo>
                <a:cubicBezTo>
                  <a:pt x="16" y="24"/>
                  <a:pt x="11" y="23"/>
                  <a:pt x="11" y="17"/>
                </a:cubicBezTo>
                <a:cubicBezTo>
                  <a:pt x="11" y="10"/>
                  <a:pt x="18" y="8"/>
                  <a:pt x="20" y="8"/>
                </a:cubicBezTo>
                <a:cubicBezTo>
                  <a:pt x="20" y="4"/>
                  <a:pt x="20" y="4"/>
                  <a:pt x="20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8"/>
                  <a:pt x="26" y="8"/>
                  <a:pt x="26" y="8"/>
                </a:cubicBezTo>
                <a:cubicBezTo>
                  <a:pt x="30" y="8"/>
                  <a:pt x="35" y="11"/>
                  <a:pt x="35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5"/>
                  <a:pt x="28" y="14"/>
                  <a:pt x="26" y="14"/>
                </a:cubicBezTo>
                <a:cubicBezTo>
                  <a:pt x="26" y="20"/>
                  <a:pt x="26" y="20"/>
                  <a:pt x="26" y="20"/>
                </a:cubicBezTo>
                <a:cubicBezTo>
                  <a:pt x="30" y="20"/>
                  <a:pt x="36" y="22"/>
                  <a:pt x="36" y="28"/>
                </a:cubicBezTo>
                <a:cubicBezTo>
                  <a:pt x="36" y="33"/>
                  <a:pt x="30" y="37"/>
                  <a:pt x="26" y="38"/>
                </a:cubicBezTo>
                <a:close/>
                <a:moveTo>
                  <a:pt x="26" y="26"/>
                </a:moveTo>
                <a:cubicBezTo>
                  <a:pt x="26" y="32"/>
                  <a:pt x="26" y="32"/>
                  <a:pt x="26" y="32"/>
                </a:cubicBezTo>
                <a:cubicBezTo>
                  <a:pt x="31" y="31"/>
                  <a:pt x="31" y="26"/>
                  <a:pt x="26" y="2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" name="Freeform 37"/>
          <p:cNvSpPr>
            <a:spLocks noEditPoints="1"/>
          </p:cNvSpPr>
          <p:nvPr/>
        </p:nvSpPr>
        <p:spPr bwMode="auto">
          <a:xfrm>
            <a:off x="7453313" y="1415035"/>
            <a:ext cx="103187" cy="103187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21 w 46"/>
              <a:gd name="T11" fmla="*/ 19 h 46"/>
              <a:gd name="T12" fmla="*/ 26 w 46"/>
              <a:gd name="T13" fmla="*/ 19 h 46"/>
              <a:gd name="T14" fmla="*/ 26 w 46"/>
              <a:gd name="T15" fmla="*/ 24 h 46"/>
              <a:gd name="T16" fmla="*/ 22 w 46"/>
              <a:gd name="T17" fmla="*/ 24 h 46"/>
              <a:gd name="T18" fmla="*/ 20 w 46"/>
              <a:gd name="T19" fmla="*/ 32 h 46"/>
              <a:gd name="T20" fmla="*/ 24 w 46"/>
              <a:gd name="T21" fmla="*/ 32 h 46"/>
              <a:gd name="T22" fmla="*/ 34 w 46"/>
              <a:gd name="T23" fmla="*/ 32 h 46"/>
              <a:gd name="T24" fmla="*/ 34 w 46"/>
              <a:gd name="T25" fmla="*/ 37 h 46"/>
              <a:gd name="T26" fmla="*/ 12 w 46"/>
              <a:gd name="T27" fmla="*/ 37 h 46"/>
              <a:gd name="T28" fmla="*/ 12 w 46"/>
              <a:gd name="T29" fmla="*/ 32 h 46"/>
              <a:gd name="T30" fmla="*/ 15 w 46"/>
              <a:gd name="T31" fmla="*/ 24 h 46"/>
              <a:gd name="T32" fmla="*/ 11 w 46"/>
              <a:gd name="T33" fmla="*/ 24 h 46"/>
              <a:gd name="T34" fmla="*/ 11 w 46"/>
              <a:gd name="T35" fmla="*/ 19 h 46"/>
              <a:gd name="T36" fmla="*/ 15 w 46"/>
              <a:gd name="T37" fmla="*/ 19 h 46"/>
              <a:gd name="T38" fmla="*/ 14 w 46"/>
              <a:gd name="T39" fmla="*/ 14 h 46"/>
              <a:gd name="T40" fmla="*/ 24 w 46"/>
              <a:gd name="T41" fmla="*/ 6 h 46"/>
              <a:gd name="T42" fmla="*/ 34 w 46"/>
              <a:gd name="T43" fmla="*/ 17 h 46"/>
              <a:gd name="T44" fmla="*/ 28 w 46"/>
              <a:gd name="T45" fmla="*/ 17 h 46"/>
              <a:gd name="T46" fmla="*/ 24 w 46"/>
              <a:gd name="T47" fmla="*/ 12 h 46"/>
              <a:gd name="T48" fmla="*/ 20 w 46"/>
              <a:gd name="T49" fmla="*/ 15 h 46"/>
              <a:gd name="T50" fmla="*/ 21 w 46"/>
              <a:gd name="T51" fmla="*/ 1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1" y="19"/>
                </a:moveTo>
                <a:cubicBezTo>
                  <a:pt x="26" y="19"/>
                  <a:pt x="26" y="19"/>
                  <a:pt x="26" y="19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9"/>
                  <a:pt x="20" y="31"/>
                  <a:pt x="20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7"/>
                  <a:pt x="34" y="37"/>
                  <a:pt x="34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2"/>
                  <a:pt x="12" y="32"/>
                  <a:pt x="12" y="32"/>
                </a:cubicBezTo>
                <a:cubicBezTo>
                  <a:pt x="15" y="31"/>
                  <a:pt x="16" y="26"/>
                  <a:pt x="15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19"/>
                  <a:pt x="11" y="19"/>
                  <a:pt x="11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7"/>
                  <a:pt x="14" y="16"/>
                  <a:pt x="14" y="14"/>
                </a:cubicBezTo>
                <a:cubicBezTo>
                  <a:pt x="14" y="12"/>
                  <a:pt x="15" y="6"/>
                  <a:pt x="24" y="6"/>
                </a:cubicBezTo>
                <a:cubicBezTo>
                  <a:pt x="32" y="6"/>
                  <a:pt x="34" y="12"/>
                  <a:pt x="34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4"/>
                  <a:pt x="26" y="12"/>
                  <a:pt x="24" y="12"/>
                </a:cubicBezTo>
                <a:cubicBezTo>
                  <a:pt x="20" y="12"/>
                  <a:pt x="20" y="14"/>
                  <a:pt x="20" y="15"/>
                </a:cubicBezTo>
                <a:cubicBezTo>
                  <a:pt x="20" y="16"/>
                  <a:pt x="20" y="18"/>
                  <a:pt x="21" y="1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5" name="Freeform 38"/>
          <p:cNvSpPr>
            <a:spLocks noEditPoints="1"/>
          </p:cNvSpPr>
          <p:nvPr/>
        </p:nvSpPr>
        <p:spPr bwMode="auto">
          <a:xfrm>
            <a:off x="7232650" y="1415035"/>
            <a:ext cx="103188" cy="103187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33 w 46"/>
              <a:gd name="T11" fmla="*/ 27 h 46"/>
              <a:gd name="T12" fmla="*/ 33 w 46"/>
              <a:gd name="T13" fmla="*/ 32 h 46"/>
              <a:gd name="T14" fmla="*/ 26 w 46"/>
              <a:gd name="T15" fmla="*/ 32 h 46"/>
              <a:gd name="T16" fmla="*/ 26 w 46"/>
              <a:gd name="T17" fmla="*/ 40 h 46"/>
              <a:gd name="T18" fmla="*/ 20 w 46"/>
              <a:gd name="T19" fmla="*/ 40 h 46"/>
              <a:gd name="T20" fmla="*/ 20 w 46"/>
              <a:gd name="T21" fmla="*/ 32 h 46"/>
              <a:gd name="T22" fmla="*/ 12 w 46"/>
              <a:gd name="T23" fmla="*/ 32 h 46"/>
              <a:gd name="T24" fmla="*/ 12 w 46"/>
              <a:gd name="T25" fmla="*/ 27 h 46"/>
              <a:gd name="T26" fmla="*/ 20 w 46"/>
              <a:gd name="T27" fmla="*/ 27 h 46"/>
              <a:gd name="T28" fmla="*/ 10 w 46"/>
              <a:gd name="T29" fmla="*/ 9 h 46"/>
              <a:gd name="T30" fmla="*/ 17 w 46"/>
              <a:gd name="T31" fmla="*/ 9 h 46"/>
              <a:gd name="T32" fmla="*/ 23 w 46"/>
              <a:gd name="T33" fmla="*/ 20 h 46"/>
              <a:gd name="T34" fmla="*/ 30 w 46"/>
              <a:gd name="T35" fmla="*/ 9 h 46"/>
              <a:gd name="T36" fmla="*/ 36 w 46"/>
              <a:gd name="T37" fmla="*/ 9 h 46"/>
              <a:gd name="T38" fmla="*/ 26 w 46"/>
              <a:gd name="T39" fmla="*/ 27 h 46"/>
              <a:gd name="T40" fmla="*/ 33 w 46"/>
              <a:gd name="T41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33" y="27"/>
                </a:moveTo>
                <a:cubicBezTo>
                  <a:pt x="33" y="32"/>
                  <a:pt x="33" y="32"/>
                  <a:pt x="33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40"/>
                  <a:pt x="26" y="40"/>
                  <a:pt x="26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32"/>
                  <a:pt x="20" y="32"/>
                  <a:pt x="20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27"/>
                  <a:pt x="12" y="27"/>
                  <a:pt x="12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10" y="9"/>
                  <a:pt x="10" y="9"/>
                  <a:pt x="10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23" y="20"/>
                  <a:pt x="23" y="20"/>
                  <a:pt x="23" y="20"/>
                </a:cubicBezTo>
                <a:cubicBezTo>
                  <a:pt x="30" y="9"/>
                  <a:pt x="30" y="9"/>
                  <a:pt x="30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26" y="27"/>
                  <a:pt x="26" y="27"/>
                  <a:pt x="26" y="27"/>
                </a:cubicBezTo>
                <a:cubicBezTo>
                  <a:pt x="33" y="27"/>
                  <a:pt x="33" y="27"/>
                  <a:pt x="33" y="2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" name="Freeform 39"/>
          <p:cNvSpPr>
            <a:spLocks noEditPoints="1"/>
          </p:cNvSpPr>
          <p:nvPr/>
        </p:nvSpPr>
        <p:spPr bwMode="auto">
          <a:xfrm>
            <a:off x="7915275" y="1453135"/>
            <a:ext cx="203200" cy="33337"/>
          </a:xfrm>
          <a:custGeom>
            <a:avLst/>
            <a:gdLst>
              <a:gd name="T0" fmla="*/ 101 w 128"/>
              <a:gd name="T1" fmla="*/ 0 h 21"/>
              <a:gd name="T2" fmla="*/ 122 w 128"/>
              <a:gd name="T3" fmla="*/ 21 h 21"/>
              <a:gd name="T4" fmla="*/ 128 w 128"/>
              <a:gd name="T5" fmla="*/ 21 h 21"/>
              <a:gd name="T6" fmla="*/ 128 w 128"/>
              <a:gd name="T7" fmla="*/ 0 h 21"/>
              <a:gd name="T8" fmla="*/ 101 w 128"/>
              <a:gd name="T9" fmla="*/ 0 h 21"/>
              <a:gd name="T10" fmla="*/ 0 w 128"/>
              <a:gd name="T11" fmla="*/ 0 h 21"/>
              <a:gd name="T12" fmla="*/ 0 w 128"/>
              <a:gd name="T13" fmla="*/ 21 h 21"/>
              <a:gd name="T14" fmla="*/ 75 w 128"/>
              <a:gd name="T15" fmla="*/ 21 h 21"/>
              <a:gd name="T16" fmla="*/ 56 w 128"/>
              <a:gd name="T17" fmla="*/ 0 h 21"/>
              <a:gd name="T18" fmla="*/ 0 w 128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21">
                <a:moveTo>
                  <a:pt x="101" y="0"/>
                </a:moveTo>
                <a:lnTo>
                  <a:pt x="122" y="21"/>
                </a:lnTo>
                <a:lnTo>
                  <a:pt x="128" y="21"/>
                </a:lnTo>
                <a:lnTo>
                  <a:pt x="128" y="0"/>
                </a:lnTo>
                <a:lnTo>
                  <a:pt x="101" y="0"/>
                </a:lnTo>
                <a:close/>
                <a:moveTo>
                  <a:pt x="0" y="0"/>
                </a:moveTo>
                <a:lnTo>
                  <a:pt x="0" y="21"/>
                </a:lnTo>
                <a:lnTo>
                  <a:pt x="75" y="21"/>
                </a:lnTo>
                <a:lnTo>
                  <a:pt x="56" y="0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" name="Freeform 40"/>
          <p:cNvSpPr>
            <a:spLocks noEditPoints="1"/>
          </p:cNvSpPr>
          <p:nvPr/>
        </p:nvSpPr>
        <p:spPr bwMode="auto">
          <a:xfrm>
            <a:off x="7854950" y="1267397"/>
            <a:ext cx="360363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124 w 160"/>
              <a:gd name="T21" fmla="*/ 36 h 160"/>
              <a:gd name="T22" fmla="*/ 142 w 160"/>
              <a:gd name="T23" fmla="*/ 80 h 160"/>
              <a:gd name="T24" fmla="*/ 130 w 160"/>
              <a:gd name="T25" fmla="*/ 117 h 160"/>
              <a:gd name="T26" fmla="*/ 43 w 160"/>
              <a:gd name="T27" fmla="*/ 30 h 160"/>
              <a:gd name="T28" fmla="*/ 80 w 160"/>
              <a:gd name="T29" fmla="*/ 18 h 160"/>
              <a:gd name="T30" fmla="*/ 124 w 160"/>
              <a:gd name="T31" fmla="*/ 36 h 160"/>
              <a:gd name="T32" fmla="*/ 80 w 160"/>
              <a:gd name="T33" fmla="*/ 142 h 160"/>
              <a:gd name="T34" fmla="*/ 36 w 160"/>
              <a:gd name="T35" fmla="*/ 124 h 160"/>
              <a:gd name="T36" fmla="*/ 18 w 160"/>
              <a:gd name="T37" fmla="*/ 80 h 160"/>
              <a:gd name="T38" fmla="*/ 30 w 160"/>
              <a:gd name="T39" fmla="*/ 43 h 160"/>
              <a:gd name="T40" fmla="*/ 117 w 160"/>
              <a:gd name="T41" fmla="*/ 130 h 160"/>
              <a:gd name="T42" fmla="*/ 80 w 160"/>
              <a:gd name="T43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124" y="36"/>
                </a:move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8" name="Rectangle 41"/>
          <p:cNvSpPr>
            <a:spLocks noChangeArrowheads="1"/>
          </p:cNvSpPr>
          <p:nvPr/>
        </p:nvSpPr>
        <p:spPr bwMode="auto">
          <a:xfrm>
            <a:off x="8124825" y="1453135"/>
            <a:ext cx="11113" cy="33337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" name="Rectangle 42"/>
          <p:cNvSpPr>
            <a:spLocks noChangeArrowheads="1"/>
          </p:cNvSpPr>
          <p:nvPr/>
        </p:nvSpPr>
        <p:spPr bwMode="auto">
          <a:xfrm>
            <a:off x="8140700" y="1453135"/>
            <a:ext cx="11113" cy="33337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" name="Freeform 43"/>
          <p:cNvSpPr>
            <a:spLocks/>
          </p:cNvSpPr>
          <p:nvPr/>
        </p:nvSpPr>
        <p:spPr bwMode="auto">
          <a:xfrm>
            <a:off x="8023225" y="1318197"/>
            <a:ext cx="112713" cy="130175"/>
          </a:xfrm>
          <a:custGeom>
            <a:avLst/>
            <a:gdLst>
              <a:gd name="T0" fmla="*/ 50 w 50"/>
              <a:gd name="T1" fmla="*/ 58 h 58"/>
              <a:gd name="T2" fmla="*/ 50 w 50"/>
              <a:gd name="T3" fmla="*/ 51 h 58"/>
              <a:gd name="T4" fmla="*/ 49 w 50"/>
              <a:gd name="T5" fmla="*/ 46 h 58"/>
              <a:gd name="T6" fmla="*/ 44 w 50"/>
              <a:gd name="T7" fmla="*/ 41 h 58"/>
              <a:gd name="T8" fmla="*/ 37 w 50"/>
              <a:gd name="T9" fmla="*/ 39 h 58"/>
              <a:gd name="T10" fmla="*/ 30 w 50"/>
              <a:gd name="T11" fmla="*/ 39 h 58"/>
              <a:gd name="T12" fmla="*/ 24 w 50"/>
              <a:gd name="T13" fmla="*/ 39 h 58"/>
              <a:gd name="T14" fmla="*/ 19 w 50"/>
              <a:gd name="T15" fmla="*/ 37 h 58"/>
              <a:gd name="T16" fmla="*/ 17 w 50"/>
              <a:gd name="T17" fmla="*/ 32 h 58"/>
              <a:gd name="T18" fmla="*/ 18 w 50"/>
              <a:gd name="T19" fmla="*/ 28 h 58"/>
              <a:gd name="T20" fmla="*/ 18 w 50"/>
              <a:gd name="T21" fmla="*/ 26 h 58"/>
              <a:gd name="T22" fmla="*/ 16 w 50"/>
              <a:gd name="T23" fmla="*/ 25 h 58"/>
              <a:gd name="T24" fmla="*/ 15 w 50"/>
              <a:gd name="T25" fmla="*/ 25 h 58"/>
              <a:gd name="T26" fmla="*/ 7 w 50"/>
              <a:gd name="T27" fmla="*/ 22 h 58"/>
              <a:gd name="T28" fmla="*/ 4 w 50"/>
              <a:gd name="T29" fmla="*/ 15 h 58"/>
              <a:gd name="T30" fmla="*/ 6 w 50"/>
              <a:gd name="T31" fmla="*/ 8 h 58"/>
              <a:gd name="T32" fmla="*/ 9 w 50"/>
              <a:gd name="T33" fmla="*/ 6 h 58"/>
              <a:gd name="T34" fmla="*/ 13 w 50"/>
              <a:gd name="T35" fmla="*/ 5 h 58"/>
              <a:gd name="T36" fmla="*/ 16 w 50"/>
              <a:gd name="T37" fmla="*/ 3 h 58"/>
              <a:gd name="T38" fmla="*/ 13 w 50"/>
              <a:gd name="T39" fmla="*/ 0 h 58"/>
              <a:gd name="T40" fmla="*/ 7 w 50"/>
              <a:gd name="T41" fmla="*/ 2 h 58"/>
              <a:gd name="T42" fmla="*/ 1 w 50"/>
              <a:gd name="T43" fmla="*/ 8 h 58"/>
              <a:gd name="T44" fmla="*/ 0 w 50"/>
              <a:gd name="T45" fmla="*/ 15 h 58"/>
              <a:gd name="T46" fmla="*/ 4 w 50"/>
              <a:gd name="T47" fmla="*/ 25 h 58"/>
              <a:gd name="T48" fmla="*/ 13 w 50"/>
              <a:gd name="T49" fmla="*/ 29 h 58"/>
              <a:gd name="T50" fmla="*/ 13 w 50"/>
              <a:gd name="T51" fmla="*/ 32 h 58"/>
              <a:gd name="T52" fmla="*/ 15 w 50"/>
              <a:gd name="T53" fmla="*/ 40 h 58"/>
              <a:gd name="T54" fmla="*/ 24 w 50"/>
              <a:gd name="T55" fmla="*/ 44 h 58"/>
              <a:gd name="T56" fmla="*/ 37 w 50"/>
              <a:gd name="T57" fmla="*/ 44 h 58"/>
              <a:gd name="T58" fmla="*/ 43 w 50"/>
              <a:gd name="T59" fmla="*/ 46 h 58"/>
              <a:gd name="T60" fmla="*/ 44 w 50"/>
              <a:gd name="T61" fmla="*/ 48 h 58"/>
              <a:gd name="T62" fmla="*/ 45 w 50"/>
              <a:gd name="T63" fmla="*/ 51 h 58"/>
              <a:gd name="T64" fmla="*/ 45 w 50"/>
              <a:gd name="T65" fmla="*/ 58 h 58"/>
              <a:gd name="T66" fmla="*/ 45 w 50"/>
              <a:gd name="T67" fmla="*/ 58 h 58"/>
              <a:gd name="T68" fmla="*/ 50 w 50"/>
              <a:gd name="T69" fmla="*/ 58 h 58"/>
              <a:gd name="T70" fmla="*/ 50 w 50"/>
              <a:gd name="T71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0" h="58">
                <a:moveTo>
                  <a:pt x="50" y="58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49"/>
                  <a:pt x="49" y="48"/>
                  <a:pt x="49" y="46"/>
                </a:cubicBezTo>
                <a:cubicBezTo>
                  <a:pt x="48" y="44"/>
                  <a:pt x="46" y="42"/>
                  <a:pt x="44" y="41"/>
                </a:cubicBezTo>
                <a:cubicBezTo>
                  <a:pt x="42" y="40"/>
                  <a:pt x="40" y="39"/>
                  <a:pt x="37" y="39"/>
                </a:cubicBezTo>
                <a:cubicBezTo>
                  <a:pt x="37" y="39"/>
                  <a:pt x="33" y="39"/>
                  <a:pt x="30" y="39"/>
                </a:cubicBezTo>
                <a:cubicBezTo>
                  <a:pt x="27" y="39"/>
                  <a:pt x="24" y="39"/>
                  <a:pt x="24" y="39"/>
                </a:cubicBezTo>
                <a:cubicBezTo>
                  <a:pt x="22" y="39"/>
                  <a:pt x="20" y="38"/>
                  <a:pt x="19" y="37"/>
                </a:cubicBezTo>
                <a:cubicBezTo>
                  <a:pt x="18" y="36"/>
                  <a:pt x="17" y="34"/>
                  <a:pt x="17" y="32"/>
                </a:cubicBezTo>
                <a:cubicBezTo>
                  <a:pt x="17" y="31"/>
                  <a:pt x="18" y="29"/>
                  <a:pt x="18" y="28"/>
                </a:cubicBezTo>
                <a:cubicBezTo>
                  <a:pt x="19" y="28"/>
                  <a:pt x="19" y="27"/>
                  <a:pt x="18" y="26"/>
                </a:cubicBezTo>
                <a:cubicBezTo>
                  <a:pt x="18" y="25"/>
                  <a:pt x="17" y="25"/>
                  <a:pt x="16" y="25"/>
                </a:cubicBezTo>
                <a:cubicBezTo>
                  <a:pt x="16" y="25"/>
                  <a:pt x="16" y="25"/>
                  <a:pt x="15" y="25"/>
                </a:cubicBezTo>
                <a:cubicBezTo>
                  <a:pt x="12" y="25"/>
                  <a:pt x="9" y="23"/>
                  <a:pt x="7" y="22"/>
                </a:cubicBezTo>
                <a:cubicBezTo>
                  <a:pt x="5" y="20"/>
                  <a:pt x="4" y="17"/>
                  <a:pt x="4" y="15"/>
                </a:cubicBezTo>
                <a:cubicBezTo>
                  <a:pt x="4" y="13"/>
                  <a:pt x="5" y="10"/>
                  <a:pt x="6" y="8"/>
                </a:cubicBezTo>
                <a:cubicBezTo>
                  <a:pt x="7" y="7"/>
                  <a:pt x="8" y="7"/>
                  <a:pt x="9" y="6"/>
                </a:cubicBezTo>
                <a:cubicBezTo>
                  <a:pt x="10" y="6"/>
                  <a:pt x="12" y="5"/>
                  <a:pt x="13" y="5"/>
                </a:cubicBezTo>
                <a:cubicBezTo>
                  <a:pt x="15" y="5"/>
                  <a:pt x="16" y="4"/>
                  <a:pt x="16" y="3"/>
                </a:cubicBezTo>
                <a:cubicBezTo>
                  <a:pt x="16" y="1"/>
                  <a:pt x="15" y="0"/>
                  <a:pt x="13" y="0"/>
                </a:cubicBezTo>
                <a:cubicBezTo>
                  <a:pt x="11" y="0"/>
                  <a:pt x="9" y="1"/>
                  <a:pt x="7" y="2"/>
                </a:cubicBezTo>
                <a:cubicBezTo>
                  <a:pt x="4" y="3"/>
                  <a:pt x="2" y="5"/>
                  <a:pt x="1" y="8"/>
                </a:cubicBezTo>
                <a:cubicBezTo>
                  <a:pt x="0" y="10"/>
                  <a:pt x="0" y="13"/>
                  <a:pt x="0" y="15"/>
                </a:cubicBezTo>
                <a:cubicBezTo>
                  <a:pt x="0" y="19"/>
                  <a:pt x="1" y="22"/>
                  <a:pt x="4" y="25"/>
                </a:cubicBezTo>
                <a:cubicBezTo>
                  <a:pt x="6" y="27"/>
                  <a:pt x="9" y="29"/>
                  <a:pt x="13" y="29"/>
                </a:cubicBezTo>
                <a:cubicBezTo>
                  <a:pt x="13" y="30"/>
                  <a:pt x="13" y="31"/>
                  <a:pt x="13" y="32"/>
                </a:cubicBezTo>
                <a:cubicBezTo>
                  <a:pt x="13" y="35"/>
                  <a:pt x="14" y="38"/>
                  <a:pt x="15" y="40"/>
                </a:cubicBezTo>
                <a:cubicBezTo>
                  <a:pt x="17" y="43"/>
                  <a:pt x="20" y="44"/>
                  <a:pt x="24" y="44"/>
                </a:cubicBezTo>
                <a:cubicBezTo>
                  <a:pt x="24" y="44"/>
                  <a:pt x="37" y="44"/>
                  <a:pt x="37" y="44"/>
                </a:cubicBezTo>
                <a:cubicBezTo>
                  <a:pt x="40" y="44"/>
                  <a:pt x="42" y="45"/>
                  <a:pt x="43" y="46"/>
                </a:cubicBezTo>
                <a:cubicBezTo>
                  <a:pt x="44" y="47"/>
                  <a:pt x="44" y="47"/>
                  <a:pt x="44" y="48"/>
                </a:cubicBezTo>
                <a:cubicBezTo>
                  <a:pt x="45" y="49"/>
                  <a:pt x="45" y="50"/>
                  <a:pt x="45" y="51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50" y="58"/>
                  <a:pt x="50" y="5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" name="Freeform 44"/>
          <p:cNvSpPr>
            <a:spLocks/>
          </p:cNvSpPr>
          <p:nvPr/>
        </p:nvSpPr>
        <p:spPr bwMode="auto">
          <a:xfrm>
            <a:off x="8059738" y="1329310"/>
            <a:ext cx="92075" cy="119062"/>
          </a:xfrm>
          <a:custGeom>
            <a:avLst/>
            <a:gdLst>
              <a:gd name="T0" fmla="*/ 41 w 41"/>
              <a:gd name="T1" fmla="*/ 53 h 53"/>
              <a:gd name="T2" fmla="*/ 41 w 41"/>
              <a:gd name="T3" fmla="*/ 44 h 53"/>
              <a:gd name="T4" fmla="*/ 36 w 41"/>
              <a:gd name="T5" fmla="*/ 29 h 53"/>
              <a:gd name="T6" fmla="*/ 21 w 41"/>
              <a:gd name="T7" fmla="*/ 23 h 53"/>
              <a:gd name="T8" fmla="*/ 17 w 41"/>
              <a:gd name="T9" fmla="*/ 23 h 53"/>
              <a:gd name="T10" fmla="*/ 19 w 41"/>
              <a:gd name="T11" fmla="*/ 16 h 53"/>
              <a:gd name="T12" fmla="*/ 15 w 41"/>
              <a:gd name="T13" fmla="*/ 5 h 53"/>
              <a:gd name="T14" fmla="*/ 3 w 41"/>
              <a:gd name="T15" fmla="*/ 0 h 53"/>
              <a:gd name="T16" fmla="*/ 0 w 41"/>
              <a:gd name="T17" fmla="*/ 2 h 53"/>
              <a:gd name="T18" fmla="*/ 3 w 41"/>
              <a:gd name="T19" fmla="*/ 5 h 53"/>
              <a:gd name="T20" fmla="*/ 11 w 41"/>
              <a:gd name="T21" fmla="*/ 8 h 53"/>
              <a:gd name="T22" fmla="*/ 14 w 41"/>
              <a:gd name="T23" fmla="*/ 16 h 53"/>
              <a:gd name="T24" fmla="*/ 11 w 41"/>
              <a:gd name="T25" fmla="*/ 24 h 53"/>
              <a:gd name="T26" fmla="*/ 11 w 41"/>
              <a:gd name="T27" fmla="*/ 26 h 53"/>
              <a:gd name="T28" fmla="*/ 13 w 41"/>
              <a:gd name="T29" fmla="*/ 28 h 53"/>
              <a:gd name="T30" fmla="*/ 21 w 41"/>
              <a:gd name="T31" fmla="*/ 28 h 53"/>
              <a:gd name="T32" fmla="*/ 32 w 41"/>
              <a:gd name="T33" fmla="*/ 33 h 53"/>
              <a:gd name="T34" fmla="*/ 36 w 41"/>
              <a:gd name="T35" fmla="*/ 44 h 53"/>
              <a:gd name="T36" fmla="*/ 36 w 41"/>
              <a:gd name="T37" fmla="*/ 53 h 53"/>
              <a:gd name="T38" fmla="*/ 36 w 41"/>
              <a:gd name="T39" fmla="*/ 53 h 53"/>
              <a:gd name="T40" fmla="*/ 41 w 41"/>
              <a:gd name="T41" fmla="*/ 53 h 53"/>
              <a:gd name="T42" fmla="*/ 41 w 41"/>
              <a:gd name="T4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53">
                <a:moveTo>
                  <a:pt x="41" y="53"/>
                </a:moveTo>
                <a:cubicBezTo>
                  <a:pt x="41" y="44"/>
                  <a:pt x="41" y="44"/>
                  <a:pt x="41" y="44"/>
                </a:cubicBezTo>
                <a:cubicBezTo>
                  <a:pt x="41" y="39"/>
                  <a:pt x="39" y="33"/>
                  <a:pt x="36" y="29"/>
                </a:cubicBezTo>
                <a:cubicBezTo>
                  <a:pt x="32" y="25"/>
                  <a:pt x="27" y="23"/>
                  <a:pt x="21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8" y="20"/>
                  <a:pt x="19" y="18"/>
                  <a:pt x="19" y="16"/>
                </a:cubicBezTo>
                <a:cubicBezTo>
                  <a:pt x="19" y="12"/>
                  <a:pt x="17" y="8"/>
                  <a:pt x="15" y="5"/>
                </a:cubicBezTo>
                <a:cubicBezTo>
                  <a:pt x="12" y="2"/>
                  <a:pt x="8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7" y="5"/>
                  <a:pt x="9" y="6"/>
                  <a:pt x="11" y="8"/>
                </a:cubicBezTo>
                <a:cubicBezTo>
                  <a:pt x="13" y="10"/>
                  <a:pt x="14" y="13"/>
                  <a:pt x="14" y="16"/>
                </a:cubicBezTo>
                <a:cubicBezTo>
                  <a:pt x="14" y="18"/>
                  <a:pt x="13" y="21"/>
                  <a:pt x="11" y="24"/>
                </a:cubicBezTo>
                <a:cubicBezTo>
                  <a:pt x="11" y="24"/>
                  <a:pt x="11" y="25"/>
                  <a:pt x="11" y="26"/>
                </a:cubicBezTo>
                <a:cubicBezTo>
                  <a:pt x="12" y="27"/>
                  <a:pt x="12" y="28"/>
                  <a:pt x="13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6" y="28"/>
                  <a:pt x="30" y="30"/>
                  <a:pt x="32" y="33"/>
                </a:cubicBezTo>
                <a:cubicBezTo>
                  <a:pt x="35" y="36"/>
                  <a:pt x="36" y="40"/>
                  <a:pt x="36" y="44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3"/>
                  <a:pt x="41" y="53"/>
                  <a:pt x="41" y="5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2" name="Freeform 45"/>
          <p:cNvSpPr>
            <a:spLocks noEditPoints="1"/>
          </p:cNvSpPr>
          <p:nvPr/>
        </p:nvSpPr>
        <p:spPr bwMode="auto">
          <a:xfrm>
            <a:off x="827088" y="1913510"/>
            <a:ext cx="360362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" name="Freeform 46"/>
          <p:cNvSpPr>
            <a:spLocks/>
          </p:cNvSpPr>
          <p:nvPr/>
        </p:nvSpPr>
        <p:spPr bwMode="auto">
          <a:xfrm>
            <a:off x="930275" y="2053210"/>
            <a:ext cx="77788" cy="142875"/>
          </a:xfrm>
          <a:custGeom>
            <a:avLst/>
            <a:gdLst>
              <a:gd name="T0" fmla="*/ 0 w 49"/>
              <a:gd name="T1" fmla="*/ 90 h 90"/>
              <a:gd name="T2" fmla="*/ 26 w 49"/>
              <a:gd name="T3" fmla="*/ 90 h 90"/>
              <a:gd name="T4" fmla="*/ 26 w 49"/>
              <a:gd name="T5" fmla="*/ 49 h 90"/>
              <a:gd name="T6" fmla="*/ 49 w 49"/>
              <a:gd name="T7" fmla="*/ 49 h 90"/>
              <a:gd name="T8" fmla="*/ 0 w 49"/>
              <a:gd name="T9" fmla="*/ 0 h 90"/>
              <a:gd name="T10" fmla="*/ 0 w 49"/>
              <a:gd name="T11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90">
                <a:moveTo>
                  <a:pt x="0" y="90"/>
                </a:moveTo>
                <a:lnTo>
                  <a:pt x="26" y="90"/>
                </a:lnTo>
                <a:lnTo>
                  <a:pt x="26" y="49"/>
                </a:lnTo>
                <a:lnTo>
                  <a:pt x="49" y="49"/>
                </a:lnTo>
                <a:lnTo>
                  <a:pt x="0" y="0"/>
                </a:lnTo>
                <a:lnTo>
                  <a:pt x="0" y="9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4" name="Freeform 47"/>
          <p:cNvSpPr>
            <a:spLocks/>
          </p:cNvSpPr>
          <p:nvPr/>
        </p:nvSpPr>
        <p:spPr bwMode="auto">
          <a:xfrm>
            <a:off x="941388" y="1992885"/>
            <a:ext cx="142875" cy="119062"/>
          </a:xfrm>
          <a:custGeom>
            <a:avLst/>
            <a:gdLst>
              <a:gd name="T0" fmla="*/ 33 w 63"/>
              <a:gd name="T1" fmla="*/ 17 h 53"/>
              <a:gd name="T2" fmla="*/ 46 w 63"/>
              <a:gd name="T3" fmla="*/ 30 h 53"/>
              <a:gd name="T4" fmla="*/ 41 w 63"/>
              <a:gd name="T5" fmla="*/ 41 h 53"/>
              <a:gd name="T6" fmla="*/ 53 w 63"/>
              <a:gd name="T7" fmla="*/ 53 h 53"/>
              <a:gd name="T8" fmla="*/ 63 w 63"/>
              <a:gd name="T9" fmla="*/ 30 h 53"/>
              <a:gd name="T10" fmla="*/ 32 w 63"/>
              <a:gd name="T11" fmla="*/ 0 h 53"/>
              <a:gd name="T12" fmla="*/ 0 w 63"/>
              <a:gd name="T13" fmla="*/ 0 h 53"/>
              <a:gd name="T14" fmla="*/ 17 w 63"/>
              <a:gd name="T15" fmla="*/ 17 h 53"/>
              <a:gd name="T16" fmla="*/ 33 w 63"/>
              <a:gd name="T17" fmla="*/ 1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53">
                <a:moveTo>
                  <a:pt x="33" y="17"/>
                </a:moveTo>
                <a:cubicBezTo>
                  <a:pt x="40" y="17"/>
                  <a:pt x="46" y="23"/>
                  <a:pt x="46" y="30"/>
                </a:cubicBezTo>
                <a:cubicBezTo>
                  <a:pt x="46" y="34"/>
                  <a:pt x="44" y="38"/>
                  <a:pt x="41" y="41"/>
                </a:cubicBezTo>
                <a:cubicBezTo>
                  <a:pt x="53" y="53"/>
                  <a:pt x="53" y="53"/>
                  <a:pt x="53" y="53"/>
                </a:cubicBezTo>
                <a:cubicBezTo>
                  <a:pt x="59" y="47"/>
                  <a:pt x="63" y="39"/>
                  <a:pt x="63" y="30"/>
                </a:cubicBezTo>
                <a:cubicBezTo>
                  <a:pt x="63" y="14"/>
                  <a:pt x="49" y="0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17" y="17"/>
                  <a:pt x="17" y="17"/>
                  <a:pt x="17" y="17"/>
                </a:cubicBezTo>
                <a:lnTo>
                  <a:pt x="33" y="1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5" name="Rectangle 48"/>
          <p:cNvSpPr>
            <a:spLocks noChangeArrowheads="1"/>
          </p:cNvSpPr>
          <p:nvPr/>
        </p:nvSpPr>
        <p:spPr bwMode="auto">
          <a:xfrm>
            <a:off x="1663700" y="1940497"/>
            <a:ext cx="26988" cy="587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6" name="Rectangle 49"/>
          <p:cNvSpPr>
            <a:spLocks noChangeArrowheads="1"/>
          </p:cNvSpPr>
          <p:nvPr/>
        </p:nvSpPr>
        <p:spPr bwMode="auto">
          <a:xfrm>
            <a:off x="1474788" y="2088135"/>
            <a:ext cx="382587" cy="33337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7" name="Oval 50"/>
          <p:cNvSpPr>
            <a:spLocks noChangeArrowheads="1"/>
          </p:cNvSpPr>
          <p:nvPr/>
        </p:nvSpPr>
        <p:spPr bwMode="auto">
          <a:xfrm>
            <a:off x="1744663" y="1908747"/>
            <a:ext cx="61912" cy="5873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8" name="Line 51"/>
          <p:cNvSpPr>
            <a:spLocks noChangeShapeType="1"/>
          </p:cNvSpPr>
          <p:nvPr/>
        </p:nvSpPr>
        <p:spPr bwMode="auto">
          <a:xfrm>
            <a:off x="1774825" y="193891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9" name="Line 52"/>
          <p:cNvSpPr>
            <a:spLocks noChangeShapeType="1"/>
          </p:cNvSpPr>
          <p:nvPr/>
        </p:nvSpPr>
        <p:spPr bwMode="auto">
          <a:xfrm>
            <a:off x="1774825" y="193891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0" name="Freeform 53"/>
          <p:cNvSpPr>
            <a:spLocks/>
          </p:cNvSpPr>
          <p:nvPr/>
        </p:nvSpPr>
        <p:spPr bwMode="auto">
          <a:xfrm>
            <a:off x="1651000" y="1975422"/>
            <a:ext cx="195263" cy="301625"/>
          </a:xfrm>
          <a:custGeom>
            <a:avLst/>
            <a:gdLst>
              <a:gd name="T0" fmla="*/ 38 w 87"/>
              <a:gd name="T1" fmla="*/ 18 h 134"/>
              <a:gd name="T2" fmla="*/ 38 w 87"/>
              <a:gd name="T3" fmla="*/ 124 h 134"/>
              <a:gd name="T4" fmla="*/ 53 w 87"/>
              <a:gd name="T5" fmla="*/ 124 h 134"/>
              <a:gd name="T6" fmla="*/ 54 w 87"/>
              <a:gd name="T7" fmla="*/ 64 h 134"/>
              <a:gd name="T8" fmla="*/ 57 w 87"/>
              <a:gd name="T9" fmla="*/ 64 h 134"/>
              <a:gd name="T10" fmla="*/ 58 w 87"/>
              <a:gd name="T11" fmla="*/ 124 h 134"/>
              <a:gd name="T12" fmla="*/ 72 w 87"/>
              <a:gd name="T13" fmla="*/ 124 h 134"/>
              <a:gd name="T14" fmla="*/ 72 w 87"/>
              <a:gd name="T15" fmla="*/ 21 h 134"/>
              <a:gd name="T16" fmla="*/ 75 w 87"/>
              <a:gd name="T17" fmla="*/ 21 h 134"/>
              <a:gd name="T18" fmla="*/ 76 w 87"/>
              <a:gd name="T19" fmla="*/ 58 h 134"/>
              <a:gd name="T20" fmla="*/ 87 w 87"/>
              <a:gd name="T21" fmla="*/ 58 h 134"/>
              <a:gd name="T22" fmla="*/ 87 w 87"/>
              <a:gd name="T23" fmla="*/ 17 h 134"/>
              <a:gd name="T24" fmla="*/ 70 w 87"/>
              <a:gd name="T25" fmla="*/ 0 h 134"/>
              <a:gd name="T26" fmla="*/ 55 w 87"/>
              <a:gd name="T27" fmla="*/ 0 h 134"/>
              <a:gd name="T28" fmla="*/ 41 w 87"/>
              <a:gd name="T29" fmla="*/ 0 h 134"/>
              <a:gd name="T30" fmla="*/ 32 w 87"/>
              <a:gd name="T31" fmla="*/ 4 h 134"/>
              <a:gd name="T32" fmla="*/ 6 w 87"/>
              <a:gd name="T33" fmla="*/ 35 h 134"/>
              <a:gd name="T34" fmla="*/ 15 w 87"/>
              <a:gd name="T35" fmla="*/ 43 h 134"/>
              <a:gd name="T36" fmla="*/ 38 w 87"/>
              <a:gd name="T37" fmla="*/ 1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7" h="134">
                <a:moveTo>
                  <a:pt x="38" y="18"/>
                </a:moveTo>
                <a:cubicBezTo>
                  <a:pt x="38" y="124"/>
                  <a:pt x="38" y="124"/>
                  <a:pt x="38" y="124"/>
                </a:cubicBezTo>
                <a:cubicBezTo>
                  <a:pt x="38" y="134"/>
                  <a:pt x="53" y="134"/>
                  <a:pt x="53" y="124"/>
                </a:cubicBezTo>
                <a:cubicBezTo>
                  <a:pt x="54" y="64"/>
                  <a:pt x="54" y="64"/>
                  <a:pt x="54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8" y="134"/>
                  <a:pt x="72" y="134"/>
                  <a:pt x="72" y="124"/>
                </a:cubicBezTo>
                <a:cubicBezTo>
                  <a:pt x="72" y="21"/>
                  <a:pt x="72" y="21"/>
                  <a:pt x="72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6" y="58"/>
                  <a:pt x="76" y="58"/>
                  <a:pt x="76" y="58"/>
                </a:cubicBezTo>
                <a:cubicBezTo>
                  <a:pt x="76" y="66"/>
                  <a:pt x="87" y="66"/>
                  <a:pt x="87" y="58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3"/>
                  <a:pt x="83" y="0"/>
                  <a:pt x="70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5" y="0"/>
                  <a:pt x="33" y="2"/>
                  <a:pt x="32" y="4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41"/>
                  <a:pt x="10" y="49"/>
                  <a:pt x="15" y="43"/>
                </a:cubicBezTo>
                <a:lnTo>
                  <a:pt x="38" y="1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1" name="Freeform 54"/>
          <p:cNvSpPr>
            <a:spLocks noEditPoints="1"/>
          </p:cNvSpPr>
          <p:nvPr/>
        </p:nvSpPr>
        <p:spPr bwMode="auto">
          <a:xfrm>
            <a:off x="1487488" y="1913510"/>
            <a:ext cx="193675" cy="166687"/>
          </a:xfrm>
          <a:custGeom>
            <a:avLst/>
            <a:gdLst>
              <a:gd name="T0" fmla="*/ 31 w 86"/>
              <a:gd name="T1" fmla="*/ 27 h 74"/>
              <a:gd name="T2" fmla="*/ 44 w 86"/>
              <a:gd name="T3" fmla="*/ 13 h 74"/>
              <a:gd name="T4" fmla="*/ 31 w 86"/>
              <a:gd name="T5" fmla="*/ 0 h 74"/>
              <a:gd name="T6" fmla="*/ 18 w 86"/>
              <a:gd name="T7" fmla="*/ 13 h 74"/>
              <a:gd name="T8" fmla="*/ 31 w 86"/>
              <a:gd name="T9" fmla="*/ 27 h 74"/>
              <a:gd name="T10" fmla="*/ 74 w 86"/>
              <a:gd name="T11" fmla="*/ 38 h 74"/>
              <a:gd name="T12" fmla="*/ 65 w 86"/>
              <a:gd name="T13" fmla="*/ 48 h 74"/>
              <a:gd name="T14" fmla="*/ 61 w 86"/>
              <a:gd name="T15" fmla="*/ 43 h 74"/>
              <a:gd name="T16" fmla="*/ 45 w 86"/>
              <a:gd name="T17" fmla="*/ 29 h 74"/>
              <a:gd name="T18" fmla="*/ 31 w 86"/>
              <a:gd name="T19" fmla="*/ 29 h 74"/>
              <a:gd name="T20" fmla="*/ 17 w 86"/>
              <a:gd name="T21" fmla="*/ 29 h 74"/>
              <a:gd name="T22" fmla="*/ 0 w 86"/>
              <a:gd name="T23" fmla="*/ 47 h 74"/>
              <a:gd name="T24" fmla="*/ 0 w 86"/>
              <a:gd name="T25" fmla="*/ 74 h 74"/>
              <a:gd name="T26" fmla="*/ 11 w 86"/>
              <a:gd name="T27" fmla="*/ 74 h 74"/>
              <a:gd name="T28" fmla="*/ 11 w 86"/>
              <a:gd name="T29" fmla="*/ 50 h 74"/>
              <a:gd name="T30" fmla="*/ 14 w 86"/>
              <a:gd name="T31" fmla="*/ 50 h 74"/>
              <a:gd name="T32" fmla="*/ 14 w 86"/>
              <a:gd name="T33" fmla="*/ 74 h 74"/>
              <a:gd name="T34" fmla="*/ 48 w 86"/>
              <a:gd name="T35" fmla="*/ 74 h 74"/>
              <a:gd name="T36" fmla="*/ 48 w 86"/>
              <a:gd name="T37" fmla="*/ 47 h 74"/>
              <a:gd name="T38" fmla="*/ 57 w 86"/>
              <a:gd name="T39" fmla="*/ 60 h 74"/>
              <a:gd name="T40" fmla="*/ 67 w 86"/>
              <a:gd name="T41" fmla="*/ 62 h 74"/>
              <a:gd name="T42" fmla="*/ 82 w 86"/>
              <a:gd name="T43" fmla="*/ 45 h 74"/>
              <a:gd name="T44" fmla="*/ 74 w 86"/>
              <a:gd name="T45" fmla="*/ 3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6" h="74">
                <a:moveTo>
                  <a:pt x="31" y="27"/>
                </a:moveTo>
                <a:cubicBezTo>
                  <a:pt x="38" y="27"/>
                  <a:pt x="44" y="21"/>
                  <a:pt x="44" y="13"/>
                </a:cubicBezTo>
                <a:cubicBezTo>
                  <a:pt x="44" y="6"/>
                  <a:pt x="38" y="0"/>
                  <a:pt x="31" y="0"/>
                </a:cubicBezTo>
                <a:cubicBezTo>
                  <a:pt x="24" y="0"/>
                  <a:pt x="18" y="6"/>
                  <a:pt x="18" y="13"/>
                </a:cubicBezTo>
                <a:cubicBezTo>
                  <a:pt x="18" y="21"/>
                  <a:pt x="24" y="27"/>
                  <a:pt x="31" y="27"/>
                </a:cubicBezTo>
                <a:close/>
                <a:moveTo>
                  <a:pt x="74" y="38"/>
                </a:moveTo>
                <a:cubicBezTo>
                  <a:pt x="65" y="48"/>
                  <a:pt x="65" y="48"/>
                  <a:pt x="65" y="48"/>
                </a:cubicBezTo>
                <a:cubicBezTo>
                  <a:pt x="65" y="49"/>
                  <a:pt x="62" y="44"/>
                  <a:pt x="61" y="43"/>
                </a:cubicBezTo>
                <a:cubicBezTo>
                  <a:pt x="57" y="36"/>
                  <a:pt x="55" y="29"/>
                  <a:pt x="45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4" y="29"/>
                  <a:pt x="0" y="33"/>
                  <a:pt x="0" y="47"/>
                </a:cubicBezTo>
                <a:cubicBezTo>
                  <a:pt x="0" y="74"/>
                  <a:pt x="0" y="74"/>
                  <a:pt x="0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50"/>
                  <a:pt x="11" y="50"/>
                  <a:pt x="11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74"/>
                  <a:pt x="14" y="74"/>
                  <a:pt x="14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55" y="57"/>
                  <a:pt x="57" y="60"/>
                </a:cubicBezTo>
                <a:cubicBezTo>
                  <a:pt x="60" y="65"/>
                  <a:pt x="64" y="67"/>
                  <a:pt x="67" y="62"/>
                </a:cubicBezTo>
                <a:cubicBezTo>
                  <a:pt x="82" y="45"/>
                  <a:pt x="82" y="45"/>
                  <a:pt x="82" y="45"/>
                </a:cubicBezTo>
                <a:cubicBezTo>
                  <a:pt x="86" y="39"/>
                  <a:pt x="78" y="33"/>
                  <a:pt x="74" y="3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2" name="Freeform 55"/>
          <p:cNvSpPr>
            <a:spLocks/>
          </p:cNvSpPr>
          <p:nvPr/>
        </p:nvSpPr>
        <p:spPr bwMode="auto">
          <a:xfrm>
            <a:off x="2139950" y="2221485"/>
            <a:ext cx="349250" cy="50800"/>
          </a:xfrm>
          <a:custGeom>
            <a:avLst/>
            <a:gdLst>
              <a:gd name="T0" fmla="*/ 89 w 155"/>
              <a:gd name="T1" fmla="*/ 19 h 23"/>
              <a:gd name="T2" fmla="*/ 107 w 155"/>
              <a:gd name="T3" fmla="*/ 20 h 23"/>
              <a:gd name="T4" fmla="*/ 128 w 155"/>
              <a:gd name="T5" fmla="*/ 19 h 23"/>
              <a:gd name="T6" fmla="*/ 145 w 155"/>
              <a:gd name="T7" fmla="*/ 20 h 23"/>
              <a:gd name="T8" fmla="*/ 155 w 155"/>
              <a:gd name="T9" fmla="*/ 22 h 23"/>
              <a:gd name="T10" fmla="*/ 155 w 155"/>
              <a:gd name="T11" fmla="*/ 6 h 23"/>
              <a:gd name="T12" fmla="*/ 146 w 155"/>
              <a:gd name="T13" fmla="*/ 4 h 23"/>
              <a:gd name="T14" fmla="*/ 125 w 155"/>
              <a:gd name="T15" fmla="*/ 5 h 23"/>
              <a:gd name="T16" fmla="*/ 106 w 155"/>
              <a:gd name="T17" fmla="*/ 4 h 23"/>
              <a:gd name="T18" fmla="*/ 87 w 155"/>
              <a:gd name="T19" fmla="*/ 5 h 23"/>
              <a:gd name="T20" fmla="*/ 69 w 155"/>
              <a:gd name="T21" fmla="*/ 5 h 23"/>
              <a:gd name="T22" fmla="*/ 49 w 155"/>
              <a:gd name="T23" fmla="*/ 4 h 23"/>
              <a:gd name="T24" fmla="*/ 31 w 155"/>
              <a:gd name="T25" fmla="*/ 5 h 23"/>
              <a:gd name="T26" fmla="*/ 10 w 155"/>
              <a:gd name="T27" fmla="*/ 4 h 23"/>
              <a:gd name="T28" fmla="*/ 0 w 155"/>
              <a:gd name="T29" fmla="*/ 6 h 23"/>
              <a:gd name="T30" fmla="*/ 0 w 155"/>
              <a:gd name="T31" fmla="*/ 22 h 23"/>
              <a:gd name="T32" fmla="*/ 10 w 155"/>
              <a:gd name="T33" fmla="*/ 20 h 23"/>
              <a:gd name="T34" fmla="*/ 28 w 155"/>
              <a:gd name="T35" fmla="*/ 19 h 23"/>
              <a:gd name="T36" fmla="*/ 49 w 155"/>
              <a:gd name="T37" fmla="*/ 20 h 23"/>
              <a:gd name="T38" fmla="*/ 67 w 155"/>
              <a:gd name="T39" fmla="*/ 19 h 23"/>
              <a:gd name="T40" fmla="*/ 89 w 155"/>
              <a:gd name="T41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5" h="23">
                <a:moveTo>
                  <a:pt x="89" y="19"/>
                </a:moveTo>
                <a:cubicBezTo>
                  <a:pt x="97" y="16"/>
                  <a:pt x="101" y="16"/>
                  <a:pt x="107" y="20"/>
                </a:cubicBezTo>
                <a:cubicBezTo>
                  <a:pt x="114" y="23"/>
                  <a:pt x="120" y="23"/>
                  <a:pt x="128" y="19"/>
                </a:cubicBezTo>
                <a:cubicBezTo>
                  <a:pt x="136" y="15"/>
                  <a:pt x="142" y="18"/>
                  <a:pt x="145" y="20"/>
                </a:cubicBezTo>
                <a:cubicBezTo>
                  <a:pt x="148" y="21"/>
                  <a:pt x="151" y="22"/>
                  <a:pt x="155" y="22"/>
                </a:cubicBezTo>
                <a:cubicBezTo>
                  <a:pt x="155" y="6"/>
                  <a:pt x="155" y="6"/>
                  <a:pt x="155" y="6"/>
                </a:cubicBezTo>
                <a:cubicBezTo>
                  <a:pt x="149" y="6"/>
                  <a:pt x="146" y="4"/>
                  <a:pt x="146" y="4"/>
                </a:cubicBezTo>
                <a:cubicBezTo>
                  <a:pt x="139" y="0"/>
                  <a:pt x="133" y="1"/>
                  <a:pt x="125" y="5"/>
                </a:cubicBezTo>
                <a:cubicBezTo>
                  <a:pt x="120" y="8"/>
                  <a:pt x="112" y="7"/>
                  <a:pt x="106" y="4"/>
                </a:cubicBezTo>
                <a:cubicBezTo>
                  <a:pt x="99" y="0"/>
                  <a:pt x="95" y="1"/>
                  <a:pt x="87" y="5"/>
                </a:cubicBezTo>
                <a:cubicBezTo>
                  <a:pt x="81" y="8"/>
                  <a:pt x="75" y="8"/>
                  <a:pt x="69" y="5"/>
                </a:cubicBezTo>
                <a:cubicBezTo>
                  <a:pt x="61" y="1"/>
                  <a:pt x="57" y="0"/>
                  <a:pt x="49" y="4"/>
                </a:cubicBezTo>
                <a:cubicBezTo>
                  <a:pt x="44" y="7"/>
                  <a:pt x="36" y="8"/>
                  <a:pt x="31" y="5"/>
                </a:cubicBezTo>
                <a:cubicBezTo>
                  <a:pt x="23" y="1"/>
                  <a:pt x="17" y="0"/>
                  <a:pt x="10" y="4"/>
                </a:cubicBezTo>
                <a:cubicBezTo>
                  <a:pt x="10" y="4"/>
                  <a:pt x="7" y="6"/>
                  <a:pt x="0" y="6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2"/>
                  <a:pt x="8" y="21"/>
                  <a:pt x="10" y="20"/>
                </a:cubicBezTo>
                <a:cubicBezTo>
                  <a:pt x="14" y="18"/>
                  <a:pt x="20" y="15"/>
                  <a:pt x="28" y="19"/>
                </a:cubicBezTo>
                <a:cubicBezTo>
                  <a:pt x="36" y="23"/>
                  <a:pt x="42" y="23"/>
                  <a:pt x="49" y="20"/>
                </a:cubicBezTo>
                <a:cubicBezTo>
                  <a:pt x="55" y="16"/>
                  <a:pt x="59" y="16"/>
                  <a:pt x="67" y="19"/>
                </a:cubicBezTo>
                <a:cubicBezTo>
                  <a:pt x="75" y="23"/>
                  <a:pt x="82" y="23"/>
                  <a:pt x="89" y="1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3" name="Freeform 56"/>
          <p:cNvSpPr>
            <a:spLocks noEditPoints="1"/>
          </p:cNvSpPr>
          <p:nvPr/>
        </p:nvSpPr>
        <p:spPr bwMode="auto">
          <a:xfrm>
            <a:off x="2139950" y="1908747"/>
            <a:ext cx="350838" cy="312738"/>
          </a:xfrm>
          <a:custGeom>
            <a:avLst/>
            <a:gdLst>
              <a:gd name="T0" fmla="*/ 120 w 156"/>
              <a:gd name="T1" fmla="*/ 121 h 138"/>
              <a:gd name="T2" fmla="*/ 131 w 156"/>
              <a:gd name="T3" fmla="*/ 60 h 138"/>
              <a:gd name="T4" fmla="*/ 120 w 156"/>
              <a:gd name="T5" fmla="*/ 48 h 138"/>
              <a:gd name="T6" fmla="*/ 119 w 156"/>
              <a:gd name="T7" fmla="*/ 27 h 138"/>
              <a:gd name="T8" fmla="*/ 107 w 156"/>
              <a:gd name="T9" fmla="*/ 26 h 138"/>
              <a:gd name="T10" fmla="*/ 106 w 156"/>
              <a:gd name="T11" fmla="*/ 15 h 138"/>
              <a:gd name="T12" fmla="*/ 89 w 156"/>
              <a:gd name="T13" fmla="*/ 14 h 138"/>
              <a:gd name="T14" fmla="*/ 88 w 156"/>
              <a:gd name="T15" fmla="*/ 0 h 138"/>
              <a:gd name="T16" fmla="*/ 67 w 156"/>
              <a:gd name="T17" fmla="*/ 1 h 138"/>
              <a:gd name="T18" fmla="*/ 66 w 156"/>
              <a:gd name="T19" fmla="*/ 15 h 138"/>
              <a:gd name="T20" fmla="*/ 49 w 156"/>
              <a:gd name="T21" fmla="*/ 16 h 138"/>
              <a:gd name="T22" fmla="*/ 48 w 156"/>
              <a:gd name="T23" fmla="*/ 27 h 138"/>
              <a:gd name="T24" fmla="*/ 36 w 156"/>
              <a:gd name="T25" fmla="*/ 28 h 138"/>
              <a:gd name="T26" fmla="*/ 29 w 156"/>
              <a:gd name="T27" fmla="*/ 51 h 138"/>
              <a:gd name="T28" fmla="*/ 36 w 156"/>
              <a:gd name="T29" fmla="*/ 86 h 138"/>
              <a:gd name="T30" fmla="*/ 10 w 156"/>
              <a:gd name="T31" fmla="*/ 120 h 138"/>
              <a:gd name="T32" fmla="*/ 0 w 156"/>
              <a:gd name="T33" fmla="*/ 122 h 138"/>
              <a:gd name="T34" fmla="*/ 10 w 156"/>
              <a:gd name="T35" fmla="*/ 134 h 138"/>
              <a:gd name="T36" fmla="*/ 49 w 156"/>
              <a:gd name="T37" fmla="*/ 135 h 138"/>
              <a:gd name="T38" fmla="*/ 89 w 156"/>
              <a:gd name="T39" fmla="*/ 134 h 138"/>
              <a:gd name="T40" fmla="*/ 128 w 156"/>
              <a:gd name="T41" fmla="*/ 134 h 138"/>
              <a:gd name="T42" fmla="*/ 156 w 156"/>
              <a:gd name="T43" fmla="*/ 137 h 138"/>
              <a:gd name="T44" fmla="*/ 146 w 156"/>
              <a:gd name="T45" fmla="*/ 120 h 138"/>
              <a:gd name="T46" fmla="*/ 110 w 156"/>
              <a:gd name="T47" fmla="*/ 44 h 138"/>
              <a:gd name="T48" fmla="*/ 77 w 156"/>
              <a:gd name="T49" fmla="*/ 31 h 138"/>
              <a:gd name="T50" fmla="*/ 45 w 156"/>
              <a:gd name="T51" fmla="*/ 43 h 138"/>
              <a:gd name="T52" fmla="*/ 46 w 156"/>
              <a:gd name="T53" fmla="*/ 35 h 138"/>
              <a:gd name="T54" fmla="*/ 58 w 156"/>
              <a:gd name="T55" fmla="*/ 34 h 138"/>
              <a:gd name="T56" fmla="*/ 59 w 156"/>
              <a:gd name="T57" fmla="*/ 24 h 138"/>
              <a:gd name="T58" fmla="*/ 98 w 156"/>
              <a:gd name="T59" fmla="*/ 25 h 138"/>
              <a:gd name="T60" fmla="*/ 99 w 156"/>
              <a:gd name="T61" fmla="*/ 35 h 138"/>
              <a:gd name="T62" fmla="*/ 111 w 156"/>
              <a:gd name="T63" fmla="*/ 3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38">
                <a:moveTo>
                  <a:pt x="146" y="120"/>
                </a:moveTo>
                <a:cubicBezTo>
                  <a:pt x="133" y="112"/>
                  <a:pt x="127" y="121"/>
                  <a:pt x="120" y="121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3" y="56"/>
                  <a:pt x="131" y="53"/>
                  <a:pt x="127" y="51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7"/>
                  <a:pt x="120" y="27"/>
                  <a:pt x="119" y="27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27"/>
                  <a:pt x="107" y="26"/>
                  <a:pt x="107" y="26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7" y="16"/>
                  <a:pt x="107" y="15"/>
                  <a:pt x="106" y="15"/>
                </a:cubicBezTo>
                <a:cubicBezTo>
                  <a:pt x="90" y="15"/>
                  <a:pt x="90" y="15"/>
                  <a:pt x="90" y="15"/>
                </a:cubicBezTo>
                <a:cubicBezTo>
                  <a:pt x="90" y="15"/>
                  <a:pt x="89" y="15"/>
                  <a:pt x="89" y="14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0"/>
                  <a:pt x="89" y="0"/>
                  <a:pt x="8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1"/>
                </a:cubicBezTo>
                <a:cubicBezTo>
                  <a:pt x="67" y="14"/>
                  <a:pt x="67" y="14"/>
                  <a:pt x="67" y="14"/>
                </a:cubicBezTo>
                <a:cubicBezTo>
                  <a:pt x="67" y="15"/>
                  <a:pt x="66" y="15"/>
                  <a:pt x="66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9" y="15"/>
                  <a:pt x="49" y="16"/>
                  <a:pt x="49" y="16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8" y="27"/>
                  <a:pt x="48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6" y="27"/>
                  <a:pt x="36" y="27"/>
                  <a:pt x="36" y="28"/>
                </a:cubicBezTo>
                <a:cubicBezTo>
                  <a:pt x="36" y="48"/>
                  <a:pt x="36" y="48"/>
                  <a:pt x="36" y="48"/>
                </a:cubicBezTo>
                <a:cubicBezTo>
                  <a:pt x="29" y="51"/>
                  <a:pt x="29" y="51"/>
                  <a:pt x="29" y="51"/>
                </a:cubicBezTo>
                <a:cubicBezTo>
                  <a:pt x="25" y="53"/>
                  <a:pt x="23" y="56"/>
                  <a:pt x="25" y="60"/>
                </a:cubicBezTo>
                <a:cubicBezTo>
                  <a:pt x="36" y="86"/>
                  <a:pt x="36" y="86"/>
                  <a:pt x="36" y="86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29" y="121"/>
                  <a:pt x="23" y="112"/>
                  <a:pt x="10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120"/>
                  <a:pt x="6" y="122"/>
                  <a:pt x="0" y="122"/>
                </a:cubicBezTo>
                <a:cubicBezTo>
                  <a:pt x="0" y="137"/>
                  <a:pt x="0" y="137"/>
                  <a:pt x="0" y="137"/>
                </a:cubicBezTo>
                <a:cubicBezTo>
                  <a:pt x="5" y="137"/>
                  <a:pt x="7" y="136"/>
                  <a:pt x="10" y="134"/>
                </a:cubicBezTo>
                <a:cubicBezTo>
                  <a:pt x="14" y="132"/>
                  <a:pt x="20" y="130"/>
                  <a:pt x="28" y="134"/>
                </a:cubicBezTo>
                <a:cubicBezTo>
                  <a:pt x="36" y="138"/>
                  <a:pt x="42" y="138"/>
                  <a:pt x="49" y="135"/>
                </a:cubicBezTo>
                <a:cubicBezTo>
                  <a:pt x="55" y="131"/>
                  <a:pt x="61" y="131"/>
                  <a:pt x="67" y="134"/>
                </a:cubicBezTo>
                <a:cubicBezTo>
                  <a:pt x="75" y="138"/>
                  <a:pt x="81" y="138"/>
                  <a:pt x="89" y="134"/>
                </a:cubicBezTo>
                <a:cubicBezTo>
                  <a:pt x="95" y="131"/>
                  <a:pt x="101" y="131"/>
                  <a:pt x="107" y="135"/>
                </a:cubicBezTo>
                <a:cubicBezTo>
                  <a:pt x="114" y="138"/>
                  <a:pt x="120" y="138"/>
                  <a:pt x="128" y="134"/>
                </a:cubicBezTo>
                <a:cubicBezTo>
                  <a:pt x="136" y="130"/>
                  <a:pt x="142" y="132"/>
                  <a:pt x="146" y="134"/>
                </a:cubicBezTo>
                <a:cubicBezTo>
                  <a:pt x="149" y="136"/>
                  <a:pt x="151" y="137"/>
                  <a:pt x="156" y="137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0" y="122"/>
                  <a:pt x="146" y="120"/>
                  <a:pt x="146" y="120"/>
                </a:cubicBezTo>
                <a:close/>
                <a:moveTo>
                  <a:pt x="111" y="43"/>
                </a:moveTo>
                <a:cubicBezTo>
                  <a:pt x="111" y="44"/>
                  <a:pt x="110" y="44"/>
                  <a:pt x="110" y="44"/>
                </a:cubicBezTo>
                <a:cubicBezTo>
                  <a:pt x="79" y="31"/>
                  <a:pt x="79" y="31"/>
                  <a:pt x="79" y="31"/>
                </a:cubicBezTo>
                <a:cubicBezTo>
                  <a:pt x="78" y="31"/>
                  <a:pt x="78" y="31"/>
                  <a:pt x="77" y="31"/>
                </a:cubicBezTo>
                <a:cubicBezTo>
                  <a:pt x="46" y="44"/>
                  <a:pt x="46" y="44"/>
                  <a:pt x="46" y="44"/>
                </a:cubicBezTo>
                <a:cubicBezTo>
                  <a:pt x="46" y="44"/>
                  <a:pt x="45" y="44"/>
                  <a:pt x="45" y="43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8" y="35"/>
                  <a:pt x="58" y="35"/>
                  <a:pt x="58" y="34"/>
                </a:cubicBezTo>
                <a:cubicBezTo>
                  <a:pt x="58" y="25"/>
                  <a:pt x="58" y="25"/>
                  <a:pt x="58" y="25"/>
                </a:cubicBezTo>
                <a:cubicBezTo>
                  <a:pt x="58" y="24"/>
                  <a:pt x="59" y="24"/>
                  <a:pt x="59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8" y="24"/>
                  <a:pt x="98" y="25"/>
                </a:cubicBezTo>
                <a:cubicBezTo>
                  <a:pt x="98" y="34"/>
                  <a:pt x="98" y="34"/>
                  <a:pt x="98" y="34"/>
                </a:cubicBezTo>
                <a:cubicBezTo>
                  <a:pt x="98" y="35"/>
                  <a:pt x="98" y="35"/>
                  <a:pt x="99" y="35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0" y="35"/>
                  <a:pt x="111" y="36"/>
                  <a:pt x="111" y="36"/>
                </a:cubicBezTo>
                <a:cubicBezTo>
                  <a:pt x="111" y="43"/>
                  <a:pt x="111" y="43"/>
                  <a:pt x="111" y="4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4" name="Freeform 57"/>
          <p:cNvSpPr>
            <a:spLocks/>
          </p:cNvSpPr>
          <p:nvPr/>
        </p:nvSpPr>
        <p:spPr bwMode="auto">
          <a:xfrm>
            <a:off x="2959100" y="1934147"/>
            <a:ext cx="104775" cy="28575"/>
          </a:xfrm>
          <a:custGeom>
            <a:avLst/>
            <a:gdLst>
              <a:gd name="T0" fmla="*/ 0 w 66"/>
              <a:gd name="T1" fmla="*/ 0 h 18"/>
              <a:gd name="T2" fmla="*/ 66 w 66"/>
              <a:gd name="T3" fmla="*/ 0 h 18"/>
              <a:gd name="T4" fmla="*/ 66 w 66"/>
              <a:gd name="T5" fmla="*/ 18 h 18"/>
              <a:gd name="T6" fmla="*/ 12 w 66"/>
              <a:gd name="T7" fmla="*/ 18 h 18"/>
              <a:gd name="T8" fmla="*/ 0 w 66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8">
                <a:moveTo>
                  <a:pt x="0" y="0"/>
                </a:moveTo>
                <a:lnTo>
                  <a:pt x="66" y="0"/>
                </a:lnTo>
                <a:lnTo>
                  <a:pt x="66" y="18"/>
                </a:lnTo>
                <a:lnTo>
                  <a:pt x="12" y="18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5" name="Freeform 58"/>
          <p:cNvSpPr>
            <a:spLocks/>
          </p:cNvSpPr>
          <p:nvPr/>
        </p:nvSpPr>
        <p:spPr bwMode="auto">
          <a:xfrm>
            <a:off x="2962275" y="1972247"/>
            <a:ext cx="101600" cy="61913"/>
          </a:xfrm>
          <a:custGeom>
            <a:avLst/>
            <a:gdLst>
              <a:gd name="T0" fmla="*/ 45 w 45"/>
              <a:gd name="T1" fmla="*/ 0 h 27"/>
              <a:gd name="T2" fmla="*/ 8 w 45"/>
              <a:gd name="T3" fmla="*/ 0 h 27"/>
              <a:gd name="T4" fmla="*/ 0 w 45"/>
              <a:gd name="T5" fmla="*/ 9 h 27"/>
              <a:gd name="T6" fmla="*/ 9 w 45"/>
              <a:gd name="T7" fmla="*/ 9 h 27"/>
              <a:gd name="T8" fmla="*/ 27 w 45"/>
              <a:gd name="T9" fmla="*/ 27 h 27"/>
              <a:gd name="T10" fmla="*/ 45 w 45"/>
              <a:gd name="T11" fmla="*/ 9 h 27"/>
              <a:gd name="T12" fmla="*/ 45 w 45"/>
              <a:gd name="T1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27">
                <a:moveTo>
                  <a:pt x="45" y="0"/>
                </a:moveTo>
                <a:cubicBezTo>
                  <a:pt x="8" y="0"/>
                  <a:pt x="8" y="0"/>
                  <a:pt x="8" y="0"/>
                </a:cubicBezTo>
                <a:cubicBezTo>
                  <a:pt x="0" y="9"/>
                  <a:pt x="0" y="9"/>
                  <a:pt x="0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20"/>
                  <a:pt x="17" y="27"/>
                  <a:pt x="27" y="27"/>
                </a:cubicBezTo>
                <a:cubicBezTo>
                  <a:pt x="36" y="27"/>
                  <a:pt x="45" y="20"/>
                  <a:pt x="45" y="9"/>
                </a:cubicBezTo>
                <a:lnTo>
                  <a:pt x="45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6" name="Freeform 59"/>
          <p:cNvSpPr>
            <a:spLocks/>
          </p:cNvSpPr>
          <p:nvPr/>
        </p:nvSpPr>
        <p:spPr bwMode="auto">
          <a:xfrm>
            <a:off x="2841625" y="2046860"/>
            <a:ext cx="220663" cy="160337"/>
          </a:xfrm>
          <a:custGeom>
            <a:avLst/>
            <a:gdLst>
              <a:gd name="T0" fmla="*/ 55 w 98"/>
              <a:gd name="T1" fmla="*/ 57 h 71"/>
              <a:gd name="T2" fmla="*/ 98 w 98"/>
              <a:gd name="T3" fmla="*/ 0 h 71"/>
              <a:gd name="T4" fmla="*/ 54 w 98"/>
              <a:gd name="T5" fmla="*/ 0 h 71"/>
              <a:gd name="T6" fmla="*/ 43 w 98"/>
              <a:gd name="T7" fmla="*/ 5 h 71"/>
              <a:gd name="T8" fmla="*/ 7 w 98"/>
              <a:gd name="T9" fmla="*/ 52 h 71"/>
              <a:gd name="T10" fmla="*/ 21 w 98"/>
              <a:gd name="T11" fmla="*/ 62 h 71"/>
              <a:gd name="T12" fmla="*/ 55 w 98"/>
              <a:gd name="T13" fmla="*/ 21 h 71"/>
              <a:gd name="T14" fmla="*/ 55 w 98"/>
              <a:gd name="T15" fmla="*/ 5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71">
                <a:moveTo>
                  <a:pt x="55" y="57"/>
                </a:moveTo>
                <a:cubicBezTo>
                  <a:pt x="98" y="0"/>
                  <a:pt x="98" y="0"/>
                  <a:pt x="9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49" y="0"/>
                  <a:pt x="45" y="2"/>
                  <a:pt x="43" y="5"/>
                </a:cubicBezTo>
                <a:cubicBezTo>
                  <a:pt x="7" y="52"/>
                  <a:pt x="7" y="52"/>
                  <a:pt x="7" y="52"/>
                </a:cubicBezTo>
                <a:cubicBezTo>
                  <a:pt x="0" y="61"/>
                  <a:pt x="14" y="71"/>
                  <a:pt x="21" y="6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57"/>
                  <a:pt x="55" y="57"/>
                  <a:pt x="55" y="5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7" name="Freeform 60"/>
          <p:cNvSpPr>
            <a:spLocks/>
          </p:cNvSpPr>
          <p:nvPr/>
        </p:nvSpPr>
        <p:spPr bwMode="auto">
          <a:xfrm>
            <a:off x="2965450" y="2046860"/>
            <a:ext cx="149225" cy="198437"/>
          </a:xfrm>
          <a:custGeom>
            <a:avLst/>
            <a:gdLst>
              <a:gd name="T0" fmla="*/ 54 w 66"/>
              <a:gd name="T1" fmla="*/ 0 h 88"/>
              <a:gd name="T2" fmla="*/ 66 w 66"/>
              <a:gd name="T3" fmla="*/ 13 h 88"/>
              <a:gd name="T4" fmla="*/ 66 w 66"/>
              <a:gd name="T5" fmla="*/ 88 h 88"/>
              <a:gd name="T6" fmla="*/ 0 w 66"/>
              <a:gd name="T7" fmla="*/ 88 h 88"/>
              <a:gd name="T8" fmla="*/ 0 w 66"/>
              <a:gd name="T9" fmla="*/ 68 h 88"/>
              <a:gd name="T10" fmla="*/ 59 w 66"/>
              <a:gd name="T11" fmla="*/ 68 h 88"/>
              <a:gd name="T12" fmla="*/ 59 w 66"/>
              <a:gd name="T13" fmla="*/ 58 h 88"/>
              <a:gd name="T14" fmla="*/ 10 w 66"/>
              <a:gd name="T15" fmla="*/ 58 h 88"/>
              <a:gd name="T16" fmla="*/ 54 w 66"/>
              <a:gd name="T1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88">
                <a:moveTo>
                  <a:pt x="54" y="0"/>
                </a:moveTo>
                <a:cubicBezTo>
                  <a:pt x="60" y="0"/>
                  <a:pt x="66" y="6"/>
                  <a:pt x="66" y="13"/>
                </a:cubicBezTo>
                <a:cubicBezTo>
                  <a:pt x="66" y="88"/>
                  <a:pt x="66" y="88"/>
                  <a:pt x="66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68"/>
                  <a:pt x="0" y="68"/>
                  <a:pt x="0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58"/>
                  <a:pt x="59" y="58"/>
                  <a:pt x="59" y="58"/>
                </a:cubicBezTo>
                <a:cubicBezTo>
                  <a:pt x="10" y="58"/>
                  <a:pt x="10" y="58"/>
                  <a:pt x="10" y="58"/>
                </a:cubicBezTo>
                <a:lnTo>
                  <a:pt x="54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8" name="Freeform 61"/>
          <p:cNvSpPr>
            <a:spLocks/>
          </p:cNvSpPr>
          <p:nvPr/>
        </p:nvSpPr>
        <p:spPr bwMode="auto">
          <a:xfrm>
            <a:off x="2794000" y="2200847"/>
            <a:ext cx="150813" cy="44450"/>
          </a:xfrm>
          <a:custGeom>
            <a:avLst/>
            <a:gdLst>
              <a:gd name="T0" fmla="*/ 59 w 67"/>
              <a:gd name="T1" fmla="*/ 20 h 20"/>
              <a:gd name="T2" fmla="*/ 67 w 67"/>
              <a:gd name="T3" fmla="*/ 12 h 20"/>
              <a:gd name="T4" fmla="*/ 67 w 67"/>
              <a:gd name="T5" fmla="*/ 0 h 20"/>
              <a:gd name="T6" fmla="*/ 0 w 67"/>
              <a:gd name="T7" fmla="*/ 0 h 20"/>
              <a:gd name="T8" fmla="*/ 0 w 67"/>
              <a:gd name="T9" fmla="*/ 12 h 20"/>
              <a:gd name="T10" fmla="*/ 8 w 67"/>
              <a:gd name="T11" fmla="*/ 20 h 20"/>
              <a:gd name="T12" fmla="*/ 59 w 67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20">
                <a:moveTo>
                  <a:pt x="59" y="20"/>
                </a:moveTo>
                <a:cubicBezTo>
                  <a:pt x="64" y="20"/>
                  <a:pt x="67" y="16"/>
                  <a:pt x="67" y="12"/>
                </a:cubicBezTo>
                <a:cubicBezTo>
                  <a:pt x="67" y="0"/>
                  <a:pt x="67" y="0"/>
                  <a:pt x="6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6"/>
                  <a:pt x="3" y="20"/>
                  <a:pt x="8" y="20"/>
                </a:cubicBezTo>
                <a:lnTo>
                  <a:pt x="59" y="2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9" name="Freeform 62"/>
          <p:cNvSpPr>
            <a:spLocks/>
          </p:cNvSpPr>
          <p:nvPr/>
        </p:nvSpPr>
        <p:spPr bwMode="auto">
          <a:xfrm>
            <a:off x="2762250" y="2046860"/>
            <a:ext cx="31750" cy="153987"/>
          </a:xfrm>
          <a:custGeom>
            <a:avLst/>
            <a:gdLst>
              <a:gd name="T0" fmla="*/ 0 w 14"/>
              <a:gd name="T1" fmla="*/ 60 h 68"/>
              <a:gd name="T2" fmla="*/ 9 w 14"/>
              <a:gd name="T3" fmla="*/ 68 h 68"/>
              <a:gd name="T4" fmla="*/ 14 w 14"/>
              <a:gd name="T5" fmla="*/ 68 h 68"/>
              <a:gd name="T6" fmla="*/ 14 w 14"/>
              <a:gd name="T7" fmla="*/ 0 h 68"/>
              <a:gd name="T8" fmla="*/ 9 w 14"/>
              <a:gd name="T9" fmla="*/ 0 h 68"/>
              <a:gd name="T10" fmla="*/ 0 w 14"/>
              <a:gd name="T11" fmla="*/ 8 h 68"/>
              <a:gd name="T12" fmla="*/ 0 w 14"/>
              <a:gd name="T13" fmla="*/ 6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68">
                <a:moveTo>
                  <a:pt x="0" y="60"/>
                </a:moveTo>
                <a:cubicBezTo>
                  <a:pt x="0" y="65"/>
                  <a:pt x="4" y="68"/>
                  <a:pt x="9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0"/>
                  <a:pt x="14" y="0"/>
                  <a:pt x="14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0" name="Freeform 63"/>
          <p:cNvSpPr>
            <a:spLocks noEditPoints="1"/>
          </p:cNvSpPr>
          <p:nvPr/>
        </p:nvSpPr>
        <p:spPr bwMode="auto">
          <a:xfrm>
            <a:off x="3486150" y="2040510"/>
            <a:ext cx="246063" cy="204787"/>
          </a:xfrm>
          <a:custGeom>
            <a:avLst/>
            <a:gdLst>
              <a:gd name="T0" fmla="*/ 45 w 109"/>
              <a:gd name="T1" fmla="*/ 40 h 91"/>
              <a:gd name="T2" fmla="*/ 53 w 109"/>
              <a:gd name="T3" fmla="*/ 33 h 91"/>
              <a:gd name="T4" fmla="*/ 45 w 109"/>
              <a:gd name="T5" fmla="*/ 25 h 91"/>
              <a:gd name="T6" fmla="*/ 38 w 109"/>
              <a:gd name="T7" fmla="*/ 33 h 91"/>
              <a:gd name="T8" fmla="*/ 45 w 109"/>
              <a:gd name="T9" fmla="*/ 40 h 91"/>
              <a:gd name="T10" fmla="*/ 109 w 109"/>
              <a:gd name="T11" fmla="*/ 90 h 91"/>
              <a:gd name="T12" fmla="*/ 1 w 109"/>
              <a:gd name="T13" fmla="*/ 56 h 91"/>
              <a:gd name="T14" fmla="*/ 0 w 109"/>
              <a:gd name="T15" fmla="*/ 55 h 91"/>
              <a:gd name="T16" fmla="*/ 1 w 109"/>
              <a:gd name="T17" fmla="*/ 54 h 91"/>
              <a:gd name="T18" fmla="*/ 33 w 109"/>
              <a:gd name="T19" fmla="*/ 49 h 91"/>
              <a:gd name="T20" fmla="*/ 5 w 109"/>
              <a:gd name="T21" fmla="*/ 35 h 91"/>
              <a:gd name="T22" fmla="*/ 4 w 109"/>
              <a:gd name="T23" fmla="*/ 33 h 91"/>
              <a:gd name="T24" fmla="*/ 5 w 109"/>
              <a:gd name="T25" fmla="*/ 32 h 91"/>
              <a:gd name="T26" fmla="*/ 109 w 109"/>
              <a:gd name="T27" fmla="*/ 0 h 91"/>
              <a:gd name="T28" fmla="*/ 109 w 109"/>
              <a:gd name="T2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" h="91">
                <a:moveTo>
                  <a:pt x="45" y="40"/>
                </a:moveTo>
                <a:cubicBezTo>
                  <a:pt x="50" y="40"/>
                  <a:pt x="53" y="37"/>
                  <a:pt x="53" y="33"/>
                </a:cubicBezTo>
                <a:cubicBezTo>
                  <a:pt x="53" y="29"/>
                  <a:pt x="50" y="25"/>
                  <a:pt x="45" y="25"/>
                </a:cubicBezTo>
                <a:cubicBezTo>
                  <a:pt x="41" y="25"/>
                  <a:pt x="38" y="29"/>
                  <a:pt x="38" y="33"/>
                </a:cubicBezTo>
                <a:cubicBezTo>
                  <a:pt x="38" y="37"/>
                  <a:pt x="41" y="40"/>
                  <a:pt x="45" y="40"/>
                </a:cubicBezTo>
                <a:moveTo>
                  <a:pt x="109" y="90"/>
                </a:moveTo>
                <a:cubicBezTo>
                  <a:pt x="71" y="91"/>
                  <a:pt x="31" y="83"/>
                  <a:pt x="1" y="56"/>
                </a:cubicBezTo>
                <a:cubicBezTo>
                  <a:pt x="1" y="56"/>
                  <a:pt x="0" y="56"/>
                  <a:pt x="0" y="55"/>
                </a:cubicBezTo>
                <a:cubicBezTo>
                  <a:pt x="0" y="55"/>
                  <a:pt x="1" y="54"/>
                  <a:pt x="1" y="54"/>
                </a:cubicBezTo>
                <a:cubicBezTo>
                  <a:pt x="33" y="49"/>
                  <a:pt x="33" y="49"/>
                  <a:pt x="33" y="4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4"/>
                  <a:pt x="4" y="34"/>
                  <a:pt x="4" y="33"/>
                </a:cubicBezTo>
                <a:cubicBezTo>
                  <a:pt x="4" y="32"/>
                  <a:pt x="5" y="32"/>
                  <a:pt x="5" y="32"/>
                </a:cubicBezTo>
                <a:cubicBezTo>
                  <a:pt x="5" y="32"/>
                  <a:pt x="38" y="0"/>
                  <a:pt x="109" y="0"/>
                </a:cubicBezTo>
                <a:cubicBezTo>
                  <a:pt x="109" y="90"/>
                  <a:pt x="109" y="90"/>
                  <a:pt x="109" y="9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1" name="Freeform 64"/>
          <p:cNvSpPr>
            <a:spLocks/>
          </p:cNvSpPr>
          <p:nvPr/>
        </p:nvSpPr>
        <p:spPr bwMode="auto">
          <a:xfrm>
            <a:off x="3371850" y="1900810"/>
            <a:ext cx="84138" cy="284162"/>
          </a:xfrm>
          <a:custGeom>
            <a:avLst/>
            <a:gdLst>
              <a:gd name="T0" fmla="*/ 38 w 38"/>
              <a:gd name="T1" fmla="*/ 106 h 126"/>
              <a:gd name="T2" fmla="*/ 25 w 38"/>
              <a:gd name="T3" fmla="*/ 89 h 126"/>
              <a:gd name="T4" fmla="*/ 21 w 38"/>
              <a:gd name="T5" fmla="*/ 112 h 126"/>
              <a:gd name="T6" fmla="*/ 26 w 38"/>
              <a:gd name="T7" fmla="*/ 108 h 126"/>
              <a:gd name="T8" fmla="*/ 27 w 38"/>
              <a:gd name="T9" fmla="*/ 111 h 126"/>
              <a:gd name="T10" fmla="*/ 24 w 38"/>
              <a:gd name="T11" fmla="*/ 117 h 126"/>
              <a:gd name="T12" fmla="*/ 19 w 38"/>
              <a:gd name="T13" fmla="*/ 120 h 126"/>
              <a:gd name="T14" fmla="*/ 13 w 38"/>
              <a:gd name="T15" fmla="*/ 117 h 126"/>
              <a:gd name="T16" fmla="*/ 10 w 38"/>
              <a:gd name="T17" fmla="*/ 111 h 126"/>
              <a:gd name="T18" fmla="*/ 10 w 38"/>
              <a:gd name="T19" fmla="*/ 87 h 126"/>
              <a:gd name="T20" fmla="*/ 10 w 38"/>
              <a:gd name="T21" fmla="*/ 59 h 126"/>
              <a:gd name="T22" fmla="*/ 11 w 38"/>
              <a:gd name="T23" fmla="*/ 59 h 126"/>
              <a:gd name="T24" fmla="*/ 11 w 38"/>
              <a:gd name="T25" fmla="*/ 58 h 126"/>
              <a:gd name="T26" fmla="*/ 15 w 38"/>
              <a:gd name="T27" fmla="*/ 51 h 126"/>
              <a:gd name="T28" fmla="*/ 11 w 38"/>
              <a:gd name="T29" fmla="*/ 44 h 126"/>
              <a:gd name="T30" fmla="*/ 11 w 38"/>
              <a:gd name="T31" fmla="*/ 0 h 126"/>
              <a:gd name="T32" fmla="*/ 4 w 38"/>
              <a:gd name="T33" fmla="*/ 0 h 126"/>
              <a:gd name="T34" fmla="*/ 4 w 38"/>
              <a:gd name="T35" fmla="*/ 44 h 126"/>
              <a:gd name="T36" fmla="*/ 0 w 38"/>
              <a:gd name="T37" fmla="*/ 51 h 126"/>
              <a:gd name="T38" fmla="*/ 4 w 38"/>
              <a:gd name="T39" fmla="*/ 58 h 126"/>
              <a:gd name="T40" fmla="*/ 4 w 38"/>
              <a:gd name="T41" fmla="*/ 59 h 126"/>
              <a:gd name="T42" fmla="*/ 4 w 38"/>
              <a:gd name="T43" fmla="*/ 59 h 126"/>
              <a:gd name="T44" fmla="*/ 4 w 38"/>
              <a:gd name="T45" fmla="*/ 88 h 126"/>
              <a:gd name="T46" fmla="*/ 4 w 38"/>
              <a:gd name="T47" fmla="*/ 111 h 126"/>
              <a:gd name="T48" fmla="*/ 4 w 38"/>
              <a:gd name="T49" fmla="*/ 111 h 126"/>
              <a:gd name="T50" fmla="*/ 19 w 38"/>
              <a:gd name="T51" fmla="*/ 126 h 126"/>
              <a:gd name="T52" fmla="*/ 33 w 38"/>
              <a:gd name="T53" fmla="*/ 111 h 126"/>
              <a:gd name="T54" fmla="*/ 33 w 38"/>
              <a:gd name="T55" fmla="*/ 107 h 126"/>
              <a:gd name="T56" fmla="*/ 38 w 38"/>
              <a:gd name="T57" fmla="*/ 10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" h="126">
                <a:moveTo>
                  <a:pt x="38" y="106"/>
                </a:moveTo>
                <a:cubicBezTo>
                  <a:pt x="25" y="89"/>
                  <a:pt x="25" y="89"/>
                  <a:pt x="25" y="89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1" y="112"/>
                  <a:pt x="25" y="109"/>
                  <a:pt x="26" y="108"/>
                </a:cubicBezTo>
                <a:cubicBezTo>
                  <a:pt x="27" y="110"/>
                  <a:pt x="27" y="111"/>
                  <a:pt x="27" y="111"/>
                </a:cubicBezTo>
                <a:cubicBezTo>
                  <a:pt x="27" y="113"/>
                  <a:pt x="26" y="116"/>
                  <a:pt x="24" y="117"/>
                </a:cubicBezTo>
                <a:cubicBezTo>
                  <a:pt x="23" y="119"/>
                  <a:pt x="21" y="119"/>
                  <a:pt x="19" y="120"/>
                </a:cubicBezTo>
                <a:cubicBezTo>
                  <a:pt x="16" y="120"/>
                  <a:pt x="14" y="119"/>
                  <a:pt x="13" y="117"/>
                </a:cubicBezTo>
                <a:cubicBezTo>
                  <a:pt x="11" y="116"/>
                  <a:pt x="10" y="113"/>
                  <a:pt x="10" y="111"/>
                </a:cubicBezTo>
                <a:cubicBezTo>
                  <a:pt x="10" y="87"/>
                  <a:pt x="10" y="87"/>
                  <a:pt x="10" y="87"/>
                </a:cubicBezTo>
                <a:cubicBezTo>
                  <a:pt x="10" y="87"/>
                  <a:pt x="10" y="65"/>
                  <a:pt x="10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58"/>
                  <a:pt x="11" y="58"/>
                  <a:pt x="11" y="58"/>
                </a:cubicBezTo>
                <a:cubicBezTo>
                  <a:pt x="13" y="57"/>
                  <a:pt x="15" y="54"/>
                  <a:pt x="15" y="51"/>
                </a:cubicBezTo>
                <a:cubicBezTo>
                  <a:pt x="15" y="48"/>
                  <a:pt x="13" y="46"/>
                  <a:pt x="11" y="44"/>
                </a:cubicBezTo>
                <a:cubicBezTo>
                  <a:pt x="11" y="0"/>
                  <a:pt x="11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44"/>
                  <a:pt x="4" y="44"/>
                  <a:pt x="4" y="44"/>
                </a:cubicBezTo>
                <a:cubicBezTo>
                  <a:pt x="2" y="45"/>
                  <a:pt x="0" y="48"/>
                  <a:pt x="0" y="51"/>
                </a:cubicBezTo>
                <a:cubicBezTo>
                  <a:pt x="0" y="55"/>
                  <a:pt x="2" y="57"/>
                  <a:pt x="4" y="58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5"/>
                  <a:pt x="4" y="88"/>
                  <a:pt x="4" y="88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9"/>
                  <a:pt x="11" y="126"/>
                  <a:pt x="19" y="126"/>
                </a:cubicBezTo>
                <a:cubicBezTo>
                  <a:pt x="27" y="126"/>
                  <a:pt x="33" y="119"/>
                  <a:pt x="33" y="111"/>
                </a:cubicBezTo>
                <a:cubicBezTo>
                  <a:pt x="33" y="111"/>
                  <a:pt x="33" y="109"/>
                  <a:pt x="33" y="107"/>
                </a:cubicBezTo>
                <a:lnTo>
                  <a:pt x="38" y="10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2" name="Freeform 65"/>
          <p:cNvSpPr>
            <a:spLocks/>
          </p:cNvSpPr>
          <p:nvPr/>
        </p:nvSpPr>
        <p:spPr bwMode="auto">
          <a:xfrm>
            <a:off x="4059238" y="2046860"/>
            <a:ext cx="123825" cy="144462"/>
          </a:xfrm>
          <a:custGeom>
            <a:avLst/>
            <a:gdLst>
              <a:gd name="T0" fmla="*/ 19 w 55"/>
              <a:gd name="T1" fmla="*/ 0 h 64"/>
              <a:gd name="T2" fmla="*/ 12 w 55"/>
              <a:gd name="T3" fmla="*/ 2 h 64"/>
              <a:gd name="T4" fmla="*/ 12 w 55"/>
              <a:gd name="T5" fmla="*/ 16 h 64"/>
              <a:gd name="T6" fmla="*/ 19 w 55"/>
              <a:gd name="T7" fmla="*/ 14 h 64"/>
              <a:gd name="T8" fmla="*/ 19 w 55"/>
              <a:gd name="T9" fmla="*/ 54 h 64"/>
              <a:gd name="T10" fmla="*/ 34 w 55"/>
              <a:gd name="T11" fmla="*/ 54 h 64"/>
              <a:gd name="T12" fmla="*/ 34 w 55"/>
              <a:gd name="T13" fmla="*/ 36 h 64"/>
              <a:gd name="T14" fmla="*/ 55 w 55"/>
              <a:gd name="T15" fmla="*/ 36 h 64"/>
              <a:gd name="T16" fmla="*/ 20 w 55"/>
              <a:gd name="T17" fmla="*/ 0 h 64"/>
              <a:gd name="T18" fmla="*/ 19 w 55"/>
              <a:gd name="T1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" h="64">
                <a:moveTo>
                  <a:pt x="19" y="0"/>
                </a:moveTo>
                <a:cubicBezTo>
                  <a:pt x="17" y="0"/>
                  <a:pt x="13" y="1"/>
                  <a:pt x="12" y="2"/>
                </a:cubicBezTo>
                <a:cubicBezTo>
                  <a:pt x="0" y="6"/>
                  <a:pt x="5" y="19"/>
                  <a:pt x="12" y="16"/>
                </a:cubicBezTo>
                <a:cubicBezTo>
                  <a:pt x="14" y="16"/>
                  <a:pt x="19" y="14"/>
                  <a:pt x="19" y="1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64"/>
                  <a:pt x="34" y="64"/>
                  <a:pt x="34" y="54"/>
                </a:cubicBezTo>
                <a:cubicBezTo>
                  <a:pt x="34" y="36"/>
                  <a:pt x="34" y="36"/>
                  <a:pt x="34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0"/>
                  <a:pt x="19" y="0"/>
                  <a:pt x="19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3" name="Freeform 66"/>
          <p:cNvSpPr>
            <a:spLocks/>
          </p:cNvSpPr>
          <p:nvPr/>
        </p:nvSpPr>
        <p:spPr bwMode="auto">
          <a:xfrm>
            <a:off x="4205288" y="2150047"/>
            <a:ext cx="31750" cy="41275"/>
          </a:xfrm>
          <a:custGeom>
            <a:avLst/>
            <a:gdLst>
              <a:gd name="T0" fmla="*/ 14 w 14"/>
              <a:gd name="T1" fmla="*/ 13 h 18"/>
              <a:gd name="T2" fmla="*/ 0 w 14"/>
              <a:gd name="T3" fmla="*/ 0 h 18"/>
              <a:gd name="T4" fmla="*/ 0 w 14"/>
              <a:gd name="T5" fmla="*/ 8 h 18"/>
              <a:gd name="T6" fmla="*/ 14 w 14"/>
              <a:gd name="T7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8">
                <a:moveTo>
                  <a:pt x="14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10" y="18"/>
                  <a:pt x="14" y="1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4" name="Freeform 67"/>
          <p:cNvSpPr>
            <a:spLocks/>
          </p:cNvSpPr>
          <p:nvPr/>
        </p:nvSpPr>
        <p:spPr bwMode="auto">
          <a:xfrm>
            <a:off x="4176713" y="1992885"/>
            <a:ext cx="123825" cy="117475"/>
          </a:xfrm>
          <a:custGeom>
            <a:avLst/>
            <a:gdLst>
              <a:gd name="T0" fmla="*/ 29 w 55"/>
              <a:gd name="T1" fmla="*/ 40 h 52"/>
              <a:gd name="T2" fmla="*/ 49 w 55"/>
              <a:gd name="T3" fmla="*/ 38 h 52"/>
              <a:gd name="T4" fmla="*/ 51 w 55"/>
              <a:gd name="T5" fmla="*/ 29 h 52"/>
              <a:gd name="T6" fmla="*/ 35 w 55"/>
              <a:gd name="T7" fmla="*/ 12 h 52"/>
              <a:gd name="T8" fmla="*/ 35 w 55"/>
              <a:gd name="T9" fmla="*/ 0 h 52"/>
              <a:gd name="T10" fmla="*/ 11 w 55"/>
              <a:gd name="T11" fmla="*/ 24 h 52"/>
              <a:gd name="T12" fmla="*/ 0 w 55"/>
              <a:gd name="T13" fmla="*/ 24 h 52"/>
              <a:gd name="T14" fmla="*/ 29 w 55"/>
              <a:gd name="T15" fmla="*/ 52 h 52"/>
              <a:gd name="T16" fmla="*/ 29 w 55"/>
              <a:gd name="T17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52">
                <a:moveTo>
                  <a:pt x="29" y="40"/>
                </a:moveTo>
                <a:cubicBezTo>
                  <a:pt x="49" y="38"/>
                  <a:pt x="49" y="38"/>
                  <a:pt x="49" y="38"/>
                </a:cubicBezTo>
                <a:cubicBezTo>
                  <a:pt x="53" y="38"/>
                  <a:pt x="55" y="33"/>
                  <a:pt x="51" y="29"/>
                </a:cubicBezTo>
                <a:cubicBezTo>
                  <a:pt x="51" y="29"/>
                  <a:pt x="35" y="12"/>
                  <a:pt x="35" y="12"/>
                </a:cubicBezTo>
                <a:cubicBezTo>
                  <a:pt x="35" y="12"/>
                  <a:pt x="41" y="0"/>
                  <a:pt x="35" y="0"/>
                </a:cubicBezTo>
                <a:cubicBezTo>
                  <a:pt x="26" y="9"/>
                  <a:pt x="11" y="24"/>
                  <a:pt x="11" y="24"/>
                </a:cubicBezTo>
                <a:cubicBezTo>
                  <a:pt x="11" y="24"/>
                  <a:pt x="7" y="24"/>
                  <a:pt x="0" y="24"/>
                </a:cubicBezTo>
                <a:cubicBezTo>
                  <a:pt x="29" y="52"/>
                  <a:pt x="29" y="52"/>
                  <a:pt x="29" y="52"/>
                </a:cubicBezTo>
                <a:lnTo>
                  <a:pt x="29" y="4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5" name="Freeform 68"/>
          <p:cNvSpPr>
            <a:spLocks noEditPoints="1"/>
          </p:cNvSpPr>
          <p:nvPr/>
        </p:nvSpPr>
        <p:spPr bwMode="auto">
          <a:xfrm>
            <a:off x="4002088" y="1908747"/>
            <a:ext cx="361950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6" name="Freeform 69"/>
          <p:cNvSpPr>
            <a:spLocks/>
          </p:cNvSpPr>
          <p:nvPr/>
        </p:nvSpPr>
        <p:spPr bwMode="auto">
          <a:xfrm>
            <a:off x="4841875" y="1918272"/>
            <a:ext cx="76200" cy="239713"/>
          </a:xfrm>
          <a:custGeom>
            <a:avLst/>
            <a:gdLst>
              <a:gd name="T0" fmla="*/ 33 w 34"/>
              <a:gd name="T1" fmla="*/ 65 h 106"/>
              <a:gd name="T2" fmla="*/ 22 w 34"/>
              <a:gd name="T3" fmla="*/ 41 h 106"/>
              <a:gd name="T4" fmla="*/ 9 w 34"/>
              <a:gd name="T5" fmla="*/ 0 h 106"/>
              <a:gd name="T6" fmla="*/ 0 w 34"/>
              <a:gd name="T7" fmla="*/ 18 h 106"/>
              <a:gd name="T8" fmla="*/ 3 w 34"/>
              <a:gd name="T9" fmla="*/ 45 h 106"/>
              <a:gd name="T10" fmla="*/ 7 w 34"/>
              <a:gd name="T11" fmla="*/ 62 h 106"/>
              <a:gd name="T12" fmla="*/ 14 w 34"/>
              <a:gd name="T13" fmla="*/ 79 h 106"/>
              <a:gd name="T14" fmla="*/ 5 w 34"/>
              <a:gd name="T15" fmla="*/ 106 h 106"/>
              <a:gd name="T16" fmla="*/ 9 w 34"/>
              <a:gd name="T17" fmla="*/ 104 h 106"/>
              <a:gd name="T18" fmla="*/ 33 w 34"/>
              <a:gd name="T19" fmla="*/ 6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106">
                <a:moveTo>
                  <a:pt x="33" y="65"/>
                </a:moveTo>
                <a:cubicBezTo>
                  <a:pt x="32" y="55"/>
                  <a:pt x="28" y="47"/>
                  <a:pt x="22" y="41"/>
                </a:cubicBezTo>
                <a:cubicBezTo>
                  <a:pt x="13" y="30"/>
                  <a:pt x="9" y="20"/>
                  <a:pt x="9" y="0"/>
                </a:cubicBezTo>
                <a:cubicBezTo>
                  <a:pt x="4" y="6"/>
                  <a:pt x="2" y="12"/>
                  <a:pt x="0" y="18"/>
                </a:cubicBezTo>
                <a:cubicBezTo>
                  <a:pt x="0" y="27"/>
                  <a:pt x="1" y="36"/>
                  <a:pt x="3" y="45"/>
                </a:cubicBezTo>
                <a:cubicBezTo>
                  <a:pt x="4" y="51"/>
                  <a:pt x="5" y="56"/>
                  <a:pt x="7" y="62"/>
                </a:cubicBezTo>
                <a:cubicBezTo>
                  <a:pt x="9" y="68"/>
                  <a:pt x="13" y="73"/>
                  <a:pt x="14" y="79"/>
                </a:cubicBezTo>
                <a:cubicBezTo>
                  <a:pt x="16" y="90"/>
                  <a:pt x="11" y="98"/>
                  <a:pt x="5" y="106"/>
                </a:cubicBezTo>
                <a:cubicBezTo>
                  <a:pt x="6" y="106"/>
                  <a:pt x="8" y="105"/>
                  <a:pt x="9" y="104"/>
                </a:cubicBezTo>
                <a:cubicBezTo>
                  <a:pt x="19" y="99"/>
                  <a:pt x="34" y="82"/>
                  <a:pt x="33" y="6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7" name="Freeform 70"/>
          <p:cNvSpPr>
            <a:spLocks/>
          </p:cNvSpPr>
          <p:nvPr/>
        </p:nvSpPr>
        <p:spPr bwMode="auto">
          <a:xfrm>
            <a:off x="4768850" y="1864297"/>
            <a:ext cx="101600" cy="298450"/>
          </a:xfrm>
          <a:custGeom>
            <a:avLst/>
            <a:gdLst>
              <a:gd name="T0" fmla="*/ 32 w 45"/>
              <a:gd name="T1" fmla="*/ 132 h 132"/>
              <a:gd name="T2" fmla="*/ 39 w 45"/>
              <a:gd name="T3" fmla="*/ 122 h 132"/>
              <a:gd name="T4" fmla="*/ 38 w 45"/>
              <a:gd name="T5" fmla="*/ 92 h 132"/>
              <a:gd name="T6" fmla="*/ 29 w 45"/>
              <a:gd name="T7" fmla="*/ 39 h 132"/>
              <a:gd name="T8" fmla="*/ 13 w 45"/>
              <a:gd name="T9" fmla="*/ 0 h 132"/>
              <a:gd name="T10" fmla="*/ 14 w 45"/>
              <a:gd name="T11" fmla="*/ 12 h 132"/>
              <a:gd name="T12" fmla="*/ 0 w 45"/>
              <a:gd name="T13" fmla="*/ 58 h 132"/>
              <a:gd name="T14" fmla="*/ 17 w 45"/>
              <a:gd name="T15" fmla="*/ 103 h 132"/>
              <a:gd name="T16" fmla="*/ 19 w 45"/>
              <a:gd name="T17" fmla="*/ 132 h 132"/>
              <a:gd name="T18" fmla="*/ 32 w 45"/>
              <a:gd name="T1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" h="132">
                <a:moveTo>
                  <a:pt x="32" y="132"/>
                </a:moveTo>
                <a:cubicBezTo>
                  <a:pt x="35" y="128"/>
                  <a:pt x="37" y="125"/>
                  <a:pt x="39" y="122"/>
                </a:cubicBezTo>
                <a:cubicBezTo>
                  <a:pt x="45" y="111"/>
                  <a:pt x="43" y="103"/>
                  <a:pt x="38" y="92"/>
                </a:cubicBezTo>
                <a:cubicBezTo>
                  <a:pt x="32" y="75"/>
                  <a:pt x="29" y="57"/>
                  <a:pt x="29" y="39"/>
                </a:cubicBezTo>
                <a:cubicBezTo>
                  <a:pt x="26" y="25"/>
                  <a:pt x="20" y="12"/>
                  <a:pt x="13" y="0"/>
                </a:cubicBezTo>
                <a:cubicBezTo>
                  <a:pt x="13" y="3"/>
                  <a:pt x="14" y="9"/>
                  <a:pt x="14" y="12"/>
                </a:cubicBezTo>
                <a:cubicBezTo>
                  <a:pt x="15" y="30"/>
                  <a:pt x="12" y="42"/>
                  <a:pt x="0" y="58"/>
                </a:cubicBezTo>
                <a:cubicBezTo>
                  <a:pt x="5" y="74"/>
                  <a:pt x="14" y="87"/>
                  <a:pt x="17" y="103"/>
                </a:cubicBezTo>
                <a:cubicBezTo>
                  <a:pt x="19" y="113"/>
                  <a:pt x="20" y="122"/>
                  <a:pt x="19" y="132"/>
                </a:cubicBezTo>
                <a:cubicBezTo>
                  <a:pt x="24" y="132"/>
                  <a:pt x="28" y="132"/>
                  <a:pt x="32" y="13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8" name="Freeform 71"/>
          <p:cNvSpPr>
            <a:spLocks/>
          </p:cNvSpPr>
          <p:nvPr/>
        </p:nvSpPr>
        <p:spPr bwMode="auto">
          <a:xfrm>
            <a:off x="4730750" y="1956372"/>
            <a:ext cx="76200" cy="206375"/>
          </a:xfrm>
          <a:custGeom>
            <a:avLst/>
            <a:gdLst>
              <a:gd name="T0" fmla="*/ 30 w 34"/>
              <a:gd name="T1" fmla="*/ 58 h 91"/>
              <a:gd name="T2" fmla="*/ 7 w 34"/>
              <a:gd name="T3" fmla="*/ 0 h 91"/>
              <a:gd name="T4" fmla="*/ 5 w 34"/>
              <a:gd name="T5" fmla="*/ 24 h 91"/>
              <a:gd name="T6" fmla="*/ 0 w 34"/>
              <a:gd name="T7" fmla="*/ 54 h 91"/>
              <a:gd name="T8" fmla="*/ 23 w 34"/>
              <a:gd name="T9" fmla="*/ 87 h 91"/>
              <a:gd name="T10" fmla="*/ 33 w 34"/>
              <a:gd name="T11" fmla="*/ 91 h 91"/>
              <a:gd name="T12" fmla="*/ 30 w 34"/>
              <a:gd name="T13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91">
                <a:moveTo>
                  <a:pt x="30" y="58"/>
                </a:moveTo>
                <a:cubicBezTo>
                  <a:pt x="26" y="45"/>
                  <a:pt x="12" y="14"/>
                  <a:pt x="7" y="0"/>
                </a:cubicBezTo>
                <a:cubicBezTo>
                  <a:pt x="7" y="11"/>
                  <a:pt x="6" y="20"/>
                  <a:pt x="5" y="24"/>
                </a:cubicBezTo>
                <a:cubicBezTo>
                  <a:pt x="3" y="34"/>
                  <a:pt x="0" y="45"/>
                  <a:pt x="0" y="54"/>
                </a:cubicBezTo>
                <a:cubicBezTo>
                  <a:pt x="0" y="69"/>
                  <a:pt x="15" y="82"/>
                  <a:pt x="23" y="87"/>
                </a:cubicBezTo>
                <a:cubicBezTo>
                  <a:pt x="26" y="89"/>
                  <a:pt x="30" y="90"/>
                  <a:pt x="33" y="91"/>
                </a:cubicBezTo>
                <a:cubicBezTo>
                  <a:pt x="34" y="80"/>
                  <a:pt x="33" y="69"/>
                  <a:pt x="30" y="5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9" name="Freeform 72"/>
          <p:cNvSpPr>
            <a:spLocks/>
          </p:cNvSpPr>
          <p:nvPr/>
        </p:nvSpPr>
        <p:spPr bwMode="auto">
          <a:xfrm>
            <a:off x="4691063" y="2148460"/>
            <a:ext cx="265112" cy="112712"/>
          </a:xfrm>
          <a:custGeom>
            <a:avLst/>
            <a:gdLst>
              <a:gd name="T0" fmla="*/ 160 w 167"/>
              <a:gd name="T1" fmla="*/ 71 h 71"/>
              <a:gd name="T2" fmla="*/ 159 w 167"/>
              <a:gd name="T3" fmla="*/ 70 h 71"/>
              <a:gd name="T4" fmla="*/ 1 w 167"/>
              <a:gd name="T5" fmla="*/ 26 h 71"/>
              <a:gd name="T6" fmla="*/ 0 w 167"/>
              <a:gd name="T7" fmla="*/ 24 h 71"/>
              <a:gd name="T8" fmla="*/ 0 w 167"/>
              <a:gd name="T9" fmla="*/ 23 h 71"/>
              <a:gd name="T10" fmla="*/ 5 w 167"/>
              <a:gd name="T11" fmla="*/ 1 h 71"/>
              <a:gd name="T12" fmla="*/ 7 w 167"/>
              <a:gd name="T13" fmla="*/ 0 h 71"/>
              <a:gd name="T14" fmla="*/ 8 w 167"/>
              <a:gd name="T15" fmla="*/ 0 h 71"/>
              <a:gd name="T16" fmla="*/ 166 w 167"/>
              <a:gd name="T17" fmla="*/ 46 h 71"/>
              <a:gd name="T18" fmla="*/ 167 w 167"/>
              <a:gd name="T19" fmla="*/ 46 h 71"/>
              <a:gd name="T20" fmla="*/ 167 w 167"/>
              <a:gd name="T21" fmla="*/ 48 h 71"/>
              <a:gd name="T22" fmla="*/ 162 w 167"/>
              <a:gd name="T23" fmla="*/ 68 h 71"/>
              <a:gd name="T24" fmla="*/ 160 w 167"/>
              <a:gd name="T2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7" h="71">
                <a:moveTo>
                  <a:pt x="160" y="71"/>
                </a:moveTo>
                <a:lnTo>
                  <a:pt x="159" y="70"/>
                </a:lnTo>
                <a:lnTo>
                  <a:pt x="1" y="26"/>
                </a:lnTo>
                <a:lnTo>
                  <a:pt x="0" y="24"/>
                </a:lnTo>
                <a:lnTo>
                  <a:pt x="0" y="23"/>
                </a:lnTo>
                <a:lnTo>
                  <a:pt x="5" y="1"/>
                </a:lnTo>
                <a:lnTo>
                  <a:pt x="7" y="0"/>
                </a:lnTo>
                <a:lnTo>
                  <a:pt x="8" y="0"/>
                </a:lnTo>
                <a:lnTo>
                  <a:pt x="166" y="46"/>
                </a:lnTo>
                <a:lnTo>
                  <a:pt x="167" y="46"/>
                </a:lnTo>
                <a:lnTo>
                  <a:pt x="167" y="48"/>
                </a:lnTo>
                <a:lnTo>
                  <a:pt x="162" y="68"/>
                </a:lnTo>
                <a:lnTo>
                  <a:pt x="160" y="7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0" name="Freeform 73"/>
          <p:cNvSpPr>
            <a:spLocks/>
          </p:cNvSpPr>
          <p:nvPr/>
        </p:nvSpPr>
        <p:spPr bwMode="auto">
          <a:xfrm>
            <a:off x="4837113" y="2153222"/>
            <a:ext cx="114300" cy="47625"/>
          </a:xfrm>
          <a:custGeom>
            <a:avLst/>
            <a:gdLst>
              <a:gd name="T0" fmla="*/ 67 w 72"/>
              <a:gd name="T1" fmla="*/ 0 h 30"/>
              <a:gd name="T2" fmla="*/ 0 w 72"/>
              <a:gd name="T3" fmla="*/ 18 h 30"/>
              <a:gd name="T4" fmla="*/ 38 w 72"/>
              <a:gd name="T5" fmla="*/ 30 h 30"/>
              <a:gd name="T6" fmla="*/ 72 w 72"/>
              <a:gd name="T7" fmla="*/ 20 h 30"/>
              <a:gd name="T8" fmla="*/ 67 w 7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30">
                <a:moveTo>
                  <a:pt x="67" y="0"/>
                </a:moveTo>
                <a:lnTo>
                  <a:pt x="0" y="18"/>
                </a:lnTo>
                <a:lnTo>
                  <a:pt x="38" y="30"/>
                </a:lnTo>
                <a:lnTo>
                  <a:pt x="72" y="20"/>
                </a:lnTo>
                <a:lnTo>
                  <a:pt x="67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1" name="Freeform 74"/>
          <p:cNvSpPr>
            <a:spLocks/>
          </p:cNvSpPr>
          <p:nvPr/>
        </p:nvSpPr>
        <p:spPr bwMode="auto">
          <a:xfrm>
            <a:off x="4694238" y="2207197"/>
            <a:ext cx="115887" cy="49213"/>
          </a:xfrm>
          <a:custGeom>
            <a:avLst/>
            <a:gdLst>
              <a:gd name="T0" fmla="*/ 0 w 73"/>
              <a:gd name="T1" fmla="*/ 10 h 31"/>
              <a:gd name="T2" fmla="*/ 6 w 73"/>
              <a:gd name="T3" fmla="*/ 31 h 31"/>
              <a:gd name="T4" fmla="*/ 73 w 73"/>
              <a:gd name="T5" fmla="*/ 11 h 31"/>
              <a:gd name="T6" fmla="*/ 35 w 73"/>
              <a:gd name="T7" fmla="*/ 0 h 31"/>
              <a:gd name="T8" fmla="*/ 0 w 73"/>
              <a:gd name="T9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31">
                <a:moveTo>
                  <a:pt x="0" y="10"/>
                </a:moveTo>
                <a:lnTo>
                  <a:pt x="6" y="31"/>
                </a:lnTo>
                <a:lnTo>
                  <a:pt x="73" y="11"/>
                </a:lnTo>
                <a:lnTo>
                  <a:pt x="35" y="0"/>
                </a:lnTo>
                <a:lnTo>
                  <a:pt x="0" y="1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2" name="Rectangle 75"/>
          <p:cNvSpPr>
            <a:spLocks noChangeArrowheads="1"/>
          </p:cNvSpPr>
          <p:nvPr/>
        </p:nvSpPr>
        <p:spPr bwMode="auto">
          <a:xfrm>
            <a:off x="5427663" y="2034160"/>
            <a:ext cx="36512" cy="1555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3" name="Oval 76"/>
          <p:cNvSpPr>
            <a:spLocks noChangeArrowheads="1"/>
          </p:cNvSpPr>
          <p:nvPr/>
        </p:nvSpPr>
        <p:spPr bwMode="auto">
          <a:xfrm>
            <a:off x="5427663" y="1981772"/>
            <a:ext cx="36512" cy="3810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4" name="Freeform 77"/>
          <p:cNvSpPr>
            <a:spLocks noEditPoints="1"/>
          </p:cNvSpPr>
          <p:nvPr/>
        </p:nvSpPr>
        <p:spPr bwMode="auto">
          <a:xfrm>
            <a:off x="5265738" y="1903985"/>
            <a:ext cx="360362" cy="361950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5" name="Freeform 78"/>
          <p:cNvSpPr>
            <a:spLocks noEditPoints="1"/>
          </p:cNvSpPr>
          <p:nvPr/>
        </p:nvSpPr>
        <p:spPr bwMode="auto">
          <a:xfrm>
            <a:off x="5915025" y="1903985"/>
            <a:ext cx="360363" cy="361950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6" name="Freeform 79"/>
          <p:cNvSpPr>
            <a:spLocks/>
          </p:cNvSpPr>
          <p:nvPr/>
        </p:nvSpPr>
        <p:spPr bwMode="auto">
          <a:xfrm>
            <a:off x="6029325" y="1978597"/>
            <a:ext cx="131763" cy="160338"/>
          </a:xfrm>
          <a:custGeom>
            <a:avLst/>
            <a:gdLst>
              <a:gd name="T0" fmla="*/ 22 w 58"/>
              <a:gd name="T1" fmla="*/ 71 h 71"/>
              <a:gd name="T2" fmla="*/ 37 w 58"/>
              <a:gd name="T3" fmla="*/ 71 h 71"/>
              <a:gd name="T4" fmla="*/ 37 w 58"/>
              <a:gd name="T5" fmla="*/ 59 h 71"/>
              <a:gd name="T6" fmla="*/ 43 w 58"/>
              <a:gd name="T7" fmla="*/ 50 h 71"/>
              <a:gd name="T8" fmla="*/ 58 w 58"/>
              <a:gd name="T9" fmla="*/ 28 h 71"/>
              <a:gd name="T10" fmla="*/ 36 w 58"/>
              <a:gd name="T11" fmla="*/ 2 h 71"/>
              <a:gd name="T12" fmla="*/ 8 w 58"/>
              <a:gd name="T13" fmla="*/ 10 h 71"/>
              <a:gd name="T14" fmla="*/ 0 w 58"/>
              <a:gd name="T15" fmla="*/ 36 h 71"/>
              <a:gd name="T16" fmla="*/ 15 w 58"/>
              <a:gd name="T17" fmla="*/ 36 h 71"/>
              <a:gd name="T18" fmla="*/ 15 w 58"/>
              <a:gd name="T19" fmla="*/ 33 h 71"/>
              <a:gd name="T20" fmla="*/ 26 w 58"/>
              <a:gd name="T21" fmla="*/ 17 h 71"/>
              <a:gd name="T22" fmla="*/ 39 w 58"/>
              <a:gd name="T23" fmla="*/ 21 h 71"/>
              <a:gd name="T24" fmla="*/ 37 w 58"/>
              <a:gd name="T25" fmla="*/ 35 h 71"/>
              <a:gd name="T26" fmla="*/ 29 w 58"/>
              <a:gd name="T27" fmla="*/ 41 h 71"/>
              <a:gd name="T28" fmla="*/ 22 w 58"/>
              <a:gd name="T29" fmla="*/ 53 h 71"/>
              <a:gd name="T30" fmla="*/ 22 w 58"/>
              <a:gd name="T3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71">
                <a:moveTo>
                  <a:pt x="22" y="71"/>
                </a:moveTo>
                <a:cubicBezTo>
                  <a:pt x="37" y="71"/>
                  <a:pt x="37" y="71"/>
                  <a:pt x="37" y="71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6"/>
                  <a:pt x="39" y="53"/>
                  <a:pt x="43" y="50"/>
                </a:cubicBezTo>
                <a:cubicBezTo>
                  <a:pt x="47" y="47"/>
                  <a:pt x="58" y="42"/>
                  <a:pt x="58" y="28"/>
                </a:cubicBezTo>
                <a:cubicBezTo>
                  <a:pt x="58" y="14"/>
                  <a:pt x="46" y="4"/>
                  <a:pt x="36" y="2"/>
                </a:cubicBezTo>
                <a:cubicBezTo>
                  <a:pt x="27" y="0"/>
                  <a:pt x="16" y="2"/>
                  <a:pt x="8" y="10"/>
                </a:cubicBezTo>
                <a:cubicBezTo>
                  <a:pt x="1" y="17"/>
                  <a:pt x="0" y="23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26"/>
                  <a:pt x="16" y="19"/>
                  <a:pt x="26" y="17"/>
                </a:cubicBezTo>
                <a:cubicBezTo>
                  <a:pt x="31" y="16"/>
                  <a:pt x="36" y="18"/>
                  <a:pt x="39" y="21"/>
                </a:cubicBezTo>
                <a:cubicBezTo>
                  <a:pt x="43" y="24"/>
                  <a:pt x="43" y="32"/>
                  <a:pt x="37" y="35"/>
                </a:cubicBezTo>
                <a:cubicBezTo>
                  <a:pt x="29" y="41"/>
                  <a:pt x="29" y="41"/>
                  <a:pt x="29" y="41"/>
                </a:cubicBezTo>
                <a:cubicBezTo>
                  <a:pt x="24" y="44"/>
                  <a:pt x="22" y="48"/>
                  <a:pt x="22" y="53"/>
                </a:cubicBezTo>
                <a:cubicBezTo>
                  <a:pt x="22" y="71"/>
                  <a:pt x="22" y="71"/>
                  <a:pt x="22" y="7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7" name="Oval 80"/>
          <p:cNvSpPr>
            <a:spLocks noChangeArrowheads="1"/>
          </p:cNvSpPr>
          <p:nvPr/>
        </p:nvSpPr>
        <p:spPr bwMode="auto">
          <a:xfrm>
            <a:off x="6080125" y="2153222"/>
            <a:ext cx="34925" cy="36513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8" name="Freeform 81"/>
          <p:cNvSpPr>
            <a:spLocks/>
          </p:cNvSpPr>
          <p:nvPr/>
        </p:nvSpPr>
        <p:spPr bwMode="auto">
          <a:xfrm>
            <a:off x="6546850" y="1924622"/>
            <a:ext cx="396875" cy="330200"/>
          </a:xfrm>
          <a:custGeom>
            <a:avLst/>
            <a:gdLst>
              <a:gd name="T0" fmla="*/ 0 w 250"/>
              <a:gd name="T1" fmla="*/ 184 h 208"/>
              <a:gd name="T2" fmla="*/ 45 w 250"/>
              <a:gd name="T3" fmla="*/ 184 h 208"/>
              <a:gd name="T4" fmla="*/ 45 w 250"/>
              <a:gd name="T5" fmla="*/ 138 h 208"/>
              <a:gd name="T6" fmla="*/ 91 w 250"/>
              <a:gd name="T7" fmla="*/ 138 h 208"/>
              <a:gd name="T8" fmla="*/ 91 w 250"/>
              <a:gd name="T9" fmla="*/ 91 h 208"/>
              <a:gd name="T10" fmla="*/ 136 w 250"/>
              <a:gd name="T11" fmla="*/ 91 h 208"/>
              <a:gd name="T12" fmla="*/ 136 w 250"/>
              <a:gd name="T13" fmla="*/ 46 h 208"/>
              <a:gd name="T14" fmla="*/ 182 w 250"/>
              <a:gd name="T15" fmla="*/ 46 h 208"/>
              <a:gd name="T16" fmla="*/ 182 w 250"/>
              <a:gd name="T17" fmla="*/ 0 h 208"/>
              <a:gd name="T18" fmla="*/ 250 w 250"/>
              <a:gd name="T19" fmla="*/ 0 h 208"/>
              <a:gd name="T20" fmla="*/ 250 w 250"/>
              <a:gd name="T21" fmla="*/ 23 h 208"/>
              <a:gd name="T22" fmla="*/ 204 w 250"/>
              <a:gd name="T23" fmla="*/ 23 h 208"/>
              <a:gd name="T24" fmla="*/ 204 w 250"/>
              <a:gd name="T25" fmla="*/ 69 h 208"/>
              <a:gd name="T26" fmla="*/ 159 w 250"/>
              <a:gd name="T27" fmla="*/ 69 h 208"/>
              <a:gd name="T28" fmla="*/ 159 w 250"/>
              <a:gd name="T29" fmla="*/ 115 h 208"/>
              <a:gd name="T30" fmla="*/ 113 w 250"/>
              <a:gd name="T31" fmla="*/ 115 h 208"/>
              <a:gd name="T32" fmla="*/ 113 w 250"/>
              <a:gd name="T33" fmla="*/ 161 h 208"/>
              <a:gd name="T34" fmla="*/ 68 w 250"/>
              <a:gd name="T35" fmla="*/ 161 h 208"/>
              <a:gd name="T36" fmla="*/ 68 w 250"/>
              <a:gd name="T37" fmla="*/ 208 h 208"/>
              <a:gd name="T38" fmla="*/ 0 w 250"/>
              <a:gd name="T39" fmla="*/ 208 h 208"/>
              <a:gd name="T40" fmla="*/ 0 w 250"/>
              <a:gd name="T41" fmla="*/ 18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0" h="208">
                <a:moveTo>
                  <a:pt x="0" y="184"/>
                </a:moveTo>
                <a:lnTo>
                  <a:pt x="45" y="184"/>
                </a:lnTo>
                <a:lnTo>
                  <a:pt x="45" y="138"/>
                </a:lnTo>
                <a:lnTo>
                  <a:pt x="91" y="138"/>
                </a:lnTo>
                <a:lnTo>
                  <a:pt x="91" y="91"/>
                </a:lnTo>
                <a:lnTo>
                  <a:pt x="136" y="91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250" y="0"/>
                </a:lnTo>
                <a:lnTo>
                  <a:pt x="250" y="23"/>
                </a:lnTo>
                <a:lnTo>
                  <a:pt x="204" y="23"/>
                </a:lnTo>
                <a:lnTo>
                  <a:pt x="204" y="69"/>
                </a:lnTo>
                <a:lnTo>
                  <a:pt x="159" y="69"/>
                </a:lnTo>
                <a:lnTo>
                  <a:pt x="159" y="115"/>
                </a:lnTo>
                <a:lnTo>
                  <a:pt x="113" y="115"/>
                </a:lnTo>
                <a:lnTo>
                  <a:pt x="113" y="161"/>
                </a:lnTo>
                <a:lnTo>
                  <a:pt x="68" y="161"/>
                </a:lnTo>
                <a:lnTo>
                  <a:pt x="68" y="208"/>
                </a:lnTo>
                <a:lnTo>
                  <a:pt x="0" y="208"/>
                </a:lnTo>
                <a:lnTo>
                  <a:pt x="0" y="18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9" name="Freeform 82"/>
          <p:cNvSpPr>
            <a:spLocks/>
          </p:cNvSpPr>
          <p:nvPr/>
        </p:nvSpPr>
        <p:spPr bwMode="auto">
          <a:xfrm>
            <a:off x="7240588" y="1891285"/>
            <a:ext cx="342900" cy="347662"/>
          </a:xfrm>
          <a:custGeom>
            <a:avLst/>
            <a:gdLst>
              <a:gd name="T0" fmla="*/ 111 w 152"/>
              <a:gd name="T1" fmla="*/ 68 h 154"/>
              <a:gd name="T2" fmla="*/ 111 w 152"/>
              <a:gd name="T3" fmla="*/ 34 h 154"/>
              <a:gd name="T4" fmla="*/ 144 w 152"/>
              <a:gd name="T5" fmla="*/ 37 h 154"/>
              <a:gd name="T6" fmla="*/ 144 w 152"/>
              <a:gd name="T7" fmla="*/ 9 h 154"/>
              <a:gd name="T8" fmla="*/ 105 w 152"/>
              <a:gd name="T9" fmla="*/ 9 h 154"/>
              <a:gd name="T10" fmla="*/ 105 w 152"/>
              <a:gd name="T11" fmla="*/ 9 h 154"/>
              <a:gd name="T12" fmla="*/ 105 w 152"/>
              <a:gd name="T13" fmla="*/ 9 h 154"/>
              <a:gd name="T14" fmla="*/ 105 w 152"/>
              <a:gd name="T15" fmla="*/ 64 h 154"/>
              <a:gd name="T16" fmla="*/ 76 w 152"/>
              <a:gd name="T17" fmla="*/ 45 h 154"/>
              <a:gd name="T18" fmla="*/ 0 w 152"/>
              <a:gd name="T19" fmla="*/ 94 h 154"/>
              <a:gd name="T20" fmla="*/ 18 w 152"/>
              <a:gd name="T21" fmla="*/ 94 h 154"/>
              <a:gd name="T22" fmla="*/ 18 w 152"/>
              <a:gd name="T23" fmla="*/ 154 h 154"/>
              <a:gd name="T24" fmla="*/ 61 w 152"/>
              <a:gd name="T25" fmla="*/ 154 h 154"/>
              <a:gd name="T26" fmla="*/ 61 w 152"/>
              <a:gd name="T27" fmla="*/ 113 h 154"/>
              <a:gd name="T28" fmla="*/ 91 w 152"/>
              <a:gd name="T29" fmla="*/ 113 h 154"/>
              <a:gd name="T30" fmla="*/ 91 w 152"/>
              <a:gd name="T31" fmla="*/ 153 h 154"/>
              <a:gd name="T32" fmla="*/ 134 w 152"/>
              <a:gd name="T33" fmla="*/ 153 h 154"/>
              <a:gd name="T34" fmla="*/ 134 w 152"/>
              <a:gd name="T35" fmla="*/ 94 h 154"/>
              <a:gd name="T36" fmla="*/ 152 w 152"/>
              <a:gd name="T37" fmla="*/ 94 h 154"/>
              <a:gd name="T38" fmla="*/ 111 w 152"/>
              <a:gd name="T39" fmla="*/ 68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54">
                <a:moveTo>
                  <a:pt x="111" y="68"/>
                </a:moveTo>
                <a:cubicBezTo>
                  <a:pt x="111" y="34"/>
                  <a:pt x="111" y="34"/>
                  <a:pt x="111" y="34"/>
                </a:cubicBezTo>
                <a:cubicBezTo>
                  <a:pt x="122" y="33"/>
                  <a:pt x="133" y="44"/>
                  <a:pt x="144" y="37"/>
                </a:cubicBezTo>
                <a:cubicBezTo>
                  <a:pt x="144" y="9"/>
                  <a:pt x="144" y="9"/>
                  <a:pt x="144" y="9"/>
                </a:cubicBezTo>
                <a:cubicBezTo>
                  <a:pt x="131" y="17"/>
                  <a:pt x="118" y="0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76" y="45"/>
                  <a:pt x="76" y="45"/>
                  <a:pt x="76" y="45"/>
                </a:cubicBezTo>
                <a:cubicBezTo>
                  <a:pt x="0" y="94"/>
                  <a:pt x="0" y="94"/>
                  <a:pt x="0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154"/>
                  <a:pt x="18" y="154"/>
                  <a:pt x="18" y="154"/>
                </a:cubicBezTo>
                <a:cubicBezTo>
                  <a:pt x="61" y="154"/>
                  <a:pt x="61" y="154"/>
                  <a:pt x="61" y="154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91" y="153"/>
                  <a:pt x="91" y="153"/>
                  <a:pt x="91" y="153"/>
                </a:cubicBezTo>
                <a:cubicBezTo>
                  <a:pt x="134" y="153"/>
                  <a:pt x="134" y="153"/>
                  <a:pt x="134" y="153"/>
                </a:cubicBezTo>
                <a:cubicBezTo>
                  <a:pt x="134" y="94"/>
                  <a:pt x="134" y="94"/>
                  <a:pt x="134" y="94"/>
                </a:cubicBezTo>
                <a:cubicBezTo>
                  <a:pt x="152" y="94"/>
                  <a:pt x="152" y="94"/>
                  <a:pt x="152" y="94"/>
                </a:cubicBezTo>
                <a:lnTo>
                  <a:pt x="111" y="6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0" name="Freeform 83"/>
          <p:cNvSpPr>
            <a:spLocks noEditPoints="1"/>
          </p:cNvSpPr>
          <p:nvPr/>
        </p:nvSpPr>
        <p:spPr bwMode="auto">
          <a:xfrm>
            <a:off x="7878763" y="1876997"/>
            <a:ext cx="311150" cy="371475"/>
          </a:xfrm>
          <a:custGeom>
            <a:avLst/>
            <a:gdLst>
              <a:gd name="T0" fmla="*/ 78 w 138"/>
              <a:gd name="T1" fmla="*/ 53 h 164"/>
              <a:gd name="T2" fmla="*/ 116 w 138"/>
              <a:gd name="T3" fmla="*/ 6 h 164"/>
              <a:gd name="T4" fmla="*/ 109 w 138"/>
              <a:gd name="T5" fmla="*/ 0 h 164"/>
              <a:gd name="T6" fmla="*/ 67 w 138"/>
              <a:gd name="T7" fmla="*/ 53 h 164"/>
              <a:gd name="T8" fmla="*/ 66 w 138"/>
              <a:gd name="T9" fmla="*/ 53 h 164"/>
              <a:gd name="T10" fmla="*/ 36 w 138"/>
              <a:gd name="T11" fmla="*/ 29 h 164"/>
              <a:gd name="T12" fmla="*/ 31 w 138"/>
              <a:gd name="T13" fmla="*/ 35 h 164"/>
              <a:gd name="T14" fmla="*/ 54 w 138"/>
              <a:gd name="T15" fmla="*/ 53 h 164"/>
              <a:gd name="T16" fmla="*/ 0 w 138"/>
              <a:gd name="T17" fmla="*/ 53 h 164"/>
              <a:gd name="T18" fmla="*/ 0 w 138"/>
              <a:gd name="T19" fmla="*/ 164 h 164"/>
              <a:gd name="T20" fmla="*/ 138 w 138"/>
              <a:gd name="T21" fmla="*/ 164 h 164"/>
              <a:gd name="T22" fmla="*/ 138 w 138"/>
              <a:gd name="T23" fmla="*/ 53 h 164"/>
              <a:gd name="T24" fmla="*/ 78 w 138"/>
              <a:gd name="T25" fmla="*/ 53 h 164"/>
              <a:gd name="T26" fmla="*/ 92 w 138"/>
              <a:gd name="T27" fmla="*/ 153 h 164"/>
              <a:gd name="T28" fmla="*/ 84 w 138"/>
              <a:gd name="T29" fmla="*/ 145 h 164"/>
              <a:gd name="T30" fmla="*/ 92 w 138"/>
              <a:gd name="T31" fmla="*/ 137 h 164"/>
              <a:gd name="T32" fmla="*/ 100 w 138"/>
              <a:gd name="T33" fmla="*/ 145 h 164"/>
              <a:gd name="T34" fmla="*/ 92 w 138"/>
              <a:gd name="T35" fmla="*/ 153 h 164"/>
              <a:gd name="T36" fmla="*/ 113 w 138"/>
              <a:gd name="T37" fmla="*/ 153 h 164"/>
              <a:gd name="T38" fmla="*/ 104 w 138"/>
              <a:gd name="T39" fmla="*/ 145 h 164"/>
              <a:gd name="T40" fmla="*/ 113 w 138"/>
              <a:gd name="T41" fmla="*/ 137 h 164"/>
              <a:gd name="T42" fmla="*/ 121 w 138"/>
              <a:gd name="T43" fmla="*/ 145 h 164"/>
              <a:gd name="T44" fmla="*/ 113 w 138"/>
              <a:gd name="T45" fmla="*/ 153 h 164"/>
              <a:gd name="T46" fmla="*/ 125 w 138"/>
              <a:gd name="T47" fmla="*/ 129 h 164"/>
              <a:gd name="T48" fmla="*/ 13 w 138"/>
              <a:gd name="T49" fmla="*/ 129 h 164"/>
              <a:gd name="T50" fmla="*/ 13 w 138"/>
              <a:gd name="T51" fmla="*/ 65 h 164"/>
              <a:gd name="T52" fmla="*/ 125 w 138"/>
              <a:gd name="T53" fmla="*/ 65 h 164"/>
              <a:gd name="T54" fmla="*/ 125 w 138"/>
              <a:gd name="T55" fmla="*/ 129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8" h="164">
                <a:moveTo>
                  <a:pt x="78" y="53"/>
                </a:moveTo>
                <a:cubicBezTo>
                  <a:pt x="116" y="6"/>
                  <a:pt x="116" y="6"/>
                  <a:pt x="116" y="6"/>
                </a:cubicBezTo>
                <a:cubicBezTo>
                  <a:pt x="109" y="0"/>
                  <a:pt x="109" y="0"/>
                  <a:pt x="109" y="0"/>
                </a:cubicBezTo>
                <a:cubicBezTo>
                  <a:pt x="67" y="53"/>
                  <a:pt x="67" y="53"/>
                  <a:pt x="67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36" y="29"/>
                  <a:pt x="36" y="29"/>
                  <a:pt x="36" y="29"/>
                </a:cubicBezTo>
                <a:cubicBezTo>
                  <a:pt x="31" y="35"/>
                  <a:pt x="31" y="35"/>
                  <a:pt x="31" y="35"/>
                </a:cubicBezTo>
                <a:cubicBezTo>
                  <a:pt x="54" y="53"/>
                  <a:pt x="54" y="53"/>
                  <a:pt x="54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64"/>
                  <a:pt x="0" y="164"/>
                  <a:pt x="0" y="164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53"/>
                  <a:pt x="138" y="53"/>
                  <a:pt x="138" y="53"/>
                </a:cubicBezTo>
                <a:lnTo>
                  <a:pt x="78" y="53"/>
                </a:lnTo>
                <a:close/>
                <a:moveTo>
                  <a:pt x="92" y="153"/>
                </a:moveTo>
                <a:cubicBezTo>
                  <a:pt x="88" y="153"/>
                  <a:pt x="84" y="150"/>
                  <a:pt x="84" y="145"/>
                </a:cubicBezTo>
                <a:cubicBezTo>
                  <a:pt x="84" y="141"/>
                  <a:pt x="88" y="137"/>
                  <a:pt x="92" y="137"/>
                </a:cubicBezTo>
                <a:cubicBezTo>
                  <a:pt x="96" y="137"/>
                  <a:pt x="100" y="141"/>
                  <a:pt x="100" y="145"/>
                </a:cubicBezTo>
                <a:cubicBezTo>
                  <a:pt x="100" y="150"/>
                  <a:pt x="96" y="153"/>
                  <a:pt x="92" y="153"/>
                </a:cubicBezTo>
                <a:close/>
                <a:moveTo>
                  <a:pt x="113" y="153"/>
                </a:moveTo>
                <a:cubicBezTo>
                  <a:pt x="108" y="153"/>
                  <a:pt x="104" y="150"/>
                  <a:pt x="104" y="145"/>
                </a:cubicBezTo>
                <a:cubicBezTo>
                  <a:pt x="104" y="141"/>
                  <a:pt x="108" y="137"/>
                  <a:pt x="113" y="137"/>
                </a:cubicBezTo>
                <a:cubicBezTo>
                  <a:pt x="117" y="137"/>
                  <a:pt x="121" y="141"/>
                  <a:pt x="121" y="145"/>
                </a:cubicBezTo>
                <a:cubicBezTo>
                  <a:pt x="121" y="150"/>
                  <a:pt x="117" y="153"/>
                  <a:pt x="113" y="153"/>
                </a:cubicBezTo>
                <a:close/>
                <a:moveTo>
                  <a:pt x="125" y="129"/>
                </a:moveTo>
                <a:cubicBezTo>
                  <a:pt x="13" y="129"/>
                  <a:pt x="13" y="129"/>
                  <a:pt x="13" y="129"/>
                </a:cubicBezTo>
                <a:cubicBezTo>
                  <a:pt x="13" y="65"/>
                  <a:pt x="13" y="65"/>
                  <a:pt x="13" y="65"/>
                </a:cubicBezTo>
                <a:cubicBezTo>
                  <a:pt x="125" y="65"/>
                  <a:pt x="125" y="65"/>
                  <a:pt x="125" y="65"/>
                </a:cubicBezTo>
                <a:lnTo>
                  <a:pt x="125" y="129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1" name="Oval 84"/>
          <p:cNvSpPr>
            <a:spLocks noChangeArrowheads="1"/>
          </p:cNvSpPr>
          <p:nvPr/>
        </p:nvSpPr>
        <p:spPr bwMode="auto">
          <a:xfrm>
            <a:off x="852488" y="2629472"/>
            <a:ext cx="92075" cy="904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2" name="Oval 85"/>
          <p:cNvSpPr>
            <a:spLocks noChangeArrowheads="1"/>
          </p:cNvSpPr>
          <p:nvPr/>
        </p:nvSpPr>
        <p:spPr bwMode="auto">
          <a:xfrm>
            <a:off x="1069975" y="2629472"/>
            <a:ext cx="93663" cy="920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3" name="Oval 86"/>
          <p:cNvSpPr>
            <a:spLocks noChangeArrowheads="1"/>
          </p:cNvSpPr>
          <p:nvPr/>
        </p:nvSpPr>
        <p:spPr bwMode="auto">
          <a:xfrm>
            <a:off x="912813" y="2732660"/>
            <a:ext cx="87312" cy="8890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4" name="Oval 87"/>
          <p:cNvSpPr>
            <a:spLocks noChangeArrowheads="1"/>
          </p:cNvSpPr>
          <p:nvPr/>
        </p:nvSpPr>
        <p:spPr bwMode="auto">
          <a:xfrm>
            <a:off x="1014413" y="2731072"/>
            <a:ext cx="90487" cy="904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5" name="Oval 88"/>
          <p:cNvSpPr>
            <a:spLocks noChangeArrowheads="1"/>
          </p:cNvSpPr>
          <p:nvPr/>
        </p:nvSpPr>
        <p:spPr bwMode="auto">
          <a:xfrm>
            <a:off x="960438" y="2826322"/>
            <a:ext cx="92075" cy="904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6" name="Freeform 89"/>
          <p:cNvSpPr>
            <a:spLocks/>
          </p:cNvSpPr>
          <p:nvPr/>
        </p:nvSpPr>
        <p:spPr bwMode="auto">
          <a:xfrm>
            <a:off x="914400" y="2545335"/>
            <a:ext cx="185738" cy="176212"/>
          </a:xfrm>
          <a:custGeom>
            <a:avLst/>
            <a:gdLst>
              <a:gd name="T0" fmla="*/ 37 w 82"/>
              <a:gd name="T1" fmla="*/ 41 h 78"/>
              <a:gd name="T2" fmla="*/ 21 w 82"/>
              <a:gd name="T3" fmla="*/ 59 h 78"/>
              <a:gd name="T4" fmla="*/ 40 w 82"/>
              <a:gd name="T5" fmla="*/ 78 h 78"/>
              <a:gd name="T6" fmla="*/ 59 w 82"/>
              <a:gd name="T7" fmla="*/ 59 h 78"/>
              <a:gd name="T8" fmla="*/ 45 w 82"/>
              <a:gd name="T9" fmla="*/ 41 h 78"/>
              <a:gd name="T10" fmla="*/ 45 w 82"/>
              <a:gd name="T11" fmla="*/ 8 h 78"/>
              <a:gd name="T12" fmla="*/ 82 w 82"/>
              <a:gd name="T13" fmla="*/ 8 h 78"/>
              <a:gd name="T14" fmla="*/ 82 w 82"/>
              <a:gd name="T15" fmla="*/ 0 h 78"/>
              <a:gd name="T16" fmla="*/ 0 w 82"/>
              <a:gd name="T17" fmla="*/ 0 h 78"/>
              <a:gd name="T18" fmla="*/ 0 w 82"/>
              <a:gd name="T19" fmla="*/ 8 h 78"/>
              <a:gd name="T20" fmla="*/ 37 w 82"/>
              <a:gd name="T21" fmla="*/ 8 h 78"/>
              <a:gd name="T22" fmla="*/ 37 w 82"/>
              <a:gd name="T23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" h="78">
                <a:moveTo>
                  <a:pt x="37" y="41"/>
                </a:moveTo>
                <a:cubicBezTo>
                  <a:pt x="28" y="42"/>
                  <a:pt x="21" y="50"/>
                  <a:pt x="21" y="59"/>
                </a:cubicBezTo>
                <a:cubicBezTo>
                  <a:pt x="21" y="70"/>
                  <a:pt x="30" y="78"/>
                  <a:pt x="40" y="78"/>
                </a:cubicBezTo>
                <a:cubicBezTo>
                  <a:pt x="51" y="78"/>
                  <a:pt x="59" y="70"/>
                  <a:pt x="59" y="59"/>
                </a:cubicBezTo>
                <a:cubicBezTo>
                  <a:pt x="59" y="51"/>
                  <a:pt x="53" y="43"/>
                  <a:pt x="45" y="41"/>
                </a:cubicBezTo>
                <a:cubicBezTo>
                  <a:pt x="45" y="8"/>
                  <a:pt x="45" y="8"/>
                  <a:pt x="45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0"/>
                  <a:pt x="82" y="0"/>
                  <a:pt x="8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37" y="8"/>
                  <a:pt x="37" y="8"/>
                  <a:pt x="37" y="8"/>
                </a:cubicBezTo>
                <a:lnTo>
                  <a:pt x="37" y="4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7" name="Freeform 90"/>
          <p:cNvSpPr>
            <a:spLocks noEditPoints="1"/>
          </p:cNvSpPr>
          <p:nvPr/>
        </p:nvSpPr>
        <p:spPr bwMode="auto">
          <a:xfrm>
            <a:off x="1552575" y="2561210"/>
            <a:ext cx="244475" cy="312737"/>
          </a:xfrm>
          <a:custGeom>
            <a:avLst/>
            <a:gdLst>
              <a:gd name="T0" fmla="*/ 106 w 108"/>
              <a:gd name="T1" fmla="*/ 30 h 138"/>
              <a:gd name="T2" fmla="*/ 81 w 108"/>
              <a:gd name="T3" fmla="*/ 2 h 138"/>
              <a:gd name="T4" fmla="*/ 81 w 108"/>
              <a:gd name="T5" fmla="*/ 0 h 138"/>
              <a:gd name="T6" fmla="*/ 0 w 108"/>
              <a:gd name="T7" fmla="*/ 0 h 138"/>
              <a:gd name="T8" fmla="*/ 0 w 108"/>
              <a:gd name="T9" fmla="*/ 138 h 138"/>
              <a:gd name="T10" fmla="*/ 108 w 108"/>
              <a:gd name="T11" fmla="*/ 138 h 138"/>
              <a:gd name="T12" fmla="*/ 108 w 108"/>
              <a:gd name="T13" fmla="*/ 30 h 138"/>
              <a:gd name="T14" fmla="*/ 106 w 108"/>
              <a:gd name="T15" fmla="*/ 30 h 138"/>
              <a:gd name="T16" fmla="*/ 102 w 108"/>
              <a:gd name="T17" fmla="*/ 30 h 138"/>
              <a:gd name="T18" fmla="*/ 81 w 108"/>
              <a:gd name="T19" fmla="*/ 30 h 138"/>
              <a:gd name="T20" fmla="*/ 81 w 108"/>
              <a:gd name="T21" fmla="*/ 7 h 138"/>
              <a:gd name="T22" fmla="*/ 102 w 108"/>
              <a:gd name="T23" fmla="*/ 30 h 138"/>
              <a:gd name="T24" fmla="*/ 104 w 108"/>
              <a:gd name="T25" fmla="*/ 134 h 138"/>
              <a:gd name="T26" fmla="*/ 4 w 108"/>
              <a:gd name="T27" fmla="*/ 134 h 138"/>
              <a:gd name="T28" fmla="*/ 4 w 108"/>
              <a:gd name="T29" fmla="*/ 4 h 138"/>
              <a:gd name="T30" fmla="*/ 77 w 108"/>
              <a:gd name="T31" fmla="*/ 4 h 138"/>
              <a:gd name="T32" fmla="*/ 77 w 108"/>
              <a:gd name="T33" fmla="*/ 34 h 138"/>
              <a:gd name="T34" fmla="*/ 104 w 108"/>
              <a:gd name="T35" fmla="*/ 34 h 138"/>
              <a:gd name="T36" fmla="*/ 104 w 108"/>
              <a:gd name="T37" fmla="*/ 13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8" h="138">
                <a:moveTo>
                  <a:pt x="106" y="30"/>
                </a:moveTo>
                <a:cubicBezTo>
                  <a:pt x="81" y="2"/>
                  <a:pt x="81" y="2"/>
                  <a:pt x="81" y="2"/>
                </a:cubicBezTo>
                <a:cubicBezTo>
                  <a:pt x="81" y="0"/>
                  <a:pt x="81" y="0"/>
                  <a:pt x="8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8"/>
                  <a:pt x="0" y="138"/>
                  <a:pt x="0" y="138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08" y="30"/>
                  <a:pt x="108" y="30"/>
                  <a:pt x="108" y="30"/>
                </a:cubicBezTo>
                <a:lnTo>
                  <a:pt x="106" y="30"/>
                </a:lnTo>
                <a:close/>
                <a:moveTo>
                  <a:pt x="102" y="30"/>
                </a:moveTo>
                <a:cubicBezTo>
                  <a:pt x="81" y="30"/>
                  <a:pt x="81" y="30"/>
                  <a:pt x="81" y="30"/>
                </a:cubicBezTo>
                <a:cubicBezTo>
                  <a:pt x="81" y="7"/>
                  <a:pt x="81" y="7"/>
                  <a:pt x="81" y="7"/>
                </a:cubicBezTo>
                <a:lnTo>
                  <a:pt x="102" y="30"/>
                </a:lnTo>
                <a:close/>
                <a:moveTo>
                  <a:pt x="104" y="134"/>
                </a:moveTo>
                <a:cubicBezTo>
                  <a:pt x="96" y="134"/>
                  <a:pt x="12" y="134"/>
                  <a:pt x="4" y="134"/>
                </a:cubicBezTo>
                <a:cubicBezTo>
                  <a:pt x="4" y="126"/>
                  <a:pt x="4" y="12"/>
                  <a:pt x="4" y="4"/>
                </a:cubicBezTo>
                <a:cubicBezTo>
                  <a:pt x="9" y="4"/>
                  <a:pt x="49" y="4"/>
                  <a:pt x="77" y="4"/>
                </a:cubicBezTo>
                <a:cubicBezTo>
                  <a:pt x="77" y="34"/>
                  <a:pt x="77" y="34"/>
                  <a:pt x="77" y="34"/>
                </a:cubicBezTo>
                <a:cubicBezTo>
                  <a:pt x="104" y="34"/>
                  <a:pt x="104" y="34"/>
                  <a:pt x="104" y="34"/>
                </a:cubicBezTo>
                <a:cubicBezTo>
                  <a:pt x="104" y="71"/>
                  <a:pt x="104" y="129"/>
                  <a:pt x="104" y="13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8" name="Freeform 91"/>
          <p:cNvSpPr>
            <a:spLocks noEditPoints="1"/>
          </p:cNvSpPr>
          <p:nvPr/>
        </p:nvSpPr>
        <p:spPr bwMode="auto">
          <a:xfrm>
            <a:off x="2257425" y="2570735"/>
            <a:ext cx="49213" cy="49212"/>
          </a:xfrm>
          <a:custGeom>
            <a:avLst/>
            <a:gdLst>
              <a:gd name="T0" fmla="*/ 11 w 22"/>
              <a:gd name="T1" fmla="*/ 0 h 22"/>
              <a:gd name="T2" fmla="*/ 0 w 22"/>
              <a:gd name="T3" fmla="*/ 11 h 22"/>
              <a:gd name="T4" fmla="*/ 11 w 22"/>
              <a:gd name="T5" fmla="*/ 22 h 22"/>
              <a:gd name="T6" fmla="*/ 22 w 22"/>
              <a:gd name="T7" fmla="*/ 11 h 22"/>
              <a:gd name="T8" fmla="*/ 11 w 22"/>
              <a:gd name="T9" fmla="*/ 0 h 22"/>
              <a:gd name="T10" fmla="*/ 11 w 22"/>
              <a:gd name="T11" fmla="*/ 17 h 22"/>
              <a:gd name="T12" fmla="*/ 5 w 22"/>
              <a:gd name="T13" fmla="*/ 11 h 22"/>
              <a:gd name="T14" fmla="*/ 11 w 22"/>
              <a:gd name="T15" fmla="*/ 4 h 22"/>
              <a:gd name="T16" fmla="*/ 17 w 22"/>
              <a:gd name="T17" fmla="*/ 11 h 22"/>
              <a:gd name="T18" fmla="*/ 11 w 22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22">
                <a:moveTo>
                  <a:pt x="11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7" y="22"/>
                  <a:pt x="22" y="17"/>
                  <a:pt x="22" y="11"/>
                </a:cubicBezTo>
                <a:cubicBezTo>
                  <a:pt x="22" y="5"/>
                  <a:pt x="17" y="0"/>
                  <a:pt x="11" y="0"/>
                </a:cubicBezTo>
                <a:close/>
                <a:moveTo>
                  <a:pt x="11" y="17"/>
                </a:moveTo>
                <a:cubicBezTo>
                  <a:pt x="8" y="17"/>
                  <a:pt x="5" y="14"/>
                  <a:pt x="5" y="11"/>
                </a:cubicBezTo>
                <a:cubicBezTo>
                  <a:pt x="5" y="7"/>
                  <a:pt x="8" y="4"/>
                  <a:pt x="11" y="4"/>
                </a:cubicBezTo>
                <a:cubicBezTo>
                  <a:pt x="15" y="4"/>
                  <a:pt x="17" y="7"/>
                  <a:pt x="17" y="11"/>
                </a:cubicBezTo>
                <a:cubicBezTo>
                  <a:pt x="17" y="14"/>
                  <a:pt x="15" y="17"/>
                  <a:pt x="11" y="1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9" name="Freeform 92"/>
          <p:cNvSpPr>
            <a:spLocks noEditPoints="1"/>
          </p:cNvSpPr>
          <p:nvPr/>
        </p:nvSpPr>
        <p:spPr bwMode="auto">
          <a:xfrm>
            <a:off x="2376488" y="2565972"/>
            <a:ext cx="47625" cy="49213"/>
          </a:xfrm>
          <a:custGeom>
            <a:avLst/>
            <a:gdLst>
              <a:gd name="T0" fmla="*/ 10 w 21"/>
              <a:gd name="T1" fmla="*/ 0 h 22"/>
              <a:gd name="T2" fmla="*/ 0 w 21"/>
              <a:gd name="T3" fmla="*/ 11 h 22"/>
              <a:gd name="T4" fmla="*/ 10 w 21"/>
              <a:gd name="T5" fmla="*/ 22 h 22"/>
              <a:gd name="T6" fmla="*/ 21 w 21"/>
              <a:gd name="T7" fmla="*/ 11 h 22"/>
              <a:gd name="T8" fmla="*/ 10 w 21"/>
              <a:gd name="T9" fmla="*/ 0 h 22"/>
              <a:gd name="T10" fmla="*/ 10 w 21"/>
              <a:gd name="T11" fmla="*/ 17 h 22"/>
              <a:gd name="T12" fmla="*/ 4 w 21"/>
              <a:gd name="T13" fmla="*/ 11 h 22"/>
              <a:gd name="T14" fmla="*/ 10 w 21"/>
              <a:gd name="T15" fmla="*/ 5 h 22"/>
              <a:gd name="T16" fmla="*/ 17 w 21"/>
              <a:gd name="T17" fmla="*/ 11 h 22"/>
              <a:gd name="T18" fmla="*/ 10 w 21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22">
                <a:moveTo>
                  <a:pt x="10" y="0"/>
                </a:moveTo>
                <a:cubicBezTo>
                  <a:pt x="4" y="0"/>
                  <a:pt x="0" y="5"/>
                  <a:pt x="0" y="11"/>
                </a:cubicBezTo>
                <a:cubicBezTo>
                  <a:pt x="0" y="17"/>
                  <a:pt x="4" y="22"/>
                  <a:pt x="10" y="22"/>
                </a:cubicBezTo>
                <a:cubicBezTo>
                  <a:pt x="16" y="22"/>
                  <a:pt x="21" y="17"/>
                  <a:pt x="21" y="11"/>
                </a:cubicBezTo>
                <a:cubicBezTo>
                  <a:pt x="21" y="5"/>
                  <a:pt x="16" y="0"/>
                  <a:pt x="10" y="0"/>
                </a:cubicBezTo>
                <a:close/>
                <a:moveTo>
                  <a:pt x="10" y="17"/>
                </a:moveTo>
                <a:cubicBezTo>
                  <a:pt x="7" y="17"/>
                  <a:pt x="4" y="15"/>
                  <a:pt x="4" y="11"/>
                </a:cubicBezTo>
                <a:cubicBezTo>
                  <a:pt x="4" y="8"/>
                  <a:pt x="7" y="5"/>
                  <a:pt x="10" y="5"/>
                </a:cubicBezTo>
                <a:cubicBezTo>
                  <a:pt x="14" y="5"/>
                  <a:pt x="17" y="8"/>
                  <a:pt x="17" y="11"/>
                </a:cubicBezTo>
                <a:cubicBezTo>
                  <a:pt x="17" y="15"/>
                  <a:pt x="14" y="17"/>
                  <a:pt x="10" y="1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0" name="Freeform 93"/>
          <p:cNvSpPr>
            <a:spLocks noEditPoints="1"/>
          </p:cNvSpPr>
          <p:nvPr/>
        </p:nvSpPr>
        <p:spPr bwMode="auto">
          <a:xfrm>
            <a:off x="2171700" y="2529460"/>
            <a:ext cx="288925" cy="347662"/>
          </a:xfrm>
          <a:custGeom>
            <a:avLst/>
            <a:gdLst>
              <a:gd name="T0" fmla="*/ 101 w 128"/>
              <a:gd name="T1" fmla="*/ 0 h 154"/>
              <a:gd name="T2" fmla="*/ 75 w 128"/>
              <a:gd name="T3" fmla="*/ 22 h 154"/>
              <a:gd name="T4" fmla="*/ 49 w 128"/>
              <a:gd name="T5" fmla="*/ 2 h 154"/>
              <a:gd name="T6" fmla="*/ 22 w 128"/>
              <a:gd name="T7" fmla="*/ 29 h 154"/>
              <a:gd name="T8" fmla="*/ 41 w 128"/>
              <a:gd name="T9" fmla="*/ 54 h 154"/>
              <a:gd name="T10" fmla="*/ 41 w 128"/>
              <a:gd name="T11" fmla="*/ 65 h 154"/>
              <a:gd name="T12" fmla="*/ 0 w 128"/>
              <a:gd name="T13" fmla="*/ 56 h 154"/>
              <a:gd name="T14" fmla="*/ 0 w 128"/>
              <a:gd name="T15" fmla="*/ 97 h 154"/>
              <a:gd name="T16" fmla="*/ 41 w 128"/>
              <a:gd name="T17" fmla="*/ 92 h 154"/>
              <a:gd name="T18" fmla="*/ 41 w 128"/>
              <a:gd name="T19" fmla="*/ 106 h 154"/>
              <a:gd name="T20" fmla="*/ 75 w 128"/>
              <a:gd name="T21" fmla="*/ 106 h 154"/>
              <a:gd name="T22" fmla="*/ 75 w 128"/>
              <a:gd name="T23" fmla="*/ 144 h 154"/>
              <a:gd name="T24" fmla="*/ 49 w 128"/>
              <a:gd name="T25" fmla="*/ 144 h 154"/>
              <a:gd name="T26" fmla="*/ 49 w 128"/>
              <a:gd name="T27" fmla="*/ 154 h 154"/>
              <a:gd name="T28" fmla="*/ 75 w 128"/>
              <a:gd name="T29" fmla="*/ 154 h 154"/>
              <a:gd name="T30" fmla="*/ 86 w 128"/>
              <a:gd name="T31" fmla="*/ 154 h 154"/>
              <a:gd name="T32" fmla="*/ 112 w 128"/>
              <a:gd name="T33" fmla="*/ 154 h 154"/>
              <a:gd name="T34" fmla="*/ 112 w 128"/>
              <a:gd name="T35" fmla="*/ 144 h 154"/>
              <a:gd name="T36" fmla="*/ 86 w 128"/>
              <a:gd name="T37" fmla="*/ 144 h 154"/>
              <a:gd name="T38" fmla="*/ 86 w 128"/>
              <a:gd name="T39" fmla="*/ 106 h 154"/>
              <a:gd name="T40" fmla="*/ 116 w 128"/>
              <a:gd name="T41" fmla="*/ 106 h 154"/>
              <a:gd name="T42" fmla="*/ 116 w 128"/>
              <a:gd name="T43" fmla="*/ 50 h 154"/>
              <a:gd name="T44" fmla="*/ 128 w 128"/>
              <a:gd name="T45" fmla="*/ 27 h 154"/>
              <a:gd name="T46" fmla="*/ 101 w 128"/>
              <a:gd name="T47" fmla="*/ 0 h 154"/>
              <a:gd name="T48" fmla="*/ 56 w 128"/>
              <a:gd name="T49" fmla="*/ 50 h 154"/>
              <a:gd name="T50" fmla="*/ 42 w 128"/>
              <a:gd name="T51" fmla="*/ 50 h 154"/>
              <a:gd name="T52" fmla="*/ 27 w 128"/>
              <a:gd name="T53" fmla="*/ 29 h 154"/>
              <a:gd name="T54" fmla="*/ 49 w 128"/>
              <a:gd name="T55" fmla="*/ 7 h 154"/>
              <a:gd name="T56" fmla="*/ 71 w 128"/>
              <a:gd name="T57" fmla="*/ 29 h 154"/>
              <a:gd name="T58" fmla="*/ 56 w 128"/>
              <a:gd name="T59" fmla="*/ 50 h 154"/>
              <a:gd name="T60" fmla="*/ 66 w 128"/>
              <a:gd name="T61" fmla="*/ 50 h 154"/>
              <a:gd name="T62" fmla="*/ 76 w 128"/>
              <a:gd name="T63" fmla="*/ 34 h 154"/>
              <a:gd name="T64" fmla="*/ 87 w 128"/>
              <a:gd name="T65" fmla="*/ 50 h 154"/>
              <a:gd name="T66" fmla="*/ 66 w 128"/>
              <a:gd name="T67" fmla="*/ 50 h 154"/>
              <a:gd name="T68" fmla="*/ 101 w 128"/>
              <a:gd name="T69" fmla="*/ 49 h 154"/>
              <a:gd name="T70" fmla="*/ 79 w 128"/>
              <a:gd name="T71" fmla="*/ 27 h 154"/>
              <a:gd name="T72" fmla="*/ 101 w 128"/>
              <a:gd name="T73" fmla="*/ 5 h 154"/>
              <a:gd name="T74" fmla="*/ 124 w 128"/>
              <a:gd name="T75" fmla="*/ 27 h 154"/>
              <a:gd name="T76" fmla="*/ 101 w 128"/>
              <a:gd name="T77" fmla="*/ 4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54">
                <a:moveTo>
                  <a:pt x="101" y="0"/>
                </a:moveTo>
                <a:cubicBezTo>
                  <a:pt x="88" y="0"/>
                  <a:pt x="78" y="10"/>
                  <a:pt x="75" y="22"/>
                </a:cubicBezTo>
                <a:cubicBezTo>
                  <a:pt x="72" y="10"/>
                  <a:pt x="62" y="2"/>
                  <a:pt x="49" y="2"/>
                </a:cubicBezTo>
                <a:cubicBezTo>
                  <a:pt x="34" y="2"/>
                  <a:pt x="22" y="14"/>
                  <a:pt x="22" y="29"/>
                </a:cubicBezTo>
                <a:cubicBezTo>
                  <a:pt x="22" y="41"/>
                  <a:pt x="30" y="51"/>
                  <a:pt x="41" y="54"/>
                </a:cubicBezTo>
                <a:cubicBezTo>
                  <a:pt x="41" y="65"/>
                  <a:pt x="41" y="65"/>
                  <a:pt x="41" y="6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97"/>
                  <a:pt x="0" y="97"/>
                  <a:pt x="0" y="97"/>
                </a:cubicBezTo>
                <a:cubicBezTo>
                  <a:pt x="41" y="92"/>
                  <a:pt x="41" y="92"/>
                  <a:pt x="41" y="92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49" y="144"/>
                  <a:pt x="49" y="144"/>
                  <a:pt x="49" y="144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86" y="154"/>
                  <a:pt x="86" y="154"/>
                  <a:pt x="86" y="154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86" y="144"/>
                  <a:pt x="86" y="144"/>
                  <a:pt x="86" y="144"/>
                </a:cubicBezTo>
                <a:cubicBezTo>
                  <a:pt x="86" y="106"/>
                  <a:pt x="86" y="106"/>
                  <a:pt x="86" y="106"/>
                </a:cubicBezTo>
                <a:cubicBezTo>
                  <a:pt x="116" y="106"/>
                  <a:pt x="116" y="106"/>
                  <a:pt x="116" y="106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23" y="45"/>
                  <a:pt x="128" y="37"/>
                  <a:pt x="128" y="27"/>
                </a:cubicBezTo>
                <a:cubicBezTo>
                  <a:pt x="128" y="12"/>
                  <a:pt x="116" y="0"/>
                  <a:pt x="101" y="0"/>
                </a:cubicBezTo>
                <a:close/>
                <a:moveTo>
                  <a:pt x="56" y="50"/>
                </a:moveTo>
                <a:cubicBezTo>
                  <a:pt x="42" y="50"/>
                  <a:pt x="42" y="50"/>
                  <a:pt x="42" y="50"/>
                </a:cubicBezTo>
                <a:cubicBezTo>
                  <a:pt x="34" y="47"/>
                  <a:pt x="27" y="38"/>
                  <a:pt x="27" y="29"/>
                </a:cubicBezTo>
                <a:cubicBezTo>
                  <a:pt x="27" y="16"/>
                  <a:pt x="37" y="7"/>
                  <a:pt x="49" y="7"/>
                </a:cubicBezTo>
                <a:cubicBezTo>
                  <a:pt x="61" y="7"/>
                  <a:pt x="71" y="16"/>
                  <a:pt x="71" y="29"/>
                </a:cubicBezTo>
                <a:cubicBezTo>
                  <a:pt x="71" y="38"/>
                  <a:pt x="65" y="47"/>
                  <a:pt x="56" y="50"/>
                </a:cubicBezTo>
                <a:close/>
                <a:moveTo>
                  <a:pt x="66" y="50"/>
                </a:moveTo>
                <a:cubicBezTo>
                  <a:pt x="71" y="46"/>
                  <a:pt x="74" y="40"/>
                  <a:pt x="76" y="34"/>
                </a:cubicBezTo>
                <a:cubicBezTo>
                  <a:pt x="77" y="40"/>
                  <a:pt x="81" y="46"/>
                  <a:pt x="87" y="50"/>
                </a:cubicBezTo>
                <a:lnTo>
                  <a:pt x="66" y="50"/>
                </a:lnTo>
                <a:close/>
                <a:moveTo>
                  <a:pt x="101" y="49"/>
                </a:moveTo>
                <a:cubicBezTo>
                  <a:pt x="89" y="49"/>
                  <a:pt x="79" y="39"/>
                  <a:pt x="79" y="27"/>
                </a:cubicBezTo>
                <a:cubicBezTo>
                  <a:pt x="79" y="15"/>
                  <a:pt x="89" y="5"/>
                  <a:pt x="101" y="5"/>
                </a:cubicBezTo>
                <a:cubicBezTo>
                  <a:pt x="114" y="5"/>
                  <a:pt x="124" y="15"/>
                  <a:pt x="124" y="27"/>
                </a:cubicBezTo>
                <a:cubicBezTo>
                  <a:pt x="124" y="39"/>
                  <a:pt x="114" y="49"/>
                  <a:pt x="101" y="4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1" name="Freeform 94"/>
          <p:cNvSpPr>
            <a:spLocks noEditPoints="1"/>
          </p:cNvSpPr>
          <p:nvPr/>
        </p:nvSpPr>
        <p:spPr bwMode="auto">
          <a:xfrm>
            <a:off x="2843213" y="2565972"/>
            <a:ext cx="106362" cy="106363"/>
          </a:xfrm>
          <a:custGeom>
            <a:avLst/>
            <a:gdLst>
              <a:gd name="T0" fmla="*/ 24 w 47"/>
              <a:gd name="T1" fmla="*/ 0 h 47"/>
              <a:gd name="T2" fmla="*/ 0 w 47"/>
              <a:gd name="T3" fmla="*/ 24 h 47"/>
              <a:gd name="T4" fmla="*/ 24 w 47"/>
              <a:gd name="T5" fmla="*/ 47 h 47"/>
              <a:gd name="T6" fmla="*/ 47 w 47"/>
              <a:gd name="T7" fmla="*/ 24 h 47"/>
              <a:gd name="T8" fmla="*/ 24 w 47"/>
              <a:gd name="T9" fmla="*/ 0 h 47"/>
              <a:gd name="T10" fmla="*/ 24 w 47"/>
              <a:gd name="T11" fmla="*/ 43 h 47"/>
              <a:gd name="T12" fmla="*/ 5 w 47"/>
              <a:gd name="T13" fmla="*/ 24 h 47"/>
              <a:gd name="T14" fmla="*/ 24 w 47"/>
              <a:gd name="T15" fmla="*/ 5 h 47"/>
              <a:gd name="T16" fmla="*/ 43 w 47"/>
              <a:gd name="T17" fmla="*/ 24 h 47"/>
              <a:gd name="T18" fmla="*/ 24 w 47"/>
              <a:gd name="T19" fmla="*/ 4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7"/>
                  <a:pt x="24" y="47"/>
                </a:cubicBezTo>
                <a:cubicBezTo>
                  <a:pt x="37" y="47"/>
                  <a:pt x="47" y="37"/>
                  <a:pt x="47" y="24"/>
                </a:cubicBezTo>
                <a:cubicBezTo>
                  <a:pt x="47" y="11"/>
                  <a:pt x="37" y="0"/>
                  <a:pt x="24" y="0"/>
                </a:cubicBezTo>
                <a:close/>
                <a:moveTo>
                  <a:pt x="24" y="43"/>
                </a:moveTo>
                <a:cubicBezTo>
                  <a:pt x="13" y="43"/>
                  <a:pt x="5" y="34"/>
                  <a:pt x="5" y="24"/>
                </a:cubicBezTo>
                <a:cubicBezTo>
                  <a:pt x="5" y="13"/>
                  <a:pt x="13" y="5"/>
                  <a:pt x="24" y="5"/>
                </a:cubicBezTo>
                <a:cubicBezTo>
                  <a:pt x="34" y="5"/>
                  <a:pt x="43" y="13"/>
                  <a:pt x="43" y="24"/>
                </a:cubicBezTo>
                <a:cubicBezTo>
                  <a:pt x="43" y="34"/>
                  <a:pt x="34" y="43"/>
                  <a:pt x="24" y="4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2" name="Freeform 95"/>
          <p:cNvSpPr>
            <a:spLocks noEditPoints="1"/>
          </p:cNvSpPr>
          <p:nvPr/>
        </p:nvSpPr>
        <p:spPr bwMode="auto">
          <a:xfrm>
            <a:off x="2790825" y="2513585"/>
            <a:ext cx="212725" cy="212725"/>
          </a:xfrm>
          <a:custGeom>
            <a:avLst/>
            <a:gdLst>
              <a:gd name="T0" fmla="*/ 47 w 94"/>
              <a:gd name="T1" fmla="*/ 0 h 94"/>
              <a:gd name="T2" fmla="*/ 0 w 94"/>
              <a:gd name="T3" fmla="*/ 47 h 94"/>
              <a:gd name="T4" fmla="*/ 47 w 94"/>
              <a:gd name="T5" fmla="*/ 94 h 94"/>
              <a:gd name="T6" fmla="*/ 94 w 94"/>
              <a:gd name="T7" fmla="*/ 47 h 94"/>
              <a:gd name="T8" fmla="*/ 47 w 94"/>
              <a:gd name="T9" fmla="*/ 0 h 94"/>
              <a:gd name="T10" fmla="*/ 47 w 94"/>
              <a:gd name="T11" fmla="*/ 89 h 94"/>
              <a:gd name="T12" fmla="*/ 5 w 94"/>
              <a:gd name="T13" fmla="*/ 47 h 94"/>
              <a:gd name="T14" fmla="*/ 47 w 94"/>
              <a:gd name="T15" fmla="*/ 4 h 94"/>
              <a:gd name="T16" fmla="*/ 89 w 94"/>
              <a:gd name="T17" fmla="*/ 47 h 94"/>
              <a:gd name="T18" fmla="*/ 47 w 94"/>
              <a:gd name="T19" fmla="*/ 8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9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4"/>
                  <a:pt x="47" y="94"/>
                </a:cubicBezTo>
                <a:cubicBezTo>
                  <a:pt x="73" y="94"/>
                  <a:pt x="94" y="73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89"/>
                </a:moveTo>
                <a:cubicBezTo>
                  <a:pt x="24" y="89"/>
                  <a:pt x="5" y="70"/>
                  <a:pt x="5" y="47"/>
                </a:cubicBezTo>
                <a:cubicBezTo>
                  <a:pt x="5" y="23"/>
                  <a:pt x="24" y="4"/>
                  <a:pt x="47" y="4"/>
                </a:cubicBezTo>
                <a:cubicBezTo>
                  <a:pt x="70" y="4"/>
                  <a:pt x="89" y="23"/>
                  <a:pt x="89" y="47"/>
                </a:cubicBezTo>
                <a:cubicBezTo>
                  <a:pt x="89" y="70"/>
                  <a:pt x="70" y="89"/>
                  <a:pt x="47" y="8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3" name="Freeform 96"/>
          <p:cNvSpPr>
            <a:spLocks/>
          </p:cNvSpPr>
          <p:nvPr/>
        </p:nvSpPr>
        <p:spPr bwMode="auto">
          <a:xfrm>
            <a:off x="2876550" y="2607247"/>
            <a:ext cx="190500" cy="285750"/>
          </a:xfrm>
          <a:custGeom>
            <a:avLst/>
            <a:gdLst>
              <a:gd name="T0" fmla="*/ 84 w 84"/>
              <a:gd name="T1" fmla="*/ 86 h 127"/>
              <a:gd name="T2" fmla="*/ 84 w 84"/>
              <a:gd name="T3" fmla="*/ 49 h 127"/>
              <a:gd name="T4" fmla="*/ 75 w 84"/>
              <a:gd name="T5" fmla="*/ 40 h 127"/>
              <a:gd name="T6" fmla="*/ 66 w 84"/>
              <a:gd name="T7" fmla="*/ 49 h 127"/>
              <a:gd name="T8" fmla="*/ 66 w 84"/>
              <a:gd name="T9" fmla="*/ 68 h 127"/>
              <a:gd name="T10" fmla="*/ 62 w 84"/>
              <a:gd name="T11" fmla="*/ 68 h 127"/>
              <a:gd name="T12" fmla="*/ 62 w 84"/>
              <a:gd name="T13" fmla="*/ 49 h 127"/>
              <a:gd name="T14" fmla="*/ 53 w 84"/>
              <a:gd name="T15" fmla="*/ 40 h 127"/>
              <a:gd name="T16" fmla="*/ 44 w 84"/>
              <a:gd name="T17" fmla="*/ 49 h 127"/>
              <a:gd name="T18" fmla="*/ 44 w 84"/>
              <a:gd name="T19" fmla="*/ 68 h 127"/>
              <a:gd name="T20" fmla="*/ 40 w 84"/>
              <a:gd name="T21" fmla="*/ 68 h 127"/>
              <a:gd name="T22" fmla="*/ 40 w 84"/>
              <a:gd name="T23" fmla="*/ 49 h 127"/>
              <a:gd name="T24" fmla="*/ 31 w 84"/>
              <a:gd name="T25" fmla="*/ 40 h 127"/>
              <a:gd name="T26" fmla="*/ 22 w 84"/>
              <a:gd name="T27" fmla="*/ 49 h 127"/>
              <a:gd name="T28" fmla="*/ 22 w 84"/>
              <a:gd name="T29" fmla="*/ 68 h 127"/>
              <a:gd name="T30" fmla="*/ 18 w 84"/>
              <a:gd name="T31" fmla="*/ 68 h 127"/>
              <a:gd name="T32" fmla="*/ 18 w 84"/>
              <a:gd name="T33" fmla="*/ 9 h 127"/>
              <a:gd name="T34" fmla="*/ 9 w 84"/>
              <a:gd name="T35" fmla="*/ 0 h 127"/>
              <a:gd name="T36" fmla="*/ 0 w 84"/>
              <a:gd name="T37" fmla="*/ 9 h 127"/>
              <a:gd name="T38" fmla="*/ 0 w 84"/>
              <a:gd name="T39" fmla="*/ 87 h 127"/>
              <a:gd name="T40" fmla="*/ 0 w 84"/>
              <a:gd name="T41" fmla="*/ 88 h 127"/>
              <a:gd name="T42" fmla="*/ 0 w 84"/>
              <a:gd name="T43" fmla="*/ 108 h 127"/>
              <a:gd name="T44" fmla="*/ 14 w 84"/>
              <a:gd name="T45" fmla="*/ 127 h 127"/>
              <a:gd name="T46" fmla="*/ 70 w 84"/>
              <a:gd name="T47" fmla="*/ 127 h 127"/>
              <a:gd name="T48" fmla="*/ 84 w 84"/>
              <a:gd name="T49" fmla="*/ 108 h 127"/>
              <a:gd name="T50" fmla="*/ 84 w 84"/>
              <a:gd name="T51" fmla="*/ 87 h 127"/>
              <a:gd name="T52" fmla="*/ 84 w 84"/>
              <a:gd name="T53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4" h="127">
                <a:moveTo>
                  <a:pt x="84" y="86"/>
                </a:moveTo>
                <a:cubicBezTo>
                  <a:pt x="84" y="49"/>
                  <a:pt x="84" y="49"/>
                  <a:pt x="84" y="49"/>
                </a:cubicBezTo>
                <a:cubicBezTo>
                  <a:pt x="84" y="44"/>
                  <a:pt x="80" y="40"/>
                  <a:pt x="75" y="40"/>
                </a:cubicBezTo>
                <a:cubicBezTo>
                  <a:pt x="70" y="40"/>
                  <a:pt x="66" y="44"/>
                  <a:pt x="66" y="49"/>
                </a:cubicBezTo>
                <a:cubicBezTo>
                  <a:pt x="66" y="68"/>
                  <a:pt x="66" y="68"/>
                  <a:pt x="66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4"/>
                  <a:pt x="58" y="40"/>
                  <a:pt x="53" y="40"/>
                </a:cubicBezTo>
                <a:cubicBezTo>
                  <a:pt x="48" y="40"/>
                  <a:pt x="44" y="44"/>
                  <a:pt x="44" y="49"/>
                </a:cubicBezTo>
                <a:cubicBezTo>
                  <a:pt x="44" y="68"/>
                  <a:pt x="44" y="68"/>
                  <a:pt x="44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4"/>
                  <a:pt x="36" y="40"/>
                  <a:pt x="31" y="40"/>
                </a:cubicBezTo>
                <a:cubicBezTo>
                  <a:pt x="26" y="40"/>
                  <a:pt x="22" y="44"/>
                  <a:pt x="22" y="49"/>
                </a:cubicBezTo>
                <a:cubicBezTo>
                  <a:pt x="22" y="68"/>
                  <a:pt x="22" y="68"/>
                  <a:pt x="22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0" y="87"/>
                  <a:pt x="0" y="8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9"/>
                  <a:pt x="6" y="127"/>
                  <a:pt x="14" y="127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78" y="127"/>
                  <a:pt x="84" y="119"/>
                  <a:pt x="84" y="108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86"/>
                  <a:pt x="84" y="86"/>
                  <a:pt x="84" y="8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4" name="Oval 97"/>
          <p:cNvSpPr>
            <a:spLocks noChangeArrowheads="1"/>
          </p:cNvSpPr>
          <p:nvPr/>
        </p:nvSpPr>
        <p:spPr bwMode="auto">
          <a:xfrm>
            <a:off x="3394075" y="2613597"/>
            <a:ext cx="92075" cy="9525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5" name="Freeform 98"/>
          <p:cNvSpPr>
            <a:spLocks noEditPoints="1"/>
          </p:cNvSpPr>
          <p:nvPr/>
        </p:nvSpPr>
        <p:spPr bwMode="auto">
          <a:xfrm>
            <a:off x="3530600" y="2585022"/>
            <a:ext cx="217488" cy="274638"/>
          </a:xfrm>
          <a:custGeom>
            <a:avLst/>
            <a:gdLst>
              <a:gd name="T0" fmla="*/ 0 w 137"/>
              <a:gd name="T1" fmla="*/ 0 h 173"/>
              <a:gd name="T2" fmla="*/ 0 w 137"/>
              <a:gd name="T3" fmla="*/ 173 h 173"/>
              <a:gd name="T4" fmla="*/ 137 w 137"/>
              <a:gd name="T5" fmla="*/ 173 h 173"/>
              <a:gd name="T6" fmla="*/ 137 w 137"/>
              <a:gd name="T7" fmla="*/ 0 h 173"/>
              <a:gd name="T8" fmla="*/ 0 w 137"/>
              <a:gd name="T9" fmla="*/ 0 h 173"/>
              <a:gd name="T10" fmla="*/ 125 w 137"/>
              <a:gd name="T11" fmla="*/ 155 h 173"/>
              <a:gd name="T12" fmla="*/ 12 w 137"/>
              <a:gd name="T13" fmla="*/ 155 h 173"/>
              <a:gd name="T14" fmla="*/ 12 w 137"/>
              <a:gd name="T15" fmla="*/ 136 h 173"/>
              <a:gd name="T16" fmla="*/ 125 w 137"/>
              <a:gd name="T17" fmla="*/ 136 h 173"/>
              <a:gd name="T18" fmla="*/ 125 w 137"/>
              <a:gd name="T19" fmla="*/ 155 h 173"/>
              <a:gd name="T20" fmla="*/ 125 w 137"/>
              <a:gd name="T21" fmla="*/ 116 h 173"/>
              <a:gd name="T22" fmla="*/ 12 w 137"/>
              <a:gd name="T23" fmla="*/ 116 h 173"/>
              <a:gd name="T24" fmla="*/ 12 w 137"/>
              <a:gd name="T25" fmla="*/ 96 h 173"/>
              <a:gd name="T26" fmla="*/ 125 w 137"/>
              <a:gd name="T27" fmla="*/ 96 h 173"/>
              <a:gd name="T28" fmla="*/ 125 w 137"/>
              <a:gd name="T29" fmla="*/ 116 h 173"/>
              <a:gd name="T30" fmla="*/ 125 w 137"/>
              <a:gd name="T31" fmla="*/ 76 h 173"/>
              <a:gd name="T32" fmla="*/ 12 w 137"/>
              <a:gd name="T33" fmla="*/ 76 h 173"/>
              <a:gd name="T34" fmla="*/ 12 w 137"/>
              <a:gd name="T35" fmla="*/ 56 h 173"/>
              <a:gd name="T36" fmla="*/ 125 w 137"/>
              <a:gd name="T37" fmla="*/ 56 h 173"/>
              <a:gd name="T38" fmla="*/ 125 w 137"/>
              <a:gd name="T39" fmla="*/ 76 h 173"/>
              <a:gd name="T40" fmla="*/ 125 w 137"/>
              <a:gd name="T41" fmla="*/ 36 h 173"/>
              <a:gd name="T42" fmla="*/ 12 w 137"/>
              <a:gd name="T43" fmla="*/ 36 h 173"/>
              <a:gd name="T44" fmla="*/ 12 w 137"/>
              <a:gd name="T45" fmla="*/ 18 h 173"/>
              <a:gd name="T46" fmla="*/ 125 w 137"/>
              <a:gd name="T47" fmla="*/ 18 h 173"/>
              <a:gd name="T48" fmla="*/ 125 w 137"/>
              <a:gd name="T49" fmla="*/ 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7" h="173">
                <a:moveTo>
                  <a:pt x="0" y="0"/>
                </a:moveTo>
                <a:lnTo>
                  <a:pt x="0" y="173"/>
                </a:lnTo>
                <a:lnTo>
                  <a:pt x="137" y="173"/>
                </a:lnTo>
                <a:lnTo>
                  <a:pt x="137" y="0"/>
                </a:lnTo>
                <a:lnTo>
                  <a:pt x="0" y="0"/>
                </a:lnTo>
                <a:close/>
                <a:moveTo>
                  <a:pt x="125" y="155"/>
                </a:moveTo>
                <a:lnTo>
                  <a:pt x="12" y="155"/>
                </a:lnTo>
                <a:lnTo>
                  <a:pt x="12" y="136"/>
                </a:lnTo>
                <a:lnTo>
                  <a:pt x="125" y="136"/>
                </a:lnTo>
                <a:lnTo>
                  <a:pt x="125" y="155"/>
                </a:lnTo>
                <a:close/>
                <a:moveTo>
                  <a:pt x="125" y="116"/>
                </a:moveTo>
                <a:lnTo>
                  <a:pt x="12" y="116"/>
                </a:lnTo>
                <a:lnTo>
                  <a:pt x="12" y="96"/>
                </a:lnTo>
                <a:lnTo>
                  <a:pt x="125" y="96"/>
                </a:lnTo>
                <a:lnTo>
                  <a:pt x="125" y="116"/>
                </a:lnTo>
                <a:close/>
                <a:moveTo>
                  <a:pt x="125" y="76"/>
                </a:moveTo>
                <a:lnTo>
                  <a:pt x="12" y="76"/>
                </a:lnTo>
                <a:lnTo>
                  <a:pt x="12" y="56"/>
                </a:lnTo>
                <a:lnTo>
                  <a:pt x="125" y="56"/>
                </a:lnTo>
                <a:lnTo>
                  <a:pt x="125" y="76"/>
                </a:lnTo>
                <a:close/>
                <a:moveTo>
                  <a:pt x="125" y="36"/>
                </a:moveTo>
                <a:lnTo>
                  <a:pt x="12" y="36"/>
                </a:lnTo>
                <a:lnTo>
                  <a:pt x="12" y="18"/>
                </a:lnTo>
                <a:lnTo>
                  <a:pt x="125" y="18"/>
                </a:lnTo>
                <a:lnTo>
                  <a:pt x="125" y="3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6" name="Freeform 99"/>
          <p:cNvSpPr>
            <a:spLocks/>
          </p:cNvSpPr>
          <p:nvPr/>
        </p:nvSpPr>
        <p:spPr bwMode="auto">
          <a:xfrm>
            <a:off x="3373438" y="2721547"/>
            <a:ext cx="133350" cy="115888"/>
          </a:xfrm>
          <a:custGeom>
            <a:avLst/>
            <a:gdLst>
              <a:gd name="T0" fmla="*/ 59 w 59"/>
              <a:gd name="T1" fmla="*/ 51 h 51"/>
              <a:gd name="T2" fmla="*/ 59 w 59"/>
              <a:gd name="T3" fmla="*/ 29 h 51"/>
              <a:gd name="T4" fmla="*/ 29 w 59"/>
              <a:gd name="T5" fmla="*/ 0 h 51"/>
              <a:gd name="T6" fmla="*/ 0 w 59"/>
              <a:gd name="T7" fmla="*/ 29 h 51"/>
              <a:gd name="T8" fmla="*/ 0 w 59"/>
              <a:gd name="T9" fmla="*/ 51 h 51"/>
              <a:gd name="T10" fmla="*/ 59 w 59"/>
              <a:gd name="T11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" h="51">
                <a:moveTo>
                  <a:pt x="59" y="51"/>
                </a:moveTo>
                <a:cubicBezTo>
                  <a:pt x="59" y="29"/>
                  <a:pt x="59" y="29"/>
                  <a:pt x="59" y="29"/>
                </a:cubicBezTo>
                <a:cubicBezTo>
                  <a:pt x="59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51"/>
                  <a:pt x="0" y="51"/>
                  <a:pt x="0" y="51"/>
                </a:cubicBezTo>
                <a:lnTo>
                  <a:pt x="59" y="5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7" name="Oval 100"/>
          <p:cNvSpPr>
            <a:spLocks noChangeArrowheads="1"/>
          </p:cNvSpPr>
          <p:nvPr/>
        </p:nvSpPr>
        <p:spPr bwMode="auto">
          <a:xfrm>
            <a:off x="4024313" y="2642172"/>
            <a:ext cx="85725" cy="8413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8" name="Freeform 101"/>
          <p:cNvSpPr>
            <a:spLocks/>
          </p:cNvSpPr>
          <p:nvPr/>
        </p:nvSpPr>
        <p:spPr bwMode="auto">
          <a:xfrm>
            <a:off x="4006850" y="2740597"/>
            <a:ext cx="119063" cy="109538"/>
          </a:xfrm>
          <a:custGeom>
            <a:avLst/>
            <a:gdLst>
              <a:gd name="T0" fmla="*/ 27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7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7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7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9" name="Oval 102"/>
          <p:cNvSpPr>
            <a:spLocks noChangeArrowheads="1"/>
          </p:cNvSpPr>
          <p:nvPr/>
        </p:nvSpPr>
        <p:spPr bwMode="auto">
          <a:xfrm>
            <a:off x="4254500" y="2642172"/>
            <a:ext cx="85725" cy="8413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0" name="Freeform 103"/>
          <p:cNvSpPr>
            <a:spLocks/>
          </p:cNvSpPr>
          <p:nvPr/>
        </p:nvSpPr>
        <p:spPr bwMode="auto">
          <a:xfrm>
            <a:off x="4238625" y="2740597"/>
            <a:ext cx="120650" cy="109538"/>
          </a:xfrm>
          <a:custGeom>
            <a:avLst/>
            <a:gdLst>
              <a:gd name="T0" fmla="*/ 26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6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6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1" name="Oval 104"/>
          <p:cNvSpPr>
            <a:spLocks noChangeArrowheads="1"/>
          </p:cNvSpPr>
          <p:nvPr/>
        </p:nvSpPr>
        <p:spPr bwMode="auto">
          <a:xfrm>
            <a:off x="4140200" y="2538985"/>
            <a:ext cx="85725" cy="8413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2" name="Freeform 105"/>
          <p:cNvSpPr>
            <a:spLocks/>
          </p:cNvSpPr>
          <p:nvPr/>
        </p:nvSpPr>
        <p:spPr bwMode="auto">
          <a:xfrm>
            <a:off x="4122738" y="2635822"/>
            <a:ext cx="120650" cy="111125"/>
          </a:xfrm>
          <a:custGeom>
            <a:avLst/>
            <a:gdLst>
              <a:gd name="T0" fmla="*/ 54 w 54"/>
              <a:gd name="T1" fmla="*/ 27 h 49"/>
              <a:gd name="T2" fmla="*/ 27 w 54"/>
              <a:gd name="T3" fmla="*/ 0 h 49"/>
              <a:gd name="T4" fmla="*/ 0 w 54"/>
              <a:gd name="T5" fmla="*/ 27 h 49"/>
              <a:gd name="T6" fmla="*/ 0 w 54"/>
              <a:gd name="T7" fmla="*/ 49 h 49"/>
              <a:gd name="T8" fmla="*/ 54 w 54"/>
              <a:gd name="T9" fmla="*/ 49 h 49"/>
              <a:gd name="T10" fmla="*/ 54 w 54"/>
              <a:gd name="T11" fmla="*/ 2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" h="49">
                <a:moveTo>
                  <a:pt x="54" y="27"/>
                </a:move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49"/>
                  <a:pt x="0" y="49"/>
                  <a:pt x="0" y="49"/>
                </a:cubicBezTo>
                <a:cubicBezTo>
                  <a:pt x="54" y="49"/>
                  <a:pt x="54" y="49"/>
                  <a:pt x="54" y="49"/>
                </a:cubicBezTo>
                <a:lnTo>
                  <a:pt x="54" y="2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3" name="Oval 106"/>
          <p:cNvSpPr>
            <a:spLocks noChangeArrowheads="1"/>
          </p:cNvSpPr>
          <p:nvPr/>
        </p:nvSpPr>
        <p:spPr bwMode="auto">
          <a:xfrm>
            <a:off x="4819650" y="2623122"/>
            <a:ext cx="98425" cy="9842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4" name="Freeform 107"/>
          <p:cNvSpPr>
            <a:spLocks/>
          </p:cNvSpPr>
          <p:nvPr/>
        </p:nvSpPr>
        <p:spPr bwMode="auto">
          <a:xfrm>
            <a:off x="4799013" y="2737422"/>
            <a:ext cx="141287" cy="131763"/>
          </a:xfrm>
          <a:custGeom>
            <a:avLst/>
            <a:gdLst>
              <a:gd name="T0" fmla="*/ 31 w 63"/>
              <a:gd name="T1" fmla="*/ 0 h 58"/>
              <a:gd name="T2" fmla="*/ 0 w 63"/>
              <a:gd name="T3" fmla="*/ 31 h 58"/>
              <a:gd name="T4" fmla="*/ 0 w 63"/>
              <a:gd name="T5" fmla="*/ 58 h 58"/>
              <a:gd name="T6" fmla="*/ 63 w 63"/>
              <a:gd name="T7" fmla="*/ 58 h 58"/>
              <a:gd name="T8" fmla="*/ 63 w 63"/>
              <a:gd name="T9" fmla="*/ 31 h 58"/>
              <a:gd name="T10" fmla="*/ 31 w 63"/>
              <a:gd name="T11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58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58"/>
                  <a:pt x="0" y="58"/>
                  <a:pt x="0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14"/>
                  <a:pt x="49" y="0"/>
                  <a:pt x="31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5" name="Freeform 108"/>
          <p:cNvSpPr>
            <a:spLocks noEditPoints="1"/>
          </p:cNvSpPr>
          <p:nvPr/>
        </p:nvSpPr>
        <p:spPr bwMode="auto">
          <a:xfrm>
            <a:off x="4624388" y="2529460"/>
            <a:ext cx="374650" cy="352425"/>
          </a:xfrm>
          <a:custGeom>
            <a:avLst/>
            <a:gdLst>
              <a:gd name="T0" fmla="*/ 142 w 166"/>
              <a:gd name="T1" fmla="*/ 99 h 156"/>
              <a:gd name="T2" fmla="*/ 147 w 166"/>
              <a:gd name="T3" fmla="*/ 24 h 156"/>
              <a:gd name="T4" fmla="*/ 71 w 166"/>
              <a:gd name="T5" fmla="*/ 19 h 156"/>
              <a:gd name="T6" fmla="*/ 65 w 166"/>
              <a:gd name="T7" fmla="*/ 92 h 156"/>
              <a:gd name="T8" fmla="*/ 52 w 166"/>
              <a:gd name="T9" fmla="*/ 103 h 156"/>
              <a:gd name="T10" fmla="*/ 47 w 166"/>
              <a:gd name="T11" fmla="*/ 98 h 156"/>
              <a:gd name="T12" fmla="*/ 0 w 166"/>
              <a:gd name="T13" fmla="*/ 140 h 156"/>
              <a:gd name="T14" fmla="*/ 14 w 166"/>
              <a:gd name="T15" fmla="*/ 156 h 156"/>
              <a:gd name="T16" fmla="*/ 61 w 166"/>
              <a:gd name="T17" fmla="*/ 114 h 156"/>
              <a:gd name="T18" fmla="*/ 57 w 166"/>
              <a:gd name="T19" fmla="*/ 109 h 156"/>
              <a:gd name="T20" fmla="*/ 70 w 166"/>
              <a:gd name="T21" fmla="*/ 97 h 156"/>
              <a:gd name="T22" fmla="*/ 142 w 166"/>
              <a:gd name="T23" fmla="*/ 99 h 156"/>
              <a:gd name="T24" fmla="*/ 75 w 166"/>
              <a:gd name="T25" fmla="*/ 23 h 156"/>
              <a:gd name="T26" fmla="*/ 143 w 166"/>
              <a:gd name="T27" fmla="*/ 27 h 156"/>
              <a:gd name="T28" fmla="*/ 139 w 166"/>
              <a:gd name="T29" fmla="*/ 95 h 156"/>
              <a:gd name="T30" fmla="*/ 71 w 166"/>
              <a:gd name="T31" fmla="*/ 91 h 156"/>
              <a:gd name="T32" fmla="*/ 75 w 166"/>
              <a:gd name="T33" fmla="*/ 23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6" h="156">
                <a:moveTo>
                  <a:pt x="142" y="99"/>
                </a:moveTo>
                <a:cubicBezTo>
                  <a:pt x="165" y="80"/>
                  <a:pt x="166" y="46"/>
                  <a:pt x="147" y="24"/>
                </a:cubicBezTo>
                <a:cubicBezTo>
                  <a:pt x="127" y="2"/>
                  <a:pt x="93" y="0"/>
                  <a:pt x="71" y="19"/>
                </a:cubicBezTo>
                <a:cubicBezTo>
                  <a:pt x="50" y="38"/>
                  <a:pt x="48" y="70"/>
                  <a:pt x="65" y="92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47" y="98"/>
                  <a:pt x="47" y="98"/>
                  <a:pt x="47" y="98"/>
                </a:cubicBezTo>
                <a:cubicBezTo>
                  <a:pt x="0" y="140"/>
                  <a:pt x="0" y="140"/>
                  <a:pt x="0" y="140"/>
                </a:cubicBezTo>
                <a:cubicBezTo>
                  <a:pt x="14" y="156"/>
                  <a:pt x="14" y="156"/>
                  <a:pt x="14" y="15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70" y="97"/>
                  <a:pt x="70" y="97"/>
                  <a:pt x="70" y="97"/>
                </a:cubicBezTo>
                <a:cubicBezTo>
                  <a:pt x="89" y="117"/>
                  <a:pt x="121" y="118"/>
                  <a:pt x="142" y="99"/>
                </a:cubicBezTo>
                <a:close/>
                <a:moveTo>
                  <a:pt x="75" y="23"/>
                </a:moveTo>
                <a:cubicBezTo>
                  <a:pt x="95" y="5"/>
                  <a:pt x="125" y="7"/>
                  <a:pt x="143" y="27"/>
                </a:cubicBezTo>
                <a:cubicBezTo>
                  <a:pt x="161" y="47"/>
                  <a:pt x="159" y="78"/>
                  <a:pt x="139" y="95"/>
                </a:cubicBezTo>
                <a:cubicBezTo>
                  <a:pt x="119" y="113"/>
                  <a:pt x="88" y="111"/>
                  <a:pt x="71" y="91"/>
                </a:cubicBezTo>
                <a:cubicBezTo>
                  <a:pt x="53" y="71"/>
                  <a:pt x="55" y="41"/>
                  <a:pt x="75" y="2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6" name="Oval 109"/>
          <p:cNvSpPr>
            <a:spLocks noChangeArrowheads="1"/>
          </p:cNvSpPr>
          <p:nvPr/>
        </p:nvSpPr>
        <p:spPr bwMode="auto">
          <a:xfrm>
            <a:off x="5294313" y="2785047"/>
            <a:ext cx="52387" cy="523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7" name="Freeform 110"/>
          <p:cNvSpPr>
            <a:spLocks/>
          </p:cNvSpPr>
          <p:nvPr/>
        </p:nvSpPr>
        <p:spPr bwMode="auto">
          <a:xfrm>
            <a:off x="5286375" y="2843785"/>
            <a:ext cx="71438" cy="3175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8" name="Oval 111"/>
          <p:cNvSpPr>
            <a:spLocks noChangeArrowheads="1"/>
          </p:cNvSpPr>
          <p:nvPr/>
        </p:nvSpPr>
        <p:spPr bwMode="auto">
          <a:xfrm>
            <a:off x="5378450" y="2785047"/>
            <a:ext cx="52388" cy="523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9" name="Freeform 112"/>
          <p:cNvSpPr>
            <a:spLocks/>
          </p:cNvSpPr>
          <p:nvPr/>
        </p:nvSpPr>
        <p:spPr bwMode="auto">
          <a:xfrm>
            <a:off x="5367338" y="2843785"/>
            <a:ext cx="74612" cy="31750"/>
          </a:xfrm>
          <a:custGeom>
            <a:avLst/>
            <a:gdLst>
              <a:gd name="T0" fmla="*/ 17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7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7" y="0"/>
                </a:moveTo>
                <a:cubicBezTo>
                  <a:pt x="8" y="0"/>
                  <a:pt x="2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2" y="7"/>
                  <a:pt x="25" y="0"/>
                  <a:pt x="17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0" name="Oval 113"/>
          <p:cNvSpPr>
            <a:spLocks noChangeArrowheads="1"/>
          </p:cNvSpPr>
          <p:nvPr/>
        </p:nvSpPr>
        <p:spPr bwMode="auto">
          <a:xfrm>
            <a:off x="5461000" y="2785047"/>
            <a:ext cx="52388" cy="523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1" name="Freeform 114"/>
          <p:cNvSpPr>
            <a:spLocks/>
          </p:cNvSpPr>
          <p:nvPr/>
        </p:nvSpPr>
        <p:spPr bwMode="auto">
          <a:xfrm>
            <a:off x="5449888" y="2843785"/>
            <a:ext cx="74612" cy="31750"/>
          </a:xfrm>
          <a:custGeom>
            <a:avLst/>
            <a:gdLst>
              <a:gd name="T0" fmla="*/ 16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6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1" y="7"/>
                  <a:pt x="25" y="0"/>
                  <a:pt x="1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2" name="Oval 115"/>
          <p:cNvSpPr>
            <a:spLocks noChangeArrowheads="1"/>
          </p:cNvSpPr>
          <p:nvPr/>
        </p:nvSpPr>
        <p:spPr bwMode="auto">
          <a:xfrm>
            <a:off x="5545138" y="2785047"/>
            <a:ext cx="52387" cy="523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3" name="Freeform 116"/>
          <p:cNvSpPr>
            <a:spLocks/>
          </p:cNvSpPr>
          <p:nvPr/>
        </p:nvSpPr>
        <p:spPr bwMode="auto">
          <a:xfrm>
            <a:off x="5534025" y="2843785"/>
            <a:ext cx="71438" cy="3175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4" name="Freeform 117"/>
          <p:cNvSpPr>
            <a:spLocks noEditPoints="1"/>
          </p:cNvSpPr>
          <p:nvPr/>
        </p:nvSpPr>
        <p:spPr bwMode="auto">
          <a:xfrm>
            <a:off x="5272088" y="2569147"/>
            <a:ext cx="347662" cy="200025"/>
          </a:xfrm>
          <a:custGeom>
            <a:avLst/>
            <a:gdLst>
              <a:gd name="T0" fmla="*/ 77 w 154"/>
              <a:gd name="T1" fmla="*/ 4 h 89"/>
              <a:gd name="T2" fmla="*/ 0 w 154"/>
              <a:gd name="T3" fmla="*/ 0 h 89"/>
              <a:gd name="T4" fmla="*/ 0 w 154"/>
              <a:gd name="T5" fmla="*/ 89 h 89"/>
              <a:gd name="T6" fmla="*/ 77 w 154"/>
              <a:gd name="T7" fmla="*/ 86 h 89"/>
              <a:gd name="T8" fmla="*/ 154 w 154"/>
              <a:gd name="T9" fmla="*/ 89 h 89"/>
              <a:gd name="T10" fmla="*/ 154 w 154"/>
              <a:gd name="T11" fmla="*/ 0 h 89"/>
              <a:gd name="T12" fmla="*/ 77 w 154"/>
              <a:gd name="T13" fmla="*/ 4 h 89"/>
              <a:gd name="T14" fmla="*/ 145 w 154"/>
              <a:gd name="T15" fmla="*/ 83 h 89"/>
              <a:gd name="T16" fmla="*/ 77 w 154"/>
              <a:gd name="T17" fmla="*/ 80 h 89"/>
              <a:gd name="T18" fmla="*/ 9 w 154"/>
              <a:gd name="T19" fmla="*/ 83 h 89"/>
              <a:gd name="T20" fmla="*/ 9 w 154"/>
              <a:gd name="T21" fmla="*/ 6 h 89"/>
              <a:gd name="T22" fmla="*/ 77 w 154"/>
              <a:gd name="T23" fmla="*/ 10 h 89"/>
              <a:gd name="T24" fmla="*/ 145 w 154"/>
              <a:gd name="T25" fmla="*/ 6 h 89"/>
              <a:gd name="T26" fmla="*/ 145 w 154"/>
              <a:gd name="T27" fmla="*/ 8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4" h="89">
                <a:moveTo>
                  <a:pt x="77" y="4"/>
                </a:moveTo>
                <a:cubicBezTo>
                  <a:pt x="0" y="0"/>
                  <a:pt x="0" y="0"/>
                  <a:pt x="0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77" y="86"/>
                  <a:pt x="77" y="86"/>
                  <a:pt x="77" y="86"/>
                </a:cubicBezTo>
                <a:cubicBezTo>
                  <a:pt x="154" y="89"/>
                  <a:pt x="154" y="89"/>
                  <a:pt x="154" y="89"/>
                </a:cubicBezTo>
                <a:cubicBezTo>
                  <a:pt x="154" y="0"/>
                  <a:pt x="154" y="0"/>
                  <a:pt x="154" y="0"/>
                </a:cubicBezTo>
                <a:lnTo>
                  <a:pt x="77" y="4"/>
                </a:lnTo>
                <a:close/>
                <a:moveTo>
                  <a:pt x="145" y="83"/>
                </a:moveTo>
                <a:cubicBezTo>
                  <a:pt x="142" y="83"/>
                  <a:pt x="77" y="80"/>
                  <a:pt x="77" y="80"/>
                </a:cubicBezTo>
                <a:cubicBezTo>
                  <a:pt x="77" y="80"/>
                  <a:pt x="12" y="83"/>
                  <a:pt x="9" y="83"/>
                </a:cubicBezTo>
                <a:cubicBezTo>
                  <a:pt x="9" y="80"/>
                  <a:pt x="9" y="9"/>
                  <a:pt x="9" y="6"/>
                </a:cubicBezTo>
                <a:cubicBezTo>
                  <a:pt x="12" y="6"/>
                  <a:pt x="77" y="10"/>
                  <a:pt x="77" y="10"/>
                </a:cubicBezTo>
                <a:cubicBezTo>
                  <a:pt x="77" y="10"/>
                  <a:pt x="142" y="6"/>
                  <a:pt x="145" y="6"/>
                </a:cubicBezTo>
                <a:cubicBezTo>
                  <a:pt x="145" y="9"/>
                  <a:pt x="145" y="80"/>
                  <a:pt x="145" y="8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5" name="Freeform 118"/>
          <p:cNvSpPr>
            <a:spLocks/>
          </p:cNvSpPr>
          <p:nvPr/>
        </p:nvSpPr>
        <p:spPr bwMode="auto">
          <a:xfrm>
            <a:off x="5946775" y="2591372"/>
            <a:ext cx="161925" cy="242888"/>
          </a:xfrm>
          <a:custGeom>
            <a:avLst/>
            <a:gdLst>
              <a:gd name="T0" fmla="*/ 102 w 102"/>
              <a:gd name="T1" fmla="*/ 0 h 153"/>
              <a:gd name="T2" fmla="*/ 38 w 102"/>
              <a:gd name="T3" fmla="*/ 37 h 153"/>
              <a:gd name="T4" fmla="*/ 0 w 102"/>
              <a:gd name="T5" fmla="*/ 37 h 153"/>
              <a:gd name="T6" fmla="*/ 0 w 102"/>
              <a:gd name="T7" fmla="*/ 116 h 153"/>
              <a:gd name="T8" fmla="*/ 38 w 102"/>
              <a:gd name="T9" fmla="*/ 116 h 153"/>
              <a:gd name="T10" fmla="*/ 102 w 102"/>
              <a:gd name="T11" fmla="*/ 153 h 153"/>
              <a:gd name="T12" fmla="*/ 102 w 102"/>
              <a:gd name="T13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153">
                <a:moveTo>
                  <a:pt x="102" y="0"/>
                </a:moveTo>
                <a:lnTo>
                  <a:pt x="38" y="37"/>
                </a:lnTo>
                <a:lnTo>
                  <a:pt x="0" y="37"/>
                </a:lnTo>
                <a:lnTo>
                  <a:pt x="0" y="116"/>
                </a:lnTo>
                <a:lnTo>
                  <a:pt x="38" y="116"/>
                </a:lnTo>
                <a:lnTo>
                  <a:pt x="102" y="153"/>
                </a:lnTo>
                <a:lnTo>
                  <a:pt x="102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6" name="Rectangle 119"/>
          <p:cNvSpPr>
            <a:spLocks noChangeArrowheads="1"/>
          </p:cNvSpPr>
          <p:nvPr/>
        </p:nvSpPr>
        <p:spPr bwMode="auto">
          <a:xfrm>
            <a:off x="6134100" y="2651697"/>
            <a:ext cx="17463" cy="1222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7" name="Rectangle 120"/>
          <p:cNvSpPr>
            <a:spLocks noChangeArrowheads="1"/>
          </p:cNvSpPr>
          <p:nvPr/>
        </p:nvSpPr>
        <p:spPr bwMode="auto">
          <a:xfrm>
            <a:off x="6172200" y="2635822"/>
            <a:ext cx="17463" cy="15398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8" name="Rectangle 121"/>
          <p:cNvSpPr>
            <a:spLocks noChangeArrowheads="1"/>
          </p:cNvSpPr>
          <p:nvPr/>
        </p:nvSpPr>
        <p:spPr bwMode="auto">
          <a:xfrm>
            <a:off x="6208713" y="2619947"/>
            <a:ext cx="17462" cy="1857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9" name="Freeform 122"/>
          <p:cNvSpPr>
            <a:spLocks/>
          </p:cNvSpPr>
          <p:nvPr/>
        </p:nvSpPr>
        <p:spPr bwMode="auto">
          <a:xfrm>
            <a:off x="6637338" y="2473897"/>
            <a:ext cx="233362" cy="487363"/>
          </a:xfrm>
          <a:custGeom>
            <a:avLst/>
            <a:gdLst>
              <a:gd name="T0" fmla="*/ 72 w 104"/>
              <a:gd name="T1" fmla="*/ 91 h 216"/>
              <a:gd name="T2" fmla="*/ 61 w 104"/>
              <a:gd name="T3" fmla="*/ 57 h 216"/>
              <a:gd name="T4" fmla="*/ 61 w 104"/>
              <a:gd name="T5" fmla="*/ 30 h 216"/>
              <a:gd name="T6" fmla="*/ 65 w 104"/>
              <a:gd name="T7" fmla="*/ 30 h 216"/>
              <a:gd name="T8" fmla="*/ 65 w 104"/>
              <a:gd name="T9" fmla="*/ 26 h 216"/>
              <a:gd name="T10" fmla="*/ 61 w 104"/>
              <a:gd name="T11" fmla="*/ 26 h 216"/>
              <a:gd name="T12" fmla="*/ 61 w 104"/>
              <a:gd name="T13" fmla="*/ 0 h 216"/>
              <a:gd name="T14" fmla="*/ 43 w 104"/>
              <a:gd name="T15" fmla="*/ 0 h 216"/>
              <a:gd name="T16" fmla="*/ 43 w 104"/>
              <a:gd name="T17" fmla="*/ 26 h 216"/>
              <a:gd name="T18" fmla="*/ 39 w 104"/>
              <a:gd name="T19" fmla="*/ 26 h 216"/>
              <a:gd name="T20" fmla="*/ 39 w 104"/>
              <a:gd name="T21" fmla="*/ 30 h 216"/>
              <a:gd name="T22" fmla="*/ 43 w 104"/>
              <a:gd name="T23" fmla="*/ 30 h 216"/>
              <a:gd name="T24" fmla="*/ 43 w 104"/>
              <a:gd name="T25" fmla="*/ 57 h 216"/>
              <a:gd name="T26" fmla="*/ 32 w 104"/>
              <a:gd name="T27" fmla="*/ 91 h 216"/>
              <a:gd name="T28" fmla="*/ 23 w 104"/>
              <a:gd name="T29" fmla="*/ 216 h 216"/>
              <a:gd name="T30" fmla="*/ 50 w 104"/>
              <a:gd name="T31" fmla="*/ 216 h 216"/>
              <a:gd name="T32" fmla="*/ 52 w 104"/>
              <a:gd name="T33" fmla="*/ 215 h 216"/>
              <a:gd name="T34" fmla="*/ 54 w 104"/>
              <a:gd name="T35" fmla="*/ 216 h 216"/>
              <a:gd name="T36" fmla="*/ 81 w 104"/>
              <a:gd name="T37" fmla="*/ 216 h 216"/>
              <a:gd name="T38" fmla="*/ 72 w 104"/>
              <a:gd name="T39" fmla="*/ 9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" h="216">
                <a:moveTo>
                  <a:pt x="72" y="91"/>
                </a:moveTo>
                <a:cubicBezTo>
                  <a:pt x="72" y="91"/>
                  <a:pt x="63" y="79"/>
                  <a:pt x="61" y="57"/>
                </a:cubicBezTo>
                <a:cubicBezTo>
                  <a:pt x="61" y="30"/>
                  <a:pt x="61" y="30"/>
                  <a:pt x="61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6"/>
                  <a:pt x="65" y="26"/>
                  <a:pt x="65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26"/>
                  <a:pt x="43" y="26"/>
                  <a:pt x="43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30"/>
                  <a:pt x="39" y="30"/>
                  <a:pt x="39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57"/>
                  <a:pt x="43" y="57"/>
                  <a:pt x="43" y="57"/>
                </a:cubicBezTo>
                <a:cubicBezTo>
                  <a:pt x="41" y="79"/>
                  <a:pt x="32" y="91"/>
                  <a:pt x="32" y="91"/>
                </a:cubicBezTo>
                <a:cubicBezTo>
                  <a:pt x="0" y="126"/>
                  <a:pt x="23" y="216"/>
                  <a:pt x="23" y="216"/>
                </a:cubicBezTo>
                <a:cubicBezTo>
                  <a:pt x="50" y="216"/>
                  <a:pt x="50" y="216"/>
                  <a:pt x="50" y="216"/>
                </a:cubicBezTo>
                <a:cubicBezTo>
                  <a:pt x="52" y="215"/>
                  <a:pt x="52" y="215"/>
                  <a:pt x="52" y="215"/>
                </a:cubicBezTo>
                <a:cubicBezTo>
                  <a:pt x="54" y="216"/>
                  <a:pt x="54" y="216"/>
                  <a:pt x="54" y="216"/>
                </a:cubicBezTo>
                <a:cubicBezTo>
                  <a:pt x="81" y="216"/>
                  <a:pt x="81" y="216"/>
                  <a:pt x="81" y="216"/>
                </a:cubicBezTo>
                <a:cubicBezTo>
                  <a:pt x="81" y="216"/>
                  <a:pt x="104" y="126"/>
                  <a:pt x="72" y="9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0" name="Freeform 123"/>
          <p:cNvSpPr>
            <a:spLocks/>
          </p:cNvSpPr>
          <p:nvPr/>
        </p:nvSpPr>
        <p:spPr bwMode="auto">
          <a:xfrm>
            <a:off x="7407275" y="2564385"/>
            <a:ext cx="61913" cy="77787"/>
          </a:xfrm>
          <a:custGeom>
            <a:avLst/>
            <a:gdLst>
              <a:gd name="T0" fmla="*/ 6 w 27"/>
              <a:gd name="T1" fmla="*/ 33 h 35"/>
              <a:gd name="T2" fmla="*/ 6 w 27"/>
              <a:gd name="T3" fmla="*/ 33 h 35"/>
              <a:gd name="T4" fmla="*/ 17 w 27"/>
              <a:gd name="T5" fmla="*/ 28 h 35"/>
              <a:gd name="T6" fmla="*/ 25 w 27"/>
              <a:gd name="T7" fmla="*/ 14 h 35"/>
              <a:gd name="T8" fmla="*/ 20 w 27"/>
              <a:gd name="T9" fmla="*/ 3 h 35"/>
              <a:gd name="T10" fmla="*/ 17 w 27"/>
              <a:gd name="T11" fmla="*/ 2 h 35"/>
              <a:gd name="T12" fmla="*/ 5 w 27"/>
              <a:gd name="T13" fmla="*/ 6 h 35"/>
              <a:gd name="T14" fmla="*/ 2 w 27"/>
              <a:gd name="T15" fmla="*/ 21 h 35"/>
              <a:gd name="T16" fmla="*/ 6 w 27"/>
              <a:gd name="T17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35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11" y="35"/>
                  <a:pt x="15" y="32"/>
                  <a:pt x="17" y="28"/>
                </a:cubicBezTo>
                <a:cubicBezTo>
                  <a:pt x="25" y="14"/>
                  <a:pt x="25" y="14"/>
                  <a:pt x="25" y="14"/>
                </a:cubicBezTo>
                <a:cubicBezTo>
                  <a:pt x="27" y="10"/>
                  <a:pt x="24" y="4"/>
                  <a:pt x="20" y="3"/>
                </a:cubicBezTo>
                <a:cubicBezTo>
                  <a:pt x="17" y="2"/>
                  <a:pt x="17" y="2"/>
                  <a:pt x="17" y="2"/>
                </a:cubicBezTo>
                <a:cubicBezTo>
                  <a:pt x="13" y="0"/>
                  <a:pt x="7" y="2"/>
                  <a:pt x="5" y="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26"/>
                  <a:pt x="1" y="31"/>
                  <a:pt x="6" y="3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1" name="Freeform 124"/>
          <p:cNvSpPr>
            <a:spLocks/>
          </p:cNvSpPr>
          <p:nvPr/>
        </p:nvSpPr>
        <p:spPr bwMode="auto">
          <a:xfrm>
            <a:off x="7396163" y="2638997"/>
            <a:ext cx="34925" cy="33338"/>
          </a:xfrm>
          <a:custGeom>
            <a:avLst/>
            <a:gdLst>
              <a:gd name="T0" fmla="*/ 14 w 15"/>
              <a:gd name="T1" fmla="*/ 10 h 15"/>
              <a:gd name="T2" fmla="*/ 10 w 15"/>
              <a:gd name="T3" fmla="*/ 1 h 15"/>
              <a:gd name="T4" fmla="*/ 1 w 15"/>
              <a:gd name="T5" fmla="*/ 5 h 15"/>
              <a:gd name="T6" fmla="*/ 5 w 15"/>
              <a:gd name="T7" fmla="*/ 13 h 15"/>
              <a:gd name="T8" fmla="*/ 14 w 15"/>
              <a:gd name="T9" fmla="*/ 1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4" y="10"/>
                </a:moveTo>
                <a:cubicBezTo>
                  <a:pt x="15" y="6"/>
                  <a:pt x="13" y="2"/>
                  <a:pt x="10" y="1"/>
                </a:cubicBezTo>
                <a:cubicBezTo>
                  <a:pt x="7" y="0"/>
                  <a:pt x="3" y="1"/>
                  <a:pt x="1" y="5"/>
                </a:cubicBezTo>
                <a:cubicBezTo>
                  <a:pt x="0" y="8"/>
                  <a:pt x="2" y="12"/>
                  <a:pt x="5" y="13"/>
                </a:cubicBezTo>
                <a:cubicBezTo>
                  <a:pt x="8" y="15"/>
                  <a:pt x="12" y="13"/>
                  <a:pt x="14" y="1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2" name="Freeform 125"/>
          <p:cNvSpPr>
            <a:spLocks/>
          </p:cNvSpPr>
          <p:nvPr/>
        </p:nvSpPr>
        <p:spPr bwMode="auto">
          <a:xfrm>
            <a:off x="7319963" y="2635822"/>
            <a:ext cx="76200" cy="47625"/>
          </a:xfrm>
          <a:custGeom>
            <a:avLst/>
            <a:gdLst>
              <a:gd name="T0" fmla="*/ 33 w 34"/>
              <a:gd name="T1" fmla="*/ 8 h 21"/>
              <a:gd name="T2" fmla="*/ 24 w 34"/>
              <a:gd name="T3" fmla="*/ 1 h 21"/>
              <a:gd name="T4" fmla="*/ 8 w 34"/>
              <a:gd name="T5" fmla="*/ 0 h 21"/>
              <a:gd name="T6" fmla="*/ 0 w 34"/>
              <a:gd name="T7" fmla="*/ 10 h 21"/>
              <a:gd name="T8" fmla="*/ 0 w 34"/>
              <a:gd name="T9" fmla="*/ 12 h 21"/>
              <a:gd name="T10" fmla="*/ 10 w 34"/>
              <a:gd name="T11" fmla="*/ 21 h 21"/>
              <a:gd name="T12" fmla="*/ 25 w 34"/>
              <a:gd name="T13" fmla="*/ 18 h 21"/>
              <a:gd name="T14" fmla="*/ 33 w 34"/>
              <a:gd name="T15" fmla="*/ 9 h 21"/>
              <a:gd name="T16" fmla="*/ 33 w 34"/>
              <a:gd name="T17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1">
                <a:moveTo>
                  <a:pt x="33" y="8"/>
                </a:moveTo>
                <a:cubicBezTo>
                  <a:pt x="33" y="3"/>
                  <a:pt x="29" y="1"/>
                  <a:pt x="24" y="1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5"/>
                  <a:pt x="0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7"/>
                  <a:pt x="5" y="21"/>
                  <a:pt x="10" y="21"/>
                </a:cubicBezTo>
                <a:cubicBezTo>
                  <a:pt x="25" y="18"/>
                  <a:pt x="25" y="18"/>
                  <a:pt x="25" y="18"/>
                </a:cubicBezTo>
                <a:cubicBezTo>
                  <a:pt x="30" y="17"/>
                  <a:pt x="34" y="14"/>
                  <a:pt x="33" y="9"/>
                </a:cubicBezTo>
                <a:lnTo>
                  <a:pt x="33" y="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3" name="Freeform 126"/>
          <p:cNvSpPr>
            <a:spLocks/>
          </p:cNvSpPr>
          <p:nvPr/>
        </p:nvSpPr>
        <p:spPr bwMode="auto">
          <a:xfrm>
            <a:off x="7410450" y="2662810"/>
            <a:ext cx="65088" cy="79375"/>
          </a:xfrm>
          <a:custGeom>
            <a:avLst/>
            <a:gdLst>
              <a:gd name="T0" fmla="*/ 5 w 29"/>
              <a:gd name="T1" fmla="*/ 3 h 35"/>
              <a:gd name="T2" fmla="*/ 5 w 29"/>
              <a:gd name="T3" fmla="*/ 3 h 35"/>
              <a:gd name="T4" fmla="*/ 3 w 29"/>
              <a:gd name="T5" fmla="*/ 15 h 35"/>
              <a:gd name="T6" fmla="*/ 9 w 29"/>
              <a:gd name="T7" fmla="*/ 29 h 35"/>
              <a:gd name="T8" fmla="*/ 21 w 29"/>
              <a:gd name="T9" fmla="*/ 33 h 35"/>
              <a:gd name="T10" fmla="*/ 23 w 29"/>
              <a:gd name="T11" fmla="*/ 31 h 35"/>
              <a:gd name="T12" fmla="*/ 27 w 29"/>
              <a:gd name="T13" fmla="*/ 19 h 35"/>
              <a:gd name="T14" fmla="*/ 17 w 29"/>
              <a:gd name="T15" fmla="*/ 7 h 35"/>
              <a:gd name="T16" fmla="*/ 5 w 29"/>
              <a:gd name="T17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35">
                <a:moveTo>
                  <a:pt x="5" y="3"/>
                </a:moveTo>
                <a:cubicBezTo>
                  <a:pt x="5" y="3"/>
                  <a:pt x="5" y="3"/>
                  <a:pt x="5" y="3"/>
                </a:cubicBezTo>
                <a:cubicBezTo>
                  <a:pt x="1" y="6"/>
                  <a:pt x="0" y="11"/>
                  <a:pt x="3" y="15"/>
                </a:cubicBezTo>
                <a:cubicBezTo>
                  <a:pt x="9" y="29"/>
                  <a:pt x="9" y="29"/>
                  <a:pt x="9" y="29"/>
                </a:cubicBezTo>
                <a:cubicBezTo>
                  <a:pt x="11" y="34"/>
                  <a:pt x="17" y="35"/>
                  <a:pt x="21" y="33"/>
                </a:cubicBezTo>
                <a:cubicBezTo>
                  <a:pt x="23" y="31"/>
                  <a:pt x="23" y="31"/>
                  <a:pt x="23" y="31"/>
                </a:cubicBezTo>
                <a:cubicBezTo>
                  <a:pt x="28" y="29"/>
                  <a:pt x="29" y="23"/>
                  <a:pt x="27" y="19"/>
                </a:cubicBezTo>
                <a:cubicBezTo>
                  <a:pt x="17" y="7"/>
                  <a:pt x="17" y="7"/>
                  <a:pt x="17" y="7"/>
                </a:cubicBezTo>
                <a:cubicBezTo>
                  <a:pt x="14" y="2"/>
                  <a:pt x="10" y="0"/>
                  <a:pt x="5" y="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4" name="Freeform 127"/>
          <p:cNvSpPr>
            <a:spLocks noEditPoints="1"/>
          </p:cNvSpPr>
          <p:nvPr/>
        </p:nvSpPr>
        <p:spPr bwMode="auto">
          <a:xfrm>
            <a:off x="7302500" y="2540572"/>
            <a:ext cx="220663" cy="361950"/>
          </a:xfrm>
          <a:custGeom>
            <a:avLst/>
            <a:gdLst>
              <a:gd name="T0" fmla="*/ 82 w 98"/>
              <a:gd name="T1" fmla="*/ 142 h 160"/>
              <a:gd name="T2" fmla="*/ 75 w 98"/>
              <a:gd name="T3" fmla="*/ 142 h 160"/>
              <a:gd name="T4" fmla="*/ 71 w 98"/>
              <a:gd name="T5" fmla="*/ 137 h 160"/>
              <a:gd name="T6" fmla="*/ 56 w 98"/>
              <a:gd name="T7" fmla="*/ 137 h 160"/>
              <a:gd name="T8" fmla="*/ 56 w 98"/>
              <a:gd name="T9" fmla="*/ 98 h 160"/>
              <a:gd name="T10" fmla="*/ 98 w 98"/>
              <a:gd name="T11" fmla="*/ 49 h 160"/>
              <a:gd name="T12" fmla="*/ 49 w 98"/>
              <a:gd name="T13" fmla="*/ 0 h 160"/>
              <a:gd name="T14" fmla="*/ 0 w 98"/>
              <a:gd name="T15" fmla="*/ 49 h 160"/>
              <a:gd name="T16" fmla="*/ 42 w 98"/>
              <a:gd name="T17" fmla="*/ 98 h 160"/>
              <a:gd name="T18" fmla="*/ 42 w 98"/>
              <a:gd name="T19" fmla="*/ 137 h 160"/>
              <a:gd name="T20" fmla="*/ 27 w 98"/>
              <a:gd name="T21" fmla="*/ 137 h 160"/>
              <a:gd name="T22" fmla="*/ 23 w 98"/>
              <a:gd name="T23" fmla="*/ 142 h 160"/>
              <a:gd name="T24" fmla="*/ 16 w 98"/>
              <a:gd name="T25" fmla="*/ 142 h 160"/>
              <a:gd name="T26" fmla="*/ 11 w 98"/>
              <a:gd name="T27" fmla="*/ 146 h 160"/>
              <a:gd name="T28" fmla="*/ 8 w 98"/>
              <a:gd name="T29" fmla="*/ 155 h 160"/>
              <a:gd name="T30" fmla="*/ 13 w 98"/>
              <a:gd name="T31" fmla="*/ 160 h 160"/>
              <a:gd name="T32" fmla="*/ 85 w 98"/>
              <a:gd name="T33" fmla="*/ 160 h 160"/>
              <a:gd name="T34" fmla="*/ 90 w 98"/>
              <a:gd name="T35" fmla="*/ 155 h 160"/>
              <a:gd name="T36" fmla="*/ 87 w 98"/>
              <a:gd name="T37" fmla="*/ 146 h 160"/>
              <a:gd name="T38" fmla="*/ 82 w 98"/>
              <a:gd name="T39" fmla="*/ 142 h 160"/>
              <a:gd name="T40" fmla="*/ 2 w 98"/>
              <a:gd name="T41" fmla="*/ 49 h 160"/>
              <a:gd name="T42" fmla="*/ 49 w 98"/>
              <a:gd name="T43" fmla="*/ 2 h 160"/>
              <a:gd name="T44" fmla="*/ 96 w 98"/>
              <a:gd name="T45" fmla="*/ 49 h 160"/>
              <a:gd name="T46" fmla="*/ 49 w 98"/>
              <a:gd name="T47" fmla="*/ 97 h 160"/>
              <a:gd name="T48" fmla="*/ 2 w 98"/>
              <a:gd name="T49" fmla="*/ 4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8" h="160">
                <a:moveTo>
                  <a:pt x="82" y="142"/>
                </a:moveTo>
                <a:cubicBezTo>
                  <a:pt x="75" y="142"/>
                  <a:pt x="75" y="142"/>
                  <a:pt x="75" y="142"/>
                </a:cubicBezTo>
                <a:cubicBezTo>
                  <a:pt x="75" y="139"/>
                  <a:pt x="73" y="137"/>
                  <a:pt x="71" y="137"/>
                </a:cubicBezTo>
                <a:cubicBezTo>
                  <a:pt x="56" y="137"/>
                  <a:pt x="56" y="137"/>
                  <a:pt x="56" y="137"/>
                </a:cubicBezTo>
                <a:cubicBezTo>
                  <a:pt x="56" y="98"/>
                  <a:pt x="56" y="98"/>
                  <a:pt x="56" y="98"/>
                </a:cubicBezTo>
                <a:cubicBezTo>
                  <a:pt x="80" y="95"/>
                  <a:pt x="98" y="74"/>
                  <a:pt x="98" y="49"/>
                </a:cubicBezTo>
                <a:cubicBezTo>
                  <a:pt x="98" y="22"/>
                  <a:pt x="76" y="0"/>
                  <a:pt x="49" y="0"/>
                </a:cubicBezTo>
                <a:cubicBezTo>
                  <a:pt x="22" y="0"/>
                  <a:pt x="0" y="22"/>
                  <a:pt x="0" y="49"/>
                </a:cubicBezTo>
                <a:cubicBezTo>
                  <a:pt x="0" y="74"/>
                  <a:pt x="18" y="95"/>
                  <a:pt x="42" y="98"/>
                </a:cubicBezTo>
                <a:cubicBezTo>
                  <a:pt x="42" y="137"/>
                  <a:pt x="42" y="137"/>
                  <a:pt x="42" y="137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5" y="137"/>
                  <a:pt x="23" y="139"/>
                  <a:pt x="23" y="142"/>
                </a:cubicBezTo>
                <a:cubicBezTo>
                  <a:pt x="16" y="142"/>
                  <a:pt x="16" y="142"/>
                  <a:pt x="16" y="142"/>
                </a:cubicBezTo>
                <a:cubicBezTo>
                  <a:pt x="13" y="142"/>
                  <a:pt x="11" y="144"/>
                  <a:pt x="11" y="146"/>
                </a:cubicBezTo>
                <a:cubicBezTo>
                  <a:pt x="8" y="155"/>
                  <a:pt x="8" y="155"/>
                  <a:pt x="8" y="155"/>
                </a:cubicBezTo>
                <a:cubicBezTo>
                  <a:pt x="8" y="158"/>
                  <a:pt x="10" y="160"/>
                  <a:pt x="13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8" y="160"/>
                  <a:pt x="90" y="158"/>
                  <a:pt x="90" y="155"/>
                </a:cubicBezTo>
                <a:cubicBezTo>
                  <a:pt x="87" y="146"/>
                  <a:pt x="87" y="146"/>
                  <a:pt x="87" y="146"/>
                </a:cubicBezTo>
                <a:cubicBezTo>
                  <a:pt x="87" y="144"/>
                  <a:pt x="85" y="142"/>
                  <a:pt x="82" y="142"/>
                </a:cubicBezTo>
                <a:close/>
                <a:moveTo>
                  <a:pt x="2" y="49"/>
                </a:moveTo>
                <a:cubicBezTo>
                  <a:pt x="2" y="23"/>
                  <a:pt x="23" y="2"/>
                  <a:pt x="49" y="2"/>
                </a:cubicBezTo>
                <a:cubicBezTo>
                  <a:pt x="75" y="2"/>
                  <a:pt x="96" y="23"/>
                  <a:pt x="96" y="49"/>
                </a:cubicBezTo>
                <a:cubicBezTo>
                  <a:pt x="96" y="75"/>
                  <a:pt x="75" y="97"/>
                  <a:pt x="49" y="97"/>
                </a:cubicBezTo>
                <a:cubicBezTo>
                  <a:pt x="23" y="97"/>
                  <a:pt x="2" y="75"/>
                  <a:pt x="2" y="4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5" name="Freeform 128"/>
          <p:cNvSpPr>
            <a:spLocks/>
          </p:cNvSpPr>
          <p:nvPr/>
        </p:nvSpPr>
        <p:spPr bwMode="auto">
          <a:xfrm>
            <a:off x="7856538" y="2615185"/>
            <a:ext cx="134937" cy="120650"/>
          </a:xfrm>
          <a:custGeom>
            <a:avLst/>
            <a:gdLst>
              <a:gd name="T0" fmla="*/ 57 w 60"/>
              <a:gd name="T1" fmla="*/ 8 h 53"/>
              <a:gd name="T2" fmla="*/ 4 w 60"/>
              <a:gd name="T3" fmla="*/ 0 h 53"/>
              <a:gd name="T4" fmla="*/ 0 w 60"/>
              <a:gd name="T5" fmla="*/ 4 h 53"/>
              <a:gd name="T6" fmla="*/ 0 w 60"/>
              <a:gd name="T7" fmla="*/ 49 h 53"/>
              <a:gd name="T8" fmla="*/ 4 w 60"/>
              <a:gd name="T9" fmla="*/ 53 h 53"/>
              <a:gd name="T10" fmla="*/ 57 w 60"/>
              <a:gd name="T11" fmla="*/ 45 h 53"/>
              <a:gd name="T12" fmla="*/ 60 w 60"/>
              <a:gd name="T13" fmla="*/ 41 h 53"/>
              <a:gd name="T14" fmla="*/ 60 w 60"/>
              <a:gd name="T15" fmla="*/ 12 h 53"/>
              <a:gd name="T16" fmla="*/ 57 w 60"/>
              <a:gd name="T17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7" y="8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1"/>
                  <a:pt x="2" y="53"/>
                  <a:pt x="4" y="53"/>
                </a:cubicBezTo>
                <a:cubicBezTo>
                  <a:pt x="57" y="45"/>
                  <a:pt x="57" y="45"/>
                  <a:pt x="57" y="45"/>
                </a:cubicBezTo>
                <a:cubicBezTo>
                  <a:pt x="59" y="45"/>
                  <a:pt x="60" y="43"/>
                  <a:pt x="60" y="41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0"/>
                  <a:pt x="59" y="8"/>
                  <a:pt x="57" y="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6" name="Freeform 129"/>
          <p:cNvSpPr>
            <a:spLocks/>
          </p:cNvSpPr>
          <p:nvPr/>
        </p:nvSpPr>
        <p:spPr bwMode="auto">
          <a:xfrm>
            <a:off x="8059738" y="2615185"/>
            <a:ext cx="134937" cy="120650"/>
          </a:xfrm>
          <a:custGeom>
            <a:avLst/>
            <a:gdLst>
              <a:gd name="T0" fmla="*/ 56 w 60"/>
              <a:gd name="T1" fmla="*/ 53 h 53"/>
              <a:gd name="T2" fmla="*/ 60 w 60"/>
              <a:gd name="T3" fmla="*/ 49 h 53"/>
              <a:gd name="T4" fmla="*/ 60 w 60"/>
              <a:gd name="T5" fmla="*/ 4 h 53"/>
              <a:gd name="T6" fmla="*/ 56 w 60"/>
              <a:gd name="T7" fmla="*/ 0 h 53"/>
              <a:gd name="T8" fmla="*/ 3 w 60"/>
              <a:gd name="T9" fmla="*/ 8 h 53"/>
              <a:gd name="T10" fmla="*/ 0 w 60"/>
              <a:gd name="T11" fmla="*/ 12 h 53"/>
              <a:gd name="T12" fmla="*/ 0 w 60"/>
              <a:gd name="T13" fmla="*/ 41 h 53"/>
              <a:gd name="T14" fmla="*/ 3 w 60"/>
              <a:gd name="T15" fmla="*/ 45 h 53"/>
              <a:gd name="T16" fmla="*/ 56 w 60"/>
              <a:gd name="T1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6" y="53"/>
                </a:moveTo>
                <a:cubicBezTo>
                  <a:pt x="58" y="53"/>
                  <a:pt x="60" y="51"/>
                  <a:pt x="60" y="49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ubicBezTo>
                  <a:pt x="3" y="8"/>
                  <a:pt x="3" y="8"/>
                  <a:pt x="3" y="8"/>
                </a:cubicBezTo>
                <a:cubicBezTo>
                  <a:pt x="1" y="8"/>
                  <a:pt x="0" y="10"/>
                  <a:pt x="0" y="12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3"/>
                  <a:pt x="1" y="45"/>
                  <a:pt x="3" y="45"/>
                </a:cubicBezTo>
                <a:lnTo>
                  <a:pt x="56" y="5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7" name="Freeform 130"/>
          <p:cNvSpPr>
            <a:spLocks/>
          </p:cNvSpPr>
          <p:nvPr/>
        </p:nvSpPr>
        <p:spPr bwMode="auto">
          <a:xfrm>
            <a:off x="8005763" y="2634235"/>
            <a:ext cx="41275" cy="82550"/>
          </a:xfrm>
          <a:custGeom>
            <a:avLst/>
            <a:gdLst>
              <a:gd name="T0" fmla="*/ 14 w 18"/>
              <a:gd name="T1" fmla="*/ 0 h 37"/>
              <a:gd name="T2" fmla="*/ 4 w 18"/>
              <a:gd name="T3" fmla="*/ 0 h 37"/>
              <a:gd name="T4" fmla="*/ 0 w 18"/>
              <a:gd name="T5" fmla="*/ 4 h 37"/>
              <a:gd name="T6" fmla="*/ 0 w 18"/>
              <a:gd name="T7" fmla="*/ 33 h 37"/>
              <a:gd name="T8" fmla="*/ 4 w 18"/>
              <a:gd name="T9" fmla="*/ 37 h 37"/>
              <a:gd name="T10" fmla="*/ 14 w 18"/>
              <a:gd name="T11" fmla="*/ 37 h 37"/>
              <a:gd name="T12" fmla="*/ 18 w 18"/>
              <a:gd name="T13" fmla="*/ 33 h 37"/>
              <a:gd name="T14" fmla="*/ 18 w 18"/>
              <a:gd name="T15" fmla="*/ 4 h 37"/>
              <a:gd name="T16" fmla="*/ 14 w 18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7">
                <a:moveTo>
                  <a:pt x="14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5"/>
                  <a:pt x="2" y="37"/>
                  <a:pt x="4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16" y="37"/>
                  <a:pt x="18" y="35"/>
                  <a:pt x="18" y="3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2"/>
                  <a:pt x="16" y="0"/>
                  <a:pt x="14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8" name="Freeform 131"/>
          <p:cNvSpPr>
            <a:spLocks/>
          </p:cNvSpPr>
          <p:nvPr/>
        </p:nvSpPr>
        <p:spPr bwMode="auto">
          <a:xfrm>
            <a:off x="7800975" y="2726310"/>
            <a:ext cx="184150" cy="107950"/>
          </a:xfrm>
          <a:custGeom>
            <a:avLst/>
            <a:gdLst>
              <a:gd name="T0" fmla="*/ 3 w 82"/>
              <a:gd name="T1" fmla="*/ 2 h 48"/>
              <a:gd name="T2" fmla="*/ 17 w 82"/>
              <a:gd name="T3" fmla="*/ 22 h 48"/>
              <a:gd name="T4" fmla="*/ 0 w 82"/>
              <a:gd name="T5" fmla="*/ 45 h 48"/>
              <a:gd name="T6" fmla="*/ 82 w 82"/>
              <a:gd name="T7" fmla="*/ 0 h 48"/>
              <a:gd name="T8" fmla="*/ 3 w 82"/>
              <a:gd name="T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3" y="2"/>
                </a:moveTo>
                <a:cubicBezTo>
                  <a:pt x="17" y="22"/>
                  <a:pt x="17" y="22"/>
                  <a:pt x="17" y="22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64" y="48"/>
                  <a:pt x="82" y="0"/>
                </a:cubicBezTo>
                <a:cubicBezTo>
                  <a:pt x="82" y="0"/>
                  <a:pt x="25" y="17"/>
                  <a:pt x="3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9" name="Freeform 132"/>
          <p:cNvSpPr>
            <a:spLocks/>
          </p:cNvSpPr>
          <p:nvPr/>
        </p:nvSpPr>
        <p:spPr bwMode="auto">
          <a:xfrm>
            <a:off x="8066088" y="2726310"/>
            <a:ext cx="185737" cy="107950"/>
          </a:xfrm>
          <a:custGeom>
            <a:avLst/>
            <a:gdLst>
              <a:gd name="T0" fmla="*/ 65 w 82"/>
              <a:gd name="T1" fmla="*/ 22 h 48"/>
              <a:gd name="T2" fmla="*/ 79 w 82"/>
              <a:gd name="T3" fmla="*/ 2 h 48"/>
              <a:gd name="T4" fmla="*/ 0 w 82"/>
              <a:gd name="T5" fmla="*/ 0 h 48"/>
              <a:gd name="T6" fmla="*/ 82 w 82"/>
              <a:gd name="T7" fmla="*/ 45 h 48"/>
              <a:gd name="T8" fmla="*/ 65 w 82"/>
              <a:gd name="T9" fmla="*/ 2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65" y="22"/>
                </a:moveTo>
                <a:cubicBezTo>
                  <a:pt x="79" y="2"/>
                  <a:pt x="79" y="2"/>
                  <a:pt x="79" y="2"/>
                </a:cubicBezTo>
                <a:cubicBezTo>
                  <a:pt x="57" y="17"/>
                  <a:pt x="0" y="0"/>
                  <a:pt x="0" y="0"/>
                </a:cubicBezTo>
                <a:cubicBezTo>
                  <a:pt x="18" y="48"/>
                  <a:pt x="82" y="45"/>
                  <a:pt x="82" y="45"/>
                </a:cubicBezTo>
                <a:lnTo>
                  <a:pt x="65" y="2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0" name="Freeform 133"/>
          <p:cNvSpPr>
            <a:spLocks/>
          </p:cNvSpPr>
          <p:nvPr/>
        </p:nvSpPr>
        <p:spPr bwMode="auto">
          <a:xfrm>
            <a:off x="849313" y="3185097"/>
            <a:ext cx="315912" cy="320675"/>
          </a:xfrm>
          <a:custGeom>
            <a:avLst/>
            <a:gdLst>
              <a:gd name="T0" fmla="*/ 199 w 199"/>
              <a:gd name="T1" fmla="*/ 133 h 202"/>
              <a:gd name="T2" fmla="*/ 199 w 199"/>
              <a:gd name="T3" fmla="*/ 102 h 202"/>
              <a:gd name="T4" fmla="*/ 135 w 199"/>
              <a:gd name="T5" fmla="*/ 102 h 202"/>
              <a:gd name="T6" fmla="*/ 135 w 199"/>
              <a:gd name="T7" fmla="*/ 114 h 202"/>
              <a:gd name="T8" fmla="*/ 81 w 199"/>
              <a:gd name="T9" fmla="*/ 114 h 202"/>
              <a:gd name="T10" fmla="*/ 81 w 199"/>
              <a:gd name="T11" fmla="*/ 81 h 202"/>
              <a:gd name="T12" fmla="*/ 137 w 199"/>
              <a:gd name="T13" fmla="*/ 81 h 202"/>
              <a:gd name="T14" fmla="*/ 137 w 199"/>
              <a:gd name="T15" fmla="*/ 18 h 202"/>
              <a:gd name="T16" fmla="*/ 56 w 199"/>
              <a:gd name="T17" fmla="*/ 18 h 202"/>
              <a:gd name="T18" fmla="*/ 56 w 199"/>
              <a:gd name="T19" fmla="*/ 0 h 202"/>
              <a:gd name="T20" fmla="*/ 0 w 199"/>
              <a:gd name="T21" fmla="*/ 0 h 202"/>
              <a:gd name="T22" fmla="*/ 0 w 199"/>
              <a:gd name="T23" fmla="*/ 81 h 202"/>
              <a:gd name="T24" fmla="*/ 56 w 199"/>
              <a:gd name="T25" fmla="*/ 81 h 202"/>
              <a:gd name="T26" fmla="*/ 56 w 199"/>
              <a:gd name="T27" fmla="*/ 202 h 202"/>
              <a:gd name="T28" fmla="*/ 81 w 199"/>
              <a:gd name="T29" fmla="*/ 202 h 202"/>
              <a:gd name="T30" fmla="*/ 81 w 199"/>
              <a:gd name="T31" fmla="*/ 172 h 202"/>
              <a:gd name="T32" fmla="*/ 135 w 199"/>
              <a:gd name="T33" fmla="*/ 172 h 202"/>
              <a:gd name="T34" fmla="*/ 135 w 199"/>
              <a:gd name="T35" fmla="*/ 183 h 202"/>
              <a:gd name="T36" fmla="*/ 199 w 199"/>
              <a:gd name="T37" fmla="*/ 183 h 202"/>
              <a:gd name="T38" fmla="*/ 199 w 199"/>
              <a:gd name="T39" fmla="*/ 152 h 202"/>
              <a:gd name="T40" fmla="*/ 135 w 199"/>
              <a:gd name="T41" fmla="*/ 152 h 202"/>
              <a:gd name="T42" fmla="*/ 135 w 199"/>
              <a:gd name="T43" fmla="*/ 163 h 202"/>
              <a:gd name="T44" fmla="*/ 81 w 199"/>
              <a:gd name="T45" fmla="*/ 163 h 202"/>
              <a:gd name="T46" fmla="*/ 81 w 199"/>
              <a:gd name="T47" fmla="*/ 122 h 202"/>
              <a:gd name="T48" fmla="*/ 135 w 199"/>
              <a:gd name="T49" fmla="*/ 122 h 202"/>
              <a:gd name="T50" fmla="*/ 135 w 199"/>
              <a:gd name="T51" fmla="*/ 133 h 202"/>
              <a:gd name="T52" fmla="*/ 199 w 199"/>
              <a:gd name="T53" fmla="*/ 133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9" h="202">
                <a:moveTo>
                  <a:pt x="199" y="133"/>
                </a:moveTo>
                <a:lnTo>
                  <a:pt x="199" y="102"/>
                </a:lnTo>
                <a:lnTo>
                  <a:pt x="135" y="102"/>
                </a:lnTo>
                <a:lnTo>
                  <a:pt x="135" y="114"/>
                </a:lnTo>
                <a:lnTo>
                  <a:pt x="81" y="114"/>
                </a:lnTo>
                <a:lnTo>
                  <a:pt x="81" y="81"/>
                </a:lnTo>
                <a:lnTo>
                  <a:pt x="137" y="81"/>
                </a:lnTo>
                <a:lnTo>
                  <a:pt x="137" y="18"/>
                </a:lnTo>
                <a:lnTo>
                  <a:pt x="56" y="18"/>
                </a:lnTo>
                <a:lnTo>
                  <a:pt x="56" y="0"/>
                </a:lnTo>
                <a:lnTo>
                  <a:pt x="0" y="0"/>
                </a:lnTo>
                <a:lnTo>
                  <a:pt x="0" y="81"/>
                </a:lnTo>
                <a:lnTo>
                  <a:pt x="56" y="81"/>
                </a:lnTo>
                <a:lnTo>
                  <a:pt x="56" y="202"/>
                </a:lnTo>
                <a:lnTo>
                  <a:pt x="81" y="202"/>
                </a:lnTo>
                <a:lnTo>
                  <a:pt x="81" y="172"/>
                </a:lnTo>
                <a:lnTo>
                  <a:pt x="135" y="172"/>
                </a:lnTo>
                <a:lnTo>
                  <a:pt x="135" y="183"/>
                </a:lnTo>
                <a:lnTo>
                  <a:pt x="199" y="183"/>
                </a:lnTo>
                <a:lnTo>
                  <a:pt x="199" y="152"/>
                </a:lnTo>
                <a:lnTo>
                  <a:pt x="135" y="152"/>
                </a:lnTo>
                <a:lnTo>
                  <a:pt x="135" y="163"/>
                </a:lnTo>
                <a:lnTo>
                  <a:pt x="81" y="163"/>
                </a:lnTo>
                <a:lnTo>
                  <a:pt x="81" y="122"/>
                </a:lnTo>
                <a:lnTo>
                  <a:pt x="135" y="122"/>
                </a:lnTo>
                <a:lnTo>
                  <a:pt x="135" y="133"/>
                </a:lnTo>
                <a:lnTo>
                  <a:pt x="199" y="13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1" name="Oval 134"/>
          <p:cNvSpPr>
            <a:spLocks noChangeArrowheads="1"/>
          </p:cNvSpPr>
          <p:nvPr/>
        </p:nvSpPr>
        <p:spPr bwMode="auto">
          <a:xfrm>
            <a:off x="1471613" y="3408935"/>
            <a:ext cx="66675" cy="650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2" name="Freeform 135"/>
          <p:cNvSpPr>
            <a:spLocks/>
          </p:cNvSpPr>
          <p:nvPr/>
        </p:nvSpPr>
        <p:spPr bwMode="auto">
          <a:xfrm>
            <a:off x="1454150" y="3234310"/>
            <a:ext cx="300038" cy="196850"/>
          </a:xfrm>
          <a:custGeom>
            <a:avLst/>
            <a:gdLst>
              <a:gd name="T0" fmla="*/ 0 w 133"/>
              <a:gd name="T1" fmla="*/ 87 h 87"/>
              <a:gd name="T2" fmla="*/ 7 w 133"/>
              <a:gd name="T3" fmla="*/ 87 h 87"/>
              <a:gd name="T4" fmla="*/ 22 w 133"/>
              <a:gd name="T5" fmla="*/ 75 h 87"/>
              <a:gd name="T6" fmla="*/ 38 w 133"/>
              <a:gd name="T7" fmla="*/ 87 h 87"/>
              <a:gd name="T8" fmla="*/ 133 w 133"/>
              <a:gd name="T9" fmla="*/ 87 h 87"/>
              <a:gd name="T10" fmla="*/ 133 w 133"/>
              <a:gd name="T11" fmla="*/ 0 h 87"/>
              <a:gd name="T12" fmla="*/ 0 w 133"/>
              <a:gd name="T13" fmla="*/ 0 h 87"/>
              <a:gd name="T14" fmla="*/ 0 w 133"/>
              <a:gd name="T1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3" h="87">
                <a:moveTo>
                  <a:pt x="0" y="87"/>
                </a:moveTo>
                <a:cubicBezTo>
                  <a:pt x="7" y="87"/>
                  <a:pt x="7" y="87"/>
                  <a:pt x="7" y="87"/>
                </a:cubicBezTo>
                <a:cubicBezTo>
                  <a:pt x="8" y="80"/>
                  <a:pt x="15" y="75"/>
                  <a:pt x="22" y="75"/>
                </a:cubicBezTo>
                <a:cubicBezTo>
                  <a:pt x="30" y="75"/>
                  <a:pt x="36" y="80"/>
                  <a:pt x="38" y="87"/>
                </a:cubicBezTo>
                <a:cubicBezTo>
                  <a:pt x="133" y="87"/>
                  <a:pt x="133" y="87"/>
                  <a:pt x="133" y="87"/>
                </a:cubicBezTo>
                <a:cubicBezTo>
                  <a:pt x="133" y="0"/>
                  <a:pt x="133" y="0"/>
                  <a:pt x="133" y="0"/>
                </a:cubicBezTo>
                <a:cubicBezTo>
                  <a:pt x="0" y="0"/>
                  <a:pt x="0" y="0"/>
                  <a:pt x="0" y="0"/>
                </a:cubicBezTo>
                <a:lnTo>
                  <a:pt x="0" y="8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3" name="Freeform 136"/>
          <p:cNvSpPr>
            <a:spLocks noEditPoints="1"/>
          </p:cNvSpPr>
          <p:nvPr/>
        </p:nvSpPr>
        <p:spPr bwMode="auto">
          <a:xfrm>
            <a:off x="1765300" y="3283522"/>
            <a:ext cx="130175" cy="147638"/>
          </a:xfrm>
          <a:custGeom>
            <a:avLst/>
            <a:gdLst>
              <a:gd name="T0" fmla="*/ 53 w 58"/>
              <a:gd name="T1" fmla="*/ 54 h 65"/>
              <a:gd name="T2" fmla="*/ 41 w 58"/>
              <a:gd name="T3" fmla="*/ 0 h 65"/>
              <a:gd name="T4" fmla="*/ 0 w 58"/>
              <a:gd name="T5" fmla="*/ 0 h 65"/>
              <a:gd name="T6" fmla="*/ 0 w 58"/>
              <a:gd name="T7" fmla="*/ 65 h 65"/>
              <a:gd name="T8" fmla="*/ 12 w 58"/>
              <a:gd name="T9" fmla="*/ 65 h 65"/>
              <a:gd name="T10" fmla="*/ 27 w 58"/>
              <a:gd name="T11" fmla="*/ 53 h 65"/>
              <a:gd name="T12" fmla="*/ 43 w 58"/>
              <a:gd name="T13" fmla="*/ 65 h 65"/>
              <a:gd name="T14" fmla="*/ 53 w 58"/>
              <a:gd name="T15" fmla="*/ 65 h 65"/>
              <a:gd name="T16" fmla="*/ 58 w 58"/>
              <a:gd name="T17" fmla="*/ 65 h 65"/>
              <a:gd name="T18" fmla="*/ 58 w 58"/>
              <a:gd name="T19" fmla="*/ 54 h 65"/>
              <a:gd name="T20" fmla="*/ 53 w 58"/>
              <a:gd name="T21" fmla="*/ 54 h 65"/>
              <a:gd name="T22" fmla="*/ 4 w 58"/>
              <a:gd name="T23" fmla="*/ 24 h 65"/>
              <a:gd name="T24" fmla="*/ 4 w 58"/>
              <a:gd name="T25" fmla="*/ 4 h 65"/>
              <a:gd name="T26" fmla="*/ 37 w 58"/>
              <a:gd name="T27" fmla="*/ 4 h 65"/>
              <a:gd name="T28" fmla="*/ 41 w 58"/>
              <a:gd name="T29" fmla="*/ 24 h 65"/>
              <a:gd name="T30" fmla="*/ 4 w 58"/>
              <a:gd name="T31" fmla="*/ 2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5">
                <a:moveTo>
                  <a:pt x="53" y="54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5"/>
                  <a:pt x="0" y="65"/>
                  <a:pt x="0" y="65"/>
                </a:cubicBezTo>
                <a:cubicBezTo>
                  <a:pt x="12" y="65"/>
                  <a:pt x="12" y="65"/>
                  <a:pt x="12" y="65"/>
                </a:cubicBezTo>
                <a:cubicBezTo>
                  <a:pt x="13" y="58"/>
                  <a:pt x="20" y="53"/>
                  <a:pt x="27" y="53"/>
                </a:cubicBezTo>
                <a:cubicBezTo>
                  <a:pt x="35" y="53"/>
                  <a:pt x="41" y="58"/>
                  <a:pt x="4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8" y="54"/>
                  <a:pt x="58" y="54"/>
                  <a:pt x="58" y="54"/>
                </a:cubicBezTo>
                <a:lnTo>
                  <a:pt x="53" y="54"/>
                </a:lnTo>
                <a:close/>
                <a:moveTo>
                  <a:pt x="4" y="24"/>
                </a:moveTo>
                <a:cubicBezTo>
                  <a:pt x="4" y="4"/>
                  <a:pt x="4" y="4"/>
                  <a:pt x="4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24"/>
                  <a:pt x="41" y="24"/>
                  <a:pt x="41" y="24"/>
                </a:cubicBezTo>
                <a:lnTo>
                  <a:pt x="4" y="2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4" name="Oval 137"/>
          <p:cNvSpPr>
            <a:spLocks noChangeArrowheads="1"/>
          </p:cNvSpPr>
          <p:nvPr/>
        </p:nvSpPr>
        <p:spPr bwMode="auto">
          <a:xfrm>
            <a:off x="1793875" y="3408935"/>
            <a:ext cx="66675" cy="650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5" name="Freeform 138"/>
          <p:cNvSpPr>
            <a:spLocks/>
          </p:cNvSpPr>
          <p:nvPr/>
        </p:nvSpPr>
        <p:spPr bwMode="auto">
          <a:xfrm>
            <a:off x="2192338" y="3132710"/>
            <a:ext cx="265112" cy="388937"/>
          </a:xfrm>
          <a:custGeom>
            <a:avLst/>
            <a:gdLst>
              <a:gd name="T0" fmla="*/ 116 w 118"/>
              <a:gd name="T1" fmla="*/ 14 h 172"/>
              <a:gd name="T2" fmla="*/ 118 w 118"/>
              <a:gd name="T3" fmla="*/ 9 h 172"/>
              <a:gd name="T4" fmla="*/ 97 w 118"/>
              <a:gd name="T5" fmla="*/ 2 h 172"/>
              <a:gd name="T6" fmla="*/ 92 w 118"/>
              <a:gd name="T7" fmla="*/ 0 h 172"/>
              <a:gd name="T8" fmla="*/ 90 w 118"/>
              <a:gd name="T9" fmla="*/ 5 h 172"/>
              <a:gd name="T10" fmla="*/ 76 w 118"/>
              <a:gd name="T11" fmla="*/ 46 h 172"/>
              <a:gd name="T12" fmla="*/ 0 w 118"/>
              <a:gd name="T13" fmla="*/ 46 h 172"/>
              <a:gd name="T14" fmla="*/ 53 w 118"/>
              <a:gd name="T15" fmla="*/ 107 h 172"/>
              <a:gd name="T16" fmla="*/ 53 w 118"/>
              <a:gd name="T17" fmla="*/ 164 h 172"/>
              <a:gd name="T18" fmla="*/ 17 w 118"/>
              <a:gd name="T19" fmla="*/ 172 h 172"/>
              <a:gd name="T20" fmla="*/ 95 w 118"/>
              <a:gd name="T21" fmla="*/ 172 h 172"/>
              <a:gd name="T22" fmla="*/ 60 w 118"/>
              <a:gd name="T23" fmla="*/ 164 h 172"/>
              <a:gd name="T24" fmla="*/ 60 w 118"/>
              <a:gd name="T25" fmla="*/ 107 h 172"/>
              <a:gd name="T26" fmla="*/ 112 w 118"/>
              <a:gd name="T27" fmla="*/ 46 h 172"/>
              <a:gd name="T28" fmla="*/ 82 w 118"/>
              <a:gd name="T29" fmla="*/ 46 h 172"/>
              <a:gd name="T30" fmla="*/ 95 w 118"/>
              <a:gd name="T31" fmla="*/ 6 h 172"/>
              <a:gd name="T32" fmla="*/ 116 w 118"/>
              <a:gd name="T33" fmla="*/ 1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8" h="172">
                <a:moveTo>
                  <a:pt x="116" y="14"/>
                </a:moveTo>
                <a:cubicBezTo>
                  <a:pt x="118" y="9"/>
                  <a:pt x="118" y="9"/>
                  <a:pt x="118" y="9"/>
                </a:cubicBezTo>
                <a:cubicBezTo>
                  <a:pt x="97" y="2"/>
                  <a:pt x="97" y="2"/>
                  <a:pt x="97" y="2"/>
                </a:cubicBezTo>
                <a:cubicBezTo>
                  <a:pt x="92" y="0"/>
                  <a:pt x="92" y="0"/>
                  <a:pt x="92" y="0"/>
                </a:cubicBezTo>
                <a:cubicBezTo>
                  <a:pt x="90" y="5"/>
                  <a:pt x="90" y="5"/>
                  <a:pt x="90" y="5"/>
                </a:cubicBezTo>
                <a:cubicBezTo>
                  <a:pt x="76" y="46"/>
                  <a:pt x="76" y="46"/>
                  <a:pt x="76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64"/>
                  <a:pt x="53" y="164"/>
                  <a:pt x="53" y="164"/>
                </a:cubicBezTo>
                <a:cubicBezTo>
                  <a:pt x="36" y="164"/>
                  <a:pt x="22" y="168"/>
                  <a:pt x="17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0" y="168"/>
                  <a:pt x="76" y="164"/>
                  <a:pt x="60" y="164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95" y="6"/>
                  <a:pt x="95" y="6"/>
                  <a:pt x="95" y="6"/>
                </a:cubicBezTo>
                <a:lnTo>
                  <a:pt x="116" y="1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6" name="Freeform 139"/>
          <p:cNvSpPr>
            <a:spLocks/>
          </p:cNvSpPr>
          <p:nvPr/>
        </p:nvSpPr>
        <p:spPr bwMode="auto">
          <a:xfrm>
            <a:off x="2789238" y="3200972"/>
            <a:ext cx="333375" cy="279400"/>
          </a:xfrm>
          <a:custGeom>
            <a:avLst/>
            <a:gdLst>
              <a:gd name="T0" fmla="*/ 145 w 148"/>
              <a:gd name="T1" fmla="*/ 54 h 124"/>
              <a:gd name="T2" fmla="*/ 143 w 148"/>
              <a:gd name="T3" fmla="*/ 48 h 124"/>
              <a:gd name="T4" fmla="*/ 148 w 148"/>
              <a:gd name="T5" fmla="*/ 36 h 124"/>
              <a:gd name="T6" fmla="*/ 130 w 148"/>
              <a:gd name="T7" fmla="*/ 18 h 124"/>
              <a:gd name="T8" fmla="*/ 118 w 148"/>
              <a:gd name="T9" fmla="*/ 23 h 124"/>
              <a:gd name="T10" fmla="*/ 104 w 148"/>
              <a:gd name="T11" fmla="*/ 10 h 124"/>
              <a:gd name="T12" fmla="*/ 97 w 148"/>
              <a:gd name="T13" fmla="*/ 12 h 124"/>
              <a:gd name="T14" fmla="*/ 76 w 148"/>
              <a:gd name="T15" fmla="*/ 0 h 124"/>
              <a:gd name="T16" fmla="*/ 56 w 148"/>
              <a:gd name="T17" fmla="*/ 10 h 124"/>
              <a:gd name="T18" fmla="*/ 49 w 148"/>
              <a:gd name="T19" fmla="*/ 8 h 124"/>
              <a:gd name="T20" fmla="*/ 37 w 148"/>
              <a:gd name="T21" fmla="*/ 20 h 124"/>
              <a:gd name="T22" fmla="*/ 38 w 148"/>
              <a:gd name="T23" fmla="*/ 24 h 124"/>
              <a:gd name="T24" fmla="*/ 36 w 148"/>
              <a:gd name="T25" fmla="*/ 24 h 124"/>
              <a:gd name="T26" fmla="*/ 18 w 148"/>
              <a:gd name="T27" fmla="*/ 43 h 124"/>
              <a:gd name="T28" fmla="*/ 18 w 148"/>
              <a:gd name="T29" fmla="*/ 44 h 124"/>
              <a:gd name="T30" fmla="*/ 0 w 148"/>
              <a:gd name="T31" fmla="*/ 65 h 124"/>
              <a:gd name="T32" fmla="*/ 16 w 148"/>
              <a:gd name="T33" fmla="*/ 85 h 124"/>
              <a:gd name="T34" fmla="*/ 31 w 148"/>
              <a:gd name="T35" fmla="*/ 96 h 124"/>
              <a:gd name="T36" fmla="*/ 35 w 148"/>
              <a:gd name="T37" fmla="*/ 95 h 124"/>
              <a:gd name="T38" fmla="*/ 35 w 148"/>
              <a:gd name="T39" fmla="*/ 97 h 124"/>
              <a:gd name="T40" fmla="*/ 53 w 148"/>
              <a:gd name="T41" fmla="*/ 114 h 124"/>
              <a:gd name="T42" fmla="*/ 67 w 148"/>
              <a:gd name="T43" fmla="*/ 107 h 124"/>
              <a:gd name="T44" fmla="*/ 76 w 148"/>
              <a:gd name="T45" fmla="*/ 111 h 124"/>
              <a:gd name="T46" fmla="*/ 83 w 148"/>
              <a:gd name="T47" fmla="*/ 109 h 124"/>
              <a:gd name="T48" fmla="*/ 100 w 148"/>
              <a:gd name="T49" fmla="*/ 124 h 124"/>
              <a:gd name="T50" fmla="*/ 91 w 148"/>
              <a:gd name="T51" fmla="*/ 108 h 124"/>
              <a:gd name="T52" fmla="*/ 100 w 148"/>
              <a:gd name="T53" fmla="*/ 110 h 124"/>
              <a:gd name="T54" fmla="*/ 118 w 148"/>
              <a:gd name="T55" fmla="*/ 94 h 124"/>
              <a:gd name="T56" fmla="*/ 122 w 148"/>
              <a:gd name="T57" fmla="*/ 94 h 124"/>
              <a:gd name="T58" fmla="*/ 143 w 148"/>
              <a:gd name="T59" fmla="*/ 74 h 124"/>
              <a:gd name="T60" fmla="*/ 139 w 148"/>
              <a:gd name="T61" fmla="*/ 63 h 124"/>
              <a:gd name="T62" fmla="*/ 145 w 148"/>
              <a:gd name="T63" fmla="*/ 5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8" h="124">
                <a:moveTo>
                  <a:pt x="145" y="54"/>
                </a:moveTo>
                <a:cubicBezTo>
                  <a:pt x="145" y="52"/>
                  <a:pt x="144" y="50"/>
                  <a:pt x="143" y="48"/>
                </a:cubicBezTo>
                <a:cubicBezTo>
                  <a:pt x="146" y="45"/>
                  <a:pt x="148" y="41"/>
                  <a:pt x="148" y="36"/>
                </a:cubicBezTo>
                <a:cubicBezTo>
                  <a:pt x="148" y="26"/>
                  <a:pt x="140" y="18"/>
                  <a:pt x="130" y="18"/>
                </a:cubicBezTo>
                <a:cubicBezTo>
                  <a:pt x="125" y="18"/>
                  <a:pt x="121" y="20"/>
                  <a:pt x="118" y="23"/>
                </a:cubicBezTo>
                <a:cubicBezTo>
                  <a:pt x="117" y="16"/>
                  <a:pt x="111" y="10"/>
                  <a:pt x="104" y="10"/>
                </a:cubicBezTo>
                <a:cubicBezTo>
                  <a:pt x="102" y="10"/>
                  <a:pt x="99" y="11"/>
                  <a:pt x="97" y="12"/>
                </a:cubicBezTo>
                <a:cubicBezTo>
                  <a:pt x="93" y="5"/>
                  <a:pt x="85" y="0"/>
                  <a:pt x="76" y="0"/>
                </a:cubicBezTo>
                <a:cubicBezTo>
                  <a:pt x="68" y="0"/>
                  <a:pt x="61" y="4"/>
                  <a:pt x="56" y="10"/>
                </a:cubicBezTo>
                <a:cubicBezTo>
                  <a:pt x="54" y="9"/>
                  <a:pt x="52" y="8"/>
                  <a:pt x="49" y="8"/>
                </a:cubicBezTo>
                <a:cubicBezTo>
                  <a:pt x="42" y="8"/>
                  <a:pt x="37" y="13"/>
                  <a:pt x="37" y="20"/>
                </a:cubicBezTo>
                <a:cubicBezTo>
                  <a:pt x="37" y="21"/>
                  <a:pt x="37" y="23"/>
                  <a:pt x="38" y="24"/>
                </a:cubicBezTo>
                <a:cubicBezTo>
                  <a:pt x="37" y="24"/>
                  <a:pt x="37" y="24"/>
                  <a:pt x="36" y="24"/>
                </a:cubicBezTo>
                <a:cubicBezTo>
                  <a:pt x="26" y="24"/>
                  <a:pt x="18" y="32"/>
                  <a:pt x="18" y="43"/>
                </a:cubicBezTo>
                <a:cubicBezTo>
                  <a:pt x="18" y="43"/>
                  <a:pt x="18" y="44"/>
                  <a:pt x="18" y="44"/>
                </a:cubicBezTo>
                <a:cubicBezTo>
                  <a:pt x="8" y="45"/>
                  <a:pt x="0" y="54"/>
                  <a:pt x="0" y="65"/>
                </a:cubicBezTo>
                <a:cubicBezTo>
                  <a:pt x="0" y="75"/>
                  <a:pt x="7" y="83"/>
                  <a:pt x="16" y="85"/>
                </a:cubicBezTo>
                <a:cubicBezTo>
                  <a:pt x="18" y="91"/>
                  <a:pt x="24" y="96"/>
                  <a:pt x="31" y="96"/>
                </a:cubicBezTo>
                <a:cubicBezTo>
                  <a:pt x="33" y="96"/>
                  <a:pt x="34" y="95"/>
                  <a:pt x="35" y="95"/>
                </a:cubicBezTo>
                <a:cubicBezTo>
                  <a:pt x="35" y="96"/>
                  <a:pt x="35" y="96"/>
                  <a:pt x="35" y="97"/>
                </a:cubicBezTo>
                <a:cubicBezTo>
                  <a:pt x="35" y="106"/>
                  <a:pt x="43" y="114"/>
                  <a:pt x="53" y="114"/>
                </a:cubicBezTo>
                <a:cubicBezTo>
                  <a:pt x="59" y="114"/>
                  <a:pt x="64" y="111"/>
                  <a:pt x="67" y="107"/>
                </a:cubicBezTo>
                <a:cubicBezTo>
                  <a:pt x="70" y="109"/>
                  <a:pt x="73" y="111"/>
                  <a:pt x="76" y="111"/>
                </a:cubicBezTo>
                <a:cubicBezTo>
                  <a:pt x="79" y="111"/>
                  <a:pt x="81" y="110"/>
                  <a:pt x="83" y="109"/>
                </a:cubicBezTo>
                <a:cubicBezTo>
                  <a:pt x="84" y="113"/>
                  <a:pt x="89" y="121"/>
                  <a:pt x="100" y="124"/>
                </a:cubicBezTo>
                <a:cubicBezTo>
                  <a:pt x="100" y="124"/>
                  <a:pt x="92" y="117"/>
                  <a:pt x="91" y="108"/>
                </a:cubicBezTo>
                <a:cubicBezTo>
                  <a:pt x="93" y="109"/>
                  <a:pt x="96" y="110"/>
                  <a:pt x="100" y="110"/>
                </a:cubicBezTo>
                <a:cubicBezTo>
                  <a:pt x="109" y="110"/>
                  <a:pt x="117" y="103"/>
                  <a:pt x="118" y="94"/>
                </a:cubicBezTo>
                <a:cubicBezTo>
                  <a:pt x="119" y="94"/>
                  <a:pt x="121" y="94"/>
                  <a:pt x="122" y="94"/>
                </a:cubicBezTo>
                <a:cubicBezTo>
                  <a:pt x="134" y="94"/>
                  <a:pt x="143" y="85"/>
                  <a:pt x="143" y="74"/>
                </a:cubicBezTo>
                <a:cubicBezTo>
                  <a:pt x="143" y="70"/>
                  <a:pt x="141" y="66"/>
                  <a:pt x="139" y="63"/>
                </a:cubicBezTo>
                <a:cubicBezTo>
                  <a:pt x="142" y="61"/>
                  <a:pt x="145" y="58"/>
                  <a:pt x="145" y="5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7" name="Freeform 140"/>
          <p:cNvSpPr>
            <a:spLocks noEditPoints="1"/>
          </p:cNvSpPr>
          <p:nvPr/>
        </p:nvSpPr>
        <p:spPr bwMode="auto">
          <a:xfrm>
            <a:off x="3384550" y="3196210"/>
            <a:ext cx="352425" cy="279400"/>
          </a:xfrm>
          <a:custGeom>
            <a:avLst/>
            <a:gdLst>
              <a:gd name="T0" fmla="*/ 217 w 222"/>
              <a:gd name="T1" fmla="*/ 0 h 176"/>
              <a:gd name="T2" fmla="*/ 0 w 222"/>
              <a:gd name="T3" fmla="*/ 0 h 176"/>
              <a:gd name="T4" fmla="*/ 0 w 222"/>
              <a:gd name="T5" fmla="*/ 176 h 176"/>
              <a:gd name="T6" fmla="*/ 222 w 222"/>
              <a:gd name="T7" fmla="*/ 176 h 176"/>
              <a:gd name="T8" fmla="*/ 222 w 222"/>
              <a:gd name="T9" fmla="*/ 0 h 176"/>
              <a:gd name="T10" fmla="*/ 217 w 222"/>
              <a:gd name="T11" fmla="*/ 0 h 176"/>
              <a:gd name="T12" fmla="*/ 189 w 222"/>
              <a:gd name="T13" fmla="*/ 118 h 176"/>
              <a:gd name="T14" fmla="*/ 189 w 222"/>
              <a:gd name="T15" fmla="*/ 172 h 176"/>
              <a:gd name="T16" fmla="*/ 158 w 222"/>
              <a:gd name="T17" fmla="*/ 172 h 176"/>
              <a:gd name="T18" fmla="*/ 158 w 222"/>
              <a:gd name="T19" fmla="*/ 118 h 176"/>
              <a:gd name="T20" fmla="*/ 165 w 222"/>
              <a:gd name="T21" fmla="*/ 118 h 176"/>
              <a:gd name="T22" fmla="*/ 165 w 222"/>
              <a:gd name="T23" fmla="*/ 4 h 176"/>
              <a:gd name="T24" fmla="*/ 180 w 222"/>
              <a:gd name="T25" fmla="*/ 4 h 176"/>
              <a:gd name="T26" fmla="*/ 180 w 222"/>
              <a:gd name="T27" fmla="*/ 118 h 176"/>
              <a:gd name="T28" fmla="*/ 189 w 222"/>
              <a:gd name="T29" fmla="*/ 118 h 176"/>
              <a:gd name="T30" fmla="*/ 41 w 222"/>
              <a:gd name="T31" fmla="*/ 118 h 176"/>
              <a:gd name="T32" fmla="*/ 41 w 222"/>
              <a:gd name="T33" fmla="*/ 4 h 176"/>
              <a:gd name="T34" fmla="*/ 57 w 222"/>
              <a:gd name="T35" fmla="*/ 4 h 176"/>
              <a:gd name="T36" fmla="*/ 57 w 222"/>
              <a:gd name="T37" fmla="*/ 118 h 176"/>
              <a:gd name="T38" fmla="*/ 67 w 222"/>
              <a:gd name="T39" fmla="*/ 118 h 176"/>
              <a:gd name="T40" fmla="*/ 67 w 222"/>
              <a:gd name="T41" fmla="*/ 172 h 176"/>
              <a:gd name="T42" fmla="*/ 34 w 222"/>
              <a:gd name="T43" fmla="*/ 172 h 176"/>
              <a:gd name="T44" fmla="*/ 34 w 222"/>
              <a:gd name="T45" fmla="*/ 118 h 176"/>
              <a:gd name="T46" fmla="*/ 41 w 222"/>
              <a:gd name="T47" fmla="*/ 118 h 176"/>
              <a:gd name="T48" fmla="*/ 75 w 222"/>
              <a:gd name="T49" fmla="*/ 118 h 176"/>
              <a:gd name="T50" fmla="*/ 82 w 222"/>
              <a:gd name="T51" fmla="*/ 118 h 176"/>
              <a:gd name="T52" fmla="*/ 82 w 222"/>
              <a:gd name="T53" fmla="*/ 4 h 176"/>
              <a:gd name="T54" fmla="*/ 98 w 222"/>
              <a:gd name="T55" fmla="*/ 4 h 176"/>
              <a:gd name="T56" fmla="*/ 98 w 222"/>
              <a:gd name="T57" fmla="*/ 118 h 176"/>
              <a:gd name="T58" fmla="*/ 108 w 222"/>
              <a:gd name="T59" fmla="*/ 118 h 176"/>
              <a:gd name="T60" fmla="*/ 108 w 222"/>
              <a:gd name="T61" fmla="*/ 172 h 176"/>
              <a:gd name="T62" fmla="*/ 75 w 222"/>
              <a:gd name="T63" fmla="*/ 172 h 176"/>
              <a:gd name="T64" fmla="*/ 75 w 222"/>
              <a:gd name="T65" fmla="*/ 118 h 176"/>
              <a:gd name="T66" fmla="*/ 117 w 222"/>
              <a:gd name="T67" fmla="*/ 118 h 176"/>
              <a:gd name="T68" fmla="*/ 124 w 222"/>
              <a:gd name="T69" fmla="*/ 118 h 176"/>
              <a:gd name="T70" fmla="*/ 124 w 222"/>
              <a:gd name="T71" fmla="*/ 4 h 176"/>
              <a:gd name="T72" fmla="*/ 139 w 222"/>
              <a:gd name="T73" fmla="*/ 4 h 176"/>
              <a:gd name="T74" fmla="*/ 139 w 222"/>
              <a:gd name="T75" fmla="*/ 118 h 176"/>
              <a:gd name="T76" fmla="*/ 149 w 222"/>
              <a:gd name="T77" fmla="*/ 118 h 176"/>
              <a:gd name="T78" fmla="*/ 149 w 222"/>
              <a:gd name="T79" fmla="*/ 172 h 176"/>
              <a:gd name="T80" fmla="*/ 117 w 222"/>
              <a:gd name="T81" fmla="*/ 172 h 176"/>
              <a:gd name="T82" fmla="*/ 117 w 222"/>
              <a:gd name="T83" fmla="*/ 118 h 176"/>
              <a:gd name="T84" fmla="*/ 4 w 222"/>
              <a:gd name="T85" fmla="*/ 4 h 176"/>
              <a:gd name="T86" fmla="*/ 16 w 222"/>
              <a:gd name="T87" fmla="*/ 4 h 176"/>
              <a:gd name="T88" fmla="*/ 16 w 222"/>
              <a:gd name="T89" fmla="*/ 118 h 176"/>
              <a:gd name="T90" fmla="*/ 26 w 222"/>
              <a:gd name="T91" fmla="*/ 118 h 176"/>
              <a:gd name="T92" fmla="*/ 26 w 222"/>
              <a:gd name="T93" fmla="*/ 172 h 176"/>
              <a:gd name="T94" fmla="*/ 4 w 222"/>
              <a:gd name="T95" fmla="*/ 172 h 176"/>
              <a:gd name="T96" fmla="*/ 4 w 222"/>
              <a:gd name="T97" fmla="*/ 4 h 176"/>
              <a:gd name="T98" fmla="*/ 217 w 222"/>
              <a:gd name="T99" fmla="*/ 172 h 176"/>
              <a:gd name="T100" fmla="*/ 199 w 222"/>
              <a:gd name="T101" fmla="*/ 172 h 176"/>
              <a:gd name="T102" fmla="*/ 199 w 222"/>
              <a:gd name="T103" fmla="*/ 118 h 176"/>
              <a:gd name="T104" fmla="*/ 206 w 222"/>
              <a:gd name="T105" fmla="*/ 118 h 176"/>
              <a:gd name="T106" fmla="*/ 206 w 222"/>
              <a:gd name="T107" fmla="*/ 4 h 176"/>
              <a:gd name="T108" fmla="*/ 217 w 222"/>
              <a:gd name="T109" fmla="*/ 4 h 176"/>
              <a:gd name="T110" fmla="*/ 217 w 222"/>
              <a:gd name="T111" fmla="*/ 1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2" h="176">
                <a:moveTo>
                  <a:pt x="217" y="0"/>
                </a:moveTo>
                <a:lnTo>
                  <a:pt x="0" y="0"/>
                </a:lnTo>
                <a:lnTo>
                  <a:pt x="0" y="176"/>
                </a:lnTo>
                <a:lnTo>
                  <a:pt x="222" y="176"/>
                </a:lnTo>
                <a:lnTo>
                  <a:pt x="222" y="0"/>
                </a:lnTo>
                <a:lnTo>
                  <a:pt x="217" y="0"/>
                </a:lnTo>
                <a:close/>
                <a:moveTo>
                  <a:pt x="189" y="118"/>
                </a:moveTo>
                <a:lnTo>
                  <a:pt x="189" y="172"/>
                </a:lnTo>
                <a:lnTo>
                  <a:pt x="158" y="172"/>
                </a:lnTo>
                <a:lnTo>
                  <a:pt x="158" y="118"/>
                </a:lnTo>
                <a:lnTo>
                  <a:pt x="165" y="118"/>
                </a:lnTo>
                <a:lnTo>
                  <a:pt x="165" y="4"/>
                </a:lnTo>
                <a:lnTo>
                  <a:pt x="180" y="4"/>
                </a:lnTo>
                <a:lnTo>
                  <a:pt x="180" y="118"/>
                </a:lnTo>
                <a:lnTo>
                  <a:pt x="189" y="118"/>
                </a:lnTo>
                <a:close/>
                <a:moveTo>
                  <a:pt x="41" y="118"/>
                </a:moveTo>
                <a:lnTo>
                  <a:pt x="41" y="4"/>
                </a:lnTo>
                <a:lnTo>
                  <a:pt x="57" y="4"/>
                </a:lnTo>
                <a:lnTo>
                  <a:pt x="57" y="118"/>
                </a:lnTo>
                <a:lnTo>
                  <a:pt x="67" y="118"/>
                </a:lnTo>
                <a:lnTo>
                  <a:pt x="67" y="172"/>
                </a:lnTo>
                <a:lnTo>
                  <a:pt x="34" y="172"/>
                </a:lnTo>
                <a:lnTo>
                  <a:pt x="34" y="118"/>
                </a:lnTo>
                <a:lnTo>
                  <a:pt x="41" y="118"/>
                </a:lnTo>
                <a:close/>
                <a:moveTo>
                  <a:pt x="75" y="118"/>
                </a:moveTo>
                <a:lnTo>
                  <a:pt x="82" y="118"/>
                </a:lnTo>
                <a:lnTo>
                  <a:pt x="82" y="4"/>
                </a:lnTo>
                <a:lnTo>
                  <a:pt x="98" y="4"/>
                </a:lnTo>
                <a:lnTo>
                  <a:pt x="98" y="118"/>
                </a:lnTo>
                <a:lnTo>
                  <a:pt x="108" y="118"/>
                </a:lnTo>
                <a:lnTo>
                  <a:pt x="108" y="172"/>
                </a:lnTo>
                <a:lnTo>
                  <a:pt x="75" y="172"/>
                </a:lnTo>
                <a:lnTo>
                  <a:pt x="75" y="118"/>
                </a:lnTo>
                <a:close/>
                <a:moveTo>
                  <a:pt x="117" y="118"/>
                </a:moveTo>
                <a:lnTo>
                  <a:pt x="124" y="118"/>
                </a:lnTo>
                <a:lnTo>
                  <a:pt x="124" y="4"/>
                </a:lnTo>
                <a:lnTo>
                  <a:pt x="139" y="4"/>
                </a:lnTo>
                <a:lnTo>
                  <a:pt x="139" y="118"/>
                </a:lnTo>
                <a:lnTo>
                  <a:pt x="149" y="118"/>
                </a:lnTo>
                <a:lnTo>
                  <a:pt x="149" y="172"/>
                </a:lnTo>
                <a:lnTo>
                  <a:pt x="117" y="172"/>
                </a:lnTo>
                <a:lnTo>
                  <a:pt x="117" y="118"/>
                </a:lnTo>
                <a:close/>
                <a:moveTo>
                  <a:pt x="4" y="4"/>
                </a:moveTo>
                <a:lnTo>
                  <a:pt x="16" y="4"/>
                </a:lnTo>
                <a:lnTo>
                  <a:pt x="16" y="118"/>
                </a:lnTo>
                <a:lnTo>
                  <a:pt x="26" y="118"/>
                </a:lnTo>
                <a:lnTo>
                  <a:pt x="26" y="172"/>
                </a:lnTo>
                <a:lnTo>
                  <a:pt x="4" y="172"/>
                </a:lnTo>
                <a:lnTo>
                  <a:pt x="4" y="4"/>
                </a:lnTo>
                <a:close/>
                <a:moveTo>
                  <a:pt x="217" y="172"/>
                </a:moveTo>
                <a:lnTo>
                  <a:pt x="199" y="172"/>
                </a:lnTo>
                <a:lnTo>
                  <a:pt x="199" y="118"/>
                </a:lnTo>
                <a:lnTo>
                  <a:pt x="206" y="118"/>
                </a:lnTo>
                <a:lnTo>
                  <a:pt x="206" y="4"/>
                </a:lnTo>
                <a:lnTo>
                  <a:pt x="217" y="4"/>
                </a:lnTo>
                <a:lnTo>
                  <a:pt x="217" y="17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8" name="Freeform 141"/>
          <p:cNvSpPr>
            <a:spLocks/>
          </p:cNvSpPr>
          <p:nvPr/>
        </p:nvSpPr>
        <p:spPr bwMode="auto">
          <a:xfrm>
            <a:off x="4130675" y="3139060"/>
            <a:ext cx="127000" cy="93662"/>
          </a:xfrm>
          <a:custGeom>
            <a:avLst/>
            <a:gdLst>
              <a:gd name="T0" fmla="*/ 51 w 56"/>
              <a:gd name="T1" fmla="*/ 0 h 41"/>
              <a:gd name="T2" fmla="*/ 4 w 56"/>
              <a:gd name="T3" fmla="*/ 0 h 41"/>
              <a:gd name="T4" fmla="*/ 0 w 56"/>
              <a:gd name="T5" fmla="*/ 5 h 41"/>
              <a:gd name="T6" fmla="*/ 0 w 56"/>
              <a:gd name="T7" fmla="*/ 36 h 41"/>
              <a:gd name="T8" fmla="*/ 4 w 56"/>
              <a:gd name="T9" fmla="*/ 41 h 41"/>
              <a:gd name="T10" fmla="*/ 51 w 56"/>
              <a:gd name="T11" fmla="*/ 41 h 41"/>
              <a:gd name="T12" fmla="*/ 56 w 56"/>
              <a:gd name="T13" fmla="*/ 36 h 41"/>
              <a:gd name="T14" fmla="*/ 56 w 56"/>
              <a:gd name="T15" fmla="*/ 5 h 41"/>
              <a:gd name="T16" fmla="*/ 51 w 56"/>
              <a:gd name="T1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1">
                <a:moveTo>
                  <a:pt x="51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9"/>
                  <a:pt x="2" y="41"/>
                  <a:pt x="4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4" y="41"/>
                  <a:pt x="56" y="39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1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9" name="Freeform 142"/>
          <p:cNvSpPr>
            <a:spLocks/>
          </p:cNvSpPr>
          <p:nvPr/>
        </p:nvSpPr>
        <p:spPr bwMode="auto">
          <a:xfrm>
            <a:off x="4117975" y="3278760"/>
            <a:ext cx="17463" cy="7937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0" name="Freeform 143"/>
          <p:cNvSpPr>
            <a:spLocks/>
          </p:cNvSpPr>
          <p:nvPr/>
        </p:nvSpPr>
        <p:spPr bwMode="auto">
          <a:xfrm>
            <a:off x="4144963" y="3278760"/>
            <a:ext cx="17462" cy="7937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1" name="Freeform 144"/>
          <p:cNvSpPr>
            <a:spLocks/>
          </p:cNvSpPr>
          <p:nvPr/>
        </p:nvSpPr>
        <p:spPr bwMode="auto">
          <a:xfrm>
            <a:off x="4171950" y="3278760"/>
            <a:ext cx="17463" cy="7937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2" name="Freeform 145"/>
          <p:cNvSpPr>
            <a:spLocks/>
          </p:cNvSpPr>
          <p:nvPr/>
        </p:nvSpPr>
        <p:spPr bwMode="auto">
          <a:xfrm>
            <a:off x="4198938" y="3278760"/>
            <a:ext cx="17462" cy="7937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3" name="Freeform 146"/>
          <p:cNvSpPr>
            <a:spLocks/>
          </p:cNvSpPr>
          <p:nvPr/>
        </p:nvSpPr>
        <p:spPr bwMode="auto">
          <a:xfrm>
            <a:off x="4225925" y="3278760"/>
            <a:ext cx="17463" cy="7937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4" name="Freeform 147"/>
          <p:cNvSpPr>
            <a:spLocks/>
          </p:cNvSpPr>
          <p:nvPr/>
        </p:nvSpPr>
        <p:spPr bwMode="auto">
          <a:xfrm>
            <a:off x="4252913" y="3278760"/>
            <a:ext cx="17462" cy="7937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5" name="Freeform 148"/>
          <p:cNvSpPr>
            <a:spLocks/>
          </p:cNvSpPr>
          <p:nvPr/>
        </p:nvSpPr>
        <p:spPr bwMode="auto">
          <a:xfrm>
            <a:off x="4130675" y="3270822"/>
            <a:ext cx="19050" cy="4763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6" name="Freeform 149"/>
          <p:cNvSpPr>
            <a:spLocks/>
          </p:cNvSpPr>
          <p:nvPr/>
        </p:nvSpPr>
        <p:spPr bwMode="auto">
          <a:xfrm>
            <a:off x="4157663" y="3270822"/>
            <a:ext cx="19050" cy="4763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7" name="Freeform 150"/>
          <p:cNvSpPr>
            <a:spLocks/>
          </p:cNvSpPr>
          <p:nvPr/>
        </p:nvSpPr>
        <p:spPr bwMode="auto">
          <a:xfrm>
            <a:off x="4184650" y="3270822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8" name="Freeform 151"/>
          <p:cNvSpPr>
            <a:spLocks/>
          </p:cNvSpPr>
          <p:nvPr/>
        </p:nvSpPr>
        <p:spPr bwMode="auto">
          <a:xfrm>
            <a:off x="4211638" y="3270822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9" name="Freeform 152"/>
          <p:cNvSpPr>
            <a:spLocks/>
          </p:cNvSpPr>
          <p:nvPr/>
        </p:nvSpPr>
        <p:spPr bwMode="auto">
          <a:xfrm>
            <a:off x="4238625" y="3270822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0" name="Freeform 153"/>
          <p:cNvSpPr>
            <a:spLocks/>
          </p:cNvSpPr>
          <p:nvPr/>
        </p:nvSpPr>
        <p:spPr bwMode="auto">
          <a:xfrm>
            <a:off x="4016375" y="3324797"/>
            <a:ext cx="125413" cy="90488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4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4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1" name="Freeform 154"/>
          <p:cNvSpPr>
            <a:spLocks noEditPoints="1"/>
          </p:cNvSpPr>
          <p:nvPr/>
        </p:nvSpPr>
        <p:spPr bwMode="auto">
          <a:xfrm>
            <a:off x="3975100" y="3310510"/>
            <a:ext cx="207963" cy="171450"/>
          </a:xfrm>
          <a:custGeom>
            <a:avLst/>
            <a:gdLst>
              <a:gd name="T0" fmla="*/ 89 w 92"/>
              <a:gd name="T1" fmla="*/ 66 h 76"/>
              <a:gd name="T2" fmla="*/ 85 w 92"/>
              <a:gd name="T3" fmla="*/ 61 h 76"/>
              <a:gd name="T4" fmla="*/ 82 w 92"/>
              <a:gd name="T5" fmla="*/ 61 h 76"/>
              <a:gd name="T6" fmla="*/ 79 w 92"/>
              <a:gd name="T7" fmla="*/ 55 h 76"/>
              <a:gd name="T8" fmla="*/ 69 w 92"/>
              <a:gd name="T9" fmla="*/ 55 h 76"/>
              <a:gd name="T10" fmla="*/ 69 w 92"/>
              <a:gd name="T11" fmla="*/ 52 h 76"/>
              <a:gd name="T12" fmla="*/ 75 w 92"/>
              <a:gd name="T13" fmla="*/ 52 h 76"/>
              <a:gd name="T14" fmla="*/ 80 w 92"/>
              <a:gd name="T15" fmla="*/ 48 h 76"/>
              <a:gd name="T16" fmla="*/ 80 w 92"/>
              <a:gd name="T17" fmla="*/ 4 h 76"/>
              <a:gd name="T18" fmla="*/ 75 w 92"/>
              <a:gd name="T19" fmla="*/ 0 h 76"/>
              <a:gd name="T20" fmla="*/ 17 w 92"/>
              <a:gd name="T21" fmla="*/ 0 h 76"/>
              <a:gd name="T22" fmla="*/ 12 w 92"/>
              <a:gd name="T23" fmla="*/ 4 h 76"/>
              <a:gd name="T24" fmla="*/ 12 w 92"/>
              <a:gd name="T25" fmla="*/ 48 h 76"/>
              <a:gd name="T26" fmla="*/ 17 w 92"/>
              <a:gd name="T27" fmla="*/ 52 h 76"/>
              <a:gd name="T28" fmla="*/ 23 w 92"/>
              <a:gd name="T29" fmla="*/ 52 h 76"/>
              <a:gd name="T30" fmla="*/ 23 w 92"/>
              <a:gd name="T31" fmla="*/ 55 h 76"/>
              <a:gd name="T32" fmla="*/ 13 w 92"/>
              <a:gd name="T33" fmla="*/ 55 h 76"/>
              <a:gd name="T34" fmla="*/ 10 w 92"/>
              <a:gd name="T35" fmla="*/ 61 h 76"/>
              <a:gd name="T36" fmla="*/ 7 w 92"/>
              <a:gd name="T37" fmla="*/ 61 h 76"/>
              <a:gd name="T38" fmla="*/ 3 w 92"/>
              <a:gd name="T39" fmla="*/ 66 h 76"/>
              <a:gd name="T40" fmla="*/ 0 w 92"/>
              <a:gd name="T41" fmla="*/ 72 h 76"/>
              <a:gd name="T42" fmla="*/ 4 w 92"/>
              <a:gd name="T43" fmla="*/ 76 h 76"/>
              <a:gd name="T44" fmla="*/ 88 w 92"/>
              <a:gd name="T45" fmla="*/ 76 h 76"/>
              <a:gd name="T46" fmla="*/ 92 w 92"/>
              <a:gd name="T47" fmla="*/ 72 h 76"/>
              <a:gd name="T48" fmla="*/ 89 w 92"/>
              <a:gd name="T49" fmla="*/ 66 h 76"/>
              <a:gd name="T50" fmla="*/ 17 w 92"/>
              <a:gd name="T51" fmla="*/ 49 h 76"/>
              <a:gd name="T52" fmla="*/ 15 w 92"/>
              <a:gd name="T53" fmla="*/ 48 h 76"/>
              <a:gd name="T54" fmla="*/ 15 w 92"/>
              <a:gd name="T55" fmla="*/ 4 h 76"/>
              <a:gd name="T56" fmla="*/ 17 w 92"/>
              <a:gd name="T57" fmla="*/ 2 h 76"/>
              <a:gd name="T58" fmla="*/ 75 w 92"/>
              <a:gd name="T59" fmla="*/ 2 h 76"/>
              <a:gd name="T60" fmla="*/ 77 w 92"/>
              <a:gd name="T61" fmla="*/ 4 h 76"/>
              <a:gd name="T62" fmla="*/ 77 w 92"/>
              <a:gd name="T63" fmla="*/ 48 h 76"/>
              <a:gd name="T64" fmla="*/ 75 w 92"/>
              <a:gd name="T65" fmla="*/ 49 h 76"/>
              <a:gd name="T66" fmla="*/ 17 w 92"/>
              <a:gd name="T67" fmla="*/ 49 h 76"/>
              <a:gd name="T68" fmla="*/ 77 w 92"/>
              <a:gd name="T69" fmla="*/ 58 h 76"/>
              <a:gd name="T70" fmla="*/ 80 w 92"/>
              <a:gd name="T71" fmla="*/ 64 h 76"/>
              <a:gd name="T72" fmla="*/ 85 w 92"/>
              <a:gd name="T73" fmla="*/ 64 h 76"/>
              <a:gd name="T74" fmla="*/ 87 w 92"/>
              <a:gd name="T75" fmla="*/ 66 h 76"/>
              <a:gd name="T76" fmla="*/ 87 w 92"/>
              <a:gd name="T77" fmla="*/ 66 h 76"/>
              <a:gd name="T78" fmla="*/ 90 w 92"/>
              <a:gd name="T79" fmla="*/ 72 h 76"/>
              <a:gd name="T80" fmla="*/ 88 w 92"/>
              <a:gd name="T81" fmla="*/ 74 h 76"/>
              <a:gd name="T82" fmla="*/ 4 w 92"/>
              <a:gd name="T83" fmla="*/ 74 h 76"/>
              <a:gd name="T84" fmla="*/ 2 w 92"/>
              <a:gd name="T85" fmla="*/ 72 h 76"/>
              <a:gd name="T86" fmla="*/ 5 w 92"/>
              <a:gd name="T87" fmla="*/ 66 h 76"/>
              <a:gd name="T88" fmla="*/ 5 w 92"/>
              <a:gd name="T89" fmla="*/ 66 h 76"/>
              <a:gd name="T90" fmla="*/ 7 w 92"/>
              <a:gd name="T91" fmla="*/ 64 h 76"/>
              <a:gd name="T92" fmla="*/ 12 w 92"/>
              <a:gd name="T93" fmla="*/ 64 h 76"/>
              <a:gd name="T94" fmla="*/ 15 w 92"/>
              <a:gd name="T95" fmla="*/ 58 h 76"/>
              <a:gd name="T96" fmla="*/ 26 w 92"/>
              <a:gd name="T97" fmla="*/ 58 h 76"/>
              <a:gd name="T98" fmla="*/ 26 w 92"/>
              <a:gd name="T99" fmla="*/ 54 h 76"/>
              <a:gd name="T100" fmla="*/ 66 w 92"/>
              <a:gd name="T101" fmla="*/ 5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2" h="76">
                <a:moveTo>
                  <a:pt x="89" y="66"/>
                </a:moveTo>
                <a:cubicBezTo>
                  <a:pt x="89" y="63"/>
                  <a:pt x="88" y="61"/>
                  <a:pt x="85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79" y="55"/>
                  <a:pt x="79" y="55"/>
                  <a:pt x="79" y="5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52"/>
                  <a:pt x="69" y="52"/>
                  <a:pt x="69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8" y="52"/>
                  <a:pt x="80" y="50"/>
                  <a:pt x="80" y="48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2"/>
                  <a:pt x="78" y="0"/>
                  <a:pt x="7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4" y="0"/>
                  <a:pt x="12" y="2"/>
                  <a:pt x="12" y="4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0"/>
                  <a:pt x="14" y="52"/>
                  <a:pt x="17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5"/>
                  <a:pt x="23" y="55"/>
                  <a:pt x="2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0" y="61"/>
                  <a:pt x="10" y="61"/>
                  <a:pt x="10" y="61"/>
                </a:cubicBezTo>
                <a:cubicBezTo>
                  <a:pt x="7" y="61"/>
                  <a:pt x="7" y="61"/>
                  <a:pt x="7" y="61"/>
                </a:cubicBezTo>
                <a:cubicBezTo>
                  <a:pt x="4" y="61"/>
                  <a:pt x="3" y="63"/>
                  <a:pt x="3" y="6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5"/>
                  <a:pt x="1" y="76"/>
                  <a:pt x="4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91" y="76"/>
                  <a:pt x="92" y="75"/>
                  <a:pt x="92" y="72"/>
                </a:cubicBezTo>
                <a:lnTo>
                  <a:pt x="89" y="66"/>
                </a:lnTo>
                <a:close/>
                <a:moveTo>
                  <a:pt x="17" y="49"/>
                </a:moveTo>
                <a:cubicBezTo>
                  <a:pt x="15" y="49"/>
                  <a:pt x="15" y="49"/>
                  <a:pt x="15" y="48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5" y="2"/>
                  <a:pt x="17" y="2"/>
                </a:cubicBezTo>
                <a:cubicBezTo>
                  <a:pt x="75" y="2"/>
                  <a:pt x="75" y="2"/>
                  <a:pt x="75" y="2"/>
                </a:cubicBezTo>
                <a:cubicBezTo>
                  <a:pt x="77" y="2"/>
                  <a:pt x="77" y="3"/>
                  <a:pt x="77" y="4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9"/>
                  <a:pt x="77" y="49"/>
                  <a:pt x="75" y="49"/>
                </a:cubicBezTo>
                <a:lnTo>
                  <a:pt x="17" y="49"/>
                </a:lnTo>
                <a:close/>
                <a:moveTo>
                  <a:pt x="77" y="58"/>
                </a:moveTo>
                <a:cubicBezTo>
                  <a:pt x="78" y="59"/>
                  <a:pt x="80" y="64"/>
                  <a:pt x="80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6" y="64"/>
                  <a:pt x="87" y="65"/>
                  <a:pt x="8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7" y="66"/>
                  <a:pt x="89" y="71"/>
                  <a:pt x="90" y="72"/>
                </a:cubicBezTo>
                <a:cubicBezTo>
                  <a:pt x="90" y="73"/>
                  <a:pt x="89" y="74"/>
                  <a:pt x="8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3" y="74"/>
                  <a:pt x="2" y="73"/>
                  <a:pt x="2" y="72"/>
                </a:cubicBezTo>
                <a:cubicBezTo>
                  <a:pt x="3" y="71"/>
                  <a:pt x="5" y="66"/>
                  <a:pt x="5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5"/>
                  <a:pt x="6" y="64"/>
                  <a:pt x="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4" y="59"/>
                  <a:pt x="15" y="58"/>
                </a:cubicBezTo>
                <a:cubicBezTo>
                  <a:pt x="17" y="58"/>
                  <a:pt x="26" y="58"/>
                  <a:pt x="26" y="58"/>
                </a:cubicBezTo>
                <a:cubicBezTo>
                  <a:pt x="26" y="58"/>
                  <a:pt x="26" y="54"/>
                  <a:pt x="26" y="54"/>
                </a:cubicBezTo>
                <a:cubicBezTo>
                  <a:pt x="30" y="54"/>
                  <a:pt x="62" y="54"/>
                  <a:pt x="66" y="5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2" name="Freeform 155"/>
          <p:cNvSpPr>
            <a:spLocks/>
          </p:cNvSpPr>
          <p:nvPr/>
        </p:nvSpPr>
        <p:spPr bwMode="auto">
          <a:xfrm>
            <a:off x="4002088" y="346291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3" name="Freeform 156"/>
          <p:cNvSpPr>
            <a:spLocks/>
          </p:cNvSpPr>
          <p:nvPr/>
        </p:nvSpPr>
        <p:spPr bwMode="auto">
          <a:xfrm>
            <a:off x="4029075" y="346291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4" name="Freeform 157"/>
          <p:cNvSpPr>
            <a:spLocks/>
          </p:cNvSpPr>
          <p:nvPr/>
        </p:nvSpPr>
        <p:spPr bwMode="auto">
          <a:xfrm>
            <a:off x="4056063" y="346291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5" name="Freeform 158"/>
          <p:cNvSpPr>
            <a:spLocks/>
          </p:cNvSpPr>
          <p:nvPr/>
        </p:nvSpPr>
        <p:spPr bwMode="auto">
          <a:xfrm>
            <a:off x="4083050" y="346291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6" name="Freeform 159"/>
          <p:cNvSpPr>
            <a:spLocks/>
          </p:cNvSpPr>
          <p:nvPr/>
        </p:nvSpPr>
        <p:spPr bwMode="auto">
          <a:xfrm>
            <a:off x="4110038" y="346291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7" name="Freeform 160"/>
          <p:cNvSpPr>
            <a:spLocks/>
          </p:cNvSpPr>
          <p:nvPr/>
        </p:nvSpPr>
        <p:spPr bwMode="auto">
          <a:xfrm>
            <a:off x="4138613" y="3462910"/>
            <a:ext cx="17462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8" name="Freeform 161"/>
          <p:cNvSpPr>
            <a:spLocks/>
          </p:cNvSpPr>
          <p:nvPr/>
        </p:nvSpPr>
        <p:spPr bwMode="auto">
          <a:xfrm>
            <a:off x="4016375" y="3453385"/>
            <a:ext cx="17463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9" name="Freeform 162"/>
          <p:cNvSpPr>
            <a:spLocks/>
          </p:cNvSpPr>
          <p:nvPr/>
        </p:nvSpPr>
        <p:spPr bwMode="auto">
          <a:xfrm>
            <a:off x="4043363" y="3453385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0" name="Freeform 163"/>
          <p:cNvSpPr>
            <a:spLocks/>
          </p:cNvSpPr>
          <p:nvPr/>
        </p:nvSpPr>
        <p:spPr bwMode="auto">
          <a:xfrm>
            <a:off x="4070350" y="3453385"/>
            <a:ext cx="17463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1" name="Freeform 164"/>
          <p:cNvSpPr>
            <a:spLocks/>
          </p:cNvSpPr>
          <p:nvPr/>
        </p:nvSpPr>
        <p:spPr bwMode="auto">
          <a:xfrm>
            <a:off x="4097338" y="3453385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2" name="Freeform 165"/>
          <p:cNvSpPr>
            <a:spLocks/>
          </p:cNvSpPr>
          <p:nvPr/>
        </p:nvSpPr>
        <p:spPr bwMode="auto">
          <a:xfrm>
            <a:off x="4124325" y="3453385"/>
            <a:ext cx="17463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3" name="Freeform 166"/>
          <p:cNvSpPr>
            <a:spLocks/>
          </p:cNvSpPr>
          <p:nvPr/>
        </p:nvSpPr>
        <p:spPr bwMode="auto">
          <a:xfrm>
            <a:off x="4224338" y="3367660"/>
            <a:ext cx="125412" cy="90487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5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5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4" name="Freeform 167"/>
          <p:cNvSpPr>
            <a:spLocks noEditPoints="1"/>
          </p:cNvSpPr>
          <p:nvPr/>
        </p:nvSpPr>
        <p:spPr bwMode="auto">
          <a:xfrm>
            <a:off x="4087813" y="3126360"/>
            <a:ext cx="303212" cy="401637"/>
          </a:xfrm>
          <a:custGeom>
            <a:avLst/>
            <a:gdLst>
              <a:gd name="T0" fmla="*/ 127 w 134"/>
              <a:gd name="T1" fmla="*/ 163 h 178"/>
              <a:gd name="T2" fmla="*/ 121 w 134"/>
              <a:gd name="T3" fmla="*/ 156 h 178"/>
              <a:gd name="T4" fmla="*/ 111 w 134"/>
              <a:gd name="T5" fmla="*/ 153 h 178"/>
              <a:gd name="T6" fmla="*/ 122 w 134"/>
              <a:gd name="T7" fmla="*/ 149 h 178"/>
              <a:gd name="T8" fmla="*/ 117 w 134"/>
              <a:gd name="T9" fmla="*/ 101 h 178"/>
              <a:gd name="T10" fmla="*/ 54 w 134"/>
              <a:gd name="T11" fmla="*/ 105 h 178"/>
              <a:gd name="T12" fmla="*/ 46 w 134"/>
              <a:gd name="T13" fmla="*/ 112 h 178"/>
              <a:gd name="T14" fmla="*/ 89 w 134"/>
              <a:gd name="T15" fmla="*/ 77 h 178"/>
              <a:gd name="T16" fmla="*/ 90 w 134"/>
              <a:gd name="T17" fmla="*/ 66 h 178"/>
              <a:gd name="T18" fmla="*/ 83 w 134"/>
              <a:gd name="T19" fmla="*/ 62 h 178"/>
              <a:gd name="T20" fmla="*/ 70 w 134"/>
              <a:gd name="T21" fmla="*/ 55 h 178"/>
              <a:gd name="T22" fmla="*/ 76 w 134"/>
              <a:gd name="T23" fmla="*/ 53 h 178"/>
              <a:gd name="T24" fmla="*/ 81 w 134"/>
              <a:gd name="T25" fmla="*/ 4 h 178"/>
              <a:gd name="T26" fmla="*/ 17 w 134"/>
              <a:gd name="T27" fmla="*/ 0 h 178"/>
              <a:gd name="T28" fmla="*/ 13 w 134"/>
              <a:gd name="T29" fmla="*/ 49 h 178"/>
              <a:gd name="T30" fmla="*/ 24 w 134"/>
              <a:gd name="T31" fmla="*/ 53 h 178"/>
              <a:gd name="T32" fmla="*/ 14 w 134"/>
              <a:gd name="T33" fmla="*/ 55 h 178"/>
              <a:gd name="T34" fmla="*/ 8 w 134"/>
              <a:gd name="T35" fmla="*/ 62 h 178"/>
              <a:gd name="T36" fmla="*/ 0 w 134"/>
              <a:gd name="T37" fmla="*/ 73 h 178"/>
              <a:gd name="T38" fmla="*/ 41 w 134"/>
              <a:gd name="T39" fmla="*/ 77 h 178"/>
              <a:gd name="T40" fmla="*/ 30 w 134"/>
              <a:gd name="T41" fmla="*/ 112 h 178"/>
              <a:gd name="T42" fmla="*/ 54 w 134"/>
              <a:gd name="T43" fmla="*/ 116 h 178"/>
              <a:gd name="T44" fmla="*/ 59 w 134"/>
              <a:gd name="T45" fmla="*/ 153 h 178"/>
              <a:gd name="T46" fmla="*/ 65 w 134"/>
              <a:gd name="T47" fmla="*/ 156 h 178"/>
              <a:gd name="T48" fmla="*/ 52 w 134"/>
              <a:gd name="T49" fmla="*/ 163 h 178"/>
              <a:gd name="T50" fmla="*/ 45 w 134"/>
              <a:gd name="T51" fmla="*/ 167 h 178"/>
              <a:gd name="T52" fmla="*/ 46 w 134"/>
              <a:gd name="T53" fmla="*/ 178 h 178"/>
              <a:gd name="T54" fmla="*/ 134 w 134"/>
              <a:gd name="T55" fmla="*/ 173 h 178"/>
              <a:gd name="T56" fmla="*/ 17 w 134"/>
              <a:gd name="T57" fmla="*/ 50 h 178"/>
              <a:gd name="T58" fmla="*/ 15 w 134"/>
              <a:gd name="T59" fmla="*/ 4 h 178"/>
              <a:gd name="T60" fmla="*/ 76 w 134"/>
              <a:gd name="T61" fmla="*/ 3 h 178"/>
              <a:gd name="T62" fmla="*/ 78 w 134"/>
              <a:gd name="T63" fmla="*/ 49 h 178"/>
              <a:gd name="T64" fmla="*/ 17 w 134"/>
              <a:gd name="T65" fmla="*/ 50 h 178"/>
              <a:gd name="T66" fmla="*/ 6 w 134"/>
              <a:gd name="T67" fmla="*/ 67 h 178"/>
              <a:gd name="T68" fmla="*/ 8 w 134"/>
              <a:gd name="T69" fmla="*/ 64 h 178"/>
              <a:gd name="T70" fmla="*/ 15 w 134"/>
              <a:gd name="T71" fmla="*/ 58 h 178"/>
              <a:gd name="T72" fmla="*/ 26 w 134"/>
              <a:gd name="T73" fmla="*/ 54 h 178"/>
              <a:gd name="T74" fmla="*/ 67 w 134"/>
              <a:gd name="T75" fmla="*/ 58 h 178"/>
              <a:gd name="T76" fmla="*/ 81 w 134"/>
              <a:gd name="T77" fmla="*/ 64 h 178"/>
              <a:gd name="T78" fmla="*/ 88 w 134"/>
              <a:gd name="T79" fmla="*/ 66 h 178"/>
              <a:gd name="T80" fmla="*/ 91 w 134"/>
              <a:gd name="T81" fmla="*/ 73 h 178"/>
              <a:gd name="T82" fmla="*/ 5 w 134"/>
              <a:gd name="T83" fmla="*/ 74 h 178"/>
              <a:gd name="T84" fmla="*/ 59 w 134"/>
              <a:gd name="T85" fmla="*/ 151 h 178"/>
              <a:gd name="T86" fmla="*/ 57 w 134"/>
              <a:gd name="T87" fmla="*/ 105 h 178"/>
              <a:gd name="T88" fmla="*/ 117 w 134"/>
              <a:gd name="T89" fmla="*/ 104 h 178"/>
              <a:gd name="T90" fmla="*/ 119 w 134"/>
              <a:gd name="T91" fmla="*/ 149 h 178"/>
              <a:gd name="T92" fmla="*/ 59 w 134"/>
              <a:gd name="T93" fmla="*/ 151 h 178"/>
              <a:gd name="T94" fmla="*/ 46 w 134"/>
              <a:gd name="T95" fmla="*/ 175 h 178"/>
              <a:gd name="T96" fmla="*/ 47 w 134"/>
              <a:gd name="T97" fmla="*/ 167 h 178"/>
              <a:gd name="T98" fmla="*/ 49 w 134"/>
              <a:gd name="T99" fmla="*/ 165 h 178"/>
              <a:gd name="T100" fmla="*/ 57 w 134"/>
              <a:gd name="T101" fmla="*/ 159 h 178"/>
              <a:gd name="T102" fmla="*/ 68 w 134"/>
              <a:gd name="T103" fmla="*/ 155 h 178"/>
              <a:gd name="T104" fmla="*/ 108 w 134"/>
              <a:gd name="T105" fmla="*/ 159 h 178"/>
              <a:gd name="T106" fmla="*/ 122 w 134"/>
              <a:gd name="T107" fmla="*/ 165 h 178"/>
              <a:gd name="T108" fmla="*/ 129 w 134"/>
              <a:gd name="T109" fmla="*/ 167 h 178"/>
              <a:gd name="T110" fmla="*/ 132 w 134"/>
              <a:gd name="T111" fmla="*/ 174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4" h="178">
                <a:moveTo>
                  <a:pt x="131" y="167"/>
                </a:moveTo>
                <a:cubicBezTo>
                  <a:pt x="131" y="165"/>
                  <a:pt x="130" y="163"/>
                  <a:pt x="127" y="163"/>
                </a:cubicBezTo>
                <a:cubicBezTo>
                  <a:pt x="124" y="163"/>
                  <a:pt x="124" y="163"/>
                  <a:pt x="124" y="163"/>
                </a:cubicBezTo>
                <a:cubicBezTo>
                  <a:pt x="121" y="156"/>
                  <a:pt x="121" y="156"/>
                  <a:pt x="121" y="156"/>
                </a:cubicBezTo>
                <a:cubicBezTo>
                  <a:pt x="111" y="156"/>
                  <a:pt x="111" y="156"/>
                  <a:pt x="111" y="156"/>
                </a:cubicBezTo>
                <a:cubicBezTo>
                  <a:pt x="111" y="153"/>
                  <a:pt x="111" y="153"/>
                  <a:pt x="111" y="153"/>
                </a:cubicBezTo>
                <a:cubicBezTo>
                  <a:pt x="117" y="153"/>
                  <a:pt x="117" y="153"/>
                  <a:pt x="117" y="153"/>
                </a:cubicBezTo>
                <a:cubicBezTo>
                  <a:pt x="120" y="153"/>
                  <a:pt x="122" y="152"/>
                  <a:pt x="122" y="149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3"/>
                  <a:pt x="120" y="101"/>
                  <a:pt x="117" y="101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56" y="101"/>
                  <a:pt x="54" y="103"/>
                  <a:pt x="54" y="105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6" y="77"/>
                  <a:pt x="46" y="77"/>
                  <a:pt x="46" y="77"/>
                </a:cubicBezTo>
                <a:cubicBezTo>
                  <a:pt x="89" y="77"/>
                  <a:pt x="89" y="77"/>
                  <a:pt x="89" y="77"/>
                </a:cubicBezTo>
                <a:cubicBezTo>
                  <a:pt x="91" y="77"/>
                  <a:pt x="93" y="75"/>
                  <a:pt x="93" y="73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64"/>
                  <a:pt x="88" y="62"/>
                  <a:pt x="86" y="62"/>
                </a:cubicBezTo>
                <a:cubicBezTo>
                  <a:pt x="83" y="62"/>
                  <a:pt x="83" y="62"/>
                  <a:pt x="83" y="62"/>
                </a:cubicBezTo>
                <a:cubicBezTo>
                  <a:pt x="80" y="55"/>
                  <a:pt x="80" y="55"/>
                  <a:pt x="80" y="55"/>
                </a:cubicBezTo>
                <a:cubicBezTo>
                  <a:pt x="70" y="55"/>
                  <a:pt x="70" y="55"/>
                  <a:pt x="70" y="55"/>
                </a:cubicBezTo>
                <a:cubicBezTo>
                  <a:pt x="70" y="53"/>
                  <a:pt x="70" y="53"/>
                  <a:pt x="70" y="53"/>
                </a:cubicBezTo>
                <a:cubicBezTo>
                  <a:pt x="76" y="53"/>
                  <a:pt x="76" y="53"/>
                  <a:pt x="76" y="53"/>
                </a:cubicBezTo>
                <a:cubicBezTo>
                  <a:pt x="79" y="53"/>
                  <a:pt x="81" y="51"/>
                  <a:pt x="81" y="49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6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3" y="2"/>
                  <a:pt x="13" y="4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51"/>
                  <a:pt x="15" y="53"/>
                  <a:pt x="17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1" y="62"/>
                  <a:pt x="11" y="62"/>
                  <a:pt x="11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5" y="62"/>
                  <a:pt x="3" y="64"/>
                  <a:pt x="3" y="66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2" y="77"/>
                  <a:pt x="5" y="77"/>
                </a:cubicBezTo>
                <a:cubicBezTo>
                  <a:pt x="41" y="77"/>
                  <a:pt x="41" y="77"/>
                  <a:pt x="41" y="77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0" y="116"/>
                  <a:pt x="30" y="116"/>
                  <a:pt x="30" y="116"/>
                </a:cubicBezTo>
                <a:cubicBezTo>
                  <a:pt x="54" y="116"/>
                  <a:pt x="54" y="116"/>
                  <a:pt x="54" y="116"/>
                </a:cubicBezTo>
                <a:cubicBezTo>
                  <a:pt x="54" y="149"/>
                  <a:pt x="54" y="149"/>
                  <a:pt x="54" y="149"/>
                </a:cubicBezTo>
                <a:cubicBezTo>
                  <a:pt x="54" y="152"/>
                  <a:pt x="56" y="153"/>
                  <a:pt x="59" y="153"/>
                </a:cubicBezTo>
                <a:cubicBezTo>
                  <a:pt x="65" y="153"/>
                  <a:pt x="65" y="153"/>
                  <a:pt x="65" y="153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55" y="156"/>
                  <a:pt x="55" y="156"/>
                  <a:pt x="55" y="156"/>
                </a:cubicBezTo>
                <a:cubicBezTo>
                  <a:pt x="52" y="163"/>
                  <a:pt x="52" y="163"/>
                  <a:pt x="52" y="163"/>
                </a:cubicBezTo>
                <a:cubicBezTo>
                  <a:pt x="49" y="163"/>
                  <a:pt x="49" y="163"/>
                  <a:pt x="49" y="163"/>
                </a:cubicBezTo>
                <a:cubicBezTo>
                  <a:pt x="46" y="163"/>
                  <a:pt x="45" y="165"/>
                  <a:pt x="45" y="167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42" y="176"/>
                  <a:pt x="43" y="178"/>
                  <a:pt x="46" y="178"/>
                </a:cubicBezTo>
                <a:cubicBezTo>
                  <a:pt x="130" y="178"/>
                  <a:pt x="130" y="178"/>
                  <a:pt x="130" y="178"/>
                </a:cubicBezTo>
                <a:cubicBezTo>
                  <a:pt x="133" y="178"/>
                  <a:pt x="134" y="176"/>
                  <a:pt x="134" y="173"/>
                </a:cubicBezTo>
                <a:lnTo>
                  <a:pt x="131" y="167"/>
                </a:lnTo>
                <a:close/>
                <a:moveTo>
                  <a:pt x="17" y="50"/>
                </a:moveTo>
                <a:cubicBezTo>
                  <a:pt x="16" y="50"/>
                  <a:pt x="15" y="49"/>
                  <a:pt x="15" y="49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6" y="3"/>
                  <a:pt x="17" y="3"/>
                </a:cubicBezTo>
                <a:cubicBezTo>
                  <a:pt x="76" y="3"/>
                  <a:pt x="76" y="3"/>
                  <a:pt x="76" y="3"/>
                </a:cubicBezTo>
                <a:cubicBezTo>
                  <a:pt x="77" y="3"/>
                  <a:pt x="78" y="3"/>
                  <a:pt x="78" y="4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7" y="50"/>
                  <a:pt x="76" y="50"/>
                </a:cubicBezTo>
                <a:lnTo>
                  <a:pt x="17" y="50"/>
                </a:lnTo>
                <a:close/>
                <a:moveTo>
                  <a:pt x="3" y="73"/>
                </a:moveTo>
                <a:cubicBezTo>
                  <a:pt x="3" y="72"/>
                  <a:pt x="6" y="67"/>
                  <a:pt x="6" y="67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5"/>
                  <a:pt x="7" y="64"/>
                  <a:pt x="8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5" y="60"/>
                  <a:pt x="15" y="58"/>
                </a:cubicBezTo>
                <a:cubicBezTo>
                  <a:pt x="18" y="58"/>
                  <a:pt x="26" y="58"/>
                  <a:pt x="26" y="58"/>
                </a:cubicBezTo>
                <a:cubicBezTo>
                  <a:pt x="26" y="58"/>
                  <a:pt x="26" y="55"/>
                  <a:pt x="26" y="54"/>
                </a:cubicBezTo>
                <a:cubicBezTo>
                  <a:pt x="31" y="54"/>
                  <a:pt x="63" y="54"/>
                  <a:pt x="67" y="54"/>
                </a:cubicBezTo>
                <a:cubicBezTo>
                  <a:pt x="67" y="55"/>
                  <a:pt x="67" y="58"/>
                  <a:pt x="67" y="58"/>
                </a:cubicBezTo>
                <a:cubicBezTo>
                  <a:pt x="67" y="58"/>
                  <a:pt x="76" y="58"/>
                  <a:pt x="78" y="58"/>
                </a:cubicBezTo>
                <a:cubicBezTo>
                  <a:pt x="79" y="60"/>
                  <a:pt x="81" y="64"/>
                  <a:pt x="81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7" y="64"/>
                  <a:pt x="88" y="65"/>
                  <a:pt x="88" y="66"/>
                </a:cubicBezTo>
                <a:cubicBezTo>
                  <a:pt x="88" y="67"/>
                  <a:pt x="88" y="67"/>
                  <a:pt x="88" y="67"/>
                </a:cubicBezTo>
                <a:cubicBezTo>
                  <a:pt x="88" y="67"/>
                  <a:pt x="90" y="72"/>
                  <a:pt x="91" y="73"/>
                </a:cubicBezTo>
                <a:cubicBezTo>
                  <a:pt x="90" y="74"/>
                  <a:pt x="90" y="74"/>
                  <a:pt x="89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4" y="74"/>
                  <a:pt x="3" y="74"/>
                  <a:pt x="3" y="73"/>
                </a:cubicBezTo>
                <a:close/>
                <a:moveTo>
                  <a:pt x="59" y="151"/>
                </a:moveTo>
                <a:cubicBezTo>
                  <a:pt x="57" y="151"/>
                  <a:pt x="57" y="150"/>
                  <a:pt x="57" y="149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4"/>
                  <a:pt x="57" y="104"/>
                  <a:pt x="59" y="104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19" y="104"/>
                  <a:pt x="119" y="104"/>
                  <a:pt x="119" y="105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19" y="150"/>
                  <a:pt x="119" y="151"/>
                  <a:pt x="117" y="151"/>
                </a:cubicBezTo>
                <a:lnTo>
                  <a:pt x="59" y="151"/>
                </a:lnTo>
                <a:close/>
                <a:moveTo>
                  <a:pt x="130" y="175"/>
                </a:moveTo>
                <a:cubicBezTo>
                  <a:pt x="46" y="175"/>
                  <a:pt x="46" y="175"/>
                  <a:pt x="46" y="175"/>
                </a:cubicBezTo>
                <a:cubicBezTo>
                  <a:pt x="45" y="175"/>
                  <a:pt x="44" y="175"/>
                  <a:pt x="44" y="174"/>
                </a:cubicBezTo>
                <a:cubicBezTo>
                  <a:pt x="45" y="173"/>
                  <a:pt x="47" y="167"/>
                  <a:pt x="47" y="167"/>
                </a:cubicBezTo>
                <a:cubicBezTo>
                  <a:pt x="47" y="167"/>
                  <a:pt x="47" y="167"/>
                  <a:pt x="47" y="167"/>
                </a:cubicBezTo>
                <a:cubicBezTo>
                  <a:pt x="47" y="166"/>
                  <a:pt x="48" y="165"/>
                  <a:pt x="49" y="165"/>
                </a:cubicBezTo>
                <a:cubicBezTo>
                  <a:pt x="54" y="165"/>
                  <a:pt x="54" y="165"/>
                  <a:pt x="54" y="165"/>
                </a:cubicBezTo>
                <a:cubicBezTo>
                  <a:pt x="54" y="165"/>
                  <a:pt x="56" y="161"/>
                  <a:pt x="57" y="159"/>
                </a:cubicBezTo>
                <a:cubicBezTo>
                  <a:pt x="59" y="159"/>
                  <a:pt x="68" y="159"/>
                  <a:pt x="68" y="159"/>
                </a:cubicBezTo>
                <a:cubicBezTo>
                  <a:pt x="68" y="159"/>
                  <a:pt x="68" y="155"/>
                  <a:pt x="68" y="155"/>
                </a:cubicBezTo>
                <a:cubicBezTo>
                  <a:pt x="72" y="155"/>
                  <a:pt x="104" y="155"/>
                  <a:pt x="108" y="155"/>
                </a:cubicBezTo>
                <a:cubicBezTo>
                  <a:pt x="108" y="155"/>
                  <a:pt x="108" y="159"/>
                  <a:pt x="108" y="159"/>
                </a:cubicBezTo>
                <a:cubicBezTo>
                  <a:pt x="108" y="159"/>
                  <a:pt x="117" y="159"/>
                  <a:pt x="119" y="159"/>
                </a:cubicBezTo>
                <a:cubicBezTo>
                  <a:pt x="120" y="161"/>
                  <a:pt x="122" y="165"/>
                  <a:pt x="122" y="165"/>
                </a:cubicBezTo>
                <a:cubicBezTo>
                  <a:pt x="127" y="165"/>
                  <a:pt x="127" y="165"/>
                  <a:pt x="127" y="165"/>
                </a:cubicBezTo>
                <a:cubicBezTo>
                  <a:pt x="128" y="165"/>
                  <a:pt x="129" y="166"/>
                  <a:pt x="129" y="167"/>
                </a:cubicBezTo>
                <a:cubicBezTo>
                  <a:pt x="129" y="167"/>
                  <a:pt x="129" y="167"/>
                  <a:pt x="129" y="167"/>
                </a:cubicBezTo>
                <a:cubicBezTo>
                  <a:pt x="129" y="167"/>
                  <a:pt x="131" y="173"/>
                  <a:pt x="132" y="174"/>
                </a:cubicBezTo>
                <a:cubicBezTo>
                  <a:pt x="132" y="175"/>
                  <a:pt x="131" y="175"/>
                  <a:pt x="130" y="17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5" name="Freeform 168"/>
          <p:cNvSpPr>
            <a:spLocks/>
          </p:cNvSpPr>
          <p:nvPr/>
        </p:nvSpPr>
        <p:spPr bwMode="auto">
          <a:xfrm>
            <a:off x="4210050" y="3507360"/>
            <a:ext cx="17463" cy="4762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6" name="Freeform 169"/>
          <p:cNvSpPr>
            <a:spLocks/>
          </p:cNvSpPr>
          <p:nvPr/>
        </p:nvSpPr>
        <p:spPr bwMode="auto">
          <a:xfrm>
            <a:off x="4237038" y="3507360"/>
            <a:ext cx="17462" cy="4762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7" name="Freeform 170"/>
          <p:cNvSpPr>
            <a:spLocks/>
          </p:cNvSpPr>
          <p:nvPr/>
        </p:nvSpPr>
        <p:spPr bwMode="auto">
          <a:xfrm>
            <a:off x="4264025" y="3507360"/>
            <a:ext cx="17463" cy="4762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8" name="Freeform 171"/>
          <p:cNvSpPr>
            <a:spLocks/>
          </p:cNvSpPr>
          <p:nvPr/>
        </p:nvSpPr>
        <p:spPr bwMode="auto">
          <a:xfrm>
            <a:off x="4291013" y="3507360"/>
            <a:ext cx="19050" cy="4762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9" name="Freeform 172"/>
          <p:cNvSpPr>
            <a:spLocks/>
          </p:cNvSpPr>
          <p:nvPr/>
        </p:nvSpPr>
        <p:spPr bwMode="auto">
          <a:xfrm>
            <a:off x="4318000" y="3507360"/>
            <a:ext cx="19050" cy="4762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0" name="Freeform 173"/>
          <p:cNvSpPr>
            <a:spLocks/>
          </p:cNvSpPr>
          <p:nvPr/>
        </p:nvSpPr>
        <p:spPr bwMode="auto">
          <a:xfrm>
            <a:off x="4344988" y="3507360"/>
            <a:ext cx="19050" cy="4762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1" name="Freeform 174"/>
          <p:cNvSpPr>
            <a:spLocks/>
          </p:cNvSpPr>
          <p:nvPr/>
        </p:nvSpPr>
        <p:spPr bwMode="auto">
          <a:xfrm>
            <a:off x="4224338" y="3497835"/>
            <a:ext cx="17462" cy="4762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2" name="Freeform 175"/>
          <p:cNvSpPr>
            <a:spLocks/>
          </p:cNvSpPr>
          <p:nvPr/>
        </p:nvSpPr>
        <p:spPr bwMode="auto">
          <a:xfrm>
            <a:off x="4251325" y="3497835"/>
            <a:ext cx="17463" cy="4762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3" name="Freeform 176"/>
          <p:cNvSpPr>
            <a:spLocks/>
          </p:cNvSpPr>
          <p:nvPr/>
        </p:nvSpPr>
        <p:spPr bwMode="auto">
          <a:xfrm>
            <a:off x="4278313" y="3497835"/>
            <a:ext cx="17462" cy="4762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4" name="Freeform 177"/>
          <p:cNvSpPr>
            <a:spLocks/>
          </p:cNvSpPr>
          <p:nvPr/>
        </p:nvSpPr>
        <p:spPr bwMode="auto">
          <a:xfrm>
            <a:off x="4305300" y="3497835"/>
            <a:ext cx="17463" cy="4762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5" name="Freeform 178"/>
          <p:cNvSpPr>
            <a:spLocks/>
          </p:cNvSpPr>
          <p:nvPr/>
        </p:nvSpPr>
        <p:spPr bwMode="auto">
          <a:xfrm>
            <a:off x="4332288" y="3497835"/>
            <a:ext cx="17462" cy="4762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6" name="Freeform 179"/>
          <p:cNvSpPr>
            <a:spLocks noEditPoints="1"/>
          </p:cNvSpPr>
          <p:nvPr/>
        </p:nvSpPr>
        <p:spPr bwMode="auto">
          <a:xfrm>
            <a:off x="4664075" y="3175572"/>
            <a:ext cx="319088" cy="314325"/>
          </a:xfrm>
          <a:custGeom>
            <a:avLst/>
            <a:gdLst>
              <a:gd name="T0" fmla="*/ 90 w 142"/>
              <a:gd name="T1" fmla="*/ 9 h 139"/>
              <a:gd name="T2" fmla="*/ 142 w 142"/>
              <a:gd name="T3" fmla="*/ 38 h 139"/>
              <a:gd name="T4" fmla="*/ 140 w 142"/>
              <a:gd name="T5" fmla="*/ 21 h 139"/>
              <a:gd name="T6" fmla="*/ 76 w 142"/>
              <a:gd name="T7" fmla="*/ 6 h 139"/>
              <a:gd name="T8" fmla="*/ 67 w 142"/>
              <a:gd name="T9" fmla="*/ 5 h 139"/>
              <a:gd name="T10" fmla="*/ 0 w 142"/>
              <a:gd name="T11" fmla="*/ 72 h 139"/>
              <a:gd name="T12" fmla="*/ 67 w 142"/>
              <a:gd name="T13" fmla="*/ 139 h 139"/>
              <a:gd name="T14" fmla="*/ 134 w 142"/>
              <a:gd name="T15" fmla="*/ 72 h 139"/>
              <a:gd name="T16" fmla="*/ 90 w 142"/>
              <a:gd name="T17" fmla="*/ 9 h 139"/>
              <a:gd name="T18" fmla="*/ 43 w 142"/>
              <a:gd name="T19" fmla="*/ 114 h 139"/>
              <a:gd name="T20" fmla="*/ 25 w 142"/>
              <a:gd name="T21" fmla="*/ 96 h 139"/>
              <a:gd name="T22" fmla="*/ 43 w 142"/>
              <a:gd name="T23" fmla="*/ 78 h 139"/>
              <a:gd name="T24" fmla="*/ 61 w 142"/>
              <a:gd name="T25" fmla="*/ 96 h 139"/>
              <a:gd name="T26" fmla="*/ 43 w 142"/>
              <a:gd name="T27" fmla="*/ 114 h 139"/>
              <a:gd name="T28" fmla="*/ 43 w 142"/>
              <a:gd name="T29" fmla="*/ 66 h 139"/>
              <a:gd name="T30" fmla="*/ 25 w 142"/>
              <a:gd name="T31" fmla="*/ 48 h 139"/>
              <a:gd name="T32" fmla="*/ 43 w 142"/>
              <a:gd name="T33" fmla="*/ 29 h 139"/>
              <a:gd name="T34" fmla="*/ 61 w 142"/>
              <a:gd name="T35" fmla="*/ 48 h 139"/>
              <a:gd name="T36" fmla="*/ 43 w 142"/>
              <a:gd name="T37" fmla="*/ 66 h 139"/>
              <a:gd name="T38" fmla="*/ 91 w 142"/>
              <a:gd name="T39" fmla="*/ 114 h 139"/>
              <a:gd name="T40" fmla="*/ 73 w 142"/>
              <a:gd name="T41" fmla="*/ 96 h 139"/>
              <a:gd name="T42" fmla="*/ 91 w 142"/>
              <a:gd name="T43" fmla="*/ 78 h 139"/>
              <a:gd name="T44" fmla="*/ 109 w 142"/>
              <a:gd name="T45" fmla="*/ 96 h 139"/>
              <a:gd name="T46" fmla="*/ 91 w 142"/>
              <a:gd name="T47" fmla="*/ 114 h 139"/>
              <a:gd name="T48" fmla="*/ 91 w 142"/>
              <a:gd name="T49" fmla="*/ 66 h 139"/>
              <a:gd name="T50" fmla="*/ 73 w 142"/>
              <a:gd name="T51" fmla="*/ 48 h 139"/>
              <a:gd name="T52" fmla="*/ 91 w 142"/>
              <a:gd name="T53" fmla="*/ 29 h 139"/>
              <a:gd name="T54" fmla="*/ 109 w 142"/>
              <a:gd name="T55" fmla="*/ 48 h 139"/>
              <a:gd name="T56" fmla="*/ 91 w 142"/>
              <a:gd name="T57" fmla="*/ 6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39">
                <a:moveTo>
                  <a:pt x="90" y="9"/>
                </a:moveTo>
                <a:cubicBezTo>
                  <a:pt x="132" y="12"/>
                  <a:pt x="142" y="38"/>
                  <a:pt x="142" y="38"/>
                </a:cubicBezTo>
                <a:cubicBezTo>
                  <a:pt x="140" y="21"/>
                  <a:pt x="140" y="21"/>
                  <a:pt x="140" y="21"/>
                </a:cubicBezTo>
                <a:cubicBezTo>
                  <a:pt x="125" y="0"/>
                  <a:pt x="96" y="1"/>
                  <a:pt x="76" y="6"/>
                </a:cubicBezTo>
                <a:cubicBezTo>
                  <a:pt x="73" y="5"/>
                  <a:pt x="70" y="5"/>
                  <a:pt x="67" y="5"/>
                </a:cubicBezTo>
                <a:cubicBezTo>
                  <a:pt x="30" y="5"/>
                  <a:pt x="0" y="35"/>
                  <a:pt x="0" y="72"/>
                </a:cubicBezTo>
                <a:cubicBezTo>
                  <a:pt x="0" y="109"/>
                  <a:pt x="30" y="139"/>
                  <a:pt x="67" y="139"/>
                </a:cubicBezTo>
                <a:cubicBezTo>
                  <a:pt x="104" y="139"/>
                  <a:pt x="134" y="109"/>
                  <a:pt x="134" y="72"/>
                </a:cubicBezTo>
                <a:cubicBezTo>
                  <a:pt x="134" y="43"/>
                  <a:pt x="116" y="18"/>
                  <a:pt x="90" y="9"/>
                </a:cubicBezTo>
                <a:close/>
                <a:moveTo>
                  <a:pt x="43" y="114"/>
                </a:moveTo>
                <a:cubicBezTo>
                  <a:pt x="33" y="114"/>
                  <a:pt x="25" y="106"/>
                  <a:pt x="25" y="96"/>
                </a:cubicBezTo>
                <a:cubicBezTo>
                  <a:pt x="25" y="86"/>
                  <a:pt x="33" y="78"/>
                  <a:pt x="43" y="78"/>
                </a:cubicBezTo>
                <a:cubicBezTo>
                  <a:pt x="53" y="78"/>
                  <a:pt x="61" y="86"/>
                  <a:pt x="61" y="96"/>
                </a:cubicBezTo>
                <a:cubicBezTo>
                  <a:pt x="61" y="106"/>
                  <a:pt x="53" y="114"/>
                  <a:pt x="43" y="114"/>
                </a:cubicBezTo>
                <a:close/>
                <a:moveTo>
                  <a:pt x="43" y="66"/>
                </a:moveTo>
                <a:cubicBezTo>
                  <a:pt x="33" y="66"/>
                  <a:pt x="25" y="58"/>
                  <a:pt x="25" y="48"/>
                </a:cubicBezTo>
                <a:cubicBezTo>
                  <a:pt x="25" y="38"/>
                  <a:pt x="33" y="29"/>
                  <a:pt x="43" y="29"/>
                </a:cubicBezTo>
                <a:cubicBezTo>
                  <a:pt x="53" y="29"/>
                  <a:pt x="61" y="38"/>
                  <a:pt x="61" y="48"/>
                </a:cubicBezTo>
                <a:cubicBezTo>
                  <a:pt x="61" y="58"/>
                  <a:pt x="53" y="66"/>
                  <a:pt x="43" y="66"/>
                </a:cubicBezTo>
                <a:close/>
                <a:moveTo>
                  <a:pt x="91" y="114"/>
                </a:moveTo>
                <a:cubicBezTo>
                  <a:pt x="81" y="114"/>
                  <a:pt x="73" y="106"/>
                  <a:pt x="73" y="96"/>
                </a:cubicBezTo>
                <a:cubicBezTo>
                  <a:pt x="73" y="86"/>
                  <a:pt x="81" y="78"/>
                  <a:pt x="91" y="78"/>
                </a:cubicBezTo>
                <a:cubicBezTo>
                  <a:pt x="101" y="78"/>
                  <a:pt x="109" y="86"/>
                  <a:pt x="109" y="96"/>
                </a:cubicBezTo>
                <a:cubicBezTo>
                  <a:pt x="109" y="106"/>
                  <a:pt x="101" y="114"/>
                  <a:pt x="91" y="114"/>
                </a:cubicBezTo>
                <a:close/>
                <a:moveTo>
                  <a:pt x="91" y="66"/>
                </a:moveTo>
                <a:cubicBezTo>
                  <a:pt x="81" y="66"/>
                  <a:pt x="73" y="58"/>
                  <a:pt x="73" y="48"/>
                </a:cubicBezTo>
                <a:cubicBezTo>
                  <a:pt x="73" y="38"/>
                  <a:pt x="81" y="29"/>
                  <a:pt x="91" y="29"/>
                </a:cubicBezTo>
                <a:cubicBezTo>
                  <a:pt x="101" y="29"/>
                  <a:pt x="109" y="38"/>
                  <a:pt x="109" y="48"/>
                </a:cubicBezTo>
                <a:cubicBezTo>
                  <a:pt x="109" y="58"/>
                  <a:pt x="101" y="66"/>
                  <a:pt x="91" y="6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7" name="Freeform 180"/>
          <p:cNvSpPr>
            <a:spLocks/>
          </p:cNvSpPr>
          <p:nvPr/>
        </p:nvSpPr>
        <p:spPr bwMode="auto">
          <a:xfrm>
            <a:off x="5468938" y="3310510"/>
            <a:ext cx="20637" cy="15875"/>
          </a:xfrm>
          <a:custGeom>
            <a:avLst/>
            <a:gdLst>
              <a:gd name="T0" fmla="*/ 5 w 9"/>
              <a:gd name="T1" fmla="*/ 0 h 7"/>
              <a:gd name="T2" fmla="*/ 3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3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1" y="6"/>
                  <a:pt x="2" y="7"/>
                  <a:pt x="3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3"/>
                  <a:pt x="9" y="2"/>
                  <a:pt x="8" y="1"/>
                </a:cubicBezTo>
                <a:cubicBezTo>
                  <a:pt x="7" y="1"/>
                  <a:pt x="6" y="0"/>
                  <a:pt x="5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8" name="Freeform 181"/>
          <p:cNvSpPr>
            <a:spLocks/>
          </p:cNvSpPr>
          <p:nvPr/>
        </p:nvSpPr>
        <p:spPr bwMode="auto">
          <a:xfrm>
            <a:off x="5540375" y="3310510"/>
            <a:ext cx="20638" cy="47625"/>
          </a:xfrm>
          <a:custGeom>
            <a:avLst/>
            <a:gdLst>
              <a:gd name="T0" fmla="*/ 3 w 9"/>
              <a:gd name="T1" fmla="*/ 0 h 21"/>
              <a:gd name="T2" fmla="*/ 1 w 9"/>
              <a:gd name="T3" fmla="*/ 1 h 21"/>
              <a:gd name="T4" fmla="*/ 0 w 9"/>
              <a:gd name="T5" fmla="*/ 4 h 21"/>
              <a:gd name="T6" fmla="*/ 0 w 9"/>
              <a:gd name="T7" fmla="*/ 17 h 21"/>
              <a:gd name="T8" fmla="*/ 1 w 9"/>
              <a:gd name="T9" fmla="*/ 20 h 21"/>
              <a:gd name="T10" fmla="*/ 3 w 9"/>
              <a:gd name="T11" fmla="*/ 21 h 21"/>
              <a:gd name="T12" fmla="*/ 8 w 9"/>
              <a:gd name="T13" fmla="*/ 18 h 21"/>
              <a:gd name="T14" fmla="*/ 9 w 9"/>
              <a:gd name="T15" fmla="*/ 11 h 21"/>
              <a:gd name="T16" fmla="*/ 8 w 9"/>
              <a:gd name="T17" fmla="*/ 4 h 21"/>
              <a:gd name="T18" fmla="*/ 3 w 9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1">
                <a:moveTo>
                  <a:pt x="3" y="0"/>
                </a:move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9"/>
                  <a:pt x="1" y="20"/>
                </a:cubicBezTo>
                <a:cubicBezTo>
                  <a:pt x="1" y="21"/>
                  <a:pt x="2" y="21"/>
                  <a:pt x="3" y="21"/>
                </a:cubicBezTo>
                <a:cubicBezTo>
                  <a:pt x="5" y="21"/>
                  <a:pt x="7" y="20"/>
                  <a:pt x="8" y="18"/>
                </a:cubicBezTo>
                <a:cubicBezTo>
                  <a:pt x="9" y="16"/>
                  <a:pt x="9" y="13"/>
                  <a:pt x="9" y="11"/>
                </a:cubicBezTo>
                <a:cubicBezTo>
                  <a:pt x="9" y="8"/>
                  <a:pt x="9" y="6"/>
                  <a:pt x="8" y="4"/>
                </a:cubicBezTo>
                <a:cubicBezTo>
                  <a:pt x="7" y="1"/>
                  <a:pt x="5" y="0"/>
                  <a:pt x="3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9" name="Freeform 182"/>
          <p:cNvSpPr>
            <a:spLocks/>
          </p:cNvSpPr>
          <p:nvPr/>
        </p:nvSpPr>
        <p:spPr bwMode="auto">
          <a:xfrm>
            <a:off x="5399088" y="3310510"/>
            <a:ext cx="19050" cy="15875"/>
          </a:xfrm>
          <a:custGeom>
            <a:avLst/>
            <a:gdLst>
              <a:gd name="T0" fmla="*/ 5 w 9"/>
              <a:gd name="T1" fmla="*/ 0 h 7"/>
              <a:gd name="T2" fmla="*/ 4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4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2" y="6"/>
                  <a:pt x="2" y="7"/>
                  <a:pt x="4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0" name="Freeform 183"/>
          <p:cNvSpPr>
            <a:spLocks noEditPoints="1"/>
          </p:cNvSpPr>
          <p:nvPr/>
        </p:nvSpPr>
        <p:spPr bwMode="auto">
          <a:xfrm>
            <a:off x="5259388" y="3229547"/>
            <a:ext cx="373062" cy="171450"/>
          </a:xfrm>
          <a:custGeom>
            <a:avLst/>
            <a:gdLst>
              <a:gd name="T0" fmla="*/ 8 w 166"/>
              <a:gd name="T1" fmla="*/ 0 h 76"/>
              <a:gd name="T2" fmla="*/ 0 w 166"/>
              <a:gd name="T3" fmla="*/ 76 h 76"/>
              <a:gd name="T4" fmla="*/ 166 w 166"/>
              <a:gd name="T5" fmla="*/ 8 h 76"/>
              <a:gd name="T6" fmla="*/ 33 w 166"/>
              <a:gd name="T7" fmla="*/ 56 h 76"/>
              <a:gd name="T8" fmla="*/ 43 w 166"/>
              <a:gd name="T9" fmla="*/ 57 h 76"/>
              <a:gd name="T10" fmla="*/ 47 w 166"/>
              <a:gd name="T11" fmla="*/ 61 h 76"/>
              <a:gd name="T12" fmla="*/ 43 w 166"/>
              <a:gd name="T13" fmla="*/ 64 h 76"/>
              <a:gd name="T14" fmla="*/ 26 w 166"/>
              <a:gd name="T15" fmla="*/ 63 h 76"/>
              <a:gd name="T16" fmla="*/ 24 w 166"/>
              <a:gd name="T17" fmla="*/ 33 h 76"/>
              <a:gd name="T18" fmla="*/ 29 w 166"/>
              <a:gd name="T19" fmla="*/ 29 h 76"/>
              <a:gd name="T20" fmla="*/ 46 w 166"/>
              <a:gd name="T21" fmla="*/ 30 h 76"/>
              <a:gd name="T22" fmla="*/ 46 w 166"/>
              <a:gd name="T23" fmla="*/ 35 h 76"/>
              <a:gd name="T24" fmla="*/ 35 w 166"/>
              <a:gd name="T25" fmla="*/ 36 h 76"/>
              <a:gd name="T26" fmla="*/ 32 w 166"/>
              <a:gd name="T27" fmla="*/ 40 h 76"/>
              <a:gd name="T28" fmla="*/ 33 w 166"/>
              <a:gd name="T29" fmla="*/ 56 h 76"/>
              <a:gd name="T30" fmla="*/ 77 w 166"/>
              <a:gd name="T31" fmla="*/ 63 h 76"/>
              <a:gd name="T32" fmla="*/ 72 w 166"/>
              <a:gd name="T33" fmla="*/ 63 h 76"/>
              <a:gd name="T34" fmla="*/ 71 w 166"/>
              <a:gd name="T35" fmla="*/ 54 h 76"/>
              <a:gd name="T36" fmla="*/ 67 w 166"/>
              <a:gd name="T37" fmla="*/ 50 h 76"/>
              <a:gd name="T38" fmla="*/ 63 w 166"/>
              <a:gd name="T39" fmla="*/ 51 h 76"/>
              <a:gd name="T40" fmla="*/ 62 w 166"/>
              <a:gd name="T41" fmla="*/ 60 h 76"/>
              <a:gd name="T42" fmla="*/ 58 w 166"/>
              <a:gd name="T43" fmla="*/ 64 h 76"/>
              <a:gd name="T44" fmla="*/ 55 w 166"/>
              <a:gd name="T45" fmla="*/ 60 h 76"/>
              <a:gd name="T46" fmla="*/ 56 w 166"/>
              <a:gd name="T47" fmla="*/ 30 h 76"/>
              <a:gd name="T48" fmla="*/ 74 w 166"/>
              <a:gd name="T49" fmla="*/ 29 h 76"/>
              <a:gd name="T50" fmla="*/ 78 w 166"/>
              <a:gd name="T51" fmla="*/ 33 h 76"/>
              <a:gd name="T52" fmla="*/ 108 w 166"/>
              <a:gd name="T53" fmla="*/ 64 h 76"/>
              <a:gd name="T54" fmla="*/ 103 w 166"/>
              <a:gd name="T55" fmla="*/ 61 h 76"/>
              <a:gd name="T56" fmla="*/ 99 w 166"/>
              <a:gd name="T57" fmla="*/ 53 h 76"/>
              <a:gd name="T58" fmla="*/ 95 w 166"/>
              <a:gd name="T59" fmla="*/ 50 h 76"/>
              <a:gd name="T60" fmla="*/ 93 w 166"/>
              <a:gd name="T61" fmla="*/ 54 h 76"/>
              <a:gd name="T62" fmla="*/ 92 w 166"/>
              <a:gd name="T63" fmla="*/ 63 h 76"/>
              <a:gd name="T64" fmla="*/ 87 w 166"/>
              <a:gd name="T65" fmla="*/ 63 h 76"/>
              <a:gd name="T66" fmla="*/ 86 w 166"/>
              <a:gd name="T67" fmla="*/ 34 h 76"/>
              <a:gd name="T68" fmla="*/ 90 w 166"/>
              <a:gd name="T69" fmla="*/ 29 h 76"/>
              <a:gd name="T70" fmla="*/ 108 w 166"/>
              <a:gd name="T71" fmla="*/ 31 h 76"/>
              <a:gd name="T72" fmla="*/ 109 w 166"/>
              <a:gd name="T73" fmla="*/ 45 h 76"/>
              <a:gd name="T74" fmla="*/ 107 w 166"/>
              <a:gd name="T75" fmla="*/ 50 h 76"/>
              <a:gd name="T76" fmla="*/ 107 w 166"/>
              <a:gd name="T77" fmla="*/ 53 h 76"/>
              <a:gd name="T78" fmla="*/ 108 w 166"/>
              <a:gd name="T79" fmla="*/ 64 h 76"/>
              <a:gd name="T80" fmla="*/ 142 w 166"/>
              <a:gd name="T81" fmla="*/ 49 h 76"/>
              <a:gd name="T82" fmla="*/ 138 w 166"/>
              <a:gd name="T83" fmla="*/ 61 h 76"/>
              <a:gd name="T84" fmla="*/ 122 w 166"/>
              <a:gd name="T85" fmla="*/ 64 h 76"/>
              <a:gd name="T86" fmla="*/ 117 w 166"/>
              <a:gd name="T87" fmla="*/ 60 h 76"/>
              <a:gd name="T88" fmla="*/ 119 w 166"/>
              <a:gd name="T89" fmla="*/ 30 h 76"/>
              <a:gd name="T90" fmla="*/ 129 w 166"/>
              <a:gd name="T91" fmla="*/ 29 h 76"/>
              <a:gd name="T92" fmla="*/ 141 w 166"/>
              <a:gd name="T93" fmla="*/ 42 h 76"/>
              <a:gd name="T94" fmla="*/ 142 w 166"/>
              <a:gd name="T95" fmla="*/ 4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6" h="76">
                <a:moveTo>
                  <a:pt x="158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166" y="76"/>
                  <a:pt x="166" y="76"/>
                  <a:pt x="166" y="76"/>
                </a:cubicBezTo>
                <a:cubicBezTo>
                  <a:pt x="166" y="8"/>
                  <a:pt x="166" y="8"/>
                  <a:pt x="166" y="8"/>
                </a:cubicBezTo>
                <a:cubicBezTo>
                  <a:pt x="166" y="3"/>
                  <a:pt x="163" y="0"/>
                  <a:pt x="158" y="0"/>
                </a:cubicBezTo>
                <a:close/>
                <a:moveTo>
                  <a:pt x="33" y="56"/>
                </a:moveTo>
                <a:cubicBezTo>
                  <a:pt x="33" y="57"/>
                  <a:pt x="34" y="57"/>
                  <a:pt x="35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4" y="57"/>
                  <a:pt x="45" y="58"/>
                  <a:pt x="46" y="58"/>
                </a:cubicBezTo>
                <a:cubicBezTo>
                  <a:pt x="47" y="59"/>
                  <a:pt x="47" y="60"/>
                  <a:pt x="47" y="61"/>
                </a:cubicBezTo>
                <a:cubicBezTo>
                  <a:pt x="47" y="62"/>
                  <a:pt x="47" y="63"/>
                  <a:pt x="46" y="63"/>
                </a:cubicBezTo>
                <a:cubicBezTo>
                  <a:pt x="45" y="64"/>
                  <a:pt x="44" y="64"/>
                  <a:pt x="43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28" y="64"/>
                  <a:pt x="27" y="64"/>
                  <a:pt x="26" y="63"/>
                </a:cubicBezTo>
                <a:cubicBezTo>
                  <a:pt x="25" y="62"/>
                  <a:pt x="24" y="61"/>
                  <a:pt x="24" y="60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2"/>
                  <a:pt x="25" y="31"/>
                  <a:pt x="26" y="30"/>
                </a:cubicBezTo>
                <a:cubicBezTo>
                  <a:pt x="27" y="29"/>
                  <a:pt x="28" y="29"/>
                  <a:pt x="29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5" y="29"/>
                  <a:pt x="46" y="30"/>
                </a:cubicBezTo>
                <a:cubicBezTo>
                  <a:pt x="47" y="31"/>
                  <a:pt x="47" y="32"/>
                  <a:pt x="47" y="33"/>
                </a:cubicBezTo>
                <a:cubicBezTo>
                  <a:pt x="47" y="34"/>
                  <a:pt x="47" y="34"/>
                  <a:pt x="46" y="35"/>
                </a:cubicBezTo>
                <a:cubicBezTo>
                  <a:pt x="45" y="36"/>
                  <a:pt x="44" y="36"/>
                  <a:pt x="43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6"/>
                  <a:pt x="33" y="37"/>
                  <a:pt x="33" y="37"/>
                </a:cubicBezTo>
                <a:cubicBezTo>
                  <a:pt x="32" y="38"/>
                  <a:pt x="32" y="39"/>
                  <a:pt x="32" y="40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4"/>
                  <a:pt x="32" y="55"/>
                  <a:pt x="33" y="56"/>
                </a:cubicBezTo>
                <a:close/>
                <a:moveTo>
                  <a:pt x="78" y="60"/>
                </a:moveTo>
                <a:cubicBezTo>
                  <a:pt x="78" y="61"/>
                  <a:pt x="78" y="62"/>
                  <a:pt x="77" y="63"/>
                </a:cubicBezTo>
                <a:cubicBezTo>
                  <a:pt x="76" y="64"/>
                  <a:pt x="76" y="64"/>
                  <a:pt x="75" y="64"/>
                </a:cubicBezTo>
                <a:cubicBezTo>
                  <a:pt x="74" y="64"/>
                  <a:pt x="73" y="64"/>
                  <a:pt x="72" y="63"/>
                </a:cubicBezTo>
                <a:cubicBezTo>
                  <a:pt x="71" y="62"/>
                  <a:pt x="71" y="61"/>
                  <a:pt x="71" y="60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1" y="52"/>
                  <a:pt x="70" y="51"/>
                </a:cubicBezTo>
                <a:cubicBezTo>
                  <a:pt x="69" y="50"/>
                  <a:pt x="68" y="50"/>
                  <a:pt x="67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64" y="50"/>
                  <a:pt x="64" y="50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60"/>
                  <a:pt x="62" y="60"/>
                  <a:pt x="62" y="60"/>
                </a:cubicBezTo>
                <a:cubicBezTo>
                  <a:pt x="62" y="61"/>
                  <a:pt x="61" y="62"/>
                  <a:pt x="61" y="63"/>
                </a:cubicBezTo>
                <a:cubicBezTo>
                  <a:pt x="60" y="64"/>
                  <a:pt x="59" y="64"/>
                  <a:pt x="58" y="64"/>
                </a:cubicBezTo>
                <a:cubicBezTo>
                  <a:pt x="57" y="64"/>
                  <a:pt x="56" y="64"/>
                  <a:pt x="56" y="63"/>
                </a:cubicBezTo>
                <a:cubicBezTo>
                  <a:pt x="55" y="62"/>
                  <a:pt x="55" y="61"/>
                  <a:pt x="55" y="60"/>
                </a:cubicBezTo>
                <a:cubicBezTo>
                  <a:pt x="55" y="33"/>
                  <a:pt x="55" y="33"/>
                  <a:pt x="55" y="33"/>
                </a:cubicBezTo>
                <a:cubicBezTo>
                  <a:pt x="55" y="32"/>
                  <a:pt x="55" y="31"/>
                  <a:pt x="56" y="30"/>
                </a:cubicBezTo>
                <a:cubicBezTo>
                  <a:pt x="57" y="29"/>
                  <a:pt x="58" y="29"/>
                  <a:pt x="5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5" y="29"/>
                  <a:pt x="76" y="29"/>
                  <a:pt x="77" y="30"/>
                </a:cubicBezTo>
                <a:cubicBezTo>
                  <a:pt x="78" y="31"/>
                  <a:pt x="78" y="32"/>
                  <a:pt x="78" y="33"/>
                </a:cubicBezTo>
                <a:lnTo>
                  <a:pt x="78" y="60"/>
                </a:lnTo>
                <a:close/>
                <a:moveTo>
                  <a:pt x="108" y="64"/>
                </a:moveTo>
                <a:cubicBezTo>
                  <a:pt x="107" y="65"/>
                  <a:pt x="106" y="65"/>
                  <a:pt x="105" y="64"/>
                </a:cubicBezTo>
                <a:cubicBezTo>
                  <a:pt x="104" y="63"/>
                  <a:pt x="103" y="62"/>
                  <a:pt x="103" y="61"/>
                </a:cubicBezTo>
                <a:cubicBezTo>
                  <a:pt x="102" y="60"/>
                  <a:pt x="101" y="59"/>
                  <a:pt x="101" y="57"/>
                </a:cubicBezTo>
                <a:cubicBezTo>
                  <a:pt x="100" y="56"/>
                  <a:pt x="99" y="54"/>
                  <a:pt x="99" y="53"/>
                </a:cubicBezTo>
                <a:cubicBezTo>
                  <a:pt x="98" y="52"/>
                  <a:pt x="98" y="51"/>
                  <a:pt x="97" y="51"/>
                </a:cubicBezTo>
                <a:cubicBezTo>
                  <a:pt x="96" y="50"/>
                  <a:pt x="95" y="50"/>
                  <a:pt x="95" y="50"/>
                </a:cubicBezTo>
                <a:cubicBezTo>
                  <a:pt x="94" y="50"/>
                  <a:pt x="94" y="50"/>
                  <a:pt x="93" y="51"/>
                </a:cubicBezTo>
                <a:cubicBezTo>
                  <a:pt x="93" y="52"/>
                  <a:pt x="93" y="52"/>
                  <a:pt x="93" y="54"/>
                </a:cubicBezTo>
                <a:cubicBezTo>
                  <a:pt x="93" y="60"/>
                  <a:pt x="93" y="60"/>
                  <a:pt x="93" y="60"/>
                </a:cubicBezTo>
                <a:cubicBezTo>
                  <a:pt x="93" y="61"/>
                  <a:pt x="92" y="62"/>
                  <a:pt x="92" y="63"/>
                </a:cubicBezTo>
                <a:cubicBezTo>
                  <a:pt x="91" y="64"/>
                  <a:pt x="90" y="64"/>
                  <a:pt x="89" y="64"/>
                </a:cubicBezTo>
                <a:cubicBezTo>
                  <a:pt x="88" y="64"/>
                  <a:pt x="87" y="64"/>
                  <a:pt x="87" y="63"/>
                </a:cubicBezTo>
                <a:cubicBezTo>
                  <a:pt x="86" y="62"/>
                  <a:pt x="86" y="61"/>
                  <a:pt x="86" y="60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2"/>
                  <a:pt x="86" y="31"/>
                  <a:pt x="87" y="31"/>
                </a:cubicBezTo>
                <a:cubicBezTo>
                  <a:pt x="88" y="30"/>
                  <a:pt x="89" y="29"/>
                  <a:pt x="90" y="29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6" y="29"/>
                  <a:pt x="107" y="30"/>
                  <a:pt x="108" y="31"/>
                </a:cubicBezTo>
                <a:cubicBezTo>
                  <a:pt x="109" y="31"/>
                  <a:pt x="109" y="32"/>
                  <a:pt x="109" y="34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09" y="47"/>
                  <a:pt x="109" y="47"/>
                  <a:pt x="108" y="48"/>
                </a:cubicBezTo>
                <a:cubicBezTo>
                  <a:pt x="108" y="49"/>
                  <a:pt x="107" y="49"/>
                  <a:pt x="107" y="50"/>
                </a:cubicBezTo>
                <a:cubicBezTo>
                  <a:pt x="106" y="50"/>
                  <a:pt x="106" y="50"/>
                  <a:pt x="106" y="51"/>
                </a:cubicBezTo>
                <a:cubicBezTo>
                  <a:pt x="106" y="52"/>
                  <a:pt x="106" y="52"/>
                  <a:pt x="107" y="53"/>
                </a:cubicBezTo>
                <a:cubicBezTo>
                  <a:pt x="107" y="54"/>
                  <a:pt x="108" y="56"/>
                  <a:pt x="110" y="59"/>
                </a:cubicBezTo>
                <a:cubicBezTo>
                  <a:pt x="111" y="61"/>
                  <a:pt x="111" y="63"/>
                  <a:pt x="108" y="64"/>
                </a:cubicBezTo>
                <a:close/>
                <a:moveTo>
                  <a:pt x="142" y="46"/>
                </a:moveTo>
                <a:cubicBezTo>
                  <a:pt x="142" y="47"/>
                  <a:pt x="142" y="48"/>
                  <a:pt x="142" y="49"/>
                </a:cubicBezTo>
                <a:cubicBezTo>
                  <a:pt x="142" y="49"/>
                  <a:pt x="141" y="50"/>
                  <a:pt x="141" y="51"/>
                </a:cubicBezTo>
                <a:cubicBezTo>
                  <a:pt x="141" y="55"/>
                  <a:pt x="140" y="58"/>
                  <a:pt x="138" y="61"/>
                </a:cubicBezTo>
                <a:cubicBezTo>
                  <a:pt x="136" y="63"/>
                  <a:pt x="133" y="64"/>
                  <a:pt x="129" y="64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21" y="64"/>
                  <a:pt x="120" y="64"/>
                  <a:pt x="119" y="63"/>
                </a:cubicBezTo>
                <a:cubicBezTo>
                  <a:pt x="118" y="62"/>
                  <a:pt x="117" y="61"/>
                  <a:pt x="117" y="60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2"/>
                  <a:pt x="118" y="31"/>
                  <a:pt x="119" y="30"/>
                </a:cubicBezTo>
                <a:cubicBezTo>
                  <a:pt x="120" y="29"/>
                  <a:pt x="121" y="29"/>
                  <a:pt x="122" y="29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33" y="29"/>
                  <a:pt x="136" y="30"/>
                  <a:pt x="138" y="33"/>
                </a:cubicBezTo>
                <a:cubicBezTo>
                  <a:pt x="140" y="35"/>
                  <a:pt x="141" y="38"/>
                  <a:pt x="141" y="42"/>
                </a:cubicBezTo>
                <a:cubicBezTo>
                  <a:pt x="141" y="43"/>
                  <a:pt x="142" y="44"/>
                  <a:pt x="142" y="45"/>
                </a:cubicBezTo>
                <a:cubicBezTo>
                  <a:pt x="142" y="45"/>
                  <a:pt x="142" y="46"/>
                  <a:pt x="142" y="4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1" name="Freeform 184"/>
          <p:cNvSpPr>
            <a:spLocks/>
          </p:cNvSpPr>
          <p:nvPr/>
        </p:nvSpPr>
        <p:spPr bwMode="auto">
          <a:xfrm>
            <a:off x="5259388" y="3423222"/>
            <a:ext cx="373062" cy="36513"/>
          </a:xfrm>
          <a:custGeom>
            <a:avLst/>
            <a:gdLst>
              <a:gd name="T0" fmla="*/ 0 w 166"/>
              <a:gd name="T1" fmla="*/ 8 h 16"/>
              <a:gd name="T2" fmla="*/ 8 w 166"/>
              <a:gd name="T3" fmla="*/ 16 h 16"/>
              <a:gd name="T4" fmla="*/ 158 w 166"/>
              <a:gd name="T5" fmla="*/ 16 h 16"/>
              <a:gd name="T6" fmla="*/ 166 w 166"/>
              <a:gd name="T7" fmla="*/ 8 h 16"/>
              <a:gd name="T8" fmla="*/ 166 w 166"/>
              <a:gd name="T9" fmla="*/ 0 h 16"/>
              <a:gd name="T10" fmla="*/ 0 w 166"/>
              <a:gd name="T11" fmla="*/ 0 h 16"/>
              <a:gd name="T12" fmla="*/ 0 w 166"/>
              <a:gd name="T13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16">
                <a:moveTo>
                  <a:pt x="0" y="8"/>
                </a:moveTo>
                <a:cubicBezTo>
                  <a:pt x="0" y="13"/>
                  <a:pt x="3" y="16"/>
                  <a:pt x="8" y="16"/>
                </a:cubicBezTo>
                <a:cubicBezTo>
                  <a:pt x="158" y="16"/>
                  <a:pt x="158" y="16"/>
                  <a:pt x="158" y="16"/>
                </a:cubicBezTo>
                <a:cubicBezTo>
                  <a:pt x="163" y="16"/>
                  <a:pt x="166" y="13"/>
                  <a:pt x="166" y="8"/>
                </a:cubicBezTo>
                <a:cubicBezTo>
                  <a:pt x="166" y="0"/>
                  <a:pt x="166" y="0"/>
                  <a:pt x="166" y="0"/>
                </a:cubicBezTo>
                <a:cubicBezTo>
                  <a:pt x="0" y="0"/>
                  <a:pt x="0" y="0"/>
                  <a:pt x="0" y="0"/>
                </a:cubicBezTo>
                <a:lnTo>
                  <a:pt x="0" y="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2" name="Freeform 185"/>
          <p:cNvSpPr>
            <a:spLocks/>
          </p:cNvSpPr>
          <p:nvPr/>
        </p:nvSpPr>
        <p:spPr bwMode="auto">
          <a:xfrm>
            <a:off x="5873750" y="3266060"/>
            <a:ext cx="406400" cy="157162"/>
          </a:xfrm>
          <a:custGeom>
            <a:avLst/>
            <a:gdLst>
              <a:gd name="T0" fmla="*/ 180 w 180"/>
              <a:gd name="T1" fmla="*/ 24 h 70"/>
              <a:gd name="T2" fmla="*/ 180 w 180"/>
              <a:gd name="T3" fmla="*/ 14 h 70"/>
              <a:gd name="T4" fmla="*/ 140 w 180"/>
              <a:gd name="T5" fmla="*/ 14 h 70"/>
              <a:gd name="T6" fmla="*/ 140 w 180"/>
              <a:gd name="T7" fmla="*/ 10 h 70"/>
              <a:gd name="T8" fmla="*/ 130 w 180"/>
              <a:gd name="T9" fmla="*/ 0 h 70"/>
              <a:gd name="T10" fmla="*/ 75 w 180"/>
              <a:gd name="T11" fmla="*/ 3 h 70"/>
              <a:gd name="T12" fmla="*/ 65 w 180"/>
              <a:gd name="T13" fmla="*/ 14 h 70"/>
              <a:gd name="T14" fmla="*/ 65 w 180"/>
              <a:gd name="T15" fmla="*/ 21 h 70"/>
              <a:gd name="T16" fmla="*/ 60 w 180"/>
              <a:gd name="T17" fmla="*/ 21 h 70"/>
              <a:gd name="T18" fmla="*/ 60 w 180"/>
              <a:gd name="T19" fmla="*/ 30 h 70"/>
              <a:gd name="T20" fmla="*/ 0 w 180"/>
              <a:gd name="T21" fmla="*/ 30 h 70"/>
              <a:gd name="T22" fmla="*/ 0 w 180"/>
              <a:gd name="T23" fmla="*/ 40 h 70"/>
              <a:gd name="T24" fmla="*/ 60 w 180"/>
              <a:gd name="T25" fmla="*/ 40 h 70"/>
              <a:gd name="T26" fmla="*/ 60 w 180"/>
              <a:gd name="T27" fmla="*/ 49 h 70"/>
              <a:gd name="T28" fmla="*/ 65 w 180"/>
              <a:gd name="T29" fmla="*/ 49 h 70"/>
              <a:gd name="T30" fmla="*/ 65 w 180"/>
              <a:gd name="T31" fmla="*/ 56 h 70"/>
              <a:gd name="T32" fmla="*/ 75 w 180"/>
              <a:gd name="T33" fmla="*/ 67 h 70"/>
              <a:gd name="T34" fmla="*/ 130 w 180"/>
              <a:gd name="T35" fmla="*/ 70 h 70"/>
              <a:gd name="T36" fmla="*/ 140 w 180"/>
              <a:gd name="T37" fmla="*/ 60 h 70"/>
              <a:gd name="T38" fmla="*/ 140 w 180"/>
              <a:gd name="T39" fmla="*/ 56 h 70"/>
              <a:gd name="T40" fmla="*/ 180 w 180"/>
              <a:gd name="T41" fmla="*/ 56 h 70"/>
              <a:gd name="T42" fmla="*/ 180 w 180"/>
              <a:gd name="T43" fmla="*/ 46 h 70"/>
              <a:gd name="T44" fmla="*/ 140 w 180"/>
              <a:gd name="T45" fmla="*/ 46 h 70"/>
              <a:gd name="T46" fmla="*/ 140 w 180"/>
              <a:gd name="T47" fmla="*/ 24 h 70"/>
              <a:gd name="T48" fmla="*/ 180 w 180"/>
              <a:gd name="T49" fmla="*/ 24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0" h="70">
                <a:moveTo>
                  <a:pt x="180" y="24"/>
                </a:moveTo>
                <a:cubicBezTo>
                  <a:pt x="180" y="14"/>
                  <a:pt x="180" y="14"/>
                  <a:pt x="18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4"/>
                  <a:pt x="135" y="0"/>
                  <a:pt x="130" y="0"/>
                </a:cubicBezTo>
                <a:cubicBezTo>
                  <a:pt x="75" y="3"/>
                  <a:pt x="75" y="3"/>
                  <a:pt x="75" y="3"/>
                </a:cubicBezTo>
                <a:cubicBezTo>
                  <a:pt x="69" y="3"/>
                  <a:pt x="65" y="8"/>
                  <a:pt x="65" y="14"/>
                </a:cubicBezTo>
                <a:cubicBezTo>
                  <a:pt x="65" y="21"/>
                  <a:pt x="65" y="21"/>
                  <a:pt x="65" y="21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30"/>
                  <a:pt x="60" y="30"/>
                  <a:pt x="6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0"/>
                  <a:pt x="0" y="40"/>
                  <a:pt x="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9"/>
                  <a:pt x="60" y="49"/>
                  <a:pt x="60" y="49"/>
                </a:cubicBezTo>
                <a:cubicBezTo>
                  <a:pt x="65" y="49"/>
                  <a:pt x="65" y="49"/>
                  <a:pt x="65" y="49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62"/>
                  <a:pt x="69" y="67"/>
                  <a:pt x="75" y="67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5" y="70"/>
                  <a:pt x="140" y="66"/>
                  <a:pt x="140" y="60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0" y="46"/>
                  <a:pt x="180" y="46"/>
                  <a:pt x="180" y="46"/>
                </a:cubicBezTo>
                <a:cubicBezTo>
                  <a:pt x="140" y="46"/>
                  <a:pt x="140" y="46"/>
                  <a:pt x="140" y="46"/>
                </a:cubicBezTo>
                <a:cubicBezTo>
                  <a:pt x="140" y="24"/>
                  <a:pt x="140" y="24"/>
                  <a:pt x="140" y="24"/>
                </a:cubicBezTo>
                <a:lnTo>
                  <a:pt x="180" y="2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3" name="Freeform 186"/>
          <p:cNvSpPr>
            <a:spLocks/>
          </p:cNvSpPr>
          <p:nvPr/>
        </p:nvSpPr>
        <p:spPr bwMode="auto">
          <a:xfrm>
            <a:off x="6583363" y="3164460"/>
            <a:ext cx="341312" cy="342900"/>
          </a:xfrm>
          <a:custGeom>
            <a:avLst/>
            <a:gdLst>
              <a:gd name="T0" fmla="*/ 107 w 215"/>
              <a:gd name="T1" fmla="*/ 21 h 216"/>
              <a:gd name="T2" fmla="*/ 119 w 215"/>
              <a:gd name="T3" fmla="*/ 0 h 216"/>
              <a:gd name="T4" fmla="*/ 126 w 215"/>
              <a:gd name="T5" fmla="*/ 23 h 216"/>
              <a:gd name="T6" fmla="*/ 142 w 215"/>
              <a:gd name="T7" fmla="*/ 6 h 216"/>
              <a:gd name="T8" fmla="*/ 143 w 215"/>
              <a:gd name="T9" fmla="*/ 28 h 216"/>
              <a:gd name="T10" fmla="*/ 161 w 215"/>
              <a:gd name="T11" fmla="*/ 14 h 216"/>
              <a:gd name="T12" fmla="*/ 159 w 215"/>
              <a:gd name="T13" fmla="*/ 38 h 216"/>
              <a:gd name="T14" fmla="*/ 180 w 215"/>
              <a:gd name="T15" fmla="*/ 27 h 216"/>
              <a:gd name="T16" fmla="*/ 171 w 215"/>
              <a:gd name="T17" fmla="*/ 50 h 216"/>
              <a:gd name="T18" fmla="*/ 196 w 215"/>
              <a:gd name="T19" fmla="*/ 44 h 216"/>
              <a:gd name="T20" fmla="*/ 183 w 215"/>
              <a:gd name="T21" fmla="*/ 65 h 216"/>
              <a:gd name="T22" fmla="*/ 206 w 215"/>
              <a:gd name="T23" fmla="*/ 64 h 216"/>
              <a:gd name="T24" fmla="*/ 190 w 215"/>
              <a:gd name="T25" fmla="*/ 81 h 216"/>
              <a:gd name="T26" fmla="*/ 213 w 215"/>
              <a:gd name="T27" fmla="*/ 85 h 216"/>
              <a:gd name="T28" fmla="*/ 194 w 215"/>
              <a:gd name="T29" fmla="*/ 99 h 216"/>
              <a:gd name="T30" fmla="*/ 215 w 215"/>
              <a:gd name="T31" fmla="*/ 108 h 216"/>
              <a:gd name="T32" fmla="*/ 194 w 215"/>
              <a:gd name="T33" fmla="*/ 117 h 216"/>
              <a:gd name="T34" fmla="*/ 213 w 215"/>
              <a:gd name="T35" fmla="*/ 131 h 216"/>
              <a:gd name="T36" fmla="*/ 190 w 215"/>
              <a:gd name="T37" fmla="*/ 135 h 216"/>
              <a:gd name="T38" fmla="*/ 206 w 215"/>
              <a:gd name="T39" fmla="*/ 152 h 216"/>
              <a:gd name="T40" fmla="*/ 183 w 215"/>
              <a:gd name="T41" fmla="*/ 151 h 216"/>
              <a:gd name="T42" fmla="*/ 196 w 215"/>
              <a:gd name="T43" fmla="*/ 172 h 216"/>
              <a:gd name="T44" fmla="*/ 171 w 215"/>
              <a:gd name="T45" fmla="*/ 166 h 216"/>
              <a:gd name="T46" fmla="*/ 180 w 215"/>
              <a:gd name="T47" fmla="*/ 189 h 216"/>
              <a:gd name="T48" fmla="*/ 159 w 215"/>
              <a:gd name="T49" fmla="*/ 178 h 216"/>
              <a:gd name="T50" fmla="*/ 161 w 215"/>
              <a:gd name="T51" fmla="*/ 202 h 216"/>
              <a:gd name="T52" fmla="*/ 143 w 215"/>
              <a:gd name="T53" fmla="*/ 188 h 216"/>
              <a:gd name="T54" fmla="*/ 142 w 215"/>
              <a:gd name="T55" fmla="*/ 210 h 216"/>
              <a:gd name="T56" fmla="*/ 126 w 215"/>
              <a:gd name="T57" fmla="*/ 193 h 216"/>
              <a:gd name="T58" fmla="*/ 119 w 215"/>
              <a:gd name="T59" fmla="*/ 216 h 216"/>
              <a:gd name="T60" fmla="*/ 107 w 215"/>
              <a:gd name="T61" fmla="*/ 195 h 216"/>
              <a:gd name="T62" fmla="*/ 96 w 215"/>
              <a:gd name="T63" fmla="*/ 216 h 216"/>
              <a:gd name="T64" fmla="*/ 89 w 215"/>
              <a:gd name="T65" fmla="*/ 193 h 216"/>
              <a:gd name="T66" fmla="*/ 75 w 215"/>
              <a:gd name="T67" fmla="*/ 210 h 216"/>
              <a:gd name="T68" fmla="*/ 72 w 215"/>
              <a:gd name="T69" fmla="*/ 188 h 216"/>
              <a:gd name="T70" fmla="*/ 54 w 215"/>
              <a:gd name="T71" fmla="*/ 202 h 216"/>
              <a:gd name="T72" fmla="*/ 56 w 215"/>
              <a:gd name="T73" fmla="*/ 178 h 216"/>
              <a:gd name="T74" fmla="*/ 35 w 215"/>
              <a:gd name="T75" fmla="*/ 189 h 216"/>
              <a:gd name="T76" fmla="*/ 44 w 215"/>
              <a:gd name="T77" fmla="*/ 166 h 216"/>
              <a:gd name="T78" fmla="*/ 19 w 215"/>
              <a:gd name="T79" fmla="*/ 172 h 216"/>
              <a:gd name="T80" fmla="*/ 32 w 215"/>
              <a:gd name="T81" fmla="*/ 151 h 216"/>
              <a:gd name="T82" fmla="*/ 9 w 215"/>
              <a:gd name="T83" fmla="*/ 152 h 216"/>
              <a:gd name="T84" fmla="*/ 25 w 215"/>
              <a:gd name="T85" fmla="*/ 135 h 216"/>
              <a:gd name="T86" fmla="*/ 2 w 215"/>
              <a:gd name="T87" fmla="*/ 131 h 216"/>
              <a:gd name="T88" fmla="*/ 21 w 215"/>
              <a:gd name="T89" fmla="*/ 117 h 216"/>
              <a:gd name="T90" fmla="*/ 0 w 215"/>
              <a:gd name="T91" fmla="*/ 108 h 216"/>
              <a:gd name="T92" fmla="*/ 21 w 215"/>
              <a:gd name="T93" fmla="*/ 99 h 216"/>
              <a:gd name="T94" fmla="*/ 2 w 215"/>
              <a:gd name="T95" fmla="*/ 85 h 216"/>
              <a:gd name="T96" fmla="*/ 25 w 215"/>
              <a:gd name="T97" fmla="*/ 81 h 216"/>
              <a:gd name="T98" fmla="*/ 9 w 215"/>
              <a:gd name="T99" fmla="*/ 64 h 216"/>
              <a:gd name="T100" fmla="*/ 32 w 215"/>
              <a:gd name="T101" fmla="*/ 65 h 216"/>
              <a:gd name="T102" fmla="*/ 19 w 215"/>
              <a:gd name="T103" fmla="*/ 44 h 216"/>
              <a:gd name="T104" fmla="*/ 44 w 215"/>
              <a:gd name="T105" fmla="*/ 50 h 216"/>
              <a:gd name="T106" fmla="*/ 35 w 215"/>
              <a:gd name="T107" fmla="*/ 27 h 216"/>
              <a:gd name="T108" fmla="*/ 56 w 215"/>
              <a:gd name="T109" fmla="*/ 38 h 216"/>
              <a:gd name="T110" fmla="*/ 54 w 215"/>
              <a:gd name="T111" fmla="*/ 14 h 216"/>
              <a:gd name="T112" fmla="*/ 72 w 215"/>
              <a:gd name="T113" fmla="*/ 28 h 216"/>
              <a:gd name="T114" fmla="*/ 75 w 215"/>
              <a:gd name="T115" fmla="*/ 6 h 216"/>
              <a:gd name="T116" fmla="*/ 89 w 215"/>
              <a:gd name="T117" fmla="*/ 23 h 216"/>
              <a:gd name="T118" fmla="*/ 96 w 215"/>
              <a:gd name="T119" fmla="*/ 0 h 216"/>
              <a:gd name="T120" fmla="*/ 107 w 215"/>
              <a:gd name="T121" fmla="*/ 2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5" h="216">
                <a:moveTo>
                  <a:pt x="107" y="21"/>
                </a:moveTo>
                <a:lnTo>
                  <a:pt x="119" y="0"/>
                </a:lnTo>
                <a:lnTo>
                  <a:pt x="126" y="23"/>
                </a:lnTo>
                <a:lnTo>
                  <a:pt x="142" y="6"/>
                </a:lnTo>
                <a:lnTo>
                  <a:pt x="143" y="28"/>
                </a:lnTo>
                <a:lnTo>
                  <a:pt x="161" y="14"/>
                </a:lnTo>
                <a:lnTo>
                  <a:pt x="159" y="38"/>
                </a:lnTo>
                <a:lnTo>
                  <a:pt x="180" y="27"/>
                </a:lnTo>
                <a:lnTo>
                  <a:pt x="171" y="50"/>
                </a:lnTo>
                <a:lnTo>
                  <a:pt x="196" y="44"/>
                </a:lnTo>
                <a:lnTo>
                  <a:pt x="183" y="65"/>
                </a:lnTo>
                <a:lnTo>
                  <a:pt x="206" y="64"/>
                </a:lnTo>
                <a:lnTo>
                  <a:pt x="190" y="81"/>
                </a:lnTo>
                <a:lnTo>
                  <a:pt x="213" y="85"/>
                </a:lnTo>
                <a:lnTo>
                  <a:pt x="194" y="99"/>
                </a:lnTo>
                <a:lnTo>
                  <a:pt x="215" y="108"/>
                </a:lnTo>
                <a:lnTo>
                  <a:pt x="194" y="117"/>
                </a:lnTo>
                <a:lnTo>
                  <a:pt x="213" y="131"/>
                </a:lnTo>
                <a:lnTo>
                  <a:pt x="190" y="135"/>
                </a:lnTo>
                <a:lnTo>
                  <a:pt x="206" y="152"/>
                </a:lnTo>
                <a:lnTo>
                  <a:pt x="183" y="151"/>
                </a:lnTo>
                <a:lnTo>
                  <a:pt x="196" y="172"/>
                </a:lnTo>
                <a:lnTo>
                  <a:pt x="171" y="166"/>
                </a:lnTo>
                <a:lnTo>
                  <a:pt x="180" y="189"/>
                </a:lnTo>
                <a:lnTo>
                  <a:pt x="159" y="178"/>
                </a:lnTo>
                <a:lnTo>
                  <a:pt x="161" y="202"/>
                </a:lnTo>
                <a:lnTo>
                  <a:pt x="143" y="188"/>
                </a:lnTo>
                <a:lnTo>
                  <a:pt x="142" y="210"/>
                </a:lnTo>
                <a:lnTo>
                  <a:pt x="126" y="193"/>
                </a:lnTo>
                <a:lnTo>
                  <a:pt x="119" y="216"/>
                </a:lnTo>
                <a:lnTo>
                  <a:pt x="107" y="195"/>
                </a:lnTo>
                <a:lnTo>
                  <a:pt x="96" y="216"/>
                </a:lnTo>
                <a:lnTo>
                  <a:pt x="89" y="193"/>
                </a:lnTo>
                <a:lnTo>
                  <a:pt x="75" y="210"/>
                </a:lnTo>
                <a:lnTo>
                  <a:pt x="72" y="188"/>
                </a:lnTo>
                <a:lnTo>
                  <a:pt x="54" y="202"/>
                </a:lnTo>
                <a:lnTo>
                  <a:pt x="56" y="178"/>
                </a:lnTo>
                <a:lnTo>
                  <a:pt x="35" y="189"/>
                </a:lnTo>
                <a:lnTo>
                  <a:pt x="44" y="166"/>
                </a:lnTo>
                <a:lnTo>
                  <a:pt x="19" y="172"/>
                </a:lnTo>
                <a:lnTo>
                  <a:pt x="32" y="151"/>
                </a:lnTo>
                <a:lnTo>
                  <a:pt x="9" y="152"/>
                </a:lnTo>
                <a:lnTo>
                  <a:pt x="25" y="135"/>
                </a:lnTo>
                <a:lnTo>
                  <a:pt x="2" y="131"/>
                </a:lnTo>
                <a:lnTo>
                  <a:pt x="21" y="117"/>
                </a:lnTo>
                <a:lnTo>
                  <a:pt x="0" y="108"/>
                </a:lnTo>
                <a:lnTo>
                  <a:pt x="21" y="99"/>
                </a:lnTo>
                <a:lnTo>
                  <a:pt x="2" y="85"/>
                </a:lnTo>
                <a:lnTo>
                  <a:pt x="25" y="81"/>
                </a:lnTo>
                <a:lnTo>
                  <a:pt x="9" y="64"/>
                </a:lnTo>
                <a:lnTo>
                  <a:pt x="32" y="65"/>
                </a:lnTo>
                <a:lnTo>
                  <a:pt x="19" y="44"/>
                </a:lnTo>
                <a:lnTo>
                  <a:pt x="44" y="50"/>
                </a:lnTo>
                <a:lnTo>
                  <a:pt x="35" y="27"/>
                </a:lnTo>
                <a:lnTo>
                  <a:pt x="56" y="38"/>
                </a:lnTo>
                <a:lnTo>
                  <a:pt x="54" y="14"/>
                </a:lnTo>
                <a:lnTo>
                  <a:pt x="72" y="28"/>
                </a:lnTo>
                <a:lnTo>
                  <a:pt x="75" y="6"/>
                </a:lnTo>
                <a:lnTo>
                  <a:pt x="89" y="23"/>
                </a:lnTo>
                <a:lnTo>
                  <a:pt x="96" y="0"/>
                </a:lnTo>
                <a:lnTo>
                  <a:pt x="107" y="2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4" name="Freeform 187"/>
          <p:cNvSpPr>
            <a:spLocks noEditPoints="1"/>
          </p:cNvSpPr>
          <p:nvPr/>
        </p:nvSpPr>
        <p:spPr bwMode="auto">
          <a:xfrm>
            <a:off x="7362825" y="3259710"/>
            <a:ext cx="100013" cy="187325"/>
          </a:xfrm>
          <a:custGeom>
            <a:avLst/>
            <a:gdLst>
              <a:gd name="T0" fmla="*/ 0 w 44"/>
              <a:gd name="T1" fmla="*/ 83 h 83"/>
              <a:gd name="T2" fmla="*/ 44 w 44"/>
              <a:gd name="T3" fmla="*/ 83 h 83"/>
              <a:gd name="T4" fmla="*/ 44 w 44"/>
              <a:gd name="T5" fmla="*/ 0 h 83"/>
              <a:gd name="T6" fmla="*/ 0 w 44"/>
              <a:gd name="T7" fmla="*/ 0 h 83"/>
              <a:gd name="T8" fmla="*/ 0 w 44"/>
              <a:gd name="T9" fmla="*/ 83 h 83"/>
              <a:gd name="T10" fmla="*/ 29 w 44"/>
              <a:gd name="T11" fmla="*/ 3 h 83"/>
              <a:gd name="T12" fmla="*/ 39 w 44"/>
              <a:gd name="T13" fmla="*/ 3 h 83"/>
              <a:gd name="T14" fmla="*/ 39 w 44"/>
              <a:gd name="T15" fmla="*/ 80 h 83"/>
              <a:gd name="T16" fmla="*/ 29 w 44"/>
              <a:gd name="T17" fmla="*/ 80 h 83"/>
              <a:gd name="T18" fmla="*/ 29 w 44"/>
              <a:gd name="T19" fmla="*/ 3 h 83"/>
              <a:gd name="T20" fmla="*/ 7 w 44"/>
              <a:gd name="T21" fmla="*/ 3 h 83"/>
              <a:gd name="T22" fmla="*/ 15 w 44"/>
              <a:gd name="T23" fmla="*/ 3 h 83"/>
              <a:gd name="T24" fmla="*/ 15 w 44"/>
              <a:gd name="T25" fmla="*/ 80 h 83"/>
              <a:gd name="T26" fmla="*/ 7 w 44"/>
              <a:gd name="T27" fmla="*/ 80 h 83"/>
              <a:gd name="T28" fmla="*/ 7 w 44"/>
              <a:gd name="T29" fmla="*/ 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" h="83">
                <a:moveTo>
                  <a:pt x="0" y="83"/>
                </a:moveTo>
                <a:cubicBezTo>
                  <a:pt x="44" y="83"/>
                  <a:pt x="44" y="83"/>
                  <a:pt x="44" y="83"/>
                </a:cubicBezTo>
                <a:cubicBezTo>
                  <a:pt x="44" y="0"/>
                  <a:pt x="44" y="0"/>
                  <a:pt x="44" y="0"/>
                </a:cubicBezTo>
                <a:cubicBezTo>
                  <a:pt x="0" y="0"/>
                  <a:pt x="0" y="0"/>
                  <a:pt x="0" y="0"/>
                </a:cubicBezTo>
                <a:lnTo>
                  <a:pt x="0" y="83"/>
                </a:lnTo>
                <a:close/>
                <a:moveTo>
                  <a:pt x="29" y="3"/>
                </a:moveTo>
                <a:cubicBezTo>
                  <a:pt x="33" y="3"/>
                  <a:pt x="37" y="3"/>
                  <a:pt x="39" y="3"/>
                </a:cubicBezTo>
                <a:cubicBezTo>
                  <a:pt x="39" y="80"/>
                  <a:pt x="39" y="80"/>
                  <a:pt x="39" y="80"/>
                </a:cubicBezTo>
                <a:cubicBezTo>
                  <a:pt x="37" y="80"/>
                  <a:pt x="33" y="80"/>
                  <a:pt x="29" y="80"/>
                </a:cubicBezTo>
                <a:lnTo>
                  <a:pt x="29" y="3"/>
                </a:lnTo>
                <a:close/>
                <a:moveTo>
                  <a:pt x="7" y="3"/>
                </a:moveTo>
                <a:cubicBezTo>
                  <a:pt x="9" y="3"/>
                  <a:pt x="12" y="3"/>
                  <a:pt x="15" y="3"/>
                </a:cubicBezTo>
                <a:cubicBezTo>
                  <a:pt x="15" y="80"/>
                  <a:pt x="15" y="80"/>
                  <a:pt x="15" y="80"/>
                </a:cubicBezTo>
                <a:cubicBezTo>
                  <a:pt x="12" y="80"/>
                  <a:pt x="9" y="80"/>
                  <a:pt x="7" y="80"/>
                </a:cubicBezTo>
                <a:lnTo>
                  <a:pt x="7" y="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5" name="Rectangle 188"/>
          <p:cNvSpPr>
            <a:spLocks noChangeArrowheads="1"/>
          </p:cNvSpPr>
          <p:nvPr/>
        </p:nvSpPr>
        <p:spPr bwMode="auto">
          <a:xfrm>
            <a:off x="7362825" y="3451797"/>
            <a:ext cx="100013" cy="222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6" name="Freeform 189"/>
          <p:cNvSpPr>
            <a:spLocks/>
          </p:cNvSpPr>
          <p:nvPr/>
        </p:nvSpPr>
        <p:spPr bwMode="auto">
          <a:xfrm>
            <a:off x="7400925" y="3162872"/>
            <a:ext cx="30163" cy="28575"/>
          </a:xfrm>
          <a:custGeom>
            <a:avLst/>
            <a:gdLst>
              <a:gd name="T0" fmla="*/ 10 w 19"/>
              <a:gd name="T1" fmla="*/ 0 h 18"/>
              <a:gd name="T2" fmla="*/ 0 w 19"/>
              <a:gd name="T3" fmla="*/ 18 h 18"/>
              <a:gd name="T4" fmla="*/ 19 w 19"/>
              <a:gd name="T5" fmla="*/ 18 h 18"/>
              <a:gd name="T6" fmla="*/ 10 w 19"/>
              <a:gd name="T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8">
                <a:moveTo>
                  <a:pt x="10" y="0"/>
                </a:moveTo>
                <a:lnTo>
                  <a:pt x="0" y="18"/>
                </a:lnTo>
                <a:lnTo>
                  <a:pt x="19" y="18"/>
                </a:lnTo>
                <a:lnTo>
                  <a:pt x="1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7" name="Freeform 190"/>
          <p:cNvSpPr>
            <a:spLocks noEditPoints="1"/>
          </p:cNvSpPr>
          <p:nvPr/>
        </p:nvSpPr>
        <p:spPr bwMode="auto">
          <a:xfrm>
            <a:off x="7364413" y="3197797"/>
            <a:ext cx="95250" cy="57150"/>
          </a:xfrm>
          <a:custGeom>
            <a:avLst/>
            <a:gdLst>
              <a:gd name="T0" fmla="*/ 31 w 42"/>
              <a:gd name="T1" fmla="*/ 0 h 25"/>
              <a:gd name="T2" fmla="*/ 14 w 42"/>
              <a:gd name="T3" fmla="*/ 0 h 25"/>
              <a:gd name="T4" fmla="*/ 0 w 42"/>
              <a:gd name="T5" fmla="*/ 25 h 25"/>
              <a:gd name="T6" fmla="*/ 42 w 42"/>
              <a:gd name="T7" fmla="*/ 25 h 25"/>
              <a:gd name="T8" fmla="*/ 31 w 42"/>
              <a:gd name="T9" fmla="*/ 0 h 25"/>
              <a:gd name="T10" fmla="*/ 16 w 42"/>
              <a:gd name="T11" fmla="*/ 4 h 25"/>
              <a:gd name="T12" fmla="*/ 28 w 42"/>
              <a:gd name="T13" fmla="*/ 4 h 25"/>
              <a:gd name="T14" fmla="*/ 35 w 42"/>
              <a:gd name="T15" fmla="*/ 21 h 25"/>
              <a:gd name="T16" fmla="*/ 7 w 42"/>
              <a:gd name="T17" fmla="*/ 21 h 25"/>
              <a:gd name="T18" fmla="*/ 16 w 42"/>
              <a:gd name="T19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25">
                <a:moveTo>
                  <a:pt x="31" y="0"/>
                </a:moveTo>
                <a:cubicBezTo>
                  <a:pt x="14" y="0"/>
                  <a:pt x="14" y="0"/>
                  <a:pt x="14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42" y="25"/>
                  <a:pt x="42" y="25"/>
                  <a:pt x="42" y="25"/>
                </a:cubicBezTo>
                <a:lnTo>
                  <a:pt x="31" y="0"/>
                </a:lnTo>
                <a:close/>
                <a:moveTo>
                  <a:pt x="16" y="4"/>
                </a:moveTo>
                <a:cubicBezTo>
                  <a:pt x="19" y="4"/>
                  <a:pt x="25" y="4"/>
                  <a:pt x="28" y="4"/>
                </a:cubicBezTo>
                <a:cubicBezTo>
                  <a:pt x="29" y="7"/>
                  <a:pt x="33" y="15"/>
                  <a:pt x="35" y="21"/>
                </a:cubicBezTo>
                <a:cubicBezTo>
                  <a:pt x="28" y="21"/>
                  <a:pt x="15" y="21"/>
                  <a:pt x="7" y="21"/>
                </a:cubicBezTo>
                <a:cubicBezTo>
                  <a:pt x="11" y="15"/>
                  <a:pt x="15" y="7"/>
                  <a:pt x="16" y="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8" name="Freeform 191"/>
          <p:cNvSpPr>
            <a:spLocks/>
          </p:cNvSpPr>
          <p:nvPr/>
        </p:nvSpPr>
        <p:spPr bwMode="auto">
          <a:xfrm>
            <a:off x="7897813" y="3196210"/>
            <a:ext cx="71437" cy="52387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3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9" name="Freeform 192"/>
          <p:cNvSpPr>
            <a:spLocks/>
          </p:cNvSpPr>
          <p:nvPr/>
        </p:nvSpPr>
        <p:spPr bwMode="auto">
          <a:xfrm>
            <a:off x="7915275" y="3272410"/>
            <a:ext cx="38100" cy="57150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1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0" name="Freeform 193"/>
          <p:cNvSpPr>
            <a:spLocks/>
          </p:cNvSpPr>
          <p:nvPr/>
        </p:nvSpPr>
        <p:spPr bwMode="auto">
          <a:xfrm>
            <a:off x="7915275" y="3250185"/>
            <a:ext cx="38100" cy="44450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0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6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1" name="Freeform 194"/>
          <p:cNvSpPr>
            <a:spLocks/>
          </p:cNvSpPr>
          <p:nvPr/>
        </p:nvSpPr>
        <p:spPr bwMode="auto">
          <a:xfrm>
            <a:off x="8004175" y="3196210"/>
            <a:ext cx="71438" cy="52387"/>
          </a:xfrm>
          <a:custGeom>
            <a:avLst/>
            <a:gdLst>
              <a:gd name="T0" fmla="*/ 14 w 32"/>
              <a:gd name="T1" fmla="*/ 23 h 23"/>
              <a:gd name="T2" fmla="*/ 16 w 32"/>
              <a:gd name="T3" fmla="*/ 11 h 23"/>
              <a:gd name="T4" fmla="*/ 19 w 32"/>
              <a:gd name="T5" fmla="*/ 22 h 23"/>
              <a:gd name="T6" fmla="*/ 16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6" y="11"/>
                </a:cubicBezTo>
                <a:cubicBezTo>
                  <a:pt x="16" y="11"/>
                  <a:pt x="23" y="15"/>
                  <a:pt x="19" y="22"/>
                </a:cubicBezTo>
                <a:cubicBezTo>
                  <a:pt x="19" y="22"/>
                  <a:pt x="32" y="13"/>
                  <a:pt x="16" y="0"/>
                </a:cubicBezTo>
                <a:cubicBezTo>
                  <a:pt x="16" y="0"/>
                  <a:pt x="0" y="11"/>
                  <a:pt x="14" y="2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2" name="Freeform 195"/>
          <p:cNvSpPr>
            <a:spLocks/>
          </p:cNvSpPr>
          <p:nvPr/>
        </p:nvSpPr>
        <p:spPr bwMode="auto">
          <a:xfrm>
            <a:off x="8021638" y="3272410"/>
            <a:ext cx="36512" cy="57150"/>
          </a:xfrm>
          <a:custGeom>
            <a:avLst/>
            <a:gdLst>
              <a:gd name="T0" fmla="*/ 9 w 16"/>
              <a:gd name="T1" fmla="*/ 4 h 25"/>
              <a:gd name="T2" fmla="*/ 9 w 16"/>
              <a:gd name="T3" fmla="*/ 3 h 25"/>
              <a:gd name="T4" fmla="*/ 8 w 16"/>
              <a:gd name="T5" fmla="*/ 0 h 25"/>
              <a:gd name="T6" fmla="*/ 5 w 16"/>
              <a:gd name="T7" fmla="*/ 2 h 25"/>
              <a:gd name="T8" fmla="*/ 2 w 16"/>
              <a:gd name="T9" fmla="*/ 4 h 25"/>
              <a:gd name="T10" fmla="*/ 0 w 16"/>
              <a:gd name="T11" fmla="*/ 2 h 25"/>
              <a:gd name="T12" fmla="*/ 0 w 16"/>
              <a:gd name="T13" fmla="*/ 24 h 25"/>
              <a:gd name="T14" fmla="*/ 1 w 16"/>
              <a:gd name="T15" fmla="*/ 25 h 25"/>
              <a:gd name="T16" fmla="*/ 15 w 16"/>
              <a:gd name="T17" fmla="*/ 25 h 25"/>
              <a:gd name="T18" fmla="*/ 16 w 16"/>
              <a:gd name="T19" fmla="*/ 24 h 25"/>
              <a:gd name="T20" fmla="*/ 16 w 16"/>
              <a:gd name="T21" fmla="*/ 12 h 25"/>
              <a:gd name="T22" fmla="*/ 15 w 16"/>
              <a:gd name="T23" fmla="*/ 12 h 25"/>
              <a:gd name="T24" fmla="*/ 9 w 16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25">
                <a:moveTo>
                  <a:pt x="9" y="4"/>
                </a:moveTo>
                <a:cubicBezTo>
                  <a:pt x="9" y="3"/>
                  <a:pt x="9" y="3"/>
                  <a:pt x="9" y="3"/>
                </a:cubicBezTo>
                <a:cubicBezTo>
                  <a:pt x="9" y="2"/>
                  <a:pt x="9" y="0"/>
                  <a:pt x="8" y="0"/>
                </a:cubicBezTo>
                <a:cubicBezTo>
                  <a:pt x="8" y="0"/>
                  <a:pt x="7" y="0"/>
                  <a:pt x="5" y="2"/>
                </a:cubicBezTo>
                <a:cubicBezTo>
                  <a:pt x="4" y="4"/>
                  <a:pt x="3" y="4"/>
                  <a:pt x="2" y="4"/>
                </a:cubicBezTo>
                <a:cubicBezTo>
                  <a:pt x="1" y="3"/>
                  <a:pt x="0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5"/>
                  <a:pt x="1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5"/>
                  <a:pt x="16" y="24"/>
                  <a:pt x="16" y="24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5" y="12"/>
                </a:cubicBezTo>
                <a:cubicBezTo>
                  <a:pt x="12" y="12"/>
                  <a:pt x="10" y="6"/>
                  <a:pt x="9" y="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3" name="Freeform 196"/>
          <p:cNvSpPr>
            <a:spLocks/>
          </p:cNvSpPr>
          <p:nvPr/>
        </p:nvSpPr>
        <p:spPr bwMode="auto">
          <a:xfrm>
            <a:off x="8021638" y="3250185"/>
            <a:ext cx="36512" cy="44450"/>
          </a:xfrm>
          <a:custGeom>
            <a:avLst/>
            <a:gdLst>
              <a:gd name="T0" fmla="*/ 2 w 16"/>
              <a:gd name="T1" fmla="*/ 12 h 20"/>
              <a:gd name="T2" fmla="*/ 4 w 16"/>
              <a:gd name="T3" fmla="*/ 11 h 20"/>
              <a:gd name="T4" fmla="*/ 9 w 16"/>
              <a:gd name="T5" fmla="*/ 8 h 20"/>
              <a:gd name="T6" fmla="*/ 11 w 16"/>
              <a:gd name="T7" fmla="*/ 13 h 20"/>
              <a:gd name="T8" fmla="*/ 11 w 16"/>
              <a:gd name="T9" fmla="*/ 14 h 20"/>
              <a:gd name="T10" fmla="*/ 15 w 16"/>
              <a:gd name="T11" fmla="*/ 20 h 20"/>
              <a:gd name="T12" fmla="*/ 16 w 16"/>
              <a:gd name="T13" fmla="*/ 19 h 20"/>
              <a:gd name="T14" fmla="*/ 16 w 16"/>
              <a:gd name="T15" fmla="*/ 1 h 20"/>
              <a:gd name="T16" fmla="*/ 15 w 16"/>
              <a:gd name="T17" fmla="*/ 0 h 20"/>
              <a:gd name="T18" fmla="*/ 1 w 16"/>
              <a:gd name="T19" fmla="*/ 0 h 20"/>
              <a:gd name="T20" fmla="*/ 0 w 16"/>
              <a:gd name="T21" fmla="*/ 1 h 20"/>
              <a:gd name="T22" fmla="*/ 0 w 16"/>
              <a:gd name="T23" fmla="*/ 3 h 20"/>
              <a:gd name="T24" fmla="*/ 0 w 16"/>
              <a:gd name="T25" fmla="*/ 3 h 20"/>
              <a:gd name="T26" fmla="*/ 2 w 16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0">
                <a:moveTo>
                  <a:pt x="2" y="12"/>
                </a:moveTo>
                <a:cubicBezTo>
                  <a:pt x="3" y="12"/>
                  <a:pt x="3" y="12"/>
                  <a:pt x="4" y="11"/>
                </a:cubicBezTo>
                <a:cubicBezTo>
                  <a:pt x="6" y="9"/>
                  <a:pt x="7" y="8"/>
                  <a:pt x="9" y="8"/>
                </a:cubicBezTo>
                <a:cubicBezTo>
                  <a:pt x="10" y="9"/>
                  <a:pt x="11" y="11"/>
                  <a:pt x="11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4" y="20"/>
                  <a:pt x="15" y="20"/>
                </a:cubicBezTo>
                <a:cubicBezTo>
                  <a:pt x="16" y="20"/>
                  <a:pt x="16" y="20"/>
                  <a:pt x="16" y="19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5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7"/>
                  <a:pt x="1" y="11"/>
                  <a:pt x="2" y="1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4" name="Freeform 197"/>
          <p:cNvSpPr>
            <a:spLocks/>
          </p:cNvSpPr>
          <p:nvPr/>
        </p:nvSpPr>
        <p:spPr bwMode="auto">
          <a:xfrm>
            <a:off x="8102600" y="3196210"/>
            <a:ext cx="73025" cy="52387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4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5" name="Freeform 198"/>
          <p:cNvSpPr>
            <a:spLocks/>
          </p:cNvSpPr>
          <p:nvPr/>
        </p:nvSpPr>
        <p:spPr bwMode="auto">
          <a:xfrm>
            <a:off x="8120063" y="3272410"/>
            <a:ext cx="39687" cy="57150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2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6" name="Freeform 199"/>
          <p:cNvSpPr>
            <a:spLocks/>
          </p:cNvSpPr>
          <p:nvPr/>
        </p:nvSpPr>
        <p:spPr bwMode="auto">
          <a:xfrm>
            <a:off x="8120063" y="3250185"/>
            <a:ext cx="39687" cy="44450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1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7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7" name="Rectangle 200"/>
          <p:cNvSpPr>
            <a:spLocks noChangeArrowheads="1"/>
          </p:cNvSpPr>
          <p:nvPr/>
        </p:nvSpPr>
        <p:spPr bwMode="auto">
          <a:xfrm>
            <a:off x="7881938" y="3458147"/>
            <a:ext cx="322262" cy="17463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8" name="Freeform 201"/>
          <p:cNvSpPr>
            <a:spLocks/>
          </p:cNvSpPr>
          <p:nvPr/>
        </p:nvSpPr>
        <p:spPr bwMode="auto">
          <a:xfrm>
            <a:off x="7891463" y="3374010"/>
            <a:ext cx="303212" cy="80962"/>
          </a:xfrm>
          <a:custGeom>
            <a:avLst/>
            <a:gdLst>
              <a:gd name="T0" fmla="*/ 121 w 135"/>
              <a:gd name="T1" fmla="*/ 5 h 36"/>
              <a:gd name="T2" fmla="*/ 119 w 135"/>
              <a:gd name="T3" fmla="*/ 3 h 36"/>
              <a:gd name="T4" fmla="*/ 115 w 135"/>
              <a:gd name="T5" fmla="*/ 5 h 36"/>
              <a:gd name="T6" fmla="*/ 115 w 135"/>
              <a:gd name="T7" fmla="*/ 5 h 36"/>
              <a:gd name="T8" fmla="*/ 110 w 135"/>
              <a:gd name="T9" fmla="*/ 8 h 36"/>
              <a:gd name="T10" fmla="*/ 103 w 135"/>
              <a:gd name="T11" fmla="*/ 3 h 36"/>
              <a:gd name="T12" fmla="*/ 100 w 135"/>
              <a:gd name="T13" fmla="*/ 2 h 36"/>
              <a:gd name="T14" fmla="*/ 97 w 135"/>
              <a:gd name="T15" fmla="*/ 4 h 36"/>
              <a:gd name="T16" fmla="*/ 97 w 135"/>
              <a:gd name="T17" fmla="*/ 4 h 36"/>
              <a:gd name="T18" fmla="*/ 87 w 135"/>
              <a:gd name="T19" fmla="*/ 10 h 36"/>
              <a:gd name="T20" fmla="*/ 75 w 135"/>
              <a:gd name="T21" fmla="*/ 3 h 36"/>
              <a:gd name="T22" fmla="*/ 74 w 135"/>
              <a:gd name="T23" fmla="*/ 2 h 36"/>
              <a:gd name="T24" fmla="*/ 72 w 135"/>
              <a:gd name="T25" fmla="*/ 0 h 36"/>
              <a:gd name="T26" fmla="*/ 68 w 135"/>
              <a:gd name="T27" fmla="*/ 2 h 36"/>
              <a:gd name="T28" fmla="*/ 54 w 135"/>
              <a:gd name="T29" fmla="*/ 3 h 36"/>
              <a:gd name="T30" fmla="*/ 47 w 135"/>
              <a:gd name="T31" fmla="*/ 5 h 36"/>
              <a:gd name="T32" fmla="*/ 45 w 135"/>
              <a:gd name="T33" fmla="*/ 7 h 36"/>
              <a:gd name="T34" fmla="*/ 27 w 135"/>
              <a:gd name="T35" fmla="*/ 6 h 36"/>
              <a:gd name="T36" fmla="*/ 14 w 135"/>
              <a:gd name="T37" fmla="*/ 6 h 36"/>
              <a:gd name="T38" fmla="*/ 0 w 135"/>
              <a:gd name="T39" fmla="*/ 10 h 36"/>
              <a:gd name="T40" fmla="*/ 0 w 135"/>
              <a:gd name="T41" fmla="*/ 36 h 36"/>
              <a:gd name="T42" fmla="*/ 135 w 135"/>
              <a:gd name="T43" fmla="*/ 36 h 36"/>
              <a:gd name="T44" fmla="*/ 135 w 135"/>
              <a:gd name="T45" fmla="*/ 10 h 36"/>
              <a:gd name="T46" fmla="*/ 121 w 135"/>
              <a:gd name="T47" fmla="*/ 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5" h="36">
                <a:moveTo>
                  <a:pt x="121" y="5"/>
                </a:moveTo>
                <a:cubicBezTo>
                  <a:pt x="120" y="4"/>
                  <a:pt x="120" y="3"/>
                  <a:pt x="119" y="3"/>
                </a:cubicBezTo>
                <a:cubicBezTo>
                  <a:pt x="117" y="3"/>
                  <a:pt x="116" y="4"/>
                  <a:pt x="115" y="5"/>
                </a:cubicBezTo>
                <a:cubicBezTo>
                  <a:pt x="115" y="5"/>
                  <a:pt x="115" y="5"/>
                  <a:pt x="115" y="5"/>
                </a:cubicBezTo>
                <a:cubicBezTo>
                  <a:pt x="114" y="6"/>
                  <a:pt x="112" y="8"/>
                  <a:pt x="110" y="8"/>
                </a:cubicBezTo>
                <a:cubicBezTo>
                  <a:pt x="108" y="8"/>
                  <a:pt x="106" y="7"/>
                  <a:pt x="103" y="3"/>
                </a:cubicBezTo>
                <a:cubicBezTo>
                  <a:pt x="102" y="2"/>
                  <a:pt x="100" y="2"/>
                  <a:pt x="100" y="2"/>
                </a:cubicBezTo>
                <a:cubicBezTo>
                  <a:pt x="99" y="2"/>
                  <a:pt x="98" y="3"/>
                  <a:pt x="97" y="4"/>
                </a:cubicBezTo>
                <a:cubicBezTo>
                  <a:pt x="97" y="4"/>
                  <a:pt x="97" y="4"/>
                  <a:pt x="97" y="4"/>
                </a:cubicBezTo>
                <a:cubicBezTo>
                  <a:pt x="94" y="8"/>
                  <a:pt x="91" y="10"/>
                  <a:pt x="87" y="10"/>
                </a:cubicBezTo>
                <a:cubicBezTo>
                  <a:pt x="80" y="10"/>
                  <a:pt x="75" y="3"/>
                  <a:pt x="75" y="3"/>
                </a:cubicBezTo>
                <a:cubicBezTo>
                  <a:pt x="74" y="2"/>
                  <a:pt x="74" y="2"/>
                  <a:pt x="74" y="2"/>
                </a:cubicBezTo>
                <a:cubicBezTo>
                  <a:pt x="74" y="1"/>
                  <a:pt x="73" y="0"/>
                  <a:pt x="72" y="0"/>
                </a:cubicBezTo>
                <a:cubicBezTo>
                  <a:pt x="71" y="0"/>
                  <a:pt x="70" y="0"/>
                  <a:pt x="68" y="2"/>
                </a:cubicBezTo>
                <a:cubicBezTo>
                  <a:pt x="62" y="7"/>
                  <a:pt x="56" y="4"/>
                  <a:pt x="54" y="3"/>
                </a:cubicBezTo>
                <a:cubicBezTo>
                  <a:pt x="51" y="1"/>
                  <a:pt x="50" y="2"/>
                  <a:pt x="47" y="5"/>
                </a:cubicBezTo>
                <a:cubicBezTo>
                  <a:pt x="45" y="7"/>
                  <a:pt x="45" y="7"/>
                  <a:pt x="45" y="7"/>
                </a:cubicBezTo>
                <a:cubicBezTo>
                  <a:pt x="39" y="12"/>
                  <a:pt x="31" y="10"/>
                  <a:pt x="27" y="6"/>
                </a:cubicBezTo>
                <a:cubicBezTo>
                  <a:pt x="23" y="3"/>
                  <a:pt x="20" y="1"/>
                  <a:pt x="14" y="6"/>
                </a:cubicBezTo>
                <a:cubicBezTo>
                  <a:pt x="7" y="11"/>
                  <a:pt x="2" y="10"/>
                  <a:pt x="0" y="10"/>
                </a:cubicBezTo>
                <a:cubicBezTo>
                  <a:pt x="0" y="36"/>
                  <a:pt x="0" y="36"/>
                  <a:pt x="0" y="36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1" y="10"/>
                  <a:pt x="125" y="10"/>
                  <a:pt x="121" y="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9" name="Freeform 202"/>
          <p:cNvSpPr>
            <a:spLocks/>
          </p:cNvSpPr>
          <p:nvPr/>
        </p:nvSpPr>
        <p:spPr bwMode="auto">
          <a:xfrm>
            <a:off x="7891463" y="339623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0" name="Freeform 203"/>
          <p:cNvSpPr>
            <a:spLocks/>
          </p:cNvSpPr>
          <p:nvPr/>
        </p:nvSpPr>
        <p:spPr bwMode="auto">
          <a:xfrm>
            <a:off x="7891463" y="339623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1" name="Freeform 204"/>
          <p:cNvSpPr>
            <a:spLocks/>
          </p:cNvSpPr>
          <p:nvPr/>
        </p:nvSpPr>
        <p:spPr bwMode="auto">
          <a:xfrm>
            <a:off x="7891463" y="3396235"/>
            <a:ext cx="1587" cy="0"/>
          </a:xfrm>
          <a:custGeom>
            <a:avLst/>
            <a:gdLst>
              <a:gd name="T0" fmla="*/ 1 w 1"/>
              <a:gd name="T1" fmla="*/ 0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2" name="Freeform 206"/>
          <p:cNvSpPr>
            <a:spLocks/>
          </p:cNvSpPr>
          <p:nvPr/>
        </p:nvSpPr>
        <p:spPr bwMode="auto">
          <a:xfrm>
            <a:off x="7878763" y="3334322"/>
            <a:ext cx="327025" cy="71438"/>
          </a:xfrm>
          <a:custGeom>
            <a:avLst/>
            <a:gdLst>
              <a:gd name="T0" fmla="*/ 5 w 145"/>
              <a:gd name="T1" fmla="*/ 0 h 32"/>
              <a:gd name="T2" fmla="*/ 1 w 145"/>
              <a:gd name="T3" fmla="*/ 4 h 32"/>
              <a:gd name="T4" fmla="*/ 1 w 145"/>
              <a:gd name="T5" fmla="*/ 19 h 32"/>
              <a:gd name="T6" fmla="*/ 6 w 145"/>
              <a:gd name="T7" fmla="*/ 26 h 32"/>
              <a:gd name="T8" fmla="*/ 18 w 145"/>
              <a:gd name="T9" fmla="*/ 22 h 32"/>
              <a:gd name="T10" fmla="*/ 33 w 145"/>
              <a:gd name="T11" fmla="*/ 23 h 32"/>
              <a:gd name="T12" fmla="*/ 48 w 145"/>
              <a:gd name="T13" fmla="*/ 23 h 32"/>
              <a:gd name="T14" fmla="*/ 60 w 145"/>
              <a:gd name="T15" fmla="*/ 19 h 32"/>
              <a:gd name="T16" fmla="*/ 72 w 145"/>
              <a:gd name="T17" fmla="*/ 18 h 32"/>
              <a:gd name="T18" fmla="*/ 82 w 145"/>
              <a:gd name="T19" fmla="*/ 19 h 32"/>
              <a:gd name="T20" fmla="*/ 100 w 145"/>
              <a:gd name="T21" fmla="*/ 21 h 32"/>
              <a:gd name="T22" fmla="*/ 109 w 145"/>
              <a:gd name="T23" fmla="*/ 20 h 32"/>
              <a:gd name="T24" fmla="*/ 119 w 145"/>
              <a:gd name="T25" fmla="*/ 21 h 32"/>
              <a:gd name="T26" fmla="*/ 128 w 145"/>
              <a:gd name="T27" fmla="*/ 21 h 32"/>
              <a:gd name="T28" fmla="*/ 141 w 145"/>
              <a:gd name="T29" fmla="*/ 26 h 32"/>
              <a:gd name="T30" fmla="*/ 145 w 145"/>
              <a:gd name="T31" fmla="*/ 21 h 32"/>
              <a:gd name="T32" fmla="*/ 145 w 145"/>
              <a:gd name="T33" fmla="*/ 5 h 32"/>
              <a:gd name="T34" fmla="*/ 139 w 145"/>
              <a:gd name="T35" fmla="*/ 1 h 32"/>
              <a:gd name="T36" fmla="*/ 5 w 145"/>
              <a:gd name="T3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32">
                <a:moveTo>
                  <a:pt x="5" y="0"/>
                </a:moveTo>
                <a:cubicBezTo>
                  <a:pt x="5" y="0"/>
                  <a:pt x="1" y="0"/>
                  <a:pt x="1" y="4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0" y="26"/>
                  <a:pt x="6" y="26"/>
                </a:cubicBezTo>
                <a:cubicBezTo>
                  <a:pt x="6" y="26"/>
                  <a:pt x="11" y="27"/>
                  <a:pt x="18" y="22"/>
                </a:cubicBezTo>
                <a:cubicBezTo>
                  <a:pt x="25" y="17"/>
                  <a:pt x="29" y="19"/>
                  <a:pt x="33" y="23"/>
                </a:cubicBezTo>
                <a:cubicBezTo>
                  <a:pt x="37" y="26"/>
                  <a:pt x="43" y="27"/>
                  <a:pt x="48" y="23"/>
                </a:cubicBezTo>
                <a:cubicBezTo>
                  <a:pt x="53" y="19"/>
                  <a:pt x="55" y="16"/>
                  <a:pt x="60" y="19"/>
                </a:cubicBezTo>
                <a:cubicBezTo>
                  <a:pt x="60" y="19"/>
                  <a:pt x="66" y="23"/>
                  <a:pt x="72" y="18"/>
                </a:cubicBezTo>
                <a:cubicBezTo>
                  <a:pt x="78" y="13"/>
                  <a:pt x="80" y="17"/>
                  <a:pt x="82" y="19"/>
                </a:cubicBezTo>
                <a:cubicBezTo>
                  <a:pt x="83" y="22"/>
                  <a:pt x="92" y="32"/>
                  <a:pt x="100" y="21"/>
                </a:cubicBezTo>
                <a:cubicBezTo>
                  <a:pt x="100" y="21"/>
                  <a:pt x="103" y="14"/>
                  <a:pt x="109" y="20"/>
                </a:cubicBezTo>
                <a:cubicBezTo>
                  <a:pt x="115" y="26"/>
                  <a:pt x="117" y="23"/>
                  <a:pt x="119" y="21"/>
                </a:cubicBezTo>
                <a:cubicBezTo>
                  <a:pt x="121" y="19"/>
                  <a:pt x="125" y="17"/>
                  <a:pt x="128" y="21"/>
                </a:cubicBezTo>
                <a:cubicBezTo>
                  <a:pt x="132" y="26"/>
                  <a:pt x="136" y="26"/>
                  <a:pt x="141" y="26"/>
                </a:cubicBezTo>
                <a:cubicBezTo>
                  <a:pt x="145" y="25"/>
                  <a:pt x="145" y="23"/>
                  <a:pt x="145" y="21"/>
                </a:cubicBezTo>
                <a:cubicBezTo>
                  <a:pt x="145" y="5"/>
                  <a:pt x="145" y="5"/>
                  <a:pt x="145" y="5"/>
                </a:cubicBezTo>
                <a:cubicBezTo>
                  <a:pt x="145" y="5"/>
                  <a:pt x="145" y="1"/>
                  <a:pt x="139" y="1"/>
                </a:cubicBezTo>
                <a:lnTo>
                  <a:pt x="5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3" name="Oval 207"/>
          <p:cNvSpPr>
            <a:spLocks noChangeArrowheads="1"/>
          </p:cNvSpPr>
          <p:nvPr/>
        </p:nvSpPr>
        <p:spPr bwMode="auto">
          <a:xfrm>
            <a:off x="7926388" y="3396235"/>
            <a:ext cx="22225" cy="23812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4" name="Oval 208"/>
          <p:cNvSpPr>
            <a:spLocks noChangeArrowheads="1"/>
          </p:cNvSpPr>
          <p:nvPr/>
        </p:nvSpPr>
        <p:spPr bwMode="auto">
          <a:xfrm>
            <a:off x="7994650" y="3396235"/>
            <a:ext cx="22225" cy="23812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5" name="Oval 209"/>
          <p:cNvSpPr>
            <a:spLocks noChangeArrowheads="1"/>
          </p:cNvSpPr>
          <p:nvPr/>
        </p:nvSpPr>
        <p:spPr bwMode="auto">
          <a:xfrm>
            <a:off x="8061325" y="3396235"/>
            <a:ext cx="23813" cy="23812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6" name="Oval 210"/>
          <p:cNvSpPr>
            <a:spLocks noChangeArrowheads="1"/>
          </p:cNvSpPr>
          <p:nvPr/>
        </p:nvSpPr>
        <p:spPr bwMode="auto">
          <a:xfrm>
            <a:off x="8129588" y="3396235"/>
            <a:ext cx="22225" cy="23812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7" name="Rectangle 211"/>
          <p:cNvSpPr>
            <a:spLocks noChangeArrowheads="1"/>
          </p:cNvSpPr>
          <p:nvPr/>
        </p:nvSpPr>
        <p:spPr bwMode="auto">
          <a:xfrm>
            <a:off x="860425" y="3902647"/>
            <a:ext cx="314325" cy="2698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8" name="Rectangle 212"/>
          <p:cNvSpPr>
            <a:spLocks noChangeArrowheads="1"/>
          </p:cNvSpPr>
          <p:nvPr/>
        </p:nvSpPr>
        <p:spPr bwMode="auto">
          <a:xfrm>
            <a:off x="860425" y="4083622"/>
            <a:ext cx="314325" cy="23813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9" name="Freeform 213"/>
          <p:cNvSpPr>
            <a:spLocks/>
          </p:cNvSpPr>
          <p:nvPr/>
        </p:nvSpPr>
        <p:spPr bwMode="auto">
          <a:xfrm>
            <a:off x="1016000" y="3934397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0" name="Freeform 214"/>
          <p:cNvSpPr>
            <a:spLocks/>
          </p:cNvSpPr>
          <p:nvPr/>
        </p:nvSpPr>
        <p:spPr bwMode="auto">
          <a:xfrm>
            <a:off x="1085850" y="3934397"/>
            <a:ext cx="3175" cy="1588"/>
          </a:xfrm>
          <a:custGeom>
            <a:avLst/>
            <a:gdLst>
              <a:gd name="T0" fmla="*/ 0 w 2"/>
              <a:gd name="T1" fmla="*/ 1 h 1"/>
              <a:gd name="T2" fmla="*/ 2 w 2"/>
              <a:gd name="T3" fmla="*/ 1 h 1"/>
              <a:gd name="T4" fmla="*/ 2 w 2"/>
              <a:gd name="T5" fmla="*/ 0 h 1"/>
              <a:gd name="T6" fmla="*/ 0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2" y="1"/>
                </a:lnTo>
                <a:lnTo>
                  <a:pt x="2" y="0"/>
                </a:lnTo>
                <a:lnTo>
                  <a:pt x="0" y="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1" name="Rectangle 215"/>
          <p:cNvSpPr>
            <a:spLocks noChangeArrowheads="1"/>
          </p:cNvSpPr>
          <p:nvPr/>
        </p:nvSpPr>
        <p:spPr bwMode="auto">
          <a:xfrm>
            <a:off x="946150" y="3935985"/>
            <a:ext cx="1588" cy="1587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2" name="Freeform 216"/>
          <p:cNvSpPr>
            <a:spLocks/>
          </p:cNvSpPr>
          <p:nvPr/>
        </p:nvSpPr>
        <p:spPr bwMode="auto">
          <a:xfrm>
            <a:off x="874713" y="3935985"/>
            <a:ext cx="284162" cy="139700"/>
          </a:xfrm>
          <a:custGeom>
            <a:avLst/>
            <a:gdLst>
              <a:gd name="T0" fmla="*/ 179 w 179"/>
              <a:gd name="T1" fmla="*/ 0 h 88"/>
              <a:gd name="T2" fmla="*/ 156 w 179"/>
              <a:gd name="T3" fmla="*/ 86 h 88"/>
              <a:gd name="T4" fmla="*/ 135 w 179"/>
              <a:gd name="T5" fmla="*/ 0 h 88"/>
              <a:gd name="T6" fmla="*/ 133 w 179"/>
              <a:gd name="T7" fmla="*/ 0 h 88"/>
              <a:gd name="T8" fmla="*/ 112 w 179"/>
              <a:gd name="T9" fmla="*/ 86 h 88"/>
              <a:gd name="T10" fmla="*/ 89 w 179"/>
              <a:gd name="T11" fmla="*/ 0 h 88"/>
              <a:gd name="T12" fmla="*/ 89 w 179"/>
              <a:gd name="T13" fmla="*/ 0 h 88"/>
              <a:gd name="T14" fmla="*/ 67 w 179"/>
              <a:gd name="T15" fmla="*/ 86 h 88"/>
              <a:gd name="T16" fmla="*/ 45 w 179"/>
              <a:gd name="T17" fmla="*/ 0 h 88"/>
              <a:gd name="T18" fmla="*/ 45 w 179"/>
              <a:gd name="T19" fmla="*/ 0 h 88"/>
              <a:gd name="T20" fmla="*/ 23 w 179"/>
              <a:gd name="T21" fmla="*/ 86 h 88"/>
              <a:gd name="T22" fmla="*/ 1 w 179"/>
              <a:gd name="T23" fmla="*/ 0 h 88"/>
              <a:gd name="T24" fmla="*/ 0 w 179"/>
              <a:gd name="T25" fmla="*/ 0 h 88"/>
              <a:gd name="T26" fmla="*/ 0 w 179"/>
              <a:gd name="T27" fmla="*/ 88 h 88"/>
              <a:gd name="T28" fmla="*/ 179 w 179"/>
              <a:gd name="T29" fmla="*/ 88 h 88"/>
              <a:gd name="T30" fmla="*/ 179 w 179"/>
              <a:gd name="T31" fmla="*/ 0 h 88"/>
              <a:gd name="T32" fmla="*/ 179 w 179"/>
              <a:gd name="T3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88">
                <a:moveTo>
                  <a:pt x="179" y="0"/>
                </a:moveTo>
                <a:lnTo>
                  <a:pt x="156" y="86"/>
                </a:lnTo>
                <a:lnTo>
                  <a:pt x="135" y="0"/>
                </a:lnTo>
                <a:lnTo>
                  <a:pt x="133" y="0"/>
                </a:lnTo>
                <a:lnTo>
                  <a:pt x="112" y="86"/>
                </a:lnTo>
                <a:lnTo>
                  <a:pt x="89" y="0"/>
                </a:lnTo>
                <a:lnTo>
                  <a:pt x="89" y="0"/>
                </a:lnTo>
                <a:lnTo>
                  <a:pt x="67" y="86"/>
                </a:lnTo>
                <a:lnTo>
                  <a:pt x="45" y="0"/>
                </a:lnTo>
                <a:lnTo>
                  <a:pt x="45" y="0"/>
                </a:lnTo>
                <a:lnTo>
                  <a:pt x="23" y="86"/>
                </a:lnTo>
                <a:lnTo>
                  <a:pt x="1" y="0"/>
                </a:lnTo>
                <a:lnTo>
                  <a:pt x="0" y="0"/>
                </a:lnTo>
                <a:lnTo>
                  <a:pt x="0" y="88"/>
                </a:lnTo>
                <a:lnTo>
                  <a:pt x="179" y="88"/>
                </a:lnTo>
                <a:lnTo>
                  <a:pt x="179" y="0"/>
                </a:lnTo>
                <a:lnTo>
                  <a:pt x="179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3" name="Freeform 217"/>
          <p:cNvSpPr>
            <a:spLocks/>
          </p:cNvSpPr>
          <p:nvPr/>
        </p:nvSpPr>
        <p:spPr bwMode="auto">
          <a:xfrm>
            <a:off x="946150" y="3934397"/>
            <a:ext cx="0" cy="1588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4" name="Rectangle 218"/>
          <p:cNvSpPr>
            <a:spLocks noChangeArrowheads="1"/>
          </p:cNvSpPr>
          <p:nvPr/>
        </p:nvSpPr>
        <p:spPr bwMode="auto">
          <a:xfrm>
            <a:off x="1016000" y="3934397"/>
            <a:ext cx="1588" cy="158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5" name="Freeform 219"/>
          <p:cNvSpPr>
            <a:spLocks/>
          </p:cNvSpPr>
          <p:nvPr/>
        </p:nvSpPr>
        <p:spPr bwMode="auto">
          <a:xfrm>
            <a:off x="1085850" y="3934397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6" name="Freeform 220"/>
          <p:cNvSpPr>
            <a:spLocks/>
          </p:cNvSpPr>
          <p:nvPr/>
        </p:nvSpPr>
        <p:spPr bwMode="auto">
          <a:xfrm>
            <a:off x="854075" y="3794697"/>
            <a:ext cx="328613" cy="80963"/>
          </a:xfrm>
          <a:custGeom>
            <a:avLst/>
            <a:gdLst>
              <a:gd name="T0" fmla="*/ 146 w 146"/>
              <a:gd name="T1" fmla="*/ 4 h 36"/>
              <a:gd name="T2" fmla="*/ 146 w 146"/>
              <a:gd name="T3" fmla="*/ 4 h 36"/>
              <a:gd name="T4" fmla="*/ 146 w 146"/>
              <a:gd name="T5" fmla="*/ 4 h 36"/>
              <a:gd name="T6" fmla="*/ 141 w 146"/>
              <a:gd name="T7" fmla="*/ 1 h 36"/>
              <a:gd name="T8" fmla="*/ 12 w 146"/>
              <a:gd name="T9" fmla="*/ 30 h 36"/>
              <a:gd name="T10" fmla="*/ 5 w 146"/>
              <a:gd name="T11" fmla="*/ 29 h 36"/>
              <a:gd name="T12" fmla="*/ 0 w 146"/>
              <a:gd name="T13" fmla="*/ 33 h 36"/>
              <a:gd name="T14" fmla="*/ 6 w 146"/>
              <a:gd name="T15" fmla="*/ 35 h 36"/>
              <a:gd name="T16" fmla="*/ 12 w 146"/>
              <a:gd name="T17" fmla="*/ 32 h 36"/>
              <a:gd name="T18" fmla="*/ 143 w 146"/>
              <a:gd name="T19" fmla="*/ 9 h 36"/>
              <a:gd name="T20" fmla="*/ 146 w 146"/>
              <a:gd name="T21" fmla="*/ 4 h 36"/>
              <a:gd name="T22" fmla="*/ 146 w 146"/>
              <a:gd name="T23" fmla="*/ 4 h 36"/>
              <a:gd name="T24" fmla="*/ 146 w 146"/>
              <a:gd name="T25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" h="36">
                <a:moveTo>
                  <a:pt x="146" y="4"/>
                </a:move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5" y="0"/>
                  <a:pt x="141" y="1"/>
                  <a:pt x="141" y="1"/>
                </a:cubicBezTo>
                <a:cubicBezTo>
                  <a:pt x="12" y="30"/>
                  <a:pt x="12" y="30"/>
                  <a:pt x="12" y="30"/>
                </a:cubicBezTo>
                <a:cubicBezTo>
                  <a:pt x="11" y="29"/>
                  <a:pt x="8" y="28"/>
                  <a:pt x="5" y="29"/>
                </a:cubicBezTo>
                <a:cubicBezTo>
                  <a:pt x="2" y="29"/>
                  <a:pt x="0" y="31"/>
                  <a:pt x="0" y="33"/>
                </a:cubicBezTo>
                <a:cubicBezTo>
                  <a:pt x="0" y="35"/>
                  <a:pt x="3" y="36"/>
                  <a:pt x="6" y="35"/>
                </a:cubicBezTo>
                <a:cubicBezTo>
                  <a:pt x="9" y="35"/>
                  <a:pt x="11" y="34"/>
                  <a:pt x="12" y="32"/>
                </a:cubicBezTo>
                <a:cubicBezTo>
                  <a:pt x="143" y="9"/>
                  <a:pt x="143" y="9"/>
                  <a:pt x="143" y="9"/>
                </a:cubicBezTo>
                <a:cubicBezTo>
                  <a:pt x="143" y="9"/>
                  <a:pt x="146" y="8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7" name="Freeform 221"/>
          <p:cNvSpPr>
            <a:spLocks/>
          </p:cNvSpPr>
          <p:nvPr/>
        </p:nvSpPr>
        <p:spPr bwMode="auto">
          <a:xfrm>
            <a:off x="849313" y="3791522"/>
            <a:ext cx="331787" cy="77788"/>
          </a:xfrm>
          <a:custGeom>
            <a:avLst/>
            <a:gdLst>
              <a:gd name="T0" fmla="*/ 0 w 147"/>
              <a:gd name="T1" fmla="*/ 4 h 34"/>
              <a:gd name="T2" fmla="*/ 0 w 147"/>
              <a:gd name="T3" fmla="*/ 4 h 34"/>
              <a:gd name="T4" fmla="*/ 0 w 147"/>
              <a:gd name="T5" fmla="*/ 4 h 34"/>
              <a:gd name="T6" fmla="*/ 5 w 147"/>
              <a:gd name="T7" fmla="*/ 0 h 34"/>
              <a:gd name="T8" fmla="*/ 135 w 147"/>
              <a:gd name="T9" fmla="*/ 29 h 34"/>
              <a:gd name="T10" fmla="*/ 141 w 147"/>
              <a:gd name="T11" fmla="*/ 27 h 34"/>
              <a:gd name="T12" fmla="*/ 146 w 147"/>
              <a:gd name="T13" fmla="*/ 32 h 34"/>
              <a:gd name="T14" fmla="*/ 140 w 147"/>
              <a:gd name="T15" fmla="*/ 34 h 34"/>
              <a:gd name="T16" fmla="*/ 134 w 147"/>
              <a:gd name="T17" fmla="*/ 31 h 34"/>
              <a:gd name="T18" fmla="*/ 3 w 147"/>
              <a:gd name="T19" fmla="*/ 9 h 34"/>
              <a:gd name="T20" fmla="*/ 0 w 147"/>
              <a:gd name="T21" fmla="*/ 4 h 34"/>
              <a:gd name="T22" fmla="*/ 0 w 147"/>
              <a:gd name="T23" fmla="*/ 4 h 34"/>
              <a:gd name="T24" fmla="*/ 0 w 147"/>
              <a:gd name="T25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7" h="34"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0"/>
                  <a:pt x="5" y="0"/>
                  <a:pt x="5" y="0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6" y="28"/>
                  <a:pt x="138" y="27"/>
                  <a:pt x="141" y="27"/>
                </a:cubicBezTo>
                <a:cubicBezTo>
                  <a:pt x="144" y="28"/>
                  <a:pt x="147" y="30"/>
                  <a:pt x="146" y="32"/>
                </a:cubicBezTo>
                <a:cubicBezTo>
                  <a:pt x="146" y="33"/>
                  <a:pt x="143" y="34"/>
                  <a:pt x="140" y="34"/>
                </a:cubicBezTo>
                <a:cubicBezTo>
                  <a:pt x="137" y="33"/>
                  <a:pt x="135" y="32"/>
                  <a:pt x="134" y="31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0" y="8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8" name="Freeform 222"/>
          <p:cNvSpPr>
            <a:spLocks noEditPoints="1"/>
          </p:cNvSpPr>
          <p:nvPr/>
        </p:nvSpPr>
        <p:spPr bwMode="auto">
          <a:xfrm>
            <a:off x="1474788" y="3697860"/>
            <a:ext cx="439737" cy="503237"/>
          </a:xfrm>
          <a:custGeom>
            <a:avLst/>
            <a:gdLst>
              <a:gd name="T0" fmla="*/ 157 w 195"/>
              <a:gd name="T1" fmla="*/ 173 h 223"/>
              <a:gd name="T2" fmla="*/ 136 w 195"/>
              <a:gd name="T3" fmla="*/ 148 h 223"/>
              <a:gd name="T4" fmla="*/ 148 w 195"/>
              <a:gd name="T5" fmla="*/ 111 h 223"/>
              <a:gd name="T6" fmla="*/ 101 w 195"/>
              <a:gd name="T7" fmla="*/ 107 h 223"/>
              <a:gd name="T8" fmla="*/ 90 w 195"/>
              <a:gd name="T9" fmla="*/ 79 h 223"/>
              <a:gd name="T10" fmla="*/ 117 w 195"/>
              <a:gd name="T11" fmla="*/ 68 h 223"/>
              <a:gd name="T12" fmla="*/ 154 w 195"/>
              <a:gd name="T13" fmla="*/ 61 h 223"/>
              <a:gd name="T14" fmla="*/ 143 w 195"/>
              <a:gd name="T15" fmla="*/ 55 h 223"/>
              <a:gd name="T16" fmla="*/ 147 w 195"/>
              <a:gd name="T17" fmla="*/ 46 h 223"/>
              <a:gd name="T18" fmla="*/ 135 w 195"/>
              <a:gd name="T19" fmla="*/ 39 h 223"/>
              <a:gd name="T20" fmla="*/ 121 w 195"/>
              <a:gd name="T21" fmla="*/ 41 h 223"/>
              <a:gd name="T22" fmla="*/ 133 w 195"/>
              <a:gd name="T23" fmla="*/ 23 h 223"/>
              <a:gd name="T24" fmla="*/ 107 w 195"/>
              <a:gd name="T25" fmla="*/ 46 h 223"/>
              <a:gd name="T26" fmla="*/ 109 w 195"/>
              <a:gd name="T27" fmla="*/ 27 h 223"/>
              <a:gd name="T28" fmla="*/ 97 w 195"/>
              <a:gd name="T29" fmla="*/ 34 h 223"/>
              <a:gd name="T30" fmla="*/ 113 w 195"/>
              <a:gd name="T31" fmla="*/ 12 h 223"/>
              <a:gd name="T32" fmla="*/ 89 w 195"/>
              <a:gd name="T33" fmla="*/ 33 h 223"/>
              <a:gd name="T34" fmla="*/ 94 w 195"/>
              <a:gd name="T35" fmla="*/ 5 h 223"/>
              <a:gd name="T36" fmla="*/ 84 w 195"/>
              <a:gd name="T37" fmla="*/ 42 h 223"/>
              <a:gd name="T38" fmla="*/ 71 w 195"/>
              <a:gd name="T39" fmla="*/ 50 h 223"/>
              <a:gd name="T40" fmla="*/ 67 w 195"/>
              <a:gd name="T41" fmla="*/ 45 h 223"/>
              <a:gd name="T42" fmla="*/ 54 w 195"/>
              <a:gd name="T43" fmla="*/ 45 h 223"/>
              <a:gd name="T44" fmla="*/ 63 w 195"/>
              <a:gd name="T45" fmla="*/ 51 h 223"/>
              <a:gd name="T46" fmla="*/ 70 w 195"/>
              <a:gd name="T47" fmla="*/ 63 h 223"/>
              <a:gd name="T48" fmla="*/ 48 w 195"/>
              <a:gd name="T49" fmla="*/ 85 h 223"/>
              <a:gd name="T50" fmla="*/ 32 w 195"/>
              <a:gd name="T51" fmla="*/ 102 h 223"/>
              <a:gd name="T52" fmla="*/ 10 w 195"/>
              <a:gd name="T53" fmla="*/ 97 h 223"/>
              <a:gd name="T54" fmla="*/ 2 w 195"/>
              <a:gd name="T55" fmla="*/ 111 h 223"/>
              <a:gd name="T56" fmla="*/ 30 w 195"/>
              <a:gd name="T57" fmla="*/ 162 h 223"/>
              <a:gd name="T58" fmla="*/ 33 w 195"/>
              <a:gd name="T59" fmla="*/ 144 h 223"/>
              <a:gd name="T60" fmla="*/ 15 w 195"/>
              <a:gd name="T61" fmla="*/ 117 h 223"/>
              <a:gd name="T62" fmla="*/ 97 w 195"/>
              <a:gd name="T63" fmla="*/ 149 h 223"/>
              <a:gd name="T64" fmla="*/ 146 w 195"/>
              <a:gd name="T65" fmla="*/ 181 h 223"/>
              <a:gd name="T66" fmla="*/ 191 w 195"/>
              <a:gd name="T67" fmla="*/ 223 h 223"/>
              <a:gd name="T68" fmla="*/ 120 w 195"/>
              <a:gd name="T69" fmla="*/ 51 h 223"/>
              <a:gd name="T70" fmla="*/ 130 w 195"/>
              <a:gd name="T71" fmla="*/ 48 h 223"/>
              <a:gd name="T72" fmla="*/ 128 w 195"/>
              <a:gd name="T73" fmla="*/ 62 h 223"/>
              <a:gd name="T74" fmla="*/ 120 w 195"/>
              <a:gd name="T75" fmla="*/ 51 h 223"/>
              <a:gd name="T76" fmla="*/ 114 w 195"/>
              <a:gd name="T77" fmla="*/ 53 h 223"/>
              <a:gd name="T78" fmla="*/ 106 w 195"/>
              <a:gd name="T79" fmla="*/ 5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5" h="223">
                <a:moveTo>
                  <a:pt x="192" y="212"/>
                </a:moveTo>
                <a:cubicBezTo>
                  <a:pt x="192" y="212"/>
                  <a:pt x="164" y="194"/>
                  <a:pt x="157" y="173"/>
                </a:cubicBezTo>
                <a:cubicBezTo>
                  <a:pt x="157" y="173"/>
                  <a:pt x="155" y="166"/>
                  <a:pt x="148" y="165"/>
                </a:cubicBezTo>
                <a:cubicBezTo>
                  <a:pt x="142" y="163"/>
                  <a:pt x="135" y="154"/>
                  <a:pt x="136" y="148"/>
                </a:cubicBezTo>
                <a:cubicBezTo>
                  <a:pt x="137" y="141"/>
                  <a:pt x="144" y="139"/>
                  <a:pt x="141" y="127"/>
                </a:cubicBezTo>
                <a:cubicBezTo>
                  <a:pt x="141" y="127"/>
                  <a:pt x="154" y="119"/>
                  <a:pt x="148" y="111"/>
                </a:cubicBezTo>
                <a:cubicBezTo>
                  <a:pt x="148" y="111"/>
                  <a:pt x="139" y="119"/>
                  <a:pt x="132" y="114"/>
                </a:cubicBezTo>
                <a:cubicBezTo>
                  <a:pt x="125" y="110"/>
                  <a:pt x="115" y="106"/>
                  <a:pt x="101" y="107"/>
                </a:cubicBezTo>
                <a:cubicBezTo>
                  <a:pt x="86" y="108"/>
                  <a:pt x="72" y="102"/>
                  <a:pt x="77" y="93"/>
                </a:cubicBezTo>
                <a:cubicBezTo>
                  <a:pt x="83" y="84"/>
                  <a:pt x="90" y="79"/>
                  <a:pt x="90" y="79"/>
                </a:cubicBezTo>
                <a:cubicBezTo>
                  <a:pt x="90" y="79"/>
                  <a:pt x="97" y="73"/>
                  <a:pt x="99" y="71"/>
                </a:cubicBezTo>
                <a:cubicBezTo>
                  <a:pt x="101" y="69"/>
                  <a:pt x="112" y="74"/>
                  <a:pt x="117" y="68"/>
                </a:cubicBezTo>
                <a:cubicBezTo>
                  <a:pt x="117" y="68"/>
                  <a:pt x="118" y="66"/>
                  <a:pt x="121" y="67"/>
                </a:cubicBezTo>
                <a:cubicBezTo>
                  <a:pt x="124" y="68"/>
                  <a:pt x="141" y="68"/>
                  <a:pt x="154" y="61"/>
                </a:cubicBezTo>
                <a:cubicBezTo>
                  <a:pt x="154" y="61"/>
                  <a:pt x="155" y="56"/>
                  <a:pt x="152" y="57"/>
                </a:cubicBezTo>
                <a:cubicBezTo>
                  <a:pt x="149" y="58"/>
                  <a:pt x="138" y="61"/>
                  <a:pt x="143" y="55"/>
                </a:cubicBezTo>
                <a:cubicBezTo>
                  <a:pt x="148" y="49"/>
                  <a:pt x="150" y="49"/>
                  <a:pt x="150" y="49"/>
                </a:cubicBezTo>
                <a:cubicBezTo>
                  <a:pt x="150" y="49"/>
                  <a:pt x="150" y="44"/>
                  <a:pt x="147" y="46"/>
                </a:cubicBezTo>
                <a:cubicBezTo>
                  <a:pt x="144" y="49"/>
                  <a:pt x="134" y="56"/>
                  <a:pt x="134" y="51"/>
                </a:cubicBezTo>
                <a:cubicBezTo>
                  <a:pt x="134" y="46"/>
                  <a:pt x="135" y="39"/>
                  <a:pt x="135" y="39"/>
                </a:cubicBezTo>
                <a:cubicBezTo>
                  <a:pt x="135" y="39"/>
                  <a:pt x="133" y="39"/>
                  <a:pt x="130" y="40"/>
                </a:cubicBezTo>
                <a:cubicBezTo>
                  <a:pt x="127" y="42"/>
                  <a:pt x="117" y="47"/>
                  <a:pt x="121" y="41"/>
                </a:cubicBezTo>
                <a:cubicBezTo>
                  <a:pt x="124" y="35"/>
                  <a:pt x="126" y="28"/>
                  <a:pt x="135" y="26"/>
                </a:cubicBezTo>
                <a:cubicBezTo>
                  <a:pt x="135" y="26"/>
                  <a:pt x="138" y="21"/>
                  <a:pt x="133" y="23"/>
                </a:cubicBezTo>
                <a:cubicBezTo>
                  <a:pt x="127" y="25"/>
                  <a:pt x="116" y="31"/>
                  <a:pt x="114" y="41"/>
                </a:cubicBezTo>
                <a:cubicBezTo>
                  <a:pt x="112" y="51"/>
                  <a:pt x="109" y="46"/>
                  <a:pt x="107" y="46"/>
                </a:cubicBezTo>
                <a:cubicBezTo>
                  <a:pt x="105" y="47"/>
                  <a:pt x="97" y="45"/>
                  <a:pt x="101" y="36"/>
                </a:cubicBezTo>
                <a:cubicBezTo>
                  <a:pt x="106" y="28"/>
                  <a:pt x="109" y="27"/>
                  <a:pt x="109" y="27"/>
                </a:cubicBezTo>
                <a:cubicBezTo>
                  <a:pt x="109" y="27"/>
                  <a:pt x="113" y="23"/>
                  <a:pt x="109" y="24"/>
                </a:cubicBezTo>
                <a:cubicBezTo>
                  <a:pt x="106" y="24"/>
                  <a:pt x="99" y="29"/>
                  <a:pt x="97" y="34"/>
                </a:cubicBezTo>
                <a:cubicBezTo>
                  <a:pt x="97" y="34"/>
                  <a:pt x="93" y="38"/>
                  <a:pt x="94" y="32"/>
                </a:cubicBezTo>
                <a:cubicBezTo>
                  <a:pt x="95" y="27"/>
                  <a:pt x="97" y="16"/>
                  <a:pt x="113" y="12"/>
                </a:cubicBezTo>
                <a:cubicBezTo>
                  <a:pt x="113" y="12"/>
                  <a:pt x="114" y="8"/>
                  <a:pt x="111" y="9"/>
                </a:cubicBezTo>
                <a:cubicBezTo>
                  <a:pt x="109" y="10"/>
                  <a:pt x="93" y="12"/>
                  <a:pt x="89" y="33"/>
                </a:cubicBezTo>
                <a:cubicBezTo>
                  <a:pt x="89" y="33"/>
                  <a:pt x="87" y="38"/>
                  <a:pt x="85" y="32"/>
                </a:cubicBezTo>
                <a:cubicBezTo>
                  <a:pt x="83" y="26"/>
                  <a:pt x="80" y="13"/>
                  <a:pt x="94" y="5"/>
                </a:cubicBezTo>
                <a:cubicBezTo>
                  <a:pt x="94" y="5"/>
                  <a:pt x="96" y="0"/>
                  <a:pt x="93" y="1"/>
                </a:cubicBezTo>
                <a:cubicBezTo>
                  <a:pt x="90" y="2"/>
                  <a:pt x="69" y="13"/>
                  <a:pt x="84" y="42"/>
                </a:cubicBezTo>
                <a:cubicBezTo>
                  <a:pt x="84" y="42"/>
                  <a:pt x="88" y="48"/>
                  <a:pt x="85" y="48"/>
                </a:cubicBezTo>
                <a:cubicBezTo>
                  <a:pt x="85" y="48"/>
                  <a:pt x="77" y="50"/>
                  <a:pt x="71" y="50"/>
                </a:cubicBezTo>
                <a:cubicBezTo>
                  <a:pt x="71" y="50"/>
                  <a:pt x="67" y="49"/>
                  <a:pt x="64" y="50"/>
                </a:cubicBezTo>
                <a:cubicBezTo>
                  <a:pt x="66" y="49"/>
                  <a:pt x="67" y="47"/>
                  <a:pt x="67" y="45"/>
                </a:cubicBezTo>
                <a:cubicBezTo>
                  <a:pt x="67" y="42"/>
                  <a:pt x="64" y="39"/>
                  <a:pt x="60" y="39"/>
                </a:cubicBezTo>
                <a:cubicBezTo>
                  <a:pt x="56" y="39"/>
                  <a:pt x="54" y="42"/>
                  <a:pt x="54" y="45"/>
                </a:cubicBezTo>
                <a:cubicBezTo>
                  <a:pt x="54" y="49"/>
                  <a:pt x="56" y="52"/>
                  <a:pt x="60" y="52"/>
                </a:cubicBezTo>
                <a:cubicBezTo>
                  <a:pt x="61" y="52"/>
                  <a:pt x="62" y="52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54"/>
                  <a:pt x="64" y="59"/>
                  <a:pt x="70" y="63"/>
                </a:cubicBezTo>
                <a:cubicBezTo>
                  <a:pt x="75" y="67"/>
                  <a:pt x="76" y="68"/>
                  <a:pt x="72" y="71"/>
                </a:cubicBezTo>
                <a:cubicBezTo>
                  <a:pt x="67" y="74"/>
                  <a:pt x="48" y="85"/>
                  <a:pt x="48" y="85"/>
                </a:cubicBezTo>
                <a:cubicBezTo>
                  <a:pt x="48" y="85"/>
                  <a:pt x="37" y="91"/>
                  <a:pt x="40" y="104"/>
                </a:cubicBezTo>
                <a:cubicBezTo>
                  <a:pt x="40" y="104"/>
                  <a:pt x="41" y="107"/>
                  <a:pt x="32" y="102"/>
                </a:cubicBezTo>
                <a:cubicBezTo>
                  <a:pt x="18" y="97"/>
                  <a:pt x="18" y="97"/>
                  <a:pt x="18" y="97"/>
                </a:cubicBezTo>
                <a:cubicBezTo>
                  <a:pt x="18" y="97"/>
                  <a:pt x="13" y="93"/>
                  <a:pt x="10" y="97"/>
                </a:cubicBezTo>
                <a:cubicBezTo>
                  <a:pt x="7" y="101"/>
                  <a:pt x="4" y="103"/>
                  <a:pt x="4" y="103"/>
                </a:cubicBezTo>
                <a:cubicBezTo>
                  <a:pt x="4" y="103"/>
                  <a:pt x="0" y="105"/>
                  <a:pt x="2" y="111"/>
                </a:cubicBezTo>
                <a:cubicBezTo>
                  <a:pt x="3" y="117"/>
                  <a:pt x="7" y="136"/>
                  <a:pt x="21" y="151"/>
                </a:cubicBezTo>
                <a:cubicBezTo>
                  <a:pt x="21" y="151"/>
                  <a:pt x="24" y="158"/>
                  <a:pt x="30" y="162"/>
                </a:cubicBezTo>
                <a:cubicBezTo>
                  <a:pt x="30" y="162"/>
                  <a:pt x="33" y="156"/>
                  <a:pt x="32" y="151"/>
                </a:cubicBezTo>
                <a:cubicBezTo>
                  <a:pt x="32" y="151"/>
                  <a:pt x="36" y="149"/>
                  <a:pt x="33" y="144"/>
                </a:cubicBezTo>
                <a:cubicBezTo>
                  <a:pt x="28" y="140"/>
                  <a:pt x="28" y="140"/>
                  <a:pt x="28" y="140"/>
                </a:cubicBezTo>
                <a:cubicBezTo>
                  <a:pt x="28" y="140"/>
                  <a:pt x="15" y="125"/>
                  <a:pt x="15" y="117"/>
                </a:cubicBezTo>
                <a:cubicBezTo>
                  <a:pt x="15" y="117"/>
                  <a:pt x="20" y="114"/>
                  <a:pt x="37" y="131"/>
                </a:cubicBezTo>
                <a:cubicBezTo>
                  <a:pt x="54" y="147"/>
                  <a:pt x="71" y="154"/>
                  <a:pt x="97" y="149"/>
                </a:cubicBezTo>
                <a:cubicBezTo>
                  <a:pt x="97" y="149"/>
                  <a:pt x="111" y="166"/>
                  <a:pt x="140" y="177"/>
                </a:cubicBezTo>
                <a:cubicBezTo>
                  <a:pt x="140" y="177"/>
                  <a:pt x="143" y="178"/>
                  <a:pt x="146" y="181"/>
                </a:cubicBezTo>
                <a:cubicBezTo>
                  <a:pt x="148" y="184"/>
                  <a:pt x="167" y="206"/>
                  <a:pt x="183" y="215"/>
                </a:cubicBezTo>
                <a:cubicBezTo>
                  <a:pt x="183" y="215"/>
                  <a:pt x="187" y="221"/>
                  <a:pt x="191" y="223"/>
                </a:cubicBezTo>
                <a:cubicBezTo>
                  <a:pt x="191" y="223"/>
                  <a:pt x="195" y="216"/>
                  <a:pt x="192" y="212"/>
                </a:cubicBezTo>
                <a:close/>
                <a:moveTo>
                  <a:pt x="120" y="51"/>
                </a:moveTo>
                <a:cubicBezTo>
                  <a:pt x="120" y="51"/>
                  <a:pt x="126" y="47"/>
                  <a:pt x="128" y="46"/>
                </a:cubicBezTo>
                <a:cubicBezTo>
                  <a:pt x="130" y="46"/>
                  <a:pt x="130" y="48"/>
                  <a:pt x="130" y="48"/>
                </a:cubicBezTo>
                <a:cubicBezTo>
                  <a:pt x="132" y="58"/>
                  <a:pt x="132" y="58"/>
                  <a:pt x="132" y="58"/>
                </a:cubicBezTo>
                <a:cubicBezTo>
                  <a:pt x="132" y="58"/>
                  <a:pt x="134" y="62"/>
                  <a:pt x="128" y="62"/>
                </a:cubicBezTo>
                <a:cubicBezTo>
                  <a:pt x="122" y="62"/>
                  <a:pt x="120" y="57"/>
                  <a:pt x="119" y="54"/>
                </a:cubicBezTo>
                <a:cubicBezTo>
                  <a:pt x="118" y="51"/>
                  <a:pt x="120" y="51"/>
                  <a:pt x="120" y="51"/>
                </a:cubicBezTo>
                <a:close/>
                <a:moveTo>
                  <a:pt x="111" y="51"/>
                </a:moveTo>
                <a:cubicBezTo>
                  <a:pt x="114" y="51"/>
                  <a:pt x="114" y="53"/>
                  <a:pt x="114" y="53"/>
                </a:cubicBezTo>
                <a:cubicBezTo>
                  <a:pt x="114" y="53"/>
                  <a:pt x="114" y="55"/>
                  <a:pt x="116" y="58"/>
                </a:cubicBezTo>
                <a:cubicBezTo>
                  <a:pt x="117" y="61"/>
                  <a:pt x="111" y="60"/>
                  <a:pt x="106" y="56"/>
                </a:cubicBezTo>
                <a:cubicBezTo>
                  <a:pt x="101" y="53"/>
                  <a:pt x="109" y="51"/>
                  <a:pt x="111" y="5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9" name="Freeform 223"/>
          <p:cNvSpPr>
            <a:spLocks noEditPoints="1"/>
          </p:cNvSpPr>
          <p:nvPr/>
        </p:nvSpPr>
        <p:spPr bwMode="auto">
          <a:xfrm>
            <a:off x="2133600" y="3713735"/>
            <a:ext cx="346075" cy="471487"/>
          </a:xfrm>
          <a:custGeom>
            <a:avLst/>
            <a:gdLst>
              <a:gd name="T0" fmla="*/ 94 w 154"/>
              <a:gd name="T1" fmla="*/ 38 h 209"/>
              <a:gd name="T2" fmla="*/ 79 w 154"/>
              <a:gd name="T3" fmla="*/ 28 h 209"/>
              <a:gd name="T4" fmla="*/ 92 w 154"/>
              <a:gd name="T5" fmla="*/ 15 h 209"/>
              <a:gd name="T6" fmla="*/ 76 w 154"/>
              <a:gd name="T7" fmla="*/ 1 h 209"/>
              <a:gd name="T8" fmla="*/ 65 w 154"/>
              <a:gd name="T9" fmla="*/ 16 h 209"/>
              <a:gd name="T10" fmla="*/ 76 w 154"/>
              <a:gd name="T11" fmla="*/ 6 h 209"/>
              <a:gd name="T12" fmla="*/ 87 w 154"/>
              <a:gd name="T13" fmla="*/ 15 h 209"/>
              <a:gd name="T14" fmla="*/ 75 w 154"/>
              <a:gd name="T15" fmla="*/ 25 h 209"/>
              <a:gd name="T16" fmla="*/ 73 w 154"/>
              <a:gd name="T17" fmla="*/ 38 h 209"/>
              <a:gd name="T18" fmla="*/ 59 w 154"/>
              <a:gd name="T19" fmla="*/ 57 h 209"/>
              <a:gd name="T20" fmla="*/ 77 w 154"/>
              <a:gd name="T21" fmla="*/ 209 h 209"/>
              <a:gd name="T22" fmla="*/ 94 w 154"/>
              <a:gd name="T23" fmla="*/ 56 h 209"/>
              <a:gd name="T24" fmla="*/ 95 w 154"/>
              <a:gd name="T25" fmla="*/ 100 h 209"/>
              <a:gd name="T26" fmla="*/ 94 w 154"/>
              <a:gd name="T27" fmla="*/ 85 h 209"/>
              <a:gd name="T28" fmla="*/ 64 w 154"/>
              <a:gd name="T29" fmla="*/ 68 h 209"/>
              <a:gd name="T30" fmla="*/ 65 w 154"/>
              <a:gd name="T31" fmla="*/ 83 h 209"/>
              <a:gd name="T32" fmla="*/ 64 w 154"/>
              <a:gd name="T33" fmla="*/ 68 h 209"/>
              <a:gd name="T34" fmla="*/ 54 w 154"/>
              <a:gd name="T35" fmla="*/ 100 h 209"/>
              <a:gd name="T36" fmla="*/ 76 w 154"/>
              <a:gd name="T37" fmla="*/ 102 h 209"/>
              <a:gd name="T38" fmla="*/ 53 w 154"/>
              <a:gd name="T39" fmla="*/ 106 h 209"/>
              <a:gd name="T40" fmla="*/ 53 w 154"/>
              <a:gd name="T41" fmla="*/ 114 h 209"/>
              <a:gd name="T42" fmla="*/ 76 w 154"/>
              <a:gd name="T43" fmla="*/ 147 h 209"/>
              <a:gd name="T44" fmla="*/ 53 w 154"/>
              <a:gd name="T45" fmla="*/ 114 h 209"/>
              <a:gd name="T46" fmla="*/ 98 w 154"/>
              <a:gd name="T47" fmla="*/ 183 h 209"/>
              <a:gd name="T48" fmla="*/ 90 w 154"/>
              <a:gd name="T49" fmla="*/ 185 h 209"/>
              <a:gd name="T50" fmla="*/ 63 w 154"/>
              <a:gd name="T51" fmla="*/ 178 h 209"/>
              <a:gd name="T52" fmla="*/ 37 w 154"/>
              <a:gd name="T53" fmla="*/ 186 h 209"/>
              <a:gd name="T54" fmla="*/ 36 w 154"/>
              <a:gd name="T55" fmla="*/ 155 h 209"/>
              <a:gd name="T56" fmla="*/ 37 w 154"/>
              <a:gd name="T57" fmla="*/ 154 h 209"/>
              <a:gd name="T58" fmla="*/ 50 w 154"/>
              <a:gd name="T59" fmla="*/ 137 h 209"/>
              <a:gd name="T60" fmla="*/ 53 w 154"/>
              <a:gd name="T61" fmla="*/ 139 h 209"/>
              <a:gd name="T62" fmla="*/ 76 w 154"/>
              <a:gd name="T63" fmla="*/ 156 h 209"/>
              <a:gd name="T64" fmla="*/ 83 w 154"/>
              <a:gd name="T65" fmla="*/ 155 h 209"/>
              <a:gd name="T66" fmla="*/ 106 w 154"/>
              <a:gd name="T67" fmla="*/ 155 h 209"/>
              <a:gd name="T68" fmla="*/ 83 w 154"/>
              <a:gd name="T69" fmla="*/ 133 h 209"/>
              <a:gd name="T70" fmla="*/ 84 w 154"/>
              <a:gd name="T71" fmla="*/ 118 h 209"/>
              <a:gd name="T72" fmla="*/ 106 w 154"/>
              <a:gd name="T73" fmla="*/ 119 h 209"/>
              <a:gd name="T74" fmla="*/ 107 w 154"/>
              <a:gd name="T75" fmla="*/ 133 h 209"/>
              <a:gd name="T76" fmla="*/ 122 w 154"/>
              <a:gd name="T77" fmla="*/ 154 h 209"/>
              <a:gd name="T78" fmla="*/ 121 w 154"/>
              <a:gd name="T79" fmla="*/ 155 h 209"/>
              <a:gd name="T80" fmla="*/ 119 w 154"/>
              <a:gd name="T81" fmla="*/ 18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" h="209">
                <a:moveTo>
                  <a:pt x="94" y="56"/>
                </a:moveTo>
                <a:cubicBezTo>
                  <a:pt x="94" y="38"/>
                  <a:pt x="94" y="38"/>
                  <a:pt x="94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28"/>
                  <a:pt x="79" y="28"/>
                  <a:pt x="79" y="28"/>
                </a:cubicBezTo>
                <a:cubicBezTo>
                  <a:pt x="79" y="28"/>
                  <a:pt x="80" y="28"/>
                  <a:pt x="80" y="28"/>
                </a:cubicBezTo>
                <a:cubicBezTo>
                  <a:pt x="85" y="27"/>
                  <a:pt x="92" y="22"/>
                  <a:pt x="92" y="15"/>
                </a:cubicBezTo>
                <a:cubicBezTo>
                  <a:pt x="92" y="11"/>
                  <a:pt x="91" y="7"/>
                  <a:pt x="88" y="4"/>
                </a:cubicBezTo>
                <a:cubicBezTo>
                  <a:pt x="86" y="2"/>
                  <a:pt x="82" y="0"/>
                  <a:pt x="76" y="1"/>
                </a:cubicBezTo>
                <a:cubicBezTo>
                  <a:pt x="68" y="1"/>
                  <a:pt x="63" y="5"/>
                  <a:pt x="63" y="13"/>
                </a:cubicBezTo>
                <a:cubicBezTo>
                  <a:pt x="62" y="14"/>
                  <a:pt x="63" y="16"/>
                  <a:pt x="65" y="16"/>
                </a:cubicBezTo>
                <a:cubicBezTo>
                  <a:pt x="66" y="16"/>
                  <a:pt x="68" y="15"/>
                  <a:pt x="68" y="14"/>
                </a:cubicBezTo>
                <a:cubicBezTo>
                  <a:pt x="68" y="10"/>
                  <a:pt x="70" y="7"/>
                  <a:pt x="76" y="6"/>
                </a:cubicBezTo>
                <a:cubicBezTo>
                  <a:pt x="80" y="6"/>
                  <a:pt x="83" y="7"/>
                  <a:pt x="84" y="8"/>
                </a:cubicBezTo>
                <a:cubicBezTo>
                  <a:pt x="86" y="10"/>
                  <a:pt x="87" y="12"/>
                  <a:pt x="87" y="15"/>
                </a:cubicBezTo>
                <a:cubicBezTo>
                  <a:pt x="87" y="19"/>
                  <a:pt x="82" y="22"/>
                  <a:pt x="79" y="22"/>
                </a:cubicBezTo>
                <a:cubicBezTo>
                  <a:pt x="77" y="23"/>
                  <a:pt x="76" y="24"/>
                  <a:pt x="75" y="25"/>
                </a:cubicBezTo>
                <a:cubicBezTo>
                  <a:pt x="73" y="29"/>
                  <a:pt x="73" y="29"/>
                  <a:pt x="73" y="29"/>
                </a:cubicBezTo>
                <a:cubicBezTo>
                  <a:pt x="73" y="38"/>
                  <a:pt x="73" y="38"/>
                  <a:pt x="73" y="38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57"/>
                  <a:pt x="59" y="57"/>
                  <a:pt x="59" y="57"/>
                </a:cubicBezTo>
                <a:cubicBezTo>
                  <a:pt x="25" y="65"/>
                  <a:pt x="0" y="95"/>
                  <a:pt x="0" y="132"/>
                </a:cubicBezTo>
                <a:cubicBezTo>
                  <a:pt x="0" y="175"/>
                  <a:pt x="34" y="209"/>
                  <a:pt x="77" y="209"/>
                </a:cubicBezTo>
                <a:cubicBezTo>
                  <a:pt x="120" y="209"/>
                  <a:pt x="154" y="175"/>
                  <a:pt x="154" y="132"/>
                </a:cubicBezTo>
                <a:cubicBezTo>
                  <a:pt x="154" y="95"/>
                  <a:pt x="129" y="64"/>
                  <a:pt x="94" y="56"/>
                </a:cubicBezTo>
                <a:close/>
                <a:moveTo>
                  <a:pt x="98" y="116"/>
                </a:moveTo>
                <a:cubicBezTo>
                  <a:pt x="104" y="105"/>
                  <a:pt x="95" y="100"/>
                  <a:pt x="95" y="100"/>
                </a:cubicBezTo>
                <a:cubicBezTo>
                  <a:pt x="86" y="108"/>
                  <a:pt x="91" y="116"/>
                  <a:pt x="91" y="116"/>
                </a:cubicBezTo>
                <a:cubicBezTo>
                  <a:pt x="72" y="101"/>
                  <a:pt x="94" y="85"/>
                  <a:pt x="94" y="85"/>
                </a:cubicBezTo>
                <a:cubicBezTo>
                  <a:pt x="116" y="103"/>
                  <a:pt x="98" y="116"/>
                  <a:pt x="98" y="116"/>
                </a:cubicBezTo>
                <a:close/>
                <a:moveTo>
                  <a:pt x="64" y="68"/>
                </a:moveTo>
                <a:cubicBezTo>
                  <a:pt x="86" y="85"/>
                  <a:pt x="68" y="98"/>
                  <a:pt x="68" y="98"/>
                </a:cubicBezTo>
                <a:cubicBezTo>
                  <a:pt x="74" y="88"/>
                  <a:pt x="65" y="83"/>
                  <a:pt x="65" y="83"/>
                </a:cubicBezTo>
                <a:cubicBezTo>
                  <a:pt x="56" y="91"/>
                  <a:pt x="61" y="99"/>
                  <a:pt x="61" y="99"/>
                </a:cubicBezTo>
                <a:cubicBezTo>
                  <a:pt x="42" y="83"/>
                  <a:pt x="64" y="68"/>
                  <a:pt x="64" y="68"/>
                </a:cubicBezTo>
                <a:close/>
                <a:moveTo>
                  <a:pt x="53" y="102"/>
                </a:moveTo>
                <a:cubicBezTo>
                  <a:pt x="53" y="101"/>
                  <a:pt x="54" y="100"/>
                  <a:pt x="54" y="100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75" y="100"/>
                  <a:pt x="76" y="101"/>
                  <a:pt x="76" y="102"/>
                </a:cubicBezTo>
                <a:cubicBezTo>
                  <a:pt x="76" y="122"/>
                  <a:pt x="76" y="122"/>
                  <a:pt x="76" y="122"/>
                </a:cubicBezTo>
                <a:cubicBezTo>
                  <a:pt x="63" y="117"/>
                  <a:pt x="56" y="110"/>
                  <a:pt x="53" y="106"/>
                </a:cubicBezTo>
                <a:lnTo>
                  <a:pt x="53" y="102"/>
                </a:lnTo>
                <a:close/>
                <a:moveTo>
                  <a:pt x="53" y="114"/>
                </a:moveTo>
                <a:cubicBezTo>
                  <a:pt x="60" y="123"/>
                  <a:pt x="71" y="127"/>
                  <a:pt x="76" y="12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63" y="143"/>
                  <a:pt x="56" y="135"/>
                  <a:pt x="53" y="131"/>
                </a:cubicBezTo>
                <a:lnTo>
                  <a:pt x="53" y="114"/>
                </a:lnTo>
                <a:close/>
                <a:moveTo>
                  <a:pt x="119" y="186"/>
                </a:moveTo>
                <a:cubicBezTo>
                  <a:pt x="114" y="177"/>
                  <a:pt x="98" y="183"/>
                  <a:pt x="98" y="183"/>
                </a:cubicBezTo>
                <a:cubicBezTo>
                  <a:pt x="98" y="182"/>
                  <a:pt x="96" y="180"/>
                  <a:pt x="95" y="179"/>
                </a:cubicBezTo>
                <a:cubicBezTo>
                  <a:pt x="92" y="180"/>
                  <a:pt x="90" y="183"/>
                  <a:pt x="90" y="185"/>
                </a:cubicBezTo>
                <a:cubicBezTo>
                  <a:pt x="90" y="185"/>
                  <a:pt x="74" y="178"/>
                  <a:pt x="68" y="187"/>
                </a:cubicBezTo>
                <a:cubicBezTo>
                  <a:pt x="68" y="187"/>
                  <a:pt x="67" y="183"/>
                  <a:pt x="63" y="178"/>
                </a:cubicBezTo>
                <a:cubicBezTo>
                  <a:pt x="60" y="180"/>
                  <a:pt x="59" y="182"/>
                  <a:pt x="58" y="184"/>
                </a:cubicBezTo>
                <a:cubicBezTo>
                  <a:pt x="58" y="184"/>
                  <a:pt x="42" y="177"/>
                  <a:pt x="37" y="186"/>
                </a:cubicBezTo>
                <a:cubicBezTo>
                  <a:pt x="37" y="186"/>
                  <a:pt x="30" y="172"/>
                  <a:pt x="16" y="170"/>
                </a:cubicBezTo>
                <a:cubicBezTo>
                  <a:pt x="16" y="170"/>
                  <a:pt x="33" y="167"/>
                  <a:pt x="36" y="155"/>
                </a:cubicBezTo>
                <a:cubicBezTo>
                  <a:pt x="36" y="155"/>
                  <a:pt x="41" y="161"/>
                  <a:pt x="48" y="160"/>
                </a:cubicBezTo>
                <a:cubicBezTo>
                  <a:pt x="46" y="157"/>
                  <a:pt x="42" y="152"/>
                  <a:pt x="37" y="154"/>
                </a:cubicBezTo>
                <a:cubicBezTo>
                  <a:pt x="37" y="154"/>
                  <a:pt x="40" y="143"/>
                  <a:pt x="33" y="135"/>
                </a:cubicBezTo>
                <a:cubicBezTo>
                  <a:pt x="33" y="135"/>
                  <a:pt x="43" y="142"/>
                  <a:pt x="50" y="137"/>
                </a:cubicBezTo>
                <a:cubicBezTo>
                  <a:pt x="50" y="137"/>
                  <a:pt x="50" y="141"/>
                  <a:pt x="53" y="144"/>
                </a:cubicBezTo>
                <a:cubicBezTo>
                  <a:pt x="53" y="139"/>
                  <a:pt x="53" y="139"/>
                  <a:pt x="53" y="139"/>
                </a:cubicBezTo>
                <a:cubicBezTo>
                  <a:pt x="60" y="148"/>
                  <a:pt x="72" y="152"/>
                  <a:pt x="76" y="153"/>
                </a:cubicBezTo>
                <a:cubicBezTo>
                  <a:pt x="76" y="156"/>
                  <a:pt x="76" y="156"/>
                  <a:pt x="76" y="156"/>
                </a:cubicBezTo>
                <a:cubicBezTo>
                  <a:pt x="77" y="155"/>
                  <a:pt x="78" y="155"/>
                  <a:pt x="79" y="155"/>
                </a:cubicBezTo>
                <a:cubicBezTo>
                  <a:pt x="81" y="155"/>
                  <a:pt x="82" y="155"/>
                  <a:pt x="83" y="155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90" y="150"/>
                  <a:pt x="102" y="154"/>
                  <a:pt x="106" y="155"/>
                </a:cubicBezTo>
                <a:cubicBezTo>
                  <a:pt x="106" y="149"/>
                  <a:pt x="106" y="149"/>
                  <a:pt x="106" y="149"/>
                </a:cubicBezTo>
                <a:cubicBezTo>
                  <a:pt x="93" y="145"/>
                  <a:pt x="86" y="137"/>
                  <a:pt x="83" y="133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83" y="119"/>
                  <a:pt x="84" y="118"/>
                  <a:pt x="8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5" y="118"/>
                  <a:pt x="106" y="119"/>
                  <a:pt x="106" y="119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07" y="136"/>
                  <a:pt x="107" y="133"/>
                  <a:pt x="107" y="133"/>
                </a:cubicBezTo>
                <a:cubicBezTo>
                  <a:pt x="115" y="140"/>
                  <a:pt x="128" y="133"/>
                  <a:pt x="128" y="133"/>
                </a:cubicBezTo>
                <a:cubicBezTo>
                  <a:pt x="119" y="141"/>
                  <a:pt x="122" y="154"/>
                  <a:pt x="122" y="154"/>
                </a:cubicBezTo>
                <a:cubicBezTo>
                  <a:pt x="117" y="152"/>
                  <a:pt x="112" y="156"/>
                  <a:pt x="110" y="159"/>
                </a:cubicBezTo>
                <a:cubicBezTo>
                  <a:pt x="116" y="160"/>
                  <a:pt x="121" y="155"/>
                  <a:pt x="121" y="155"/>
                </a:cubicBezTo>
                <a:cubicBezTo>
                  <a:pt x="123" y="167"/>
                  <a:pt x="141" y="169"/>
                  <a:pt x="141" y="169"/>
                </a:cubicBezTo>
                <a:cubicBezTo>
                  <a:pt x="126" y="171"/>
                  <a:pt x="119" y="186"/>
                  <a:pt x="119" y="18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0" name="Freeform 224"/>
          <p:cNvSpPr>
            <a:spLocks noEditPoints="1"/>
          </p:cNvSpPr>
          <p:nvPr/>
        </p:nvSpPr>
        <p:spPr bwMode="auto">
          <a:xfrm>
            <a:off x="2762250" y="3735960"/>
            <a:ext cx="369888" cy="428625"/>
          </a:xfrm>
          <a:custGeom>
            <a:avLst/>
            <a:gdLst>
              <a:gd name="T0" fmla="*/ 162 w 164"/>
              <a:gd name="T1" fmla="*/ 126 h 190"/>
              <a:gd name="T2" fmla="*/ 140 w 164"/>
              <a:gd name="T3" fmla="*/ 122 h 190"/>
              <a:gd name="T4" fmla="*/ 130 w 164"/>
              <a:gd name="T5" fmla="*/ 115 h 190"/>
              <a:gd name="T6" fmla="*/ 138 w 164"/>
              <a:gd name="T7" fmla="*/ 96 h 190"/>
              <a:gd name="T8" fmla="*/ 130 w 164"/>
              <a:gd name="T9" fmla="*/ 75 h 190"/>
              <a:gd name="T10" fmla="*/ 140 w 164"/>
              <a:gd name="T11" fmla="*/ 68 h 190"/>
              <a:gd name="T12" fmla="*/ 162 w 164"/>
              <a:gd name="T13" fmla="*/ 64 h 190"/>
              <a:gd name="T14" fmla="*/ 164 w 164"/>
              <a:gd name="T15" fmla="*/ 48 h 190"/>
              <a:gd name="T16" fmla="*/ 149 w 164"/>
              <a:gd name="T17" fmla="*/ 41 h 190"/>
              <a:gd name="T18" fmla="*/ 134 w 164"/>
              <a:gd name="T19" fmla="*/ 58 h 190"/>
              <a:gd name="T20" fmla="*/ 124 w 164"/>
              <a:gd name="T21" fmla="*/ 64 h 190"/>
              <a:gd name="T22" fmla="*/ 110 w 164"/>
              <a:gd name="T23" fmla="*/ 47 h 190"/>
              <a:gd name="T24" fmla="*/ 88 w 164"/>
              <a:gd name="T25" fmla="*/ 44 h 190"/>
              <a:gd name="T26" fmla="*/ 88 w 164"/>
              <a:gd name="T27" fmla="*/ 32 h 190"/>
              <a:gd name="T28" fmla="*/ 95 w 164"/>
              <a:gd name="T29" fmla="*/ 11 h 190"/>
              <a:gd name="T30" fmla="*/ 82 w 164"/>
              <a:gd name="T31" fmla="*/ 0 h 190"/>
              <a:gd name="T32" fmla="*/ 69 w 164"/>
              <a:gd name="T33" fmla="*/ 11 h 190"/>
              <a:gd name="T34" fmla="*/ 76 w 164"/>
              <a:gd name="T35" fmla="*/ 32 h 190"/>
              <a:gd name="T36" fmla="*/ 76 w 164"/>
              <a:gd name="T37" fmla="*/ 44 h 190"/>
              <a:gd name="T38" fmla="*/ 55 w 164"/>
              <a:gd name="T39" fmla="*/ 47 h 190"/>
              <a:gd name="T40" fmla="*/ 40 w 164"/>
              <a:gd name="T41" fmla="*/ 64 h 190"/>
              <a:gd name="T42" fmla="*/ 30 w 164"/>
              <a:gd name="T43" fmla="*/ 58 h 190"/>
              <a:gd name="T44" fmla="*/ 15 w 164"/>
              <a:gd name="T45" fmla="*/ 41 h 190"/>
              <a:gd name="T46" fmla="*/ 0 w 164"/>
              <a:gd name="T47" fmla="*/ 48 h 190"/>
              <a:gd name="T48" fmla="*/ 2 w 164"/>
              <a:gd name="T49" fmla="*/ 64 h 190"/>
              <a:gd name="T50" fmla="*/ 24 w 164"/>
              <a:gd name="T51" fmla="*/ 68 h 190"/>
              <a:gd name="T52" fmla="*/ 34 w 164"/>
              <a:gd name="T53" fmla="*/ 75 h 190"/>
              <a:gd name="T54" fmla="*/ 26 w 164"/>
              <a:gd name="T55" fmla="*/ 95 h 190"/>
              <a:gd name="T56" fmla="*/ 34 w 164"/>
              <a:gd name="T57" fmla="*/ 115 h 190"/>
              <a:gd name="T58" fmla="*/ 24 w 164"/>
              <a:gd name="T59" fmla="*/ 122 h 190"/>
              <a:gd name="T60" fmla="*/ 2 w 164"/>
              <a:gd name="T61" fmla="*/ 126 h 190"/>
              <a:gd name="T62" fmla="*/ 0 w 164"/>
              <a:gd name="T63" fmla="*/ 142 h 190"/>
              <a:gd name="T64" fmla="*/ 15 w 164"/>
              <a:gd name="T65" fmla="*/ 149 h 190"/>
              <a:gd name="T66" fmla="*/ 30 w 164"/>
              <a:gd name="T67" fmla="*/ 132 h 190"/>
              <a:gd name="T68" fmla="*/ 40 w 164"/>
              <a:gd name="T69" fmla="*/ 126 h 190"/>
              <a:gd name="T70" fmla="*/ 54 w 164"/>
              <a:gd name="T71" fmla="*/ 143 h 190"/>
              <a:gd name="T72" fmla="*/ 76 w 164"/>
              <a:gd name="T73" fmla="*/ 146 h 190"/>
              <a:gd name="T74" fmla="*/ 76 w 164"/>
              <a:gd name="T75" fmla="*/ 158 h 190"/>
              <a:gd name="T76" fmla="*/ 69 w 164"/>
              <a:gd name="T77" fmla="*/ 179 h 190"/>
              <a:gd name="T78" fmla="*/ 82 w 164"/>
              <a:gd name="T79" fmla="*/ 190 h 190"/>
              <a:gd name="T80" fmla="*/ 95 w 164"/>
              <a:gd name="T81" fmla="*/ 179 h 190"/>
              <a:gd name="T82" fmla="*/ 88 w 164"/>
              <a:gd name="T83" fmla="*/ 158 h 190"/>
              <a:gd name="T84" fmla="*/ 88 w 164"/>
              <a:gd name="T85" fmla="*/ 146 h 190"/>
              <a:gd name="T86" fmla="*/ 109 w 164"/>
              <a:gd name="T87" fmla="*/ 143 h 190"/>
              <a:gd name="T88" fmla="*/ 124 w 164"/>
              <a:gd name="T89" fmla="*/ 126 h 190"/>
              <a:gd name="T90" fmla="*/ 134 w 164"/>
              <a:gd name="T91" fmla="*/ 132 h 190"/>
              <a:gd name="T92" fmla="*/ 149 w 164"/>
              <a:gd name="T93" fmla="*/ 149 h 190"/>
              <a:gd name="T94" fmla="*/ 164 w 164"/>
              <a:gd name="T95" fmla="*/ 142 h 190"/>
              <a:gd name="T96" fmla="*/ 105 w 164"/>
              <a:gd name="T97" fmla="*/ 74 h 190"/>
              <a:gd name="T98" fmla="*/ 88 w 164"/>
              <a:gd name="T99" fmla="*/ 64 h 190"/>
              <a:gd name="T100" fmla="*/ 74 w 164"/>
              <a:gd name="T101" fmla="*/ 77 h 190"/>
              <a:gd name="T102" fmla="*/ 76 w 164"/>
              <a:gd name="T103" fmla="*/ 65 h 190"/>
              <a:gd name="T104" fmla="*/ 63 w 164"/>
              <a:gd name="T105" fmla="*/ 99 h 190"/>
              <a:gd name="T106" fmla="*/ 76 w 164"/>
              <a:gd name="T107" fmla="*/ 126 h 190"/>
              <a:gd name="T108" fmla="*/ 76 w 164"/>
              <a:gd name="T109" fmla="*/ 115 h 190"/>
              <a:gd name="T110" fmla="*/ 73 w 164"/>
              <a:gd name="T111" fmla="*/ 101 h 190"/>
              <a:gd name="T112" fmla="*/ 82 w 164"/>
              <a:gd name="T113" fmla="*/ 85 h 190"/>
              <a:gd name="T114" fmla="*/ 82 w 164"/>
              <a:gd name="T115" fmla="*/ 106 h 190"/>
              <a:gd name="T116" fmla="*/ 107 w 164"/>
              <a:gd name="T117" fmla="*/ 116 h 190"/>
              <a:gd name="T118" fmla="*/ 113 w 164"/>
              <a:gd name="T119" fmla="*/ 106 h 190"/>
              <a:gd name="T120" fmla="*/ 113 w 164"/>
              <a:gd name="T121" fmla="*/ 8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4" h="190">
                <a:moveTo>
                  <a:pt x="162" y="134"/>
                </a:moveTo>
                <a:cubicBezTo>
                  <a:pt x="155" y="130"/>
                  <a:pt x="155" y="130"/>
                  <a:pt x="155" y="130"/>
                </a:cubicBezTo>
                <a:cubicBezTo>
                  <a:pt x="162" y="126"/>
                  <a:pt x="162" y="126"/>
                  <a:pt x="162" y="12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0" y="122"/>
                  <a:pt x="140" y="122"/>
                  <a:pt x="140" y="122"/>
                </a:cubicBezTo>
                <a:cubicBezTo>
                  <a:pt x="153" y="115"/>
                  <a:pt x="153" y="115"/>
                  <a:pt x="153" y="115"/>
                </a:cubicBezTo>
                <a:cubicBezTo>
                  <a:pt x="143" y="109"/>
                  <a:pt x="143" y="109"/>
                  <a:pt x="143" y="109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30" y="75"/>
                  <a:pt x="130" y="75"/>
                  <a:pt x="130" y="75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53" y="75"/>
                  <a:pt x="153" y="75"/>
                  <a:pt x="153" y="75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56" y="45"/>
                  <a:pt x="156" y="45"/>
                  <a:pt x="156" y="45"/>
                </a:cubicBezTo>
                <a:cubicBezTo>
                  <a:pt x="149" y="50"/>
                  <a:pt x="149" y="50"/>
                  <a:pt x="149" y="50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38" y="47"/>
                  <a:pt x="138" y="47"/>
                  <a:pt x="138" y="47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4" y="58"/>
                  <a:pt x="134" y="58"/>
                  <a:pt x="134" y="58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24" y="49"/>
                  <a:pt x="124" y="49"/>
                  <a:pt x="124" y="49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97" y="57"/>
                  <a:pt x="97" y="57"/>
                  <a:pt x="97" y="57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44"/>
                  <a:pt x="88" y="44"/>
                  <a:pt x="88" y="44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7"/>
                  <a:pt x="88" y="27"/>
                  <a:pt x="88" y="27"/>
                </a:cubicBezTo>
                <a:cubicBezTo>
                  <a:pt x="95" y="23"/>
                  <a:pt x="95" y="23"/>
                  <a:pt x="95" y="23"/>
                </a:cubicBezTo>
                <a:cubicBezTo>
                  <a:pt x="95" y="11"/>
                  <a:pt x="95" y="11"/>
                  <a:pt x="95" y="11"/>
                </a:cubicBezTo>
                <a:cubicBezTo>
                  <a:pt x="88" y="15"/>
                  <a:pt x="88" y="15"/>
                  <a:pt x="88" y="15"/>
                </a:cubicBezTo>
                <a:cubicBezTo>
                  <a:pt x="88" y="6"/>
                  <a:pt x="88" y="6"/>
                  <a:pt x="88" y="6"/>
                </a:cubicBezTo>
                <a:cubicBezTo>
                  <a:pt x="82" y="0"/>
                  <a:pt x="82" y="0"/>
                  <a:pt x="82" y="0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15"/>
                  <a:pt x="76" y="15"/>
                  <a:pt x="76" y="15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23"/>
                  <a:pt x="69" y="23"/>
                  <a:pt x="69" y="23"/>
                </a:cubicBezTo>
                <a:cubicBezTo>
                  <a:pt x="76" y="27"/>
                  <a:pt x="76" y="27"/>
                  <a:pt x="76" y="27"/>
                </a:cubicBezTo>
                <a:cubicBezTo>
                  <a:pt x="76" y="32"/>
                  <a:pt x="76" y="32"/>
                  <a:pt x="76" y="32"/>
                </a:cubicBezTo>
                <a:cubicBezTo>
                  <a:pt x="63" y="24"/>
                  <a:pt x="63" y="24"/>
                  <a:pt x="63" y="24"/>
                </a:cubicBezTo>
                <a:cubicBezTo>
                  <a:pt x="63" y="36"/>
                  <a:pt x="63" y="36"/>
                  <a:pt x="63" y="36"/>
                </a:cubicBezTo>
                <a:cubicBezTo>
                  <a:pt x="76" y="44"/>
                  <a:pt x="76" y="44"/>
                  <a:pt x="76" y="44"/>
                </a:cubicBezTo>
                <a:cubicBezTo>
                  <a:pt x="76" y="52"/>
                  <a:pt x="76" y="52"/>
                  <a:pt x="76" y="52"/>
                </a:cubicBezTo>
                <a:cubicBezTo>
                  <a:pt x="67" y="57"/>
                  <a:pt x="67" y="57"/>
                  <a:pt x="67" y="57"/>
                </a:cubicBezTo>
                <a:cubicBezTo>
                  <a:pt x="55" y="47"/>
                  <a:pt x="55" y="47"/>
                  <a:pt x="55" y="47"/>
                </a:cubicBezTo>
                <a:cubicBezTo>
                  <a:pt x="57" y="63"/>
                  <a:pt x="57" y="63"/>
                  <a:pt x="57" y="63"/>
                </a:cubicBezTo>
                <a:cubicBezTo>
                  <a:pt x="48" y="68"/>
                  <a:pt x="48" y="68"/>
                  <a:pt x="48" y="68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9"/>
                  <a:pt x="40" y="49"/>
                  <a:pt x="40" y="49"/>
                </a:cubicBezTo>
                <a:cubicBezTo>
                  <a:pt x="29" y="43"/>
                  <a:pt x="29" y="43"/>
                  <a:pt x="29" y="43"/>
                </a:cubicBezTo>
                <a:cubicBezTo>
                  <a:pt x="30" y="58"/>
                  <a:pt x="30" y="58"/>
                  <a:pt x="30" y="58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47"/>
                  <a:pt x="26" y="47"/>
                  <a:pt x="26" y="47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50"/>
                  <a:pt x="15" y="50"/>
                  <a:pt x="15" y="50"/>
                </a:cubicBezTo>
                <a:cubicBezTo>
                  <a:pt x="8" y="45"/>
                  <a:pt x="8" y="45"/>
                  <a:pt x="8" y="45"/>
                </a:cubicBezTo>
                <a:cubicBezTo>
                  <a:pt x="0" y="48"/>
                  <a:pt x="0" y="48"/>
                  <a:pt x="0" y="48"/>
                </a:cubicBezTo>
                <a:cubicBezTo>
                  <a:pt x="2" y="56"/>
                  <a:pt x="2" y="56"/>
                  <a:pt x="2" y="56"/>
                </a:cubicBezTo>
                <a:cubicBezTo>
                  <a:pt x="9" y="60"/>
                  <a:pt x="9" y="60"/>
                  <a:pt x="9" y="60"/>
                </a:cubicBezTo>
                <a:cubicBezTo>
                  <a:pt x="2" y="64"/>
                  <a:pt x="2" y="64"/>
                  <a:pt x="2" y="64"/>
                </a:cubicBezTo>
                <a:cubicBezTo>
                  <a:pt x="12" y="70"/>
                  <a:pt x="12" y="70"/>
                  <a:pt x="12" y="70"/>
                </a:cubicBezTo>
                <a:cubicBezTo>
                  <a:pt x="20" y="66"/>
                  <a:pt x="20" y="66"/>
                  <a:pt x="20" y="66"/>
                </a:cubicBezTo>
                <a:cubicBezTo>
                  <a:pt x="24" y="68"/>
                  <a:pt x="24" y="68"/>
                  <a:pt x="24" y="68"/>
                </a:cubicBezTo>
                <a:cubicBezTo>
                  <a:pt x="11" y="75"/>
                  <a:pt x="11" y="75"/>
                  <a:pt x="11" y="75"/>
                </a:cubicBezTo>
                <a:cubicBezTo>
                  <a:pt x="21" y="81"/>
                  <a:pt x="21" y="81"/>
                  <a:pt x="21" y="81"/>
                </a:cubicBezTo>
                <a:cubicBezTo>
                  <a:pt x="34" y="75"/>
                  <a:pt x="34" y="75"/>
                  <a:pt x="34" y="75"/>
                </a:cubicBezTo>
                <a:cubicBezTo>
                  <a:pt x="41" y="78"/>
                  <a:pt x="41" y="78"/>
                  <a:pt x="41" y="78"/>
                </a:cubicBezTo>
                <a:cubicBezTo>
                  <a:pt x="41" y="89"/>
                  <a:pt x="41" y="89"/>
                  <a:pt x="41" y="89"/>
                </a:cubicBezTo>
                <a:cubicBezTo>
                  <a:pt x="26" y="95"/>
                  <a:pt x="26" y="95"/>
                  <a:pt x="26" y="95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24" y="122"/>
                  <a:pt x="24" y="122"/>
                  <a:pt x="24" y="122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2" y="126"/>
                  <a:pt x="2" y="126"/>
                  <a:pt x="2" y="126"/>
                </a:cubicBezTo>
                <a:cubicBezTo>
                  <a:pt x="9" y="130"/>
                  <a:pt x="9" y="130"/>
                  <a:pt x="9" y="130"/>
                </a:cubicBezTo>
                <a:cubicBezTo>
                  <a:pt x="2" y="134"/>
                  <a:pt x="2" y="134"/>
                  <a:pt x="2" y="134"/>
                </a:cubicBezTo>
                <a:cubicBezTo>
                  <a:pt x="0" y="142"/>
                  <a:pt x="0" y="142"/>
                  <a:pt x="0" y="142"/>
                </a:cubicBezTo>
                <a:cubicBezTo>
                  <a:pt x="8" y="145"/>
                  <a:pt x="8" y="145"/>
                  <a:pt x="8" y="145"/>
                </a:cubicBezTo>
                <a:cubicBezTo>
                  <a:pt x="15" y="140"/>
                  <a:pt x="15" y="140"/>
                  <a:pt x="15" y="140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30" y="132"/>
                  <a:pt x="30" y="132"/>
                  <a:pt x="30" y="132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7" y="128"/>
                  <a:pt x="57" y="128"/>
                  <a:pt x="57" y="128"/>
                </a:cubicBezTo>
                <a:cubicBezTo>
                  <a:pt x="54" y="143"/>
                  <a:pt x="54" y="143"/>
                  <a:pt x="54" y="143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76" y="139"/>
                  <a:pt x="76" y="139"/>
                  <a:pt x="76" y="139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63" y="154"/>
                  <a:pt x="63" y="154"/>
                  <a:pt x="63" y="154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76" y="158"/>
                  <a:pt x="76" y="158"/>
                  <a:pt x="76" y="158"/>
                </a:cubicBezTo>
                <a:cubicBezTo>
                  <a:pt x="76" y="163"/>
                  <a:pt x="76" y="163"/>
                  <a:pt x="76" y="163"/>
                </a:cubicBezTo>
                <a:cubicBezTo>
                  <a:pt x="69" y="167"/>
                  <a:pt x="69" y="167"/>
                  <a:pt x="69" y="167"/>
                </a:cubicBezTo>
                <a:cubicBezTo>
                  <a:pt x="69" y="179"/>
                  <a:pt x="69" y="179"/>
                  <a:pt x="69" y="179"/>
                </a:cubicBezTo>
                <a:cubicBezTo>
                  <a:pt x="76" y="175"/>
                  <a:pt x="76" y="175"/>
                  <a:pt x="76" y="175"/>
                </a:cubicBezTo>
                <a:cubicBezTo>
                  <a:pt x="76" y="184"/>
                  <a:pt x="76" y="184"/>
                  <a:pt x="76" y="184"/>
                </a:cubicBezTo>
                <a:cubicBezTo>
                  <a:pt x="82" y="190"/>
                  <a:pt x="82" y="190"/>
                  <a:pt x="82" y="190"/>
                </a:cubicBezTo>
                <a:cubicBezTo>
                  <a:pt x="88" y="184"/>
                  <a:pt x="88" y="184"/>
                  <a:pt x="88" y="184"/>
                </a:cubicBezTo>
                <a:cubicBezTo>
                  <a:pt x="88" y="175"/>
                  <a:pt x="88" y="175"/>
                  <a:pt x="88" y="175"/>
                </a:cubicBezTo>
                <a:cubicBezTo>
                  <a:pt x="95" y="179"/>
                  <a:pt x="95" y="179"/>
                  <a:pt x="95" y="179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88" y="163"/>
                  <a:pt x="88" y="163"/>
                  <a:pt x="88" y="163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8" y="139"/>
                  <a:pt x="88" y="139"/>
                  <a:pt x="88" y="139"/>
                </a:cubicBezTo>
                <a:cubicBezTo>
                  <a:pt x="98" y="134"/>
                  <a:pt x="98" y="134"/>
                  <a:pt x="98" y="134"/>
                </a:cubicBezTo>
                <a:cubicBezTo>
                  <a:pt x="109" y="143"/>
                  <a:pt x="109" y="143"/>
                  <a:pt x="109" y="143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8" y="122"/>
                  <a:pt x="118" y="122"/>
                  <a:pt x="118" y="122"/>
                </a:cubicBezTo>
                <a:cubicBezTo>
                  <a:pt x="124" y="126"/>
                  <a:pt x="124" y="126"/>
                  <a:pt x="124" y="126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35" y="147"/>
                  <a:pt x="135" y="147"/>
                  <a:pt x="135" y="147"/>
                </a:cubicBezTo>
                <a:cubicBezTo>
                  <a:pt x="134" y="132"/>
                  <a:pt x="134" y="132"/>
                  <a:pt x="134" y="132"/>
                </a:cubicBezTo>
                <a:cubicBezTo>
                  <a:pt x="138" y="134"/>
                  <a:pt x="138" y="134"/>
                  <a:pt x="138" y="134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49" y="149"/>
                  <a:pt x="149" y="149"/>
                  <a:pt x="149" y="149"/>
                </a:cubicBezTo>
                <a:cubicBezTo>
                  <a:pt x="149" y="140"/>
                  <a:pt x="149" y="140"/>
                  <a:pt x="149" y="140"/>
                </a:cubicBezTo>
                <a:cubicBezTo>
                  <a:pt x="156" y="145"/>
                  <a:pt x="156" y="145"/>
                  <a:pt x="156" y="145"/>
                </a:cubicBezTo>
                <a:cubicBezTo>
                  <a:pt x="164" y="142"/>
                  <a:pt x="164" y="142"/>
                  <a:pt x="164" y="142"/>
                </a:cubicBezTo>
                <a:lnTo>
                  <a:pt x="162" y="134"/>
                </a:lnTo>
                <a:close/>
                <a:moveTo>
                  <a:pt x="88" y="64"/>
                </a:moveTo>
                <a:cubicBezTo>
                  <a:pt x="93" y="67"/>
                  <a:pt x="100" y="71"/>
                  <a:pt x="105" y="74"/>
                </a:cubicBezTo>
                <a:cubicBezTo>
                  <a:pt x="95" y="80"/>
                  <a:pt x="95" y="80"/>
                  <a:pt x="95" y="80"/>
                </a:cubicBezTo>
                <a:cubicBezTo>
                  <a:pt x="93" y="78"/>
                  <a:pt x="90" y="77"/>
                  <a:pt x="88" y="76"/>
                </a:cubicBezTo>
                <a:lnTo>
                  <a:pt x="88" y="64"/>
                </a:lnTo>
                <a:close/>
                <a:moveTo>
                  <a:pt x="76" y="65"/>
                </a:moveTo>
                <a:cubicBezTo>
                  <a:pt x="76" y="76"/>
                  <a:pt x="76" y="76"/>
                  <a:pt x="76" y="76"/>
                </a:cubicBezTo>
                <a:cubicBezTo>
                  <a:pt x="75" y="77"/>
                  <a:pt x="74" y="77"/>
                  <a:pt x="74" y="77"/>
                </a:cubicBezTo>
                <a:cubicBezTo>
                  <a:pt x="74" y="77"/>
                  <a:pt x="72" y="79"/>
                  <a:pt x="70" y="80"/>
                </a:cubicBezTo>
                <a:cubicBezTo>
                  <a:pt x="59" y="74"/>
                  <a:pt x="59" y="74"/>
                  <a:pt x="59" y="74"/>
                </a:cubicBezTo>
                <a:cubicBezTo>
                  <a:pt x="64" y="71"/>
                  <a:pt x="71" y="67"/>
                  <a:pt x="76" y="65"/>
                </a:cubicBezTo>
                <a:close/>
                <a:moveTo>
                  <a:pt x="52" y="84"/>
                </a:moveTo>
                <a:cubicBezTo>
                  <a:pt x="63" y="90"/>
                  <a:pt x="63" y="90"/>
                  <a:pt x="63" y="90"/>
                </a:cubicBezTo>
                <a:cubicBezTo>
                  <a:pt x="63" y="93"/>
                  <a:pt x="63" y="96"/>
                  <a:pt x="63" y="99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52" y="99"/>
                  <a:pt x="52" y="90"/>
                  <a:pt x="52" y="84"/>
                </a:cubicBezTo>
                <a:close/>
                <a:moveTo>
                  <a:pt x="76" y="126"/>
                </a:moveTo>
                <a:cubicBezTo>
                  <a:pt x="71" y="123"/>
                  <a:pt x="63" y="119"/>
                  <a:pt x="58" y="116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70" y="111"/>
                  <a:pt x="73" y="113"/>
                  <a:pt x="76" y="115"/>
                </a:cubicBezTo>
                <a:lnTo>
                  <a:pt x="76" y="126"/>
                </a:lnTo>
                <a:close/>
                <a:moveTo>
                  <a:pt x="82" y="106"/>
                </a:moveTo>
                <a:cubicBezTo>
                  <a:pt x="82" y="106"/>
                  <a:pt x="73" y="101"/>
                  <a:pt x="73" y="101"/>
                </a:cubicBezTo>
                <a:cubicBezTo>
                  <a:pt x="73" y="101"/>
                  <a:pt x="73" y="90"/>
                  <a:pt x="73" y="90"/>
                </a:cubicBezTo>
                <a:cubicBezTo>
                  <a:pt x="73" y="90"/>
                  <a:pt x="79" y="87"/>
                  <a:pt x="79" y="87"/>
                </a:cubicBezTo>
                <a:cubicBezTo>
                  <a:pt x="79" y="87"/>
                  <a:pt x="82" y="85"/>
                  <a:pt x="82" y="85"/>
                </a:cubicBezTo>
                <a:cubicBezTo>
                  <a:pt x="83" y="85"/>
                  <a:pt x="92" y="90"/>
                  <a:pt x="92" y="90"/>
                </a:cubicBezTo>
                <a:cubicBezTo>
                  <a:pt x="92" y="90"/>
                  <a:pt x="92" y="101"/>
                  <a:pt x="92" y="101"/>
                </a:cubicBezTo>
                <a:cubicBezTo>
                  <a:pt x="92" y="101"/>
                  <a:pt x="83" y="106"/>
                  <a:pt x="82" y="106"/>
                </a:cubicBezTo>
                <a:close/>
                <a:moveTo>
                  <a:pt x="88" y="115"/>
                </a:moveTo>
                <a:cubicBezTo>
                  <a:pt x="91" y="114"/>
                  <a:pt x="94" y="112"/>
                  <a:pt x="97" y="110"/>
                </a:cubicBezTo>
                <a:cubicBezTo>
                  <a:pt x="107" y="116"/>
                  <a:pt x="107" y="116"/>
                  <a:pt x="107" y="116"/>
                </a:cubicBezTo>
                <a:cubicBezTo>
                  <a:pt x="102" y="119"/>
                  <a:pt x="93" y="124"/>
                  <a:pt x="88" y="127"/>
                </a:cubicBezTo>
                <a:lnTo>
                  <a:pt x="88" y="115"/>
                </a:lnTo>
                <a:close/>
                <a:moveTo>
                  <a:pt x="113" y="106"/>
                </a:moveTo>
                <a:cubicBezTo>
                  <a:pt x="102" y="100"/>
                  <a:pt x="102" y="100"/>
                  <a:pt x="102" y="100"/>
                </a:cubicBezTo>
                <a:cubicBezTo>
                  <a:pt x="102" y="96"/>
                  <a:pt x="102" y="92"/>
                  <a:pt x="102" y="89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3" y="90"/>
                  <a:pt x="113" y="99"/>
                  <a:pt x="113" y="10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1" name="Freeform 225"/>
          <p:cNvSpPr>
            <a:spLocks/>
          </p:cNvSpPr>
          <p:nvPr/>
        </p:nvSpPr>
        <p:spPr bwMode="auto">
          <a:xfrm>
            <a:off x="3441700" y="3743897"/>
            <a:ext cx="142875" cy="101600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4 w 64"/>
              <a:gd name="T5" fmla="*/ 22 h 45"/>
              <a:gd name="T6" fmla="*/ 38 w 64"/>
              <a:gd name="T7" fmla="*/ 45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4" y="22"/>
                </a:cubicBezTo>
                <a:cubicBezTo>
                  <a:pt x="34" y="22"/>
                  <a:pt x="47" y="29"/>
                  <a:pt x="38" y="45"/>
                </a:cubicBezTo>
                <a:cubicBezTo>
                  <a:pt x="38" y="45"/>
                  <a:pt x="64" y="26"/>
                  <a:pt x="33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2" name="Freeform 226"/>
          <p:cNvSpPr>
            <a:spLocks/>
          </p:cNvSpPr>
          <p:nvPr/>
        </p:nvSpPr>
        <p:spPr bwMode="auto">
          <a:xfrm>
            <a:off x="3540125" y="3802635"/>
            <a:ext cx="144463" cy="101600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3 w 64"/>
              <a:gd name="T5" fmla="*/ 22 h 45"/>
              <a:gd name="T6" fmla="*/ 38 w 64"/>
              <a:gd name="T7" fmla="*/ 44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3" y="22"/>
                </a:cubicBezTo>
                <a:cubicBezTo>
                  <a:pt x="33" y="22"/>
                  <a:pt x="46" y="29"/>
                  <a:pt x="38" y="44"/>
                </a:cubicBezTo>
                <a:cubicBezTo>
                  <a:pt x="38" y="44"/>
                  <a:pt x="64" y="25"/>
                  <a:pt x="33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3" name="Freeform 227"/>
          <p:cNvSpPr>
            <a:spLocks/>
          </p:cNvSpPr>
          <p:nvPr/>
        </p:nvSpPr>
        <p:spPr bwMode="auto">
          <a:xfrm>
            <a:off x="3517900" y="4048697"/>
            <a:ext cx="1588" cy="0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4" name="Freeform 228"/>
          <p:cNvSpPr>
            <a:spLocks/>
          </p:cNvSpPr>
          <p:nvPr/>
        </p:nvSpPr>
        <p:spPr bwMode="auto">
          <a:xfrm>
            <a:off x="3476625" y="3853435"/>
            <a:ext cx="77788" cy="69850"/>
          </a:xfrm>
          <a:custGeom>
            <a:avLst/>
            <a:gdLst>
              <a:gd name="T0" fmla="*/ 34 w 34"/>
              <a:gd name="T1" fmla="*/ 31 h 31"/>
              <a:gd name="T2" fmla="*/ 34 w 34"/>
              <a:gd name="T3" fmla="*/ 1 h 31"/>
              <a:gd name="T4" fmla="*/ 32 w 34"/>
              <a:gd name="T5" fmla="*/ 0 h 31"/>
              <a:gd name="T6" fmla="*/ 2 w 34"/>
              <a:gd name="T7" fmla="*/ 0 h 31"/>
              <a:gd name="T8" fmla="*/ 0 w 34"/>
              <a:gd name="T9" fmla="*/ 1 h 31"/>
              <a:gd name="T10" fmla="*/ 0 w 34"/>
              <a:gd name="T11" fmla="*/ 8 h 31"/>
              <a:gd name="T12" fmla="*/ 34 w 34"/>
              <a:gd name="T1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1">
                <a:moveTo>
                  <a:pt x="34" y="31"/>
                </a:moveTo>
                <a:cubicBezTo>
                  <a:pt x="34" y="1"/>
                  <a:pt x="34" y="1"/>
                  <a:pt x="34" y="1"/>
                </a:cubicBezTo>
                <a:cubicBezTo>
                  <a:pt x="34" y="0"/>
                  <a:pt x="33" y="0"/>
                  <a:pt x="3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8"/>
                  <a:pt x="0" y="8"/>
                  <a:pt x="0" y="8"/>
                </a:cubicBezTo>
                <a:cubicBezTo>
                  <a:pt x="4" y="13"/>
                  <a:pt x="14" y="24"/>
                  <a:pt x="34" y="3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5" name="Freeform 229"/>
          <p:cNvSpPr>
            <a:spLocks/>
          </p:cNvSpPr>
          <p:nvPr/>
        </p:nvSpPr>
        <p:spPr bwMode="auto">
          <a:xfrm>
            <a:off x="3476625" y="3897885"/>
            <a:ext cx="77788" cy="107950"/>
          </a:xfrm>
          <a:custGeom>
            <a:avLst/>
            <a:gdLst>
              <a:gd name="T0" fmla="*/ 34 w 34"/>
              <a:gd name="T1" fmla="*/ 48 h 48"/>
              <a:gd name="T2" fmla="*/ 34 w 34"/>
              <a:gd name="T3" fmla="*/ 20 h 48"/>
              <a:gd name="T4" fmla="*/ 0 w 34"/>
              <a:gd name="T5" fmla="*/ 0 h 48"/>
              <a:gd name="T6" fmla="*/ 0 w 34"/>
              <a:gd name="T7" fmla="*/ 25 h 48"/>
              <a:gd name="T8" fmla="*/ 34 w 34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8">
                <a:moveTo>
                  <a:pt x="34" y="48"/>
                </a:moveTo>
                <a:cubicBezTo>
                  <a:pt x="34" y="20"/>
                  <a:pt x="34" y="20"/>
                  <a:pt x="34" y="20"/>
                </a:cubicBezTo>
                <a:cubicBezTo>
                  <a:pt x="27" y="18"/>
                  <a:pt x="10" y="12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5" y="31"/>
                  <a:pt x="15" y="41"/>
                  <a:pt x="34" y="4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6" name="Freeform 230"/>
          <p:cNvSpPr>
            <a:spLocks noEditPoints="1"/>
          </p:cNvSpPr>
          <p:nvPr/>
        </p:nvSpPr>
        <p:spPr bwMode="auto">
          <a:xfrm>
            <a:off x="3352800" y="3908997"/>
            <a:ext cx="415925" cy="228600"/>
          </a:xfrm>
          <a:custGeom>
            <a:avLst/>
            <a:gdLst>
              <a:gd name="T0" fmla="*/ 154 w 184"/>
              <a:gd name="T1" fmla="*/ 54 h 101"/>
              <a:gd name="T2" fmla="*/ 138 w 184"/>
              <a:gd name="T3" fmla="*/ 61 h 101"/>
              <a:gd name="T4" fmla="*/ 156 w 184"/>
              <a:gd name="T5" fmla="*/ 53 h 101"/>
              <a:gd name="T6" fmla="*/ 164 w 184"/>
              <a:gd name="T7" fmla="*/ 22 h 101"/>
              <a:gd name="T8" fmla="*/ 135 w 184"/>
              <a:gd name="T9" fmla="*/ 23 h 101"/>
              <a:gd name="T10" fmla="*/ 132 w 184"/>
              <a:gd name="T11" fmla="*/ 30 h 101"/>
              <a:gd name="T12" fmla="*/ 132 w 184"/>
              <a:gd name="T13" fmla="*/ 2 h 101"/>
              <a:gd name="T14" fmla="*/ 131 w 184"/>
              <a:gd name="T15" fmla="*/ 0 h 101"/>
              <a:gd name="T16" fmla="*/ 101 w 184"/>
              <a:gd name="T17" fmla="*/ 0 h 101"/>
              <a:gd name="T18" fmla="*/ 99 w 184"/>
              <a:gd name="T19" fmla="*/ 2 h 101"/>
              <a:gd name="T20" fmla="*/ 99 w 184"/>
              <a:gd name="T21" fmla="*/ 23 h 101"/>
              <a:gd name="T22" fmla="*/ 133 w 184"/>
              <a:gd name="T23" fmla="*/ 46 h 101"/>
              <a:gd name="T24" fmla="*/ 133 w 184"/>
              <a:gd name="T25" fmla="*/ 55 h 101"/>
              <a:gd name="T26" fmla="*/ 99 w 184"/>
              <a:gd name="T27" fmla="*/ 35 h 101"/>
              <a:gd name="T28" fmla="*/ 99 w 184"/>
              <a:gd name="T29" fmla="*/ 55 h 101"/>
              <a:gd name="T30" fmla="*/ 94 w 184"/>
              <a:gd name="T31" fmla="*/ 54 h 101"/>
              <a:gd name="T32" fmla="*/ 89 w 184"/>
              <a:gd name="T33" fmla="*/ 55 h 101"/>
              <a:gd name="T34" fmla="*/ 89 w 184"/>
              <a:gd name="T35" fmla="*/ 52 h 101"/>
              <a:gd name="T36" fmla="*/ 55 w 184"/>
              <a:gd name="T37" fmla="*/ 32 h 101"/>
              <a:gd name="T38" fmla="*/ 55 w 184"/>
              <a:gd name="T39" fmla="*/ 38 h 101"/>
              <a:gd name="T40" fmla="*/ 51 w 184"/>
              <a:gd name="T41" fmla="*/ 28 h 101"/>
              <a:gd name="T42" fmla="*/ 26 w 184"/>
              <a:gd name="T43" fmla="*/ 26 h 101"/>
              <a:gd name="T44" fmla="*/ 32 w 184"/>
              <a:gd name="T45" fmla="*/ 53 h 101"/>
              <a:gd name="T46" fmla="*/ 48 w 184"/>
              <a:gd name="T47" fmla="*/ 62 h 101"/>
              <a:gd name="T48" fmla="*/ 30 w 184"/>
              <a:gd name="T49" fmla="*/ 55 h 101"/>
              <a:gd name="T50" fmla="*/ 0 w 184"/>
              <a:gd name="T51" fmla="*/ 76 h 101"/>
              <a:gd name="T52" fmla="*/ 32 w 184"/>
              <a:gd name="T53" fmla="*/ 101 h 101"/>
              <a:gd name="T54" fmla="*/ 63 w 184"/>
              <a:gd name="T55" fmla="*/ 97 h 101"/>
              <a:gd name="T56" fmla="*/ 69 w 184"/>
              <a:gd name="T57" fmla="*/ 89 h 101"/>
              <a:gd name="T58" fmla="*/ 78 w 184"/>
              <a:gd name="T59" fmla="*/ 101 h 101"/>
              <a:gd name="T60" fmla="*/ 109 w 184"/>
              <a:gd name="T61" fmla="*/ 99 h 101"/>
              <a:gd name="T62" fmla="*/ 117 w 184"/>
              <a:gd name="T63" fmla="*/ 89 h 101"/>
              <a:gd name="T64" fmla="*/ 121 w 184"/>
              <a:gd name="T65" fmla="*/ 96 h 101"/>
              <a:gd name="T66" fmla="*/ 152 w 184"/>
              <a:gd name="T67" fmla="*/ 100 h 101"/>
              <a:gd name="T68" fmla="*/ 184 w 184"/>
              <a:gd name="T69" fmla="*/ 75 h 101"/>
              <a:gd name="T70" fmla="*/ 154 w 184"/>
              <a:gd name="T71" fmla="*/ 54 h 101"/>
              <a:gd name="T72" fmla="*/ 74 w 184"/>
              <a:gd name="T73" fmla="*/ 62 h 101"/>
              <a:gd name="T74" fmla="*/ 73 w 184"/>
              <a:gd name="T75" fmla="*/ 62 h 101"/>
              <a:gd name="T76" fmla="*/ 74 w 184"/>
              <a:gd name="T77" fmla="*/ 62 h 101"/>
              <a:gd name="T78" fmla="*/ 74 w 184"/>
              <a:gd name="T79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4" h="101">
                <a:moveTo>
                  <a:pt x="154" y="54"/>
                </a:moveTo>
                <a:cubicBezTo>
                  <a:pt x="154" y="54"/>
                  <a:pt x="148" y="61"/>
                  <a:pt x="138" y="61"/>
                </a:cubicBezTo>
                <a:cubicBezTo>
                  <a:pt x="142" y="56"/>
                  <a:pt x="149" y="50"/>
                  <a:pt x="156" y="53"/>
                </a:cubicBezTo>
                <a:cubicBezTo>
                  <a:pt x="156" y="53"/>
                  <a:pt x="152" y="34"/>
                  <a:pt x="164" y="22"/>
                </a:cubicBezTo>
                <a:cubicBezTo>
                  <a:pt x="164" y="22"/>
                  <a:pt x="146" y="32"/>
                  <a:pt x="135" y="23"/>
                </a:cubicBezTo>
                <a:cubicBezTo>
                  <a:pt x="135" y="23"/>
                  <a:pt x="135" y="27"/>
                  <a:pt x="132" y="30"/>
                </a:cubicBezTo>
                <a:cubicBezTo>
                  <a:pt x="132" y="2"/>
                  <a:pt x="132" y="2"/>
                  <a:pt x="132" y="2"/>
                </a:cubicBezTo>
                <a:cubicBezTo>
                  <a:pt x="132" y="1"/>
                  <a:pt x="132" y="0"/>
                  <a:pt x="131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0" y="0"/>
                  <a:pt x="99" y="1"/>
                  <a:pt x="99" y="2"/>
                </a:cubicBezTo>
                <a:cubicBezTo>
                  <a:pt x="99" y="23"/>
                  <a:pt x="99" y="23"/>
                  <a:pt x="99" y="23"/>
                </a:cubicBezTo>
                <a:cubicBezTo>
                  <a:pt x="103" y="28"/>
                  <a:pt x="113" y="39"/>
                  <a:pt x="133" y="46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26" y="53"/>
                  <a:pt x="109" y="47"/>
                  <a:pt x="99" y="35"/>
                </a:cubicBezTo>
                <a:cubicBezTo>
                  <a:pt x="99" y="55"/>
                  <a:pt x="99" y="55"/>
                  <a:pt x="99" y="55"/>
                </a:cubicBezTo>
                <a:cubicBezTo>
                  <a:pt x="98" y="54"/>
                  <a:pt x="96" y="54"/>
                  <a:pt x="94" y="54"/>
                </a:cubicBezTo>
                <a:cubicBezTo>
                  <a:pt x="92" y="54"/>
                  <a:pt x="90" y="54"/>
                  <a:pt x="89" y="55"/>
                </a:cubicBezTo>
                <a:cubicBezTo>
                  <a:pt x="89" y="52"/>
                  <a:pt x="89" y="52"/>
                  <a:pt x="89" y="52"/>
                </a:cubicBezTo>
                <a:cubicBezTo>
                  <a:pt x="82" y="50"/>
                  <a:pt x="66" y="44"/>
                  <a:pt x="55" y="32"/>
                </a:cubicBezTo>
                <a:cubicBezTo>
                  <a:pt x="55" y="38"/>
                  <a:pt x="55" y="38"/>
                  <a:pt x="55" y="38"/>
                </a:cubicBezTo>
                <a:cubicBezTo>
                  <a:pt x="51" y="33"/>
                  <a:pt x="51" y="28"/>
                  <a:pt x="51" y="28"/>
                </a:cubicBezTo>
                <a:cubicBezTo>
                  <a:pt x="41" y="36"/>
                  <a:pt x="26" y="26"/>
                  <a:pt x="26" y="26"/>
                </a:cubicBezTo>
                <a:cubicBezTo>
                  <a:pt x="36" y="37"/>
                  <a:pt x="32" y="53"/>
                  <a:pt x="32" y="53"/>
                </a:cubicBezTo>
                <a:cubicBezTo>
                  <a:pt x="39" y="51"/>
                  <a:pt x="45" y="57"/>
                  <a:pt x="48" y="62"/>
                </a:cubicBezTo>
                <a:cubicBezTo>
                  <a:pt x="37" y="63"/>
                  <a:pt x="30" y="55"/>
                  <a:pt x="30" y="55"/>
                </a:cubicBezTo>
                <a:cubicBezTo>
                  <a:pt x="26" y="73"/>
                  <a:pt x="0" y="76"/>
                  <a:pt x="0" y="76"/>
                </a:cubicBezTo>
                <a:cubicBezTo>
                  <a:pt x="22" y="79"/>
                  <a:pt x="32" y="101"/>
                  <a:pt x="32" y="101"/>
                </a:cubicBezTo>
                <a:cubicBezTo>
                  <a:pt x="40" y="87"/>
                  <a:pt x="63" y="97"/>
                  <a:pt x="63" y="97"/>
                </a:cubicBezTo>
                <a:cubicBezTo>
                  <a:pt x="64" y="94"/>
                  <a:pt x="66" y="91"/>
                  <a:pt x="69" y="89"/>
                </a:cubicBezTo>
                <a:cubicBezTo>
                  <a:pt x="75" y="95"/>
                  <a:pt x="78" y="101"/>
                  <a:pt x="78" y="101"/>
                </a:cubicBezTo>
                <a:cubicBezTo>
                  <a:pt x="86" y="88"/>
                  <a:pt x="109" y="99"/>
                  <a:pt x="109" y="99"/>
                </a:cubicBezTo>
                <a:cubicBezTo>
                  <a:pt x="110" y="95"/>
                  <a:pt x="113" y="92"/>
                  <a:pt x="117" y="89"/>
                </a:cubicBezTo>
                <a:cubicBezTo>
                  <a:pt x="119" y="91"/>
                  <a:pt x="121" y="94"/>
                  <a:pt x="121" y="96"/>
                </a:cubicBezTo>
                <a:cubicBezTo>
                  <a:pt x="121" y="96"/>
                  <a:pt x="144" y="86"/>
                  <a:pt x="152" y="100"/>
                </a:cubicBezTo>
                <a:cubicBezTo>
                  <a:pt x="152" y="100"/>
                  <a:pt x="162" y="78"/>
                  <a:pt x="184" y="75"/>
                </a:cubicBezTo>
                <a:cubicBezTo>
                  <a:pt x="184" y="75"/>
                  <a:pt x="158" y="72"/>
                  <a:pt x="154" y="54"/>
                </a:cubicBezTo>
                <a:close/>
                <a:moveTo>
                  <a:pt x="74" y="62"/>
                </a:moveTo>
                <a:cubicBezTo>
                  <a:pt x="74" y="62"/>
                  <a:pt x="74" y="62"/>
                  <a:pt x="73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7" name="Freeform 231"/>
          <p:cNvSpPr>
            <a:spLocks/>
          </p:cNvSpPr>
          <p:nvPr/>
        </p:nvSpPr>
        <p:spPr bwMode="auto">
          <a:xfrm>
            <a:off x="4160838" y="3716910"/>
            <a:ext cx="47625" cy="50800"/>
          </a:xfrm>
          <a:custGeom>
            <a:avLst/>
            <a:gdLst>
              <a:gd name="T0" fmla="*/ 7 w 21"/>
              <a:gd name="T1" fmla="*/ 21 h 22"/>
              <a:gd name="T2" fmla="*/ 10 w 21"/>
              <a:gd name="T3" fmla="*/ 22 h 22"/>
              <a:gd name="T4" fmla="*/ 14 w 21"/>
              <a:gd name="T5" fmla="*/ 21 h 22"/>
              <a:gd name="T6" fmla="*/ 21 w 21"/>
              <a:gd name="T7" fmla="*/ 11 h 22"/>
              <a:gd name="T8" fmla="*/ 10 w 21"/>
              <a:gd name="T9" fmla="*/ 0 h 22"/>
              <a:gd name="T10" fmla="*/ 0 w 21"/>
              <a:gd name="T11" fmla="*/ 11 h 22"/>
              <a:gd name="T12" fmla="*/ 7 w 21"/>
              <a:gd name="T1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22">
                <a:moveTo>
                  <a:pt x="7" y="21"/>
                </a:moveTo>
                <a:cubicBezTo>
                  <a:pt x="8" y="21"/>
                  <a:pt x="9" y="22"/>
                  <a:pt x="10" y="22"/>
                </a:cubicBezTo>
                <a:cubicBezTo>
                  <a:pt x="12" y="22"/>
                  <a:pt x="13" y="21"/>
                  <a:pt x="14" y="21"/>
                </a:cubicBezTo>
                <a:cubicBezTo>
                  <a:pt x="18" y="19"/>
                  <a:pt x="21" y="15"/>
                  <a:pt x="21" y="11"/>
                </a:cubicBezTo>
                <a:cubicBezTo>
                  <a:pt x="21" y="5"/>
                  <a:pt x="16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6"/>
                  <a:pt x="3" y="19"/>
                  <a:pt x="7" y="2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8" name="Freeform 232"/>
          <p:cNvSpPr>
            <a:spLocks noEditPoints="1"/>
          </p:cNvSpPr>
          <p:nvPr/>
        </p:nvSpPr>
        <p:spPr bwMode="auto">
          <a:xfrm>
            <a:off x="4059238" y="3769297"/>
            <a:ext cx="247650" cy="325438"/>
          </a:xfrm>
          <a:custGeom>
            <a:avLst/>
            <a:gdLst>
              <a:gd name="T0" fmla="*/ 110 w 110"/>
              <a:gd name="T1" fmla="*/ 128 h 144"/>
              <a:gd name="T2" fmla="*/ 55 w 110"/>
              <a:gd name="T3" fmla="*/ 1 h 144"/>
              <a:gd name="T4" fmla="*/ 0 w 110"/>
              <a:gd name="T5" fmla="*/ 128 h 144"/>
              <a:gd name="T6" fmla="*/ 109 w 110"/>
              <a:gd name="T7" fmla="*/ 128 h 144"/>
              <a:gd name="T8" fmla="*/ 86 w 110"/>
              <a:gd name="T9" fmla="*/ 82 h 144"/>
              <a:gd name="T10" fmla="*/ 89 w 110"/>
              <a:gd name="T11" fmla="*/ 86 h 144"/>
              <a:gd name="T12" fmla="*/ 86 w 110"/>
              <a:gd name="T13" fmla="*/ 90 h 144"/>
              <a:gd name="T14" fmla="*/ 81 w 110"/>
              <a:gd name="T15" fmla="*/ 89 h 144"/>
              <a:gd name="T16" fmla="*/ 80 w 110"/>
              <a:gd name="T17" fmla="*/ 83 h 144"/>
              <a:gd name="T18" fmla="*/ 75 w 110"/>
              <a:gd name="T19" fmla="*/ 104 h 144"/>
              <a:gd name="T20" fmla="*/ 92 w 110"/>
              <a:gd name="T21" fmla="*/ 111 h 144"/>
              <a:gd name="T22" fmla="*/ 91 w 110"/>
              <a:gd name="T23" fmla="*/ 129 h 144"/>
              <a:gd name="T24" fmla="*/ 73 w 110"/>
              <a:gd name="T25" fmla="*/ 134 h 144"/>
              <a:gd name="T26" fmla="*/ 63 w 110"/>
              <a:gd name="T27" fmla="*/ 119 h 144"/>
              <a:gd name="T28" fmla="*/ 75 w 110"/>
              <a:gd name="T29" fmla="*/ 104 h 144"/>
              <a:gd name="T30" fmla="*/ 69 w 110"/>
              <a:gd name="T31" fmla="*/ 38 h 144"/>
              <a:gd name="T32" fmla="*/ 73 w 110"/>
              <a:gd name="T33" fmla="*/ 43 h 144"/>
              <a:gd name="T34" fmla="*/ 69 w 110"/>
              <a:gd name="T35" fmla="*/ 49 h 144"/>
              <a:gd name="T36" fmla="*/ 63 w 110"/>
              <a:gd name="T37" fmla="*/ 47 h 144"/>
              <a:gd name="T38" fmla="*/ 62 w 110"/>
              <a:gd name="T39" fmla="*/ 40 h 144"/>
              <a:gd name="T40" fmla="*/ 53 w 110"/>
              <a:gd name="T41" fmla="*/ 17 h 144"/>
              <a:gd name="T42" fmla="*/ 55 w 110"/>
              <a:gd name="T43" fmla="*/ 17 h 144"/>
              <a:gd name="T44" fmla="*/ 55 w 110"/>
              <a:gd name="T45" fmla="*/ 20 h 144"/>
              <a:gd name="T46" fmla="*/ 53 w 110"/>
              <a:gd name="T47" fmla="*/ 20 h 144"/>
              <a:gd name="T48" fmla="*/ 52 w 110"/>
              <a:gd name="T49" fmla="*/ 19 h 144"/>
              <a:gd name="T50" fmla="*/ 53 w 110"/>
              <a:gd name="T51" fmla="*/ 17 h 144"/>
              <a:gd name="T52" fmla="*/ 56 w 110"/>
              <a:gd name="T53" fmla="*/ 56 h 144"/>
              <a:gd name="T54" fmla="*/ 63 w 110"/>
              <a:gd name="T55" fmla="*/ 65 h 144"/>
              <a:gd name="T56" fmla="*/ 57 w 110"/>
              <a:gd name="T57" fmla="*/ 75 h 144"/>
              <a:gd name="T58" fmla="*/ 46 w 110"/>
              <a:gd name="T59" fmla="*/ 71 h 144"/>
              <a:gd name="T60" fmla="*/ 45 w 110"/>
              <a:gd name="T61" fmla="*/ 60 h 144"/>
              <a:gd name="T62" fmla="*/ 29 w 110"/>
              <a:gd name="T63" fmla="*/ 97 h 144"/>
              <a:gd name="T64" fmla="*/ 35 w 110"/>
              <a:gd name="T65" fmla="*/ 99 h 144"/>
              <a:gd name="T66" fmla="*/ 35 w 110"/>
              <a:gd name="T67" fmla="*/ 105 h 144"/>
              <a:gd name="T68" fmla="*/ 29 w 110"/>
              <a:gd name="T69" fmla="*/ 107 h 144"/>
              <a:gd name="T70" fmla="*/ 26 w 110"/>
              <a:gd name="T71" fmla="*/ 102 h 144"/>
              <a:gd name="T72" fmla="*/ 29 w 110"/>
              <a:gd name="T73" fmla="*/ 9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0" h="144">
                <a:moveTo>
                  <a:pt x="109" y="128"/>
                </a:moveTo>
                <a:cubicBezTo>
                  <a:pt x="109" y="128"/>
                  <a:pt x="110" y="128"/>
                  <a:pt x="110" y="128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1"/>
                  <a:pt x="55" y="1"/>
                </a:cubicBezTo>
                <a:cubicBezTo>
                  <a:pt x="54" y="1"/>
                  <a:pt x="53" y="0"/>
                  <a:pt x="52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1" y="128"/>
                  <a:pt x="1" y="128"/>
                  <a:pt x="2" y="129"/>
                </a:cubicBezTo>
                <a:cubicBezTo>
                  <a:pt x="2" y="129"/>
                  <a:pt x="52" y="144"/>
                  <a:pt x="109" y="128"/>
                </a:cubicBezTo>
                <a:close/>
                <a:moveTo>
                  <a:pt x="84" y="84"/>
                </a:moveTo>
                <a:cubicBezTo>
                  <a:pt x="86" y="82"/>
                  <a:pt x="86" y="82"/>
                  <a:pt x="86" y="82"/>
                </a:cubicBezTo>
                <a:cubicBezTo>
                  <a:pt x="86" y="85"/>
                  <a:pt x="86" y="85"/>
                  <a:pt x="86" y="85"/>
                </a:cubicBezTo>
                <a:cubicBezTo>
                  <a:pt x="89" y="86"/>
                  <a:pt x="89" y="86"/>
                  <a:pt x="89" y="86"/>
                </a:cubicBezTo>
                <a:cubicBezTo>
                  <a:pt x="86" y="87"/>
                  <a:pt x="86" y="87"/>
                  <a:pt x="86" y="87"/>
                </a:cubicBezTo>
                <a:cubicBezTo>
                  <a:pt x="86" y="90"/>
                  <a:pt x="86" y="90"/>
                  <a:pt x="86" y="90"/>
                </a:cubicBezTo>
                <a:cubicBezTo>
                  <a:pt x="84" y="88"/>
                  <a:pt x="84" y="88"/>
                  <a:pt x="84" y="88"/>
                </a:cubicBezTo>
                <a:cubicBezTo>
                  <a:pt x="81" y="89"/>
                  <a:pt x="81" y="89"/>
                  <a:pt x="81" y="89"/>
                </a:cubicBezTo>
                <a:cubicBezTo>
                  <a:pt x="82" y="86"/>
                  <a:pt x="82" y="86"/>
                  <a:pt x="82" y="86"/>
                </a:cubicBezTo>
                <a:cubicBezTo>
                  <a:pt x="80" y="83"/>
                  <a:pt x="80" y="83"/>
                  <a:pt x="80" y="83"/>
                </a:cubicBezTo>
                <a:lnTo>
                  <a:pt x="84" y="84"/>
                </a:lnTo>
                <a:close/>
                <a:moveTo>
                  <a:pt x="75" y="104"/>
                </a:moveTo>
                <a:cubicBezTo>
                  <a:pt x="81" y="113"/>
                  <a:pt x="81" y="113"/>
                  <a:pt x="81" y="113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5" y="120"/>
                  <a:pt x="85" y="120"/>
                  <a:pt x="85" y="120"/>
                </a:cubicBezTo>
                <a:cubicBezTo>
                  <a:pt x="91" y="129"/>
                  <a:pt x="91" y="129"/>
                  <a:pt x="91" y="129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73" y="134"/>
                  <a:pt x="73" y="134"/>
                  <a:pt x="73" y="134"/>
                </a:cubicBezTo>
                <a:cubicBezTo>
                  <a:pt x="73" y="123"/>
                  <a:pt x="73" y="123"/>
                  <a:pt x="73" y="123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74" y="115"/>
                  <a:pt x="74" y="115"/>
                  <a:pt x="74" y="115"/>
                </a:cubicBezTo>
                <a:lnTo>
                  <a:pt x="75" y="104"/>
                </a:lnTo>
                <a:close/>
                <a:moveTo>
                  <a:pt x="66" y="41"/>
                </a:moveTo>
                <a:cubicBezTo>
                  <a:pt x="69" y="38"/>
                  <a:pt x="69" y="38"/>
                  <a:pt x="69" y="38"/>
                </a:cubicBezTo>
                <a:cubicBezTo>
                  <a:pt x="69" y="42"/>
                  <a:pt x="69" y="42"/>
                  <a:pt x="69" y="42"/>
                </a:cubicBezTo>
                <a:cubicBezTo>
                  <a:pt x="73" y="43"/>
                  <a:pt x="73" y="43"/>
                  <a:pt x="73" y="43"/>
                </a:cubicBezTo>
                <a:cubicBezTo>
                  <a:pt x="69" y="45"/>
                  <a:pt x="69" y="45"/>
                  <a:pt x="69" y="45"/>
                </a:cubicBezTo>
                <a:cubicBezTo>
                  <a:pt x="69" y="49"/>
                  <a:pt x="69" y="49"/>
                  <a:pt x="69" y="49"/>
                </a:cubicBezTo>
                <a:cubicBezTo>
                  <a:pt x="67" y="46"/>
                  <a:pt x="67" y="46"/>
                  <a:pt x="67" y="46"/>
                </a:cubicBezTo>
                <a:cubicBezTo>
                  <a:pt x="63" y="47"/>
                  <a:pt x="63" y="47"/>
                  <a:pt x="63" y="47"/>
                </a:cubicBezTo>
                <a:cubicBezTo>
                  <a:pt x="65" y="43"/>
                  <a:pt x="65" y="43"/>
                  <a:pt x="65" y="43"/>
                </a:cubicBezTo>
                <a:cubicBezTo>
                  <a:pt x="62" y="40"/>
                  <a:pt x="62" y="40"/>
                  <a:pt x="62" y="40"/>
                </a:cubicBezTo>
                <a:lnTo>
                  <a:pt x="66" y="41"/>
                </a:lnTo>
                <a:close/>
                <a:moveTo>
                  <a:pt x="53" y="17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7"/>
                  <a:pt x="55" y="17"/>
                  <a:pt x="55" y="17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0"/>
                  <a:pt x="53" y="20"/>
                  <a:pt x="53" y="20"/>
                </a:cubicBezTo>
                <a:cubicBezTo>
                  <a:pt x="50" y="21"/>
                  <a:pt x="50" y="21"/>
                  <a:pt x="50" y="21"/>
                </a:cubicBezTo>
                <a:cubicBezTo>
                  <a:pt x="52" y="19"/>
                  <a:pt x="52" y="19"/>
                  <a:pt x="52" y="19"/>
                </a:cubicBezTo>
                <a:cubicBezTo>
                  <a:pt x="50" y="16"/>
                  <a:pt x="50" y="16"/>
                  <a:pt x="50" y="16"/>
                </a:cubicBezTo>
                <a:lnTo>
                  <a:pt x="53" y="17"/>
                </a:lnTo>
                <a:close/>
                <a:moveTo>
                  <a:pt x="52" y="61"/>
                </a:moveTo>
                <a:cubicBezTo>
                  <a:pt x="56" y="56"/>
                  <a:pt x="56" y="56"/>
                  <a:pt x="56" y="56"/>
                </a:cubicBezTo>
                <a:cubicBezTo>
                  <a:pt x="57" y="63"/>
                  <a:pt x="57" y="63"/>
                  <a:pt x="57" y="63"/>
                </a:cubicBezTo>
                <a:cubicBezTo>
                  <a:pt x="63" y="65"/>
                  <a:pt x="63" y="65"/>
                  <a:pt x="63" y="65"/>
                </a:cubicBezTo>
                <a:cubicBezTo>
                  <a:pt x="57" y="68"/>
                  <a:pt x="57" y="68"/>
                  <a:pt x="57" y="68"/>
                </a:cubicBezTo>
                <a:cubicBezTo>
                  <a:pt x="57" y="75"/>
                  <a:pt x="57" y="75"/>
                  <a:pt x="57" y="75"/>
                </a:cubicBezTo>
                <a:cubicBezTo>
                  <a:pt x="52" y="69"/>
                  <a:pt x="52" y="69"/>
                  <a:pt x="52" y="69"/>
                </a:cubicBezTo>
                <a:cubicBezTo>
                  <a:pt x="46" y="71"/>
                  <a:pt x="46" y="71"/>
                  <a:pt x="46" y="71"/>
                </a:cubicBezTo>
                <a:cubicBezTo>
                  <a:pt x="49" y="65"/>
                  <a:pt x="49" y="65"/>
                  <a:pt x="49" y="65"/>
                </a:cubicBezTo>
                <a:cubicBezTo>
                  <a:pt x="45" y="60"/>
                  <a:pt x="45" y="60"/>
                  <a:pt x="45" y="60"/>
                </a:cubicBezTo>
                <a:lnTo>
                  <a:pt x="52" y="61"/>
                </a:lnTo>
                <a:close/>
                <a:moveTo>
                  <a:pt x="29" y="97"/>
                </a:moveTo>
                <a:cubicBezTo>
                  <a:pt x="34" y="90"/>
                  <a:pt x="34" y="90"/>
                  <a:pt x="34" y="90"/>
                </a:cubicBezTo>
                <a:cubicBezTo>
                  <a:pt x="35" y="99"/>
                  <a:pt x="35" y="99"/>
                  <a:pt x="35" y="99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14"/>
                  <a:pt x="35" y="114"/>
                  <a:pt x="35" y="114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26" y="102"/>
                  <a:pt x="26" y="102"/>
                  <a:pt x="26" y="102"/>
                </a:cubicBezTo>
                <a:cubicBezTo>
                  <a:pt x="20" y="95"/>
                  <a:pt x="20" y="95"/>
                  <a:pt x="20" y="95"/>
                </a:cubicBezTo>
                <a:lnTo>
                  <a:pt x="29" y="9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9" name="Freeform 233"/>
          <p:cNvSpPr>
            <a:spLocks/>
          </p:cNvSpPr>
          <p:nvPr/>
        </p:nvSpPr>
        <p:spPr bwMode="auto">
          <a:xfrm>
            <a:off x="4021138" y="4067747"/>
            <a:ext cx="323850" cy="98425"/>
          </a:xfrm>
          <a:custGeom>
            <a:avLst/>
            <a:gdLst>
              <a:gd name="T0" fmla="*/ 142 w 144"/>
              <a:gd name="T1" fmla="*/ 11 h 44"/>
              <a:gd name="T2" fmla="*/ 127 w 144"/>
              <a:gd name="T3" fmla="*/ 2 h 44"/>
              <a:gd name="T4" fmla="*/ 126 w 144"/>
              <a:gd name="T5" fmla="*/ 2 h 44"/>
              <a:gd name="T6" fmla="*/ 19 w 144"/>
              <a:gd name="T7" fmla="*/ 2 h 44"/>
              <a:gd name="T8" fmla="*/ 17 w 144"/>
              <a:gd name="T9" fmla="*/ 2 h 44"/>
              <a:gd name="T10" fmla="*/ 2 w 144"/>
              <a:gd name="T11" fmla="*/ 10 h 44"/>
              <a:gd name="T12" fmla="*/ 11 w 144"/>
              <a:gd name="T13" fmla="*/ 26 h 44"/>
              <a:gd name="T14" fmla="*/ 133 w 144"/>
              <a:gd name="T15" fmla="*/ 26 h 44"/>
              <a:gd name="T16" fmla="*/ 142 w 144"/>
              <a:gd name="T17" fmla="*/ 1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4" h="44">
                <a:moveTo>
                  <a:pt x="142" y="11"/>
                </a:moveTo>
                <a:cubicBezTo>
                  <a:pt x="140" y="4"/>
                  <a:pt x="133" y="0"/>
                  <a:pt x="127" y="2"/>
                </a:cubicBezTo>
                <a:cubicBezTo>
                  <a:pt x="127" y="2"/>
                  <a:pt x="126" y="2"/>
                  <a:pt x="126" y="2"/>
                </a:cubicBezTo>
                <a:cubicBezTo>
                  <a:pt x="69" y="18"/>
                  <a:pt x="19" y="2"/>
                  <a:pt x="19" y="2"/>
                </a:cubicBezTo>
                <a:cubicBezTo>
                  <a:pt x="18" y="2"/>
                  <a:pt x="18" y="2"/>
                  <a:pt x="17" y="2"/>
                </a:cubicBezTo>
                <a:cubicBezTo>
                  <a:pt x="11" y="0"/>
                  <a:pt x="4" y="4"/>
                  <a:pt x="2" y="10"/>
                </a:cubicBezTo>
                <a:cubicBezTo>
                  <a:pt x="0" y="17"/>
                  <a:pt x="4" y="24"/>
                  <a:pt x="11" y="26"/>
                </a:cubicBezTo>
                <a:cubicBezTo>
                  <a:pt x="13" y="27"/>
                  <a:pt x="68" y="44"/>
                  <a:pt x="133" y="26"/>
                </a:cubicBezTo>
                <a:cubicBezTo>
                  <a:pt x="140" y="24"/>
                  <a:pt x="144" y="17"/>
                  <a:pt x="142" y="1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0" name="Freeform 234"/>
          <p:cNvSpPr>
            <a:spLocks/>
          </p:cNvSpPr>
          <p:nvPr/>
        </p:nvSpPr>
        <p:spPr bwMode="auto">
          <a:xfrm>
            <a:off x="4565650" y="3818510"/>
            <a:ext cx="517525" cy="280987"/>
          </a:xfrm>
          <a:custGeom>
            <a:avLst/>
            <a:gdLst>
              <a:gd name="T0" fmla="*/ 194 w 229"/>
              <a:gd name="T1" fmla="*/ 71 h 124"/>
              <a:gd name="T2" fmla="*/ 194 w 229"/>
              <a:gd name="T3" fmla="*/ 63 h 124"/>
              <a:gd name="T4" fmla="*/ 146 w 229"/>
              <a:gd name="T5" fmla="*/ 63 h 124"/>
              <a:gd name="T6" fmla="*/ 151 w 229"/>
              <a:gd name="T7" fmla="*/ 55 h 124"/>
              <a:gd name="T8" fmla="*/ 160 w 229"/>
              <a:gd name="T9" fmla="*/ 48 h 124"/>
              <a:gd name="T10" fmla="*/ 168 w 229"/>
              <a:gd name="T11" fmla="*/ 34 h 124"/>
              <a:gd name="T12" fmla="*/ 180 w 229"/>
              <a:gd name="T13" fmla="*/ 18 h 124"/>
              <a:gd name="T14" fmla="*/ 180 w 229"/>
              <a:gd name="T15" fmla="*/ 0 h 124"/>
              <a:gd name="T16" fmla="*/ 124 w 229"/>
              <a:gd name="T17" fmla="*/ 29 h 124"/>
              <a:gd name="T18" fmla="*/ 119 w 229"/>
              <a:gd name="T19" fmla="*/ 49 h 124"/>
              <a:gd name="T20" fmla="*/ 120 w 229"/>
              <a:gd name="T21" fmla="*/ 63 h 124"/>
              <a:gd name="T22" fmla="*/ 114 w 229"/>
              <a:gd name="T23" fmla="*/ 63 h 124"/>
              <a:gd name="T24" fmla="*/ 115 w 229"/>
              <a:gd name="T25" fmla="*/ 60 h 124"/>
              <a:gd name="T26" fmla="*/ 93 w 229"/>
              <a:gd name="T27" fmla="*/ 39 h 124"/>
              <a:gd name="T28" fmla="*/ 72 w 229"/>
              <a:gd name="T29" fmla="*/ 60 h 124"/>
              <a:gd name="T30" fmla="*/ 72 w 229"/>
              <a:gd name="T31" fmla="*/ 66 h 124"/>
              <a:gd name="T32" fmla="*/ 66 w 229"/>
              <a:gd name="T33" fmla="*/ 66 h 124"/>
              <a:gd name="T34" fmla="*/ 57 w 229"/>
              <a:gd name="T35" fmla="*/ 59 h 124"/>
              <a:gd name="T36" fmla="*/ 48 w 229"/>
              <a:gd name="T37" fmla="*/ 66 h 124"/>
              <a:gd name="T38" fmla="*/ 27 w 229"/>
              <a:gd name="T39" fmla="*/ 66 h 124"/>
              <a:gd name="T40" fmla="*/ 4 w 229"/>
              <a:gd name="T41" fmla="*/ 54 h 124"/>
              <a:gd name="T42" fmla="*/ 0 w 229"/>
              <a:gd name="T43" fmla="*/ 54 h 124"/>
              <a:gd name="T44" fmla="*/ 0 w 229"/>
              <a:gd name="T45" fmla="*/ 81 h 124"/>
              <a:gd name="T46" fmla="*/ 4 w 229"/>
              <a:gd name="T47" fmla="*/ 81 h 124"/>
              <a:gd name="T48" fmla="*/ 27 w 229"/>
              <a:gd name="T49" fmla="*/ 69 h 124"/>
              <a:gd name="T50" fmla="*/ 48 w 229"/>
              <a:gd name="T51" fmla="*/ 69 h 124"/>
              <a:gd name="T52" fmla="*/ 57 w 229"/>
              <a:gd name="T53" fmla="*/ 77 h 124"/>
              <a:gd name="T54" fmla="*/ 66 w 229"/>
              <a:gd name="T55" fmla="*/ 69 h 124"/>
              <a:gd name="T56" fmla="*/ 73 w 229"/>
              <a:gd name="T57" fmla="*/ 69 h 124"/>
              <a:gd name="T58" fmla="*/ 93 w 229"/>
              <a:gd name="T59" fmla="*/ 82 h 124"/>
              <a:gd name="T60" fmla="*/ 99 w 229"/>
              <a:gd name="T61" fmla="*/ 81 h 124"/>
              <a:gd name="T62" fmla="*/ 101 w 229"/>
              <a:gd name="T63" fmla="*/ 83 h 124"/>
              <a:gd name="T64" fmla="*/ 69 w 229"/>
              <a:gd name="T65" fmla="*/ 72 h 124"/>
              <a:gd name="T66" fmla="*/ 43 w 229"/>
              <a:gd name="T67" fmla="*/ 99 h 124"/>
              <a:gd name="T68" fmla="*/ 109 w 229"/>
              <a:gd name="T69" fmla="*/ 92 h 124"/>
              <a:gd name="T70" fmla="*/ 194 w 229"/>
              <a:gd name="T71" fmla="*/ 124 h 124"/>
              <a:gd name="T72" fmla="*/ 194 w 229"/>
              <a:gd name="T73" fmla="*/ 88 h 124"/>
              <a:gd name="T74" fmla="*/ 194 w 229"/>
              <a:gd name="T75" fmla="*/ 7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9" h="124">
                <a:moveTo>
                  <a:pt x="194" y="71"/>
                </a:moveTo>
                <a:cubicBezTo>
                  <a:pt x="194" y="63"/>
                  <a:pt x="194" y="63"/>
                  <a:pt x="194" y="63"/>
                </a:cubicBezTo>
                <a:cubicBezTo>
                  <a:pt x="146" y="63"/>
                  <a:pt x="146" y="63"/>
                  <a:pt x="146" y="63"/>
                </a:cubicBezTo>
                <a:cubicBezTo>
                  <a:pt x="152" y="60"/>
                  <a:pt x="151" y="55"/>
                  <a:pt x="151" y="55"/>
                </a:cubicBezTo>
                <a:cubicBezTo>
                  <a:pt x="161" y="56"/>
                  <a:pt x="160" y="48"/>
                  <a:pt x="160" y="48"/>
                </a:cubicBezTo>
                <a:cubicBezTo>
                  <a:pt x="173" y="47"/>
                  <a:pt x="168" y="34"/>
                  <a:pt x="168" y="34"/>
                </a:cubicBezTo>
                <a:cubicBezTo>
                  <a:pt x="183" y="29"/>
                  <a:pt x="180" y="18"/>
                  <a:pt x="180" y="18"/>
                </a:cubicBezTo>
                <a:cubicBezTo>
                  <a:pt x="196" y="2"/>
                  <a:pt x="180" y="0"/>
                  <a:pt x="180" y="0"/>
                </a:cubicBezTo>
                <a:cubicBezTo>
                  <a:pt x="177" y="13"/>
                  <a:pt x="138" y="24"/>
                  <a:pt x="124" y="29"/>
                </a:cubicBezTo>
                <a:cubicBezTo>
                  <a:pt x="111" y="33"/>
                  <a:pt x="105" y="38"/>
                  <a:pt x="119" y="49"/>
                </a:cubicBezTo>
                <a:cubicBezTo>
                  <a:pt x="125" y="55"/>
                  <a:pt x="124" y="60"/>
                  <a:pt x="120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62"/>
                  <a:pt x="115" y="61"/>
                  <a:pt x="115" y="60"/>
                </a:cubicBezTo>
                <a:cubicBezTo>
                  <a:pt x="115" y="49"/>
                  <a:pt x="105" y="39"/>
                  <a:pt x="93" y="39"/>
                </a:cubicBezTo>
                <a:cubicBezTo>
                  <a:pt x="81" y="39"/>
                  <a:pt x="72" y="49"/>
                  <a:pt x="72" y="60"/>
                </a:cubicBezTo>
                <a:cubicBezTo>
                  <a:pt x="72" y="62"/>
                  <a:pt x="72" y="64"/>
                  <a:pt x="72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5" y="62"/>
                  <a:pt x="62" y="59"/>
                  <a:pt x="57" y="59"/>
                </a:cubicBezTo>
                <a:cubicBezTo>
                  <a:pt x="53" y="59"/>
                  <a:pt x="49" y="62"/>
                  <a:pt x="48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6"/>
                  <a:pt x="8" y="65"/>
                  <a:pt x="4" y="54"/>
                </a:cubicBezTo>
                <a:cubicBezTo>
                  <a:pt x="4" y="54"/>
                  <a:pt x="0" y="50"/>
                  <a:pt x="0" y="5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4"/>
                  <a:pt x="4" y="81"/>
                  <a:pt x="4" y="81"/>
                </a:cubicBezTo>
                <a:cubicBezTo>
                  <a:pt x="8" y="69"/>
                  <a:pt x="27" y="69"/>
                  <a:pt x="27" y="69"/>
                </a:cubicBezTo>
                <a:cubicBezTo>
                  <a:pt x="48" y="69"/>
                  <a:pt x="48" y="69"/>
                  <a:pt x="48" y="69"/>
                </a:cubicBezTo>
                <a:cubicBezTo>
                  <a:pt x="49" y="73"/>
                  <a:pt x="52" y="77"/>
                  <a:pt x="57" y="77"/>
                </a:cubicBezTo>
                <a:cubicBezTo>
                  <a:pt x="62" y="77"/>
                  <a:pt x="66" y="73"/>
                  <a:pt x="66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6" y="76"/>
                  <a:pt x="84" y="82"/>
                  <a:pt x="93" y="82"/>
                </a:cubicBezTo>
                <a:cubicBezTo>
                  <a:pt x="95" y="82"/>
                  <a:pt x="97" y="81"/>
                  <a:pt x="99" y="81"/>
                </a:cubicBezTo>
                <a:cubicBezTo>
                  <a:pt x="100" y="82"/>
                  <a:pt x="100" y="83"/>
                  <a:pt x="101" y="83"/>
                </a:cubicBezTo>
                <a:cubicBezTo>
                  <a:pt x="93" y="87"/>
                  <a:pt x="81" y="89"/>
                  <a:pt x="69" y="72"/>
                </a:cubicBezTo>
                <a:cubicBezTo>
                  <a:pt x="43" y="99"/>
                  <a:pt x="43" y="99"/>
                  <a:pt x="43" y="99"/>
                </a:cubicBezTo>
                <a:cubicBezTo>
                  <a:pt x="43" y="99"/>
                  <a:pt x="85" y="124"/>
                  <a:pt x="109" y="92"/>
                </a:cubicBezTo>
                <a:cubicBezTo>
                  <a:pt x="136" y="115"/>
                  <a:pt x="194" y="124"/>
                  <a:pt x="194" y="124"/>
                </a:cubicBezTo>
                <a:cubicBezTo>
                  <a:pt x="194" y="88"/>
                  <a:pt x="194" y="88"/>
                  <a:pt x="194" y="88"/>
                </a:cubicBezTo>
                <a:cubicBezTo>
                  <a:pt x="229" y="100"/>
                  <a:pt x="205" y="79"/>
                  <a:pt x="194" y="7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1" name="Freeform 235"/>
          <p:cNvSpPr>
            <a:spLocks noEditPoints="1"/>
          </p:cNvSpPr>
          <p:nvPr/>
        </p:nvSpPr>
        <p:spPr bwMode="auto">
          <a:xfrm>
            <a:off x="5246688" y="3855022"/>
            <a:ext cx="415925" cy="207963"/>
          </a:xfrm>
          <a:custGeom>
            <a:avLst/>
            <a:gdLst>
              <a:gd name="T0" fmla="*/ 97 w 184"/>
              <a:gd name="T1" fmla="*/ 16 h 92"/>
              <a:gd name="T2" fmla="*/ 109 w 184"/>
              <a:gd name="T3" fmla="*/ 21 h 92"/>
              <a:gd name="T4" fmla="*/ 136 w 184"/>
              <a:gd name="T5" fmla="*/ 16 h 92"/>
              <a:gd name="T6" fmla="*/ 124 w 184"/>
              <a:gd name="T7" fmla="*/ 21 h 92"/>
              <a:gd name="T8" fmla="*/ 136 w 184"/>
              <a:gd name="T9" fmla="*/ 16 h 92"/>
              <a:gd name="T10" fmla="*/ 110 w 184"/>
              <a:gd name="T11" fmla="*/ 16 h 92"/>
              <a:gd name="T12" fmla="*/ 122 w 184"/>
              <a:gd name="T13" fmla="*/ 21 h 92"/>
              <a:gd name="T14" fmla="*/ 95 w 184"/>
              <a:gd name="T15" fmla="*/ 16 h 92"/>
              <a:gd name="T16" fmla="*/ 83 w 184"/>
              <a:gd name="T17" fmla="*/ 21 h 92"/>
              <a:gd name="T18" fmla="*/ 95 w 184"/>
              <a:gd name="T19" fmla="*/ 16 h 92"/>
              <a:gd name="T20" fmla="*/ 171 w 184"/>
              <a:gd name="T21" fmla="*/ 32 h 92"/>
              <a:gd name="T22" fmla="*/ 165 w 184"/>
              <a:gd name="T23" fmla="*/ 32 h 92"/>
              <a:gd name="T24" fmla="*/ 135 w 184"/>
              <a:gd name="T25" fmla="*/ 23 h 92"/>
              <a:gd name="T26" fmla="*/ 125 w 184"/>
              <a:gd name="T27" fmla="*/ 32 h 92"/>
              <a:gd name="T28" fmla="*/ 121 w 184"/>
              <a:gd name="T29" fmla="*/ 23 h 92"/>
              <a:gd name="T30" fmla="*/ 112 w 184"/>
              <a:gd name="T31" fmla="*/ 32 h 92"/>
              <a:gd name="T32" fmla="*/ 107 w 184"/>
              <a:gd name="T33" fmla="*/ 23 h 92"/>
              <a:gd name="T34" fmla="*/ 98 w 184"/>
              <a:gd name="T35" fmla="*/ 32 h 92"/>
              <a:gd name="T36" fmla="*/ 94 w 184"/>
              <a:gd name="T37" fmla="*/ 23 h 92"/>
              <a:gd name="T38" fmla="*/ 84 w 184"/>
              <a:gd name="T39" fmla="*/ 32 h 92"/>
              <a:gd name="T40" fmla="*/ 68 w 184"/>
              <a:gd name="T41" fmla="*/ 32 h 92"/>
              <a:gd name="T42" fmla="*/ 0 w 184"/>
              <a:gd name="T43" fmla="*/ 78 h 92"/>
              <a:gd name="T44" fmla="*/ 42 w 184"/>
              <a:gd name="T45" fmla="*/ 60 h 92"/>
              <a:gd name="T46" fmla="*/ 60 w 184"/>
              <a:gd name="T47" fmla="*/ 92 h 92"/>
              <a:gd name="T48" fmla="*/ 158 w 184"/>
              <a:gd name="T49" fmla="*/ 68 h 92"/>
              <a:gd name="T50" fmla="*/ 151 w 184"/>
              <a:gd name="T51" fmla="*/ 42 h 92"/>
              <a:gd name="T52" fmla="*/ 168 w 184"/>
              <a:gd name="T53" fmla="*/ 44 h 92"/>
              <a:gd name="T54" fmla="*/ 178 w 184"/>
              <a:gd name="T55" fmla="*/ 42 h 92"/>
              <a:gd name="T56" fmla="*/ 184 w 184"/>
              <a:gd name="T57" fmla="*/ 30 h 92"/>
              <a:gd name="T58" fmla="*/ 148 w 184"/>
              <a:gd name="T59" fmla="*/ 66 h 92"/>
              <a:gd name="T60" fmla="*/ 67 w 184"/>
              <a:gd name="T61" fmla="*/ 83 h 92"/>
              <a:gd name="T62" fmla="*/ 51 w 184"/>
              <a:gd name="T63" fmla="*/ 60 h 92"/>
              <a:gd name="T64" fmla="*/ 84 w 184"/>
              <a:gd name="T65" fmla="*/ 44 h 92"/>
              <a:gd name="T66" fmla="*/ 94 w 184"/>
              <a:gd name="T67" fmla="*/ 60 h 92"/>
              <a:gd name="T68" fmla="*/ 98 w 184"/>
              <a:gd name="T69" fmla="*/ 44 h 92"/>
              <a:gd name="T70" fmla="*/ 107 w 184"/>
              <a:gd name="T71" fmla="*/ 60 h 92"/>
              <a:gd name="T72" fmla="*/ 112 w 184"/>
              <a:gd name="T73" fmla="*/ 44 h 92"/>
              <a:gd name="T74" fmla="*/ 121 w 184"/>
              <a:gd name="T75" fmla="*/ 60 h 92"/>
              <a:gd name="T76" fmla="*/ 125 w 184"/>
              <a:gd name="T77" fmla="*/ 44 h 92"/>
              <a:gd name="T78" fmla="*/ 135 w 184"/>
              <a:gd name="T79" fmla="*/ 60 h 92"/>
              <a:gd name="T80" fmla="*/ 148 w 184"/>
              <a:gd name="T81" fmla="*/ 6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4" h="92">
                <a:moveTo>
                  <a:pt x="109" y="16"/>
                </a:moveTo>
                <a:cubicBezTo>
                  <a:pt x="97" y="16"/>
                  <a:pt x="97" y="16"/>
                  <a:pt x="97" y="16"/>
                </a:cubicBezTo>
                <a:cubicBezTo>
                  <a:pt x="97" y="21"/>
                  <a:pt x="97" y="21"/>
                  <a:pt x="97" y="21"/>
                </a:cubicBezTo>
                <a:cubicBezTo>
                  <a:pt x="109" y="21"/>
                  <a:pt x="109" y="21"/>
                  <a:pt x="109" y="21"/>
                </a:cubicBezTo>
                <a:lnTo>
                  <a:pt x="109" y="16"/>
                </a:lnTo>
                <a:close/>
                <a:moveTo>
                  <a:pt x="136" y="16"/>
                </a:moveTo>
                <a:cubicBezTo>
                  <a:pt x="124" y="16"/>
                  <a:pt x="124" y="16"/>
                  <a:pt x="124" y="16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36" y="21"/>
                  <a:pt x="136" y="21"/>
                  <a:pt x="136" y="21"/>
                </a:cubicBezTo>
                <a:lnTo>
                  <a:pt x="136" y="16"/>
                </a:lnTo>
                <a:close/>
                <a:moveTo>
                  <a:pt x="122" y="16"/>
                </a:moveTo>
                <a:cubicBezTo>
                  <a:pt x="110" y="16"/>
                  <a:pt x="110" y="16"/>
                  <a:pt x="110" y="16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22" y="21"/>
                  <a:pt x="122" y="21"/>
                  <a:pt x="122" y="21"/>
                </a:cubicBezTo>
                <a:lnTo>
                  <a:pt x="122" y="16"/>
                </a:lnTo>
                <a:close/>
                <a:moveTo>
                  <a:pt x="95" y="16"/>
                </a:moveTo>
                <a:cubicBezTo>
                  <a:pt x="83" y="16"/>
                  <a:pt x="83" y="16"/>
                  <a:pt x="83" y="16"/>
                </a:cubicBezTo>
                <a:cubicBezTo>
                  <a:pt x="83" y="21"/>
                  <a:pt x="83" y="21"/>
                  <a:pt x="83" y="21"/>
                </a:cubicBezTo>
                <a:cubicBezTo>
                  <a:pt x="95" y="21"/>
                  <a:pt x="95" y="21"/>
                  <a:pt x="95" y="21"/>
                </a:cubicBezTo>
                <a:lnTo>
                  <a:pt x="95" y="16"/>
                </a:lnTo>
                <a:close/>
                <a:moveTo>
                  <a:pt x="178" y="32"/>
                </a:moveTo>
                <a:cubicBezTo>
                  <a:pt x="171" y="32"/>
                  <a:pt x="171" y="32"/>
                  <a:pt x="171" y="32"/>
                </a:cubicBezTo>
                <a:cubicBezTo>
                  <a:pt x="171" y="31"/>
                  <a:pt x="169" y="30"/>
                  <a:pt x="168" y="30"/>
                </a:cubicBezTo>
                <a:cubicBezTo>
                  <a:pt x="166" y="30"/>
                  <a:pt x="165" y="31"/>
                  <a:pt x="165" y="32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135" y="23"/>
                  <a:pt x="135" y="23"/>
                  <a:pt x="135" y="2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32"/>
                  <a:pt x="98" y="32"/>
                  <a:pt x="98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4" y="23"/>
                  <a:pt x="94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32"/>
                  <a:pt x="84" y="32"/>
                  <a:pt x="84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14" y="32"/>
                  <a:pt x="0" y="0"/>
                  <a:pt x="0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17" y="59"/>
                  <a:pt x="34" y="51"/>
                  <a:pt x="46" y="46"/>
                </a:cubicBezTo>
                <a:cubicBezTo>
                  <a:pt x="44" y="50"/>
                  <a:pt x="42" y="55"/>
                  <a:pt x="42" y="60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81"/>
                  <a:pt x="50" y="92"/>
                  <a:pt x="60" y="92"/>
                </a:cubicBezTo>
                <a:cubicBezTo>
                  <a:pt x="139" y="92"/>
                  <a:pt x="139" y="92"/>
                  <a:pt x="139" y="92"/>
                </a:cubicBezTo>
                <a:cubicBezTo>
                  <a:pt x="149" y="92"/>
                  <a:pt x="158" y="81"/>
                  <a:pt x="158" y="68"/>
                </a:cubicBezTo>
                <a:cubicBezTo>
                  <a:pt x="158" y="60"/>
                  <a:pt x="158" y="60"/>
                  <a:pt x="158" y="60"/>
                </a:cubicBezTo>
                <a:cubicBezTo>
                  <a:pt x="158" y="53"/>
                  <a:pt x="155" y="47"/>
                  <a:pt x="151" y="42"/>
                </a:cubicBezTo>
                <a:cubicBezTo>
                  <a:pt x="165" y="42"/>
                  <a:pt x="165" y="42"/>
                  <a:pt x="165" y="42"/>
                </a:cubicBezTo>
                <a:cubicBezTo>
                  <a:pt x="165" y="44"/>
                  <a:pt x="167" y="44"/>
                  <a:pt x="168" y="44"/>
                </a:cubicBezTo>
                <a:cubicBezTo>
                  <a:pt x="169" y="44"/>
                  <a:pt x="171" y="44"/>
                  <a:pt x="171" y="42"/>
                </a:cubicBezTo>
                <a:cubicBezTo>
                  <a:pt x="178" y="42"/>
                  <a:pt x="178" y="42"/>
                  <a:pt x="178" y="42"/>
                </a:cubicBezTo>
                <a:cubicBezTo>
                  <a:pt x="179" y="44"/>
                  <a:pt x="181" y="46"/>
                  <a:pt x="184" y="46"/>
                </a:cubicBezTo>
                <a:cubicBezTo>
                  <a:pt x="184" y="30"/>
                  <a:pt x="184" y="30"/>
                  <a:pt x="184" y="30"/>
                </a:cubicBezTo>
                <a:cubicBezTo>
                  <a:pt x="182" y="30"/>
                  <a:pt x="180" y="31"/>
                  <a:pt x="178" y="32"/>
                </a:cubicBezTo>
                <a:close/>
                <a:moveTo>
                  <a:pt x="148" y="66"/>
                </a:moveTo>
                <a:cubicBezTo>
                  <a:pt x="148" y="76"/>
                  <a:pt x="141" y="83"/>
                  <a:pt x="133" y="83"/>
                </a:cubicBezTo>
                <a:cubicBezTo>
                  <a:pt x="67" y="83"/>
                  <a:pt x="67" y="83"/>
                  <a:pt x="67" y="83"/>
                </a:cubicBezTo>
                <a:cubicBezTo>
                  <a:pt x="58" y="83"/>
                  <a:pt x="51" y="76"/>
                  <a:pt x="51" y="66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51"/>
                  <a:pt x="58" y="44"/>
                  <a:pt x="67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60"/>
                  <a:pt x="84" y="60"/>
                  <a:pt x="8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44"/>
                  <a:pt x="94" y="44"/>
                  <a:pt x="94" y="44"/>
                </a:cubicBezTo>
                <a:cubicBezTo>
                  <a:pt x="98" y="44"/>
                  <a:pt x="98" y="44"/>
                  <a:pt x="98" y="44"/>
                </a:cubicBezTo>
                <a:cubicBezTo>
                  <a:pt x="98" y="60"/>
                  <a:pt x="98" y="60"/>
                  <a:pt x="98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44"/>
                  <a:pt x="107" y="44"/>
                  <a:pt x="107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60"/>
                  <a:pt x="121" y="60"/>
                  <a:pt x="121" y="60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5" y="60"/>
                  <a:pt x="125" y="60"/>
                  <a:pt x="125" y="60"/>
                </a:cubicBezTo>
                <a:cubicBezTo>
                  <a:pt x="135" y="60"/>
                  <a:pt x="135" y="60"/>
                  <a:pt x="135" y="60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42" y="45"/>
                  <a:pt x="148" y="52"/>
                  <a:pt x="148" y="60"/>
                </a:cubicBezTo>
                <a:lnTo>
                  <a:pt x="148" y="6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2" name="Freeform 236"/>
          <p:cNvSpPr>
            <a:spLocks noEditPoints="1"/>
          </p:cNvSpPr>
          <p:nvPr/>
        </p:nvSpPr>
        <p:spPr bwMode="auto">
          <a:xfrm>
            <a:off x="5984875" y="3764535"/>
            <a:ext cx="220663" cy="352425"/>
          </a:xfrm>
          <a:custGeom>
            <a:avLst/>
            <a:gdLst>
              <a:gd name="T0" fmla="*/ 73 w 98"/>
              <a:gd name="T1" fmla="*/ 65 h 156"/>
              <a:gd name="T2" fmla="*/ 86 w 98"/>
              <a:gd name="T3" fmla="*/ 37 h 156"/>
              <a:gd name="T4" fmla="*/ 49 w 98"/>
              <a:gd name="T5" fmla="*/ 0 h 156"/>
              <a:gd name="T6" fmla="*/ 12 w 98"/>
              <a:gd name="T7" fmla="*/ 37 h 156"/>
              <a:gd name="T8" fmla="*/ 25 w 98"/>
              <a:gd name="T9" fmla="*/ 65 h 156"/>
              <a:gd name="T10" fmla="*/ 0 w 98"/>
              <a:gd name="T11" fmla="*/ 108 h 156"/>
              <a:gd name="T12" fmla="*/ 49 w 98"/>
              <a:gd name="T13" fmla="*/ 156 h 156"/>
              <a:gd name="T14" fmla="*/ 98 w 98"/>
              <a:gd name="T15" fmla="*/ 108 h 156"/>
              <a:gd name="T16" fmla="*/ 73 w 98"/>
              <a:gd name="T17" fmla="*/ 65 h 156"/>
              <a:gd name="T18" fmla="*/ 61 w 98"/>
              <a:gd name="T19" fmla="*/ 18 h 156"/>
              <a:gd name="T20" fmla="*/ 64 w 98"/>
              <a:gd name="T21" fmla="*/ 27 h 156"/>
              <a:gd name="T22" fmla="*/ 61 w 98"/>
              <a:gd name="T23" fmla="*/ 36 h 156"/>
              <a:gd name="T24" fmla="*/ 58 w 98"/>
              <a:gd name="T25" fmla="*/ 27 h 156"/>
              <a:gd name="T26" fmla="*/ 61 w 98"/>
              <a:gd name="T27" fmla="*/ 18 h 156"/>
              <a:gd name="T28" fmla="*/ 37 w 98"/>
              <a:gd name="T29" fmla="*/ 18 h 156"/>
              <a:gd name="T30" fmla="*/ 40 w 98"/>
              <a:gd name="T31" fmla="*/ 27 h 156"/>
              <a:gd name="T32" fmla="*/ 37 w 98"/>
              <a:gd name="T33" fmla="*/ 36 h 156"/>
              <a:gd name="T34" fmla="*/ 34 w 98"/>
              <a:gd name="T35" fmla="*/ 27 h 156"/>
              <a:gd name="T36" fmla="*/ 37 w 98"/>
              <a:gd name="T37" fmla="*/ 18 h 156"/>
              <a:gd name="T38" fmla="*/ 48 w 98"/>
              <a:gd name="T39" fmla="*/ 118 h 156"/>
              <a:gd name="T40" fmla="*/ 43 w 98"/>
              <a:gd name="T41" fmla="*/ 113 h 156"/>
              <a:gd name="T42" fmla="*/ 48 w 98"/>
              <a:gd name="T43" fmla="*/ 108 h 156"/>
              <a:gd name="T44" fmla="*/ 53 w 98"/>
              <a:gd name="T45" fmla="*/ 113 h 156"/>
              <a:gd name="T46" fmla="*/ 48 w 98"/>
              <a:gd name="T47" fmla="*/ 118 h 156"/>
              <a:gd name="T48" fmla="*/ 48 w 98"/>
              <a:gd name="T49" fmla="*/ 88 h 156"/>
              <a:gd name="T50" fmla="*/ 43 w 98"/>
              <a:gd name="T51" fmla="*/ 83 h 156"/>
              <a:gd name="T52" fmla="*/ 48 w 98"/>
              <a:gd name="T53" fmla="*/ 78 h 156"/>
              <a:gd name="T54" fmla="*/ 53 w 98"/>
              <a:gd name="T55" fmla="*/ 83 h 156"/>
              <a:gd name="T56" fmla="*/ 48 w 98"/>
              <a:gd name="T57" fmla="*/ 88 h 156"/>
              <a:gd name="T58" fmla="*/ 48 w 98"/>
              <a:gd name="T59" fmla="*/ 64 h 156"/>
              <a:gd name="T60" fmla="*/ 24 w 98"/>
              <a:gd name="T61" fmla="*/ 40 h 156"/>
              <a:gd name="T62" fmla="*/ 25 w 98"/>
              <a:gd name="T63" fmla="*/ 38 h 156"/>
              <a:gd name="T64" fmla="*/ 27 w 98"/>
              <a:gd name="T65" fmla="*/ 40 h 156"/>
              <a:gd name="T66" fmla="*/ 48 w 98"/>
              <a:gd name="T67" fmla="*/ 61 h 156"/>
              <a:gd name="T68" fmla="*/ 70 w 98"/>
              <a:gd name="T69" fmla="*/ 40 h 156"/>
              <a:gd name="T70" fmla="*/ 71 w 98"/>
              <a:gd name="T71" fmla="*/ 38 h 156"/>
              <a:gd name="T72" fmla="*/ 73 w 98"/>
              <a:gd name="T73" fmla="*/ 40 h 156"/>
              <a:gd name="T74" fmla="*/ 48 w 98"/>
              <a:gd name="T75" fmla="*/ 6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8" h="156">
                <a:moveTo>
                  <a:pt x="73" y="65"/>
                </a:moveTo>
                <a:cubicBezTo>
                  <a:pt x="81" y="59"/>
                  <a:pt x="86" y="48"/>
                  <a:pt x="86" y="37"/>
                </a:cubicBezTo>
                <a:cubicBezTo>
                  <a:pt x="86" y="16"/>
                  <a:pt x="70" y="0"/>
                  <a:pt x="49" y="0"/>
                </a:cubicBezTo>
                <a:cubicBezTo>
                  <a:pt x="28" y="0"/>
                  <a:pt x="12" y="16"/>
                  <a:pt x="12" y="37"/>
                </a:cubicBezTo>
                <a:cubicBezTo>
                  <a:pt x="12" y="48"/>
                  <a:pt x="17" y="59"/>
                  <a:pt x="25" y="65"/>
                </a:cubicBezTo>
                <a:cubicBezTo>
                  <a:pt x="10" y="74"/>
                  <a:pt x="0" y="90"/>
                  <a:pt x="0" y="108"/>
                </a:cubicBezTo>
                <a:cubicBezTo>
                  <a:pt x="0" y="135"/>
                  <a:pt x="22" y="156"/>
                  <a:pt x="49" y="156"/>
                </a:cubicBezTo>
                <a:cubicBezTo>
                  <a:pt x="76" y="156"/>
                  <a:pt x="98" y="135"/>
                  <a:pt x="98" y="108"/>
                </a:cubicBezTo>
                <a:cubicBezTo>
                  <a:pt x="98" y="90"/>
                  <a:pt x="88" y="74"/>
                  <a:pt x="73" y="65"/>
                </a:cubicBezTo>
                <a:close/>
                <a:moveTo>
                  <a:pt x="61" y="18"/>
                </a:moveTo>
                <a:cubicBezTo>
                  <a:pt x="63" y="18"/>
                  <a:pt x="64" y="22"/>
                  <a:pt x="64" y="27"/>
                </a:cubicBezTo>
                <a:cubicBezTo>
                  <a:pt x="64" y="32"/>
                  <a:pt x="63" y="36"/>
                  <a:pt x="61" y="36"/>
                </a:cubicBezTo>
                <a:cubicBezTo>
                  <a:pt x="59" y="36"/>
                  <a:pt x="58" y="32"/>
                  <a:pt x="58" y="27"/>
                </a:cubicBezTo>
                <a:cubicBezTo>
                  <a:pt x="58" y="22"/>
                  <a:pt x="59" y="18"/>
                  <a:pt x="61" y="18"/>
                </a:cubicBezTo>
                <a:close/>
                <a:moveTo>
                  <a:pt x="37" y="18"/>
                </a:moveTo>
                <a:cubicBezTo>
                  <a:pt x="38" y="18"/>
                  <a:pt x="40" y="22"/>
                  <a:pt x="40" y="27"/>
                </a:cubicBezTo>
                <a:cubicBezTo>
                  <a:pt x="40" y="32"/>
                  <a:pt x="38" y="36"/>
                  <a:pt x="37" y="36"/>
                </a:cubicBezTo>
                <a:cubicBezTo>
                  <a:pt x="35" y="36"/>
                  <a:pt x="34" y="32"/>
                  <a:pt x="34" y="27"/>
                </a:cubicBezTo>
                <a:cubicBezTo>
                  <a:pt x="34" y="22"/>
                  <a:pt x="35" y="18"/>
                  <a:pt x="37" y="18"/>
                </a:cubicBezTo>
                <a:close/>
                <a:moveTo>
                  <a:pt x="48" y="118"/>
                </a:moveTo>
                <a:cubicBezTo>
                  <a:pt x="45" y="118"/>
                  <a:pt x="43" y="116"/>
                  <a:pt x="43" y="113"/>
                </a:cubicBezTo>
                <a:cubicBezTo>
                  <a:pt x="43" y="110"/>
                  <a:pt x="45" y="108"/>
                  <a:pt x="48" y="108"/>
                </a:cubicBezTo>
                <a:cubicBezTo>
                  <a:pt x="51" y="108"/>
                  <a:pt x="53" y="110"/>
                  <a:pt x="53" y="113"/>
                </a:cubicBezTo>
                <a:cubicBezTo>
                  <a:pt x="53" y="116"/>
                  <a:pt x="51" y="118"/>
                  <a:pt x="48" y="118"/>
                </a:cubicBezTo>
                <a:close/>
                <a:moveTo>
                  <a:pt x="48" y="88"/>
                </a:moveTo>
                <a:cubicBezTo>
                  <a:pt x="45" y="88"/>
                  <a:pt x="43" y="86"/>
                  <a:pt x="43" y="83"/>
                </a:cubicBezTo>
                <a:cubicBezTo>
                  <a:pt x="43" y="80"/>
                  <a:pt x="45" y="78"/>
                  <a:pt x="48" y="78"/>
                </a:cubicBezTo>
                <a:cubicBezTo>
                  <a:pt x="51" y="78"/>
                  <a:pt x="53" y="80"/>
                  <a:pt x="53" y="83"/>
                </a:cubicBezTo>
                <a:cubicBezTo>
                  <a:pt x="53" y="86"/>
                  <a:pt x="51" y="88"/>
                  <a:pt x="48" y="88"/>
                </a:cubicBezTo>
                <a:close/>
                <a:moveTo>
                  <a:pt x="48" y="64"/>
                </a:moveTo>
                <a:cubicBezTo>
                  <a:pt x="35" y="64"/>
                  <a:pt x="24" y="53"/>
                  <a:pt x="24" y="40"/>
                </a:cubicBezTo>
                <a:cubicBezTo>
                  <a:pt x="24" y="39"/>
                  <a:pt x="24" y="38"/>
                  <a:pt x="25" y="38"/>
                </a:cubicBezTo>
                <a:cubicBezTo>
                  <a:pt x="26" y="38"/>
                  <a:pt x="27" y="39"/>
                  <a:pt x="27" y="40"/>
                </a:cubicBezTo>
                <a:cubicBezTo>
                  <a:pt x="27" y="52"/>
                  <a:pt x="36" y="61"/>
                  <a:pt x="48" y="61"/>
                </a:cubicBezTo>
                <a:cubicBezTo>
                  <a:pt x="60" y="61"/>
                  <a:pt x="70" y="52"/>
                  <a:pt x="70" y="40"/>
                </a:cubicBezTo>
                <a:cubicBezTo>
                  <a:pt x="70" y="39"/>
                  <a:pt x="71" y="38"/>
                  <a:pt x="71" y="38"/>
                </a:cubicBezTo>
                <a:cubicBezTo>
                  <a:pt x="72" y="38"/>
                  <a:pt x="73" y="39"/>
                  <a:pt x="73" y="40"/>
                </a:cubicBezTo>
                <a:cubicBezTo>
                  <a:pt x="73" y="53"/>
                  <a:pt x="62" y="64"/>
                  <a:pt x="48" y="6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3" name="Freeform 237"/>
          <p:cNvSpPr>
            <a:spLocks/>
          </p:cNvSpPr>
          <p:nvPr/>
        </p:nvSpPr>
        <p:spPr bwMode="auto">
          <a:xfrm>
            <a:off x="6600825" y="3778822"/>
            <a:ext cx="288925" cy="358775"/>
          </a:xfrm>
          <a:custGeom>
            <a:avLst/>
            <a:gdLst>
              <a:gd name="T0" fmla="*/ 125 w 128"/>
              <a:gd name="T1" fmla="*/ 82 h 159"/>
              <a:gd name="T2" fmla="*/ 68 w 128"/>
              <a:gd name="T3" fmla="*/ 124 h 159"/>
              <a:gd name="T4" fmla="*/ 68 w 128"/>
              <a:gd name="T5" fmla="*/ 94 h 159"/>
              <a:gd name="T6" fmla="*/ 119 w 128"/>
              <a:gd name="T7" fmla="*/ 32 h 159"/>
              <a:gd name="T8" fmla="*/ 119 w 128"/>
              <a:gd name="T9" fmla="*/ 29 h 159"/>
              <a:gd name="T10" fmla="*/ 88 w 128"/>
              <a:gd name="T11" fmla="*/ 1 h 159"/>
              <a:gd name="T12" fmla="*/ 68 w 128"/>
              <a:gd name="T13" fmla="*/ 12 h 159"/>
              <a:gd name="T14" fmla="*/ 67 w 128"/>
              <a:gd name="T15" fmla="*/ 12 h 159"/>
              <a:gd name="T16" fmla="*/ 64 w 128"/>
              <a:gd name="T17" fmla="*/ 17 h 159"/>
              <a:gd name="T18" fmla="*/ 60 w 128"/>
              <a:gd name="T19" fmla="*/ 12 h 159"/>
              <a:gd name="T20" fmla="*/ 59 w 128"/>
              <a:gd name="T21" fmla="*/ 12 h 159"/>
              <a:gd name="T22" fmla="*/ 39 w 128"/>
              <a:gd name="T23" fmla="*/ 1 h 159"/>
              <a:gd name="T24" fmla="*/ 9 w 128"/>
              <a:gd name="T25" fmla="*/ 29 h 159"/>
              <a:gd name="T26" fmla="*/ 9 w 128"/>
              <a:gd name="T27" fmla="*/ 32 h 159"/>
              <a:gd name="T28" fmla="*/ 59 w 128"/>
              <a:gd name="T29" fmla="*/ 94 h 159"/>
              <a:gd name="T30" fmla="*/ 59 w 128"/>
              <a:gd name="T31" fmla="*/ 122 h 159"/>
              <a:gd name="T32" fmla="*/ 3 w 128"/>
              <a:gd name="T33" fmla="*/ 82 h 159"/>
              <a:gd name="T34" fmla="*/ 59 w 128"/>
              <a:gd name="T35" fmla="*/ 158 h 159"/>
              <a:gd name="T36" fmla="*/ 59 w 128"/>
              <a:gd name="T37" fmla="*/ 159 h 159"/>
              <a:gd name="T38" fmla="*/ 68 w 128"/>
              <a:gd name="T39" fmla="*/ 159 h 159"/>
              <a:gd name="T40" fmla="*/ 68 w 128"/>
              <a:gd name="T41" fmla="*/ 158 h 159"/>
              <a:gd name="T42" fmla="*/ 125 w 128"/>
              <a:gd name="T43" fmla="*/ 8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59">
                <a:moveTo>
                  <a:pt x="125" y="82"/>
                </a:moveTo>
                <a:cubicBezTo>
                  <a:pt x="125" y="82"/>
                  <a:pt x="83" y="85"/>
                  <a:pt x="68" y="124"/>
                </a:cubicBezTo>
                <a:cubicBezTo>
                  <a:pt x="68" y="94"/>
                  <a:pt x="68" y="94"/>
                  <a:pt x="68" y="94"/>
                </a:cubicBezTo>
                <a:cubicBezTo>
                  <a:pt x="112" y="69"/>
                  <a:pt x="118" y="42"/>
                  <a:pt x="119" y="32"/>
                </a:cubicBezTo>
                <a:cubicBezTo>
                  <a:pt x="119" y="31"/>
                  <a:pt x="119" y="30"/>
                  <a:pt x="119" y="29"/>
                </a:cubicBezTo>
                <a:cubicBezTo>
                  <a:pt x="118" y="13"/>
                  <a:pt x="104" y="0"/>
                  <a:pt x="88" y="1"/>
                </a:cubicBezTo>
                <a:cubicBezTo>
                  <a:pt x="80" y="2"/>
                  <a:pt x="73" y="6"/>
                  <a:pt x="68" y="12"/>
                </a:cubicBezTo>
                <a:cubicBezTo>
                  <a:pt x="68" y="12"/>
                  <a:pt x="68" y="12"/>
                  <a:pt x="67" y="12"/>
                </a:cubicBezTo>
                <a:cubicBezTo>
                  <a:pt x="66" y="14"/>
                  <a:pt x="65" y="15"/>
                  <a:pt x="64" y="17"/>
                </a:cubicBezTo>
                <a:cubicBezTo>
                  <a:pt x="63" y="15"/>
                  <a:pt x="61" y="13"/>
                  <a:pt x="60" y="12"/>
                </a:cubicBezTo>
                <a:cubicBezTo>
                  <a:pt x="60" y="12"/>
                  <a:pt x="60" y="12"/>
                  <a:pt x="59" y="12"/>
                </a:cubicBezTo>
                <a:cubicBezTo>
                  <a:pt x="54" y="6"/>
                  <a:pt x="47" y="2"/>
                  <a:pt x="39" y="1"/>
                </a:cubicBezTo>
                <a:cubicBezTo>
                  <a:pt x="23" y="0"/>
                  <a:pt x="10" y="13"/>
                  <a:pt x="9" y="29"/>
                </a:cubicBezTo>
                <a:cubicBezTo>
                  <a:pt x="9" y="30"/>
                  <a:pt x="9" y="31"/>
                  <a:pt x="9" y="32"/>
                </a:cubicBezTo>
                <a:cubicBezTo>
                  <a:pt x="9" y="42"/>
                  <a:pt x="15" y="69"/>
                  <a:pt x="59" y="94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43" y="85"/>
                  <a:pt x="3" y="82"/>
                  <a:pt x="3" y="82"/>
                </a:cubicBezTo>
                <a:cubicBezTo>
                  <a:pt x="0" y="145"/>
                  <a:pt x="43" y="156"/>
                  <a:pt x="59" y="158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8" y="159"/>
                  <a:pt x="68" y="159"/>
                  <a:pt x="68" y="159"/>
                </a:cubicBezTo>
                <a:cubicBezTo>
                  <a:pt x="68" y="158"/>
                  <a:pt x="68" y="158"/>
                  <a:pt x="68" y="158"/>
                </a:cubicBezTo>
                <a:cubicBezTo>
                  <a:pt x="84" y="157"/>
                  <a:pt x="128" y="146"/>
                  <a:pt x="125" y="8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4" name="Freeform 238"/>
          <p:cNvSpPr>
            <a:spLocks noEditPoints="1"/>
          </p:cNvSpPr>
          <p:nvPr/>
        </p:nvSpPr>
        <p:spPr bwMode="auto">
          <a:xfrm>
            <a:off x="7169150" y="3697860"/>
            <a:ext cx="487363" cy="487362"/>
          </a:xfrm>
          <a:custGeom>
            <a:avLst/>
            <a:gdLst>
              <a:gd name="T0" fmla="*/ 215 w 216"/>
              <a:gd name="T1" fmla="*/ 97 h 216"/>
              <a:gd name="T2" fmla="*/ 209 w 216"/>
              <a:gd name="T3" fmla="*/ 69 h 216"/>
              <a:gd name="T4" fmla="*/ 195 w 216"/>
              <a:gd name="T5" fmla="*/ 44 h 216"/>
              <a:gd name="T6" fmla="*/ 175 w 216"/>
              <a:gd name="T7" fmla="*/ 24 h 216"/>
              <a:gd name="T8" fmla="*/ 150 w 216"/>
              <a:gd name="T9" fmla="*/ 9 h 216"/>
              <a:gd name="T10" fmla="*/ 122 w 216"/>
              <a:gd name="T11" fmla="*/ 1 h 216"/>
              <a:gd name="T12" fmla="*/ 94 w 216"/>
              <a:gd name="T13" fmla="*/ 1 h 216"/>
              <a:gd name="T14" fmla="*/ 66 w 216"/>
              <a:gd name="T15" fmla="*/ 9 h 216"/>
              <a:gd name="T16" fmla="*/ 41 w 216"/>
              <a:gd name="T17" fmla="*/ 24 h 216"/>
              <a:gd name="T18" fmla="*/ 21 w 216"/>
              <a:gd name="T19" fmla="*/ 44 h 216"/>
              <a:gd name="T20" fmla="*/ 7 w 216"/>
              <a:gd name="T21" fmla="*/ 69 h 216"/>
              <a:gd name="T22" fmla="*/ 1 w 216"/>
              <a:gd name="T23" fmla="*/ 97 h 216"/>
              <a:gd name="T24" fmla="*/ 2 w 216"/>
              <a:gd name="T25" fmla="*/ 126 h 216"/>
              <a:gd name="T26" fmla="*/ 10 w 216"/>
              <a:gd name="T27" fmla="*/ 153 h 216"/>
              <a:gd name="T28" fmla="*/ 26 w 216"/>
              <a:gd name="T29" fmla="*/ 178 h 216"/>
              <a:gd name="T30" fmla="*/ 47 w 216"/>
              <a:gd name="T31" fmla="*/ 197 h 216"/>
              <a:gd name="T32" fmla="*/ 73 w 216"/>
              <a:gd name="T33" fmla="*/ 210 h 216"/>
              <a:gd name="T34" fmla="*/ 101 w 216"/>
              <a:gd name="T35" fmla="*/ 216 h 216"/>
              <a:gd name="T36" fmla="*/ 129 w 216"/>
              <a:gd name="T37" fmla="*/ 214 h 216"/>
              <a:gd name="T38" fmla="*/ 157 w 216"/>
              <a:gd name="T39" fmla="*/ 204 h 216"/>
              <a:gd name="T40" fmla="*/ 180 w 216"/>
              <a:gd name="T41" fmla="*/ 188 h 216"/>
              <a:gd name="T42" fmla="*/ 199 w 216"/>
              <a:gd name="T43" fmla="*/ 166 h 216"/>
              <a:gd name="T44" fmla="*/ 211 w 216"/>
              <a:gd name="T45" fmla="*/ 140 h 216"/>
              <a:gd name="T46" fmla="*/ 16 w 216"/>
              <a:gd name="T47" fmla="*/ 126 h 216"/>
              <a:gd name="T48" fmla="*/ 16 w 216"/>
              <a:gd name="T49" fmla="*/ 126 h 216"/>
              <a:gd name="T50" fmla="*/ 29 w 216"/>
              <a:gd name="T51" fmla="*/ 109 h 216"/>
              <a:gd name="T52" fmla="*/ 102 w 216"/>
              <a:gd name="T53" fmla="*/ 26 h 216"/>
              <a:gd name="T54" fmla="*/ 97 w 216"/>
              <a:gd name="T55" fmla="*/ 26 h 216"/>
              <a:gd name="T56" fmla="*/ 108 w 216"/>
              <a:gd name="T57" fmla="*/ 38 h 216"/>
              <a:gd name="T58" fmla="*/ 147 w 216"/>
              <a:gd name="T59" fmla="*/ 116 h 216"/>
              <a:gd name="T60" fmla="*/ 165 w 216"/>
              <a:gd name="T61" fmla="*/ 121 h 216"/>
              <a:gd name="T62" fmla="*/ 153 w 216"/>
              <a:gd name="T63" fmla="*/ 111 h 216"/>
              <a:gd name="T64" fmla="*/ 169 w 216"/>
              <a:gd name="T65" fmla="*/ 96 h 216"/>
              <a:gd name="T66" fmla="*/ 160 w 216"/>
              <a:gd name="T67" fmla="*/ 99 h 216"/>
              <a:gd name="T68" fmla="*/ 169 w 216"/>
              <a:gd name="T69" fmla="*/ 110 h 216"/>
              <a:gd name="T70" fmla="*/ 151 w 216"/>
              <a:gd name="T71" fmla="*/ 125 h 216"/>
              <a:gd name="T72" fmla="*/ 139 w 216"/>
              <a:gd name="T73" fmla="*/ 120 h 216"/>
              <a:gd name="T74" fmla="*/ 129 w 216"/>
              <a:gd name="T75" fmla="*/ 95 h 216"/>
              <a:gd name="T76" fmla="*/ 97 w 216"/>
              <a:gd name="T77" fmla="*/ 127 h 216"/>
              <a:gd name="T78" fmla="*/ 85 w 216"/>
              <a:gd name="T79" fmla="*/ 95 h 216"/>
              <a:gd name="T80" fmla="*/ 116 w 216"/>
              <a:gd name="T81" fmla="*/ 95 h 216"/>
              <a:gd name="T82" fmla="*/ 104 w 216"/>
              <a:gd name="T83" fmla="*/ 127 h 216"/>
              <a:gd name="T84" fmla="*/ 64 w 216"/>
              <a:gd name="T85" fmla="*/ 95 h 216"/>
              <a:gd name="T86" fmla="*/ 65 w 216"/>
              <a:gd name="T87" fmla="*/ 127 h 216"/>
              <a:gd name="T88" fmla="*/ 54 w 216"/>
              <a:gd name="T89" fmla="*/ 110 h 216"/>
              <a:gd name="T90" fmla="*/ 82 w 216"/>
              <a:gd name="T91" fmla="*/ 108 h 216"/>
              <a:gd name="T92" fmla="*/ 36 w 216"/>
              <a:gd name="T93" fmla="*/ 42 h 216"/>
              <a:gd name="T94" fmla="*/ 46 w 216"/>
              <a:gd name="T95" fmla="*/ 172 h 216"/>
              <a:gd name="T96" fmla="*/ 46 w 216"/>
              <a:gd name="T97" fmla="*/ 172 h 216"/>
              <a:gd name="T98" fmla="*/ 60 w 216"/>
              <a:gd name="T99" fmla="*/ 170 h 216"/>
              <a:gd name="T100" fmla="*/ 109 w 216"/>
              <a:gd name="T101" fmla="*/ 190 h 216"/>
              <a:gd name="T102" fmla="*/ 152 w 216"/>
              <a:gd name="T103" fmla="*/ 185 h 216"/>
              <a:gd name="T104" fmla="*/ 108 w 216"/>
              <a:gd name="T105" fmla="*/ 178 h 216"/>
              <a:gd name="T106" fmla="*/ 170 w 216"/>
              <a:gd name="T107" fmla="*/ 175 h 216"/>
              <a:gd name="T108" fmla="*/ 170 w 216"/>
              <a:gd name="T109" fmla="*/ 175 h 216"/>
              <a:gd name="T110" fmla="*/ 181 w 216"/>
              <a:gd name="T111" fmla="*/ 50 h 216"/>
              <a:gd name="T112" fmla="*/ 186 w 216"/>
              <a:gd name="T113" fmla="*/ 57 h 216"/>
              <a:gd name="T114" fmla="*/ 189 w 216"/>
              <a:gd name="T115" fmla="*/ 10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" h="216">
                <a:moveTo>
                  <a:pt x="208" y="118"/>
                </a:moveTo>
                <a:cubicBezTo>
                  <a:pt x="216" y="112"/>
                  <a:pt x="216" y="112"/>
                  <a:pt x="216" y="112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215" y="97"/>
                  <a:pt x="215" y="97"/>
                  <a:pt x="215" y="97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04" y="78"/>
                  <a:pt x="204" y="78"/>
                  <a:pt x="204" y="78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199" y="66"/>
                  <a:pt x="199" y="66"/>
                  <a:pt x="199" y="66"/>
                </a:cubicBezTo>
                <a:cubicBezTo>
                  <a:pt x="202" y="56"/>
                  <a:pt x="202" y="56"/>
                  <a:pt x="202" y="56"/>
                </a:cubicBezTo>
                <a:cubicBezTo>
                  <a:pt x="193" y="54"/>
                  <a:pt x="193" y="54"/>
                  <a:pt x="193" y="5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85" y="33"/>
                  <a:pt x="185" y="33"/>
                  <a:pt x="185" y="33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75" y="24"/>
                  <a:pt x="175" y="24"/>
                  <a:pt x="175" y="24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3" y="15"/>
                  <a:pt x="163" y="15"/>
                  <a:pt x="163" y="15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0" y="9"/>
                  <a:pt x="150" y="9"/>
                  <a:pt x="150" y="9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136" y="4"/>
                  <a:pt x="136" y="4"/>
                  <a:pt x="136" y="4"/>
                </a:cubicBezTo>
                <a:cubicBezTo>
                  <a:pt x="128" y="9"/>
                  <a:pt x="128" y="9"/>
                  <a:pt x="128" y="9"/>
                </a:cubicBezTo>
                <a:cubicBezTo>
                  <a:pt x="122" y="1"/>
                  <a:pt x="122" y="1"/>
                  <a:pt x="122" y="1"/>
                </a:cubicBezTo>
                <a:cubicBezTo>
                  <a:pt x="115" y="8"/>
                  <a:pt x="115" y="8"/>
                  <a:pt x="115" y="8"/>
                </a:cubicBezTo>
                <a:cubicBezTo>
                  <a:pt x="108" y="0"/>
                  <a:pt x="108" y="0"/>
                  <a:pt x="108" y="0"/>
                </a:cubicBezTo>
                <a:cubicBezTo>
                  <a:pt x="101" y="8"/>
                  <a:pt x="101" y="8"/>
                  <a:pt x="101" y="8"/>
                </a:cubicBezTo>
                <a:cubicBezTo>
                  <a:pt x="94" y="1"/>
                  <a:pt x="94" y="1"/>
                  <a:pt x="94" y="1"/>
                </a:cubicBezTo>
                <a:cubicBezTo>
                  <a:pt x="88" y="9"/>
                  <a:pt x="88" y="9"/>
                  <a:pt x="88" y="9"/>
                </a:cubicBezTo>
                <a:cubicBezTo>
                  <a:pt x="80" y="4"/>
                  <a:pt x="80" y="4"/>
                  <a:pt x="80" y="4"/>
                </a:cubicBezTo>
                <a:cubicBezTo>
                  <a:pt x="75" y="13"/>
                  <a:pt x="75" y="13"/>
                  <a:pt x="75" y="13"/>
                </a:cubicBezTo>
                <a:cubicBezTo>
                  <a:pt x="66" y="9"/>
                  <a:pt x="66" y="9"/>
                  <a:pt x="66" y="9"/>
                </a:cubicBezTo>
                <a:cubicBezTo>
                  <a:pt x="63" y="18"/>
                  <a:pt x="63" y="18"/>
                  <a:pt x="63" y="18"/>
                </a:cubicBezTo>
                <a:cubicBezTo>
                  <a:pt x="53" y="15"/>
                  <a:pt x="53" y="15"/>
                  <a:pt x="53" y="15"/>
                </a:cubicBezTo>
                <a:cubicBezTo>
                  <a:pt x="51" y="25"/>
                  <a:pt x="51" y="25"/>
                  <a:pt x="51" y="25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33"/>
                  <a:pt x="40" y="33"/>
                  <a:pt x="40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43"/>
                  <a:pt x="31" y="43"/>
                  <a:pt x="31" y="43"/>
                </a:cubicBezTo>
                <a:cubicBezTo>
                  <a:pt x="21" y="44"/>
                  <a:pt x="21" y="44"/>
                  <a:pt x="21" y="44"/>
                </a:cubicBezTo>
                <a:cubicBezTo>
                  <a:pt x="23" y="54"/>
                  <a:pt x="23" y="54"/>
                  <a:pt x="23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7" y="66"/>
                  <a:pt x="17" y="66"/>
                  <a:pt x="17" y="66"/>
                </a:cubicBezTo>
                <a:cubicBezTo>
                  <a:pt x="7" y="69"/>
                  <a:pt x="7" y="69"/>
                  <a:pt x="7" y="69"/>
                </a:cubicBezTo>
                <a:cubicBezTo>
                  <a:pt x="12" y="78"/>
                  <a:pt x="12" y="78"/>
                  <a:pt x="12" y="78"/>
                </a:cubicBezTo>
                <a:cubicBezTo>
                  <a:pt x="3" y="83"/>
                  <a:pt x="3" y="83"/>
                  <a:pt x="3" y="83"/>
                </a:cubicBezTo>
                <a:cubicBezTo>
                  <a:pt x="9" y="91"/>
                  <a:pt x="9" y="91"/>
                  <a:pt x="9" y="91"/>
                </a:cubicBezTo>
                <a:cubicBezTo>
                  <a:pt x="1" y="97"/>
                  <a:pt x="1" y="97"/>
                  <a:pt x="1" y="97"/>
                </a:cubicBezTo>
                <a:cubicBezTo>
                  <a:pt x="7" y="105"/>
                  <a:pt x="7" y="105"/>
                  <a:pt x="7" y="105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8"/>
                  <a:pt x="8" y="118"/>
                  <a:pt x="8" y="118"/>
                </a:cubicBezTo>
                <a:cubicBezTo>
                  <a:pt x="2" y="126"/>
                  <a:pt x="2" y="126"/>
                  <a:pt x="2" y="126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5" y="140"/>
                  <a:pt x="5" y="140"/>
                  <a:pt x="5" y="140"/>
                </a:cubicBezTo>
                <a:cubicBezTo>
                  <a:pt x="14" y="144"/>
                  <a:pt x="14" y="144"/>
                  <a:pt x="14" y="144"/>
                </a:cubicBezTo>
                <a:cubicBezTo>
                  <a:pt x="10" y="153"/>
                  <a:pt x="10" y="153"/>
                  <a:pt x="10" y="153"/>
                </a:cubicBezTo>
                <a:cubicBezTo>
                  <a:pt x="20" y="157"/>
                  <a:pt x="20" y="157"/>
                  <a:pt x="20" y="157"/>
                </a:cubicBezTo>
                <a:cubicBezTo>
                  <a:pt x="17" y="166"/>
                  <a:pt x="17" y="166"/>
                  <a:pt x="17" y="166"/>
                </a:cubicBezTo>
                <a:cubicBezTo>
                  <a:pt x="27" y="168"/>
                  <a:pt x="27" y="168"/>
                  <a:pt x="27" y="168"/>
                </a:cubicBezTo>
                <a:cubicBezTo>
                  <a:pt x="26" y="178"/>
                  <a:pt x="26" y="178"/>
                  <a:pt x="26" y="178"/>
                </a:cubicBezTo>
                <a:cubicBezTo>
                  <a:pt x="36" y="178"/>
                  <a:pt x="36" y="178"/>
                  <a:pt x="36" y="178"/>
                </a:cubicBezTo>
                <a:cubicBezTo>
                  <a:pt x="36" y="188"/>
                  <a:pt x="36" y="188"/>
                  <a:pt x="36" y="188"/>
                </a:cubicBezTo>
                <a:cubicBezTo>
                  <a:pt x="46" y="187"/>
                  <a:pt x="46" y="187"/>
                  <a:pt x="46" y="187"/>
                </a:cubicBezTo>
                <a:cubicBezTo>
                  <a:pt x="47" y="197"/>
                  <a:pt x="47" y="197"/>
                  <a:pt x="47" y="197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9" y="204"/>
                  <a:pt x="59" y="204"/>
                  <a:pt x="59" y="204"/>
                </a:cubicBezTo>
                <a:cubicBezTo>
                  <a:pt x="69" y="201"/>
                  <a:pt x="69" y="201"/>
                  <a:pt x="69" y="201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81" y="205"/>
                  <a:pt x="81" y="205"/>
                  <a:pt x="81" y="205"/>
                </a:cubicBezTo>
                <a:cubicBezTo>
                  <a:pt x="87" y="214"/>
                  <a:pt x="87" y="214"/>
                  <a:pt x="87" y="214"/>
                </a:cubicBezTo>
                <a:cubicBezTo>
                  <a:pt x="95" y="208"/>
                  <a:pt x="95" y="208"/>
                  <a:pt x="95" y="208"/>
                </a:cubicBezTo>
                <a:cubicBezTo>
                  <a:pt x="101" y="216"/>
                  <a:pt x="101" y="216"/>
                  <a:pt x="101" y="216"/>
                </a:cubicBezTo>
                <a:cubicBezTo>
                  <a:pt x="108" y="209"/>
                  <a:pt x="108" y="209"/>
                  <a:pt x="108" y="209"/>
                </a:cubicBezTo>
                <a:cubicBezTo>
                  <a:pt x="115" y="216"/>
                  <a:pt x="115" y="216"/>
                  <a:pt x="115" y="216"/>
                </a:cubicBezTo>
                <a:cubicBezTo>
                  <a:pt x="121" y="208"/>
                  <a:pt x="121" y="208"/>
                  <a:pt x="121" y="208"/>
                </a:cubicBezTo>
                <a:cubicBezTo>
                  <a:pt x="129" y="214"/>
                  <a:pt x="129" y="214"/>
                  <a:pt x="129" y="214"/>
                </a:cubicBezTo>
                <a:cubicBezTo>
                  <a:pt x="135" y="205"/>
                  <a:pt x="135" y="205"/>
                  <a:pt x="135" y="205"/>
                </a:cubicBezTo>
                <a:cubicBezTo>
                  <a:pt x="143" y="210"/>
                  <a:pt x="143" y="210"/>
                  <a:pt x="143" y="210"/>
                </a:cubicBezTo>
                <a:cubicBezTo>
                  <a:pt x="147" y="201"/>
                  <a:pt x="147" y="201"/>
                  <a:pt x="147" y="201"/>
                </a:cubicBezTo>
                <a:cubicBezTo>
                  <a:pt x="157" y="204"/>
                  <a:pt x="157" y="204"/>
                  <a:pt x="157" y="204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69" y="197"/>
                  <a:pt x="169" y="197"/>
                  <a:pt x="169" y="197"/>
                </a:cubicBezTo>
                <a:cubicBezTo>
                  <a:pt x="171" y="187"/>
                  <a:pt x="171" y="187"/>
                  <a:pt x="171" y="187"/>
                </a:cubicBezTo>
                <a:cubicBezTo>
                  <a:pt x="180" y="188"/>
                  <a:pt x="180" y="188"/>
                  <a:pt x="180" y="188"/>
                </a:cubicBezTo>
                <a:cubicBezTo>
                  <a:pt x="180" y="178"/>
                  <a:pt x="180" y="178"/>
                  <a:pt x="180" y="178"/>
                </a:cubicBezTo>
                <a:cubicBezTo>
                  <a:pt x="190" y="178"/>
                  <a:pt x="190" y="178"/>
                  <a:pt x="190" y="178"/>
                </a:cubicBezTo>
                <a:cubicBezTo>
                  <a:pt x="189" y="168"/>
                  <a:pt x="189" y="168"/>
                  <a:pt x="189" y="168"/>
                </a:cubicBezTo>
                <a:cubicBezTo>
                  <a:pt x="199" y="166"/>
                  <a:pt x="199" y="166"/>
                  <a:pt x="199" y="166"/>
                </a:cubicBezTo>
                <a:cubicBezTo>
                  <a:pt x="196" y="157"/>
                  <a:pt x="196" y="157"/>
                  <a:pt x="196" y="157"/>
                </a:cubicBezTo>
                <a:cubicBezTo>
                  <a:pt x="206" y="153"/>
                  <a:pt x="206" y="153"/>
                  <a:pt x="206" y="153"/>
                </a:cubicBezTo>
                <a:cubicBezTo>
                  <a:pt x="202" y="144"/>
                  <a:pt x="202" y="144"/>
                  <a:pt x="202" y="144"/>
                </a:cubicBezTo>
                <a:cubicBezTo>
                  <a:pt x="211" y="140"/>
                  <a:pt x="211" y="140"/>
                  <a:pt x="211" y="140"/>
                </a:cubicBezTo>
                <a:cubicBezTo>
                  <a:pt x="206" y="131"/>
                  <a:pt x="206" y="131"/>
                  <a:pt x="206" y="131"/>
                </a:cubicBezTo>
                <a:cubicBezTo>
                  <a:pt x="214" y="126"/>
                  <a:pt x="214" y="126"/>
                  <a:pt x="214" y="126"/>
                </a:cubicBezTo>
                <a:lnTo>
                  <a:pt x="208" y="118"/>
                </a:lnTo>
                <a:close/>
                <a:moveTo>
                  <a:pt x="16" y="126"/>
                </a:moveTo>
                <a:cubicBezTo>
                  <a:pt x="14" y="126"/>
                  <a:pt x="13" y="124"/>
                  <a:pt x="13" y="122"/>
                </a:cubicBezTo>
                <a:cubicBezTo>
                  <a:pt x="13" y="121"/>
                  <a:pt x="14" y="119"/>
                  <a:pt x="16" y="119"/>
                </a:cubicBezTo>
                <a:cubicBezTo>
                  <a:pt x="18" y="119"/>
                  <a:pt x="19" y="121"/>
                  <a:pt x="19" y="122"/>
                </a:cubicBezTo>
                <a:cubicBezTo>
                  <a:pt x="19" y="124"/>
                  <a:pt x="18" y="126"/>
                  <a:pt x="16" y="126"/>
                </a:cubicBezTo>
                <a:close/>
                <a:moveTo>
                  <a:pt x="20" y="119"/>
                </a:moveTo>
                <a:cubicBezTo>
                  <a:pt x="14" y="119"/>
                  <a:pt x="10" y="114"/>
                  <a:pt x="10" y="109"/>
                </a:cubicBezTo>
                <a:cubicBezTo>
                  <a:pt x="10" y="104"/>
                  <a:pt x="14" y="100"/>
                  <a:pt x="20" y="100"/>
                </a:cubicBezTo>
                <a:cubicBezTo>
                  <a:pt x="25" y="100"/>
                  <a:pt x="29" y="104"/>
                  <a:pt x="29" y="109"/>
                </a:cubicBezTo>
                <a:cubicBezTo>
                  <a:pt x="29" y="114"/>
                  <a:pt x="25" y="119"/>
                  <a:pt x="20" y="119"/>
                </a:cubicBezTo>
                <a:close/>
                <a:moveTo>
                  <a:pt x="102" y="21"/>
                </a:moveTo>
                <a:cubicBezTo>
                  <a:pt x="103" y="21"/>
                  <a:pt x="104" y="22"/>
                  <a:pt x="104" y="24"/>
                </a:cubicBezTo>
                <a:cubicBezTo>
                  <a:pt x="104" y="25"/>
                  <a:pt x="103" y="26"/>
                  <a:pt x="102" y="26"/>
                </a:cubicBezTo>
                <a:cubicBezTo>
                  <a:pt x="100" y="26"/>
                  <a:pt x="99" y="25"/>
                  <a:pt x="99" y="24"/>
                </a:cubicBezTo>
                <a:cubicBezTo>
                  <a:pt x="99" y="22"/>
                  <a:pt x="100" y="21"/>
                  <a:pt x="102" y="21"/>
                </a:cubicBezTo>
                <a:close/>
                <a:moveTo>
                  <a:pt x="88" y="16"/>
                </a:moveTo>
                <a:cubicBezTo>
                  <a:pt x="93" y="16"/>
                  <a:pt x="97" y="21"/>
                  <a:pt x="97" y="26"/>
                </a:cubicBezTo>
                <a:cubicBezTo>
                  <a:pt x="97" y="31"/>
                  <a:pt x="93" y="35"/>
                  <a:pt x="88" y="35"/>
                </a:cubicBezTo>
                <a:cubicBezTo>
                  <a:pt x="83" y="35"/>
                  <a:pt x="78" y="31"/>
                  <a:pt x="78" y="26"/>
                </a:cubicBezTo>
                <a:cubicBezTo>
                  <a:pt x="78" y="21"/>
                  <a:pt x="83" y="16"/>
                  <a:pt x="88" y="16"/>
                </a:cubicBezTo>
                <a:close/>
                <a:moveTo>
                  <a:pt x="108" y="38"/>
                </a:moveTo>
                <a:cubicBezTo>
                  <a:pt x="140" y="38"/>
                  <a:pt x="166" y="59"/>
                  <a:pt x="175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50" y="59"/>
                  <a:pt x="76" y="38"/>
                  <a:pt x="108" y="38"/>
                </a:cubicBezTo>
                <a:close/>
                <a:moveTo>
                  <a:pt x="147" y="116"/>
                </a:moveTo>
                <a:cubicBezTo>
                  <a:pt x="153" y="116"/>
                  <a:pt x="153" y="116"/>
                  <a:pt x="153" y="116"/>
                </a:cubicBezTo>
                <a:cubicBezTo>
                  <a:pt x="153" y="118"/>
                  <a:pt x="154" y="119"/>
                  <a:pt x="156" y="121"/>
                </a:cubicBezTo>
                <a:cubicBezTo>
                  <a:pt x="157" y="122"/>
                  <a:pt x="159" y="122"/>
                  <a:pt x="161" y="122"/>
                </a:cubicBezTo>
                <a:cubicBezTo>
                  <a:pt x="162" y="122"/>
                  <a:pt x="163" y="122"/>
                  <a:pt x="165" y="121"/>
                </a:cubicBezTo>
                <a:cubicBezTo>
                  <a:pt x="166" y="121"/>
                  <a:pt x="166" y="120"/>
                  <a:pt x="167" y="119"/>
                </a:cubicBezTo>
                <a:cubicBezTo>
                  <a:pt x="167" y="118"/>
                  <a:pt x="167" y="118"/>
                  <a:pt x="167" y="118"/>
                </a:cubicBezTo>
                <a:cubicBezTo>
                  <a:pt x="167" y="116"/>
                  <a:pt x="165" y="115"/>
                  <a:pt x="162" y="114"/>
                </a:cubicBezTo>
                <a:cubicBezTo>
                  <a:pt x="157" y="112"/>
                  <a:pt x="154" y="111"/>
                  <a:pt x="153" y="111"/>
                </a:cubicBezTo>
                <a:cubicBezTo>
                  <a:pt x="150" y="109"/>
                  <a:pt x="148" y="106"/>
                  <a:pt x="148" y="102"/>
                </a:cubicBezTo>
                <a:cubicBezTo>
                  <a:pt x="149" y="100"/>
                  <a:pt x="150" y="97"/>
                  <a:pt x="152" y="96"/>
                </a:cubicBezTo>
                <a:cubicBezTo>
                  <a:pt x="154" y="94"/>
                  <a:pt x="157" y="93"/>
                  <a:pt x="160" y="93"/>
                </a:cubicBezTo>
                <a:cubicBezTo>
                  <a:pt x="163" y="93"/>
                  <a:pt x="166" y="94"/>
                  <a:pt x="169" y="96"/>
                </a:cubicBezTo>
                <a:cubicBezTo>
                  <a:pt x="171" y="98"/>
                  <a:pt x="172" y="101"/>
                  <a:pt x="172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3"/>
                  <a:pt x="165" y="101"/>
                  <a:pt x="164" y="100"/>
                </a:cubicBezTo>
                <a:cubicBezTo>
                  <a:pt x="163" y="99"/>
                  <a:pt x="162" y="99"/>
                  <a:pt x="160" y="99"/>
                </a:cubicBezTo>
                <a:cubicBezTo>
                  <a:pt x="159" y="99"/>
                  <a:pt x="158" y="99"/>
                  <a:pt x="157" y="100"/>
                </a:cubicBezTo>
                <a:cubicBezTo>
                  <a:pt x="156" y="101"/>
                  <a:pt x="155" y="102"/>
                  <a:pt x="155" y="103"/>
                </a:cubicBezTo>
                <a:cubicBezTo>
                  <a:pt x="155" y="105"/>
                  <a:pt x="156" y="106"/>
                  <a:pt x="160" y="107"/>
                </a:cubicBezTo>
                <a:cubicBezTo>
                  <a:pt x="165" y="109"/>
                  <a:pt x="168" y="110"/>
                  <a:pt x="169" y="110"/>
                </a:cubicBezTo>
                <a:cubicBezTo>
                  <a:pt x="172" y="112"/>
                  <a:pt x="174" y="115"/>
                  <a:pt x="173" y="119"/>
                </a:cubicBezTo>
                <a:cubicBezTo>
                  <a:pt x="173" y="122"/>
                  <a:pt x="172" y="124"/>
                  <a:pt x="169" y="126"/>
                </a:cubicBezTo>
                <a:cubicBezTo>
                  <a:pt x="167" y="127"/>
                  <a:pt x="164" y="128"/>
                  <a:pt x="161" y="128"/>
                </a:cubicBezTo>
                <a:cubicBezTo>
                  <a:pt x="157" y="128"/>
                  <a:pt x="154" y="127"/>
                  <a:pt x="151" y="125"/>
                </a:cubicBezTo>
                <a:cubicBezTo>
                  <a:pt x="148" y="123"/>
                  <a:pt x="147" y="119"/>
                  <a:pt x="147" y="116"/>
                </a:cubicBezTo>
                <a:close/>
                <a:moveTo>
                  <a:pt x="148" y="127"/>
                </a:moveTo>
                <a:cubicBezTo>
                  <a:pt x="141" y="127"/>
                  <a:pt x="141" y="127"/>
                  <a:pt x="141" y="127"/>
                </a:cubicBezTo>
                <a:cubicBezTo>
                  <a:pt x="139" y="120"/>
                  <a:pt x="139" y="120"/>
                  <a:pt x="139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3" y="127"/>
                  <a:pt x="123" y="127"/>
                  <a:pt x="123" y="12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29" y="95"/>
                  <a:pt x="129" y="95"/>
                  <a:pt x="129" y="95"/>
                </a:cubicBezTo>
                <a:cubicBezTo>
                  <a:pt x="136" y="95"/>
                  <a:pt x="136" y="95"/>
                  <a:pt x="136" y="95"/>
                </a:cubicBezTo>
                <a:lnTo>
                  <a:pt x="148" y="127"/>
                </a:lnTo>
                <a:close/>
                <a:moveTo>
                  <a:pt x="104" y="127"/>
                </a:moveTo>
                <a:cubicBezTo>
                  <a:pt x="97" y="127"/>
                  <a:pt x="97" y="127"/>
                  <a:pt x="97" y="127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5" y="95"/>
                  <a:pt x="85" y="95"/>
                  <a:pt x="85" y="95"/>
                </a:cubicBezTo>
                <a:cubicBezTo>
                  <a:pt x="92" y="95"/>
                  <a:pt x="92" y="95"/>
                  <a:pt x="92" y="95"/>
                </a:cubicBezTo>
                <a:cubicBezTo>
                  <a:pt x="100" y="119"/>
                  <a:pt x="100" y="119"/>
                  <a:pt x="100" y="119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6" y="127"/>
                  <a:pt x="116" y="127"/>
                  <a:pt x="116" y="127"/>
                </a:cubicBezTo>
                <a:cubicBezTo>
                  <a:pt x="110" y="127"/>
                  <a:pt x="110" y="127"/>
                  <a:pt x="110" y="127"/>
                </a:cubicBezTo>
                <a:cubicBezTo>
                  <a:pt x="110" y="108"/>
                  <a:pt x="110" y="108"/>
                  <a:pt x="110" y="108"/>
                </a:cubicBezTo>
                <a:lnTo>
                  <a:pt x="104" y="127"/>
                </a:lnTo>
                <a:close/>
                <a:moveTo>
                  <a:pt x="44" y="95"/>
                </a:moveTo>
                <a:cubicBezTo>
                  <a:pt x="51" y="95"/>
                  <a:pt x="51" y="95"/>
                  <a:pt x="51" y="95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64" y="95"/>
                  <a:pt x="64" y="95"/>
                  <a:pt x="64" y="95"/>
                </a:cubicBezTo>
                <a:cubicBezTo>
                  <a:pt x="71" y="95"/>
                  <a:pt x="71" y="95"/>
                  <a:pt x="71" y="95"/>
                </a:cubicBezTo>
                <a:cubicBezTo>
                  <a:pt x="61" y="110"/>
                  <a:pt x="61" y="110"/>
                  <a:pt x="61" y="110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65" y="127"/>
                  <a:pt x="65" y="127"/>
                  <a:pt x="65" y="127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0" y="127"/>
                  <a:pt x="50" y="127"/>
                  <a:pt x="50" y="127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54" y="110"/>
                  <a:pt x="54" y="110"/>
                  <a:pt x="54" y="110"/>
                </a:cubicBezTo>
                <a:lnTo>
                  <a:pt x="44" y="95"/>
                </a:lnTo>
                <a:close/>
                <a:moveTo>
                  <a:pt x="73" y="114"/>
                </a:moveTo>
                <a:cubicBezTo>
                  <a:pt x="73" y="108"/>
                  <a:pt x="73" y="108"/>
                  <a:pt x="73" y="108"/>
                </a:cubicBezTo>
                <a:cubicBezTo>
                  <a:pt x="82" y="108"/>
                  <a:pt x="82" y="108"/>
                  <a:pt x="82" y="108"/>
                </a:cubicBezTo>
                <a:cubicBezTo>
                  <a:pt x="82" y="114"/>
                  <a:pt x="82" y="114"/>
                  <a:pt x="82" y="114"/>
                </a:cubicBezTo>
                <a:lnTo>
                  <a:pt x="73" y="114"/>
                </a:lnTo>
                <a:close/>
                <a:moveTo>
                  <a:pt x="31" y="48"/>
                </a:moveTo>
                <a:cubicBezTo>
                  <a:pt x="31" y="45"/>
                  <a:pt x="33" y="42"/>
                  <a:pt x="36" y="42"/>
                </a:cubicBezTo>
                <a:cubicBezTo>
                  <a:pt x="39" y="42"/>
                  <a:pt x="41" y="45"/>
                  <a:pt x="41" y="48"/>
                </a:cubicBezTo>
                <a:cubicBezTo>
                  <a:pt x="41" y="50"/>
                  <a:pt x="39" y="53"/>
                  <a:pt x="36" y="53"/>
                </a:cubicBezTo>
                <a:cubicBezTo>
                  <a:pt x="33" y="53"/>
                  <a:pt x="31" y="50"/>
                  <a:pt x="31" y="48"/>
                </a:cubicBezTo>
                <a:close/>
                <a:moveTo>
                  <a:pt x="46" y="172"/>
                </a:moveTo>
                <a:cubicBezTo>
                  <a:pt x="41" y="172"/>
                  <a:pt x="37" y="168"/>
                  <a:pt x="37" y="163"/>
                </a:cubicBezTo>
                <a:cubicBezTo>
                  <a:pt x="37" y="158"/>
                  <a:pt x="41" y="154"/>
                  <a:pt x="46" y="154"/>
                </a:cubicBezTo>
                <a:cubicBezTo>
                  <a:pt x="51" y="154"/>
                  <a:pt x="54" y="158"/>
                  <a:pt x="54" y="163"/>
                </a:cubicBezTo>
                <a:cubicBezTo>
                  <a:pt x="54" y="168"/>
                  <a:pt x="51" y="172"/>
                  <a:pt x="46" y="172"/>
                </a:cubicBezTo>
                <a:close/>
                <a:moveTo>
                  <a:pt x="59" y="172"/>
                </a:moveTo>
                <a:cubicBezTo>
                  <a:pt x="58" y="172"/>
                  <a:pt x="57" y="171"/>
                  <a:pt x="57" y="170"/>
                </a:cubicBezTo>
                <a:cubicBezTo>
                  <a:pt x="57" y="169"/>
                  <a:pt x="58" y="168"/>
                  <a:pt x="59" y="168"/>
                </a:cubicBezTo>
                <a:cubicBezTo>
                  <a:pt x="60" y="168"/>
                  <a:pt x="60" y="169"/>
                  <a:pt x="60" y="170"/>
                </a:cubicBezTo>
                <a:cubicBezTo>
                  <a:pt x="60" y="171"/>
                  <a:pt x="60" y="172"/>
                  <a:pt x="59" y="172"/>
                </a:cubicBezTo>
                <a:close/>
                <a:moveTo>
                  <a:pt x="109" y="204"/>
                </a:moveTo>
                <a:cubicBezTo>
                  <a:pt x="105" y="204"/>
                  <a:pt x="102" y="201"/>
                  <a:pt x="102" y="197"/>
                </a:cubicBezTo>
                <a:cubicBezTo>
                  <a:pt x="102" y="193"/>
                  <a:pt x="105" y="190"/>
                  <a:pt x="109" y="190"/>
                </a:cubicBezTo>
                <a:cubicBezTo>
                  <a:pt x="112" y="190"/>
                  <a:pt x="115" y="193"/>
                  <a:pt x="115" y="197"/>
                </a:cubicBezTo>
                <a:cubicBezTo>
                  <a:pt x="115" y="201"/>
                  <a:pt x="112" y="204"/>
                  <a:pt x="109" y="204"/>
                </a:cubicBezTo>
                <a:close/>
                <a:moveTo>
                  <a:pt x="154" y="187"/>
                </a:moveTo>
                <a:cubicBezTo>
                  <a:pt x="153" y="187"/>
                  <a:pt x="152" y="186"/>
                  <a:pt x="152" y="185"/>
                </a:cubicBezTo>
                <a:cubicBezTo>
                  <a:pt x="152" y="183"/>
                  <a:pt x="153" y="182"/>
                  <a:pt x="154" y="182"/>
                </a:cubicBezTo>
                <a:cubicBezTo>
                  <a:pt x="155" y="182"/>
                  <a:pt x="156" y="183"/>
                  <a:pt x="156" y="185"/>
                </a:cubicBezTo>
                <a:cubicBezTo>
                  <a:pt x="156" y="186"/>
                  <a:pt x="155" y="187"/>
                  <a:pt x="154" y="187"/>
                </a:cubicBezTo>
                <a:close/>
                <a:moveTo>
                  <a:pt x="108" y="178"/>
                </a:moveTo>
                <a:cubicBezTo>
                  <a:pt x="79" y="178"/>
                  <a:pt x="53" y="160"/>
                  <a:pt x="43" y="134"/>
                </a:cubicBezTo>
                <a:cubicBezTo>
                  <a:pt x="173" y="134"/>
                  <a:pt x="173" y="134"/>
                  <a:pt x="173" y="134"/>
                </a:cubicBezTo>
                <a:cubicBezTo>
                  <a:pt x="163" y="160"/>
                  <a:pt x="137" y="178"/>
                  <a:pt x="108" y="178"/>
                </a:cubicBezTo>
                <a:close/>
                <a:moveTo>
                  <a:pt x="170" y="175"/>
                </a:moveTo>
                <a:cubicBezTo>
                  <a:pt x="166" y="175"/>
                  <a:pt x="163" y="171"/>
                  <a:pt x="163" y="167"/>
                </a:cubicBezTo>
                <a:cubicBezTo>
                  <a:pt x="163" y="163"/>
                  <a:pt x="166" y="160"/>
                  <a:pt x="170" y="160"/>
                </a:cubicBezTo>
                <a:cubicBezTo>
                  <a:pt x="174" y="160"/>
                  <a:pt x="177" y="163"/>
                  <a:pt x="177" y="167"/>
                </a:cubicBezTo>
                <a:cubicBezTo>
                  <a:pt x="177" y="171"/>
                  <a:pt x="174" y="175"/>
                  <a:pt x="170" y="175"/>
                </a:cubicBezTo>
                <a:close/>
                <a:moveTo>
                  <a:pt x="171" y="59"/>
                </a:moveTo>
                <a:cubicBezTo>
                  <a:pt x="166" y="59"/>
                  <a:pt x="162" y="55"/>
                  <a:pt x="162" y="50"/>
                </a:cubicBezTo>
                <a:cubicBezTo>
                  <a:pt x="162" y="44"/>
                  <a:pt x="166" y="40"/>
                  <a:pt x="171" y="40"/>
                </a:cubicBezTo>
                <a:cubicBezTo>
                  <a:pt x="177" y="40"/>
                  <a:pt x="181" y="44"/>
                  <a:pt x="181" y="50"/>
                </a:cubicBezTo>
                <a:cubicBezTo>
                  <a:pt x="181" y="55"/>
                  <a:pt x="177" y="59"/>
                  <a:pt x="171" y="59"/>
                </a:cubicBezTo>
                <a:close/>
                <a:moveTo>
                  <a:pt x="186" y="61"/>
                </a:moveTo>
                <a:cubicBezTo>
                  <a:pt x="184" y="61"/>
                  <a:pt x="184" y="60"/>
                  <a:pt x="184" y="59"/>
                </a:cubicBezTo>
                <a:cubicBezTo>
                  <a:pt x="184" y="57"/>
                  <a:pt x="184" y="57"/>
                  <a:pt x="186" y="57"/>
                </a:cubicBezTo>
                <a:cubicBezTo>
                  <a:pt x="187" y="57"/>
                  <a:pt x="188" y="57"/>
                  <a:pt x="188" y="59"/>
                </a:cubicBezTo>
                <a:cubicBezTo>
                  <a:pt x="188" y="60"/>
                  <a:pt x="187" y="61"/>
                  <a:pt x="186" y="61"/>
                </a:cubicBezTo>
                <a:close/>
                <a:moveTo>
                  <a:pt x="194" y="106"/>
                </a:moveTo>
                <a:cubicBezTo>
                  <a:pt x="191" y="106"/>
                  <a:pt x="189" y="103"/>
                  <a:pt x="189" y="100"/>
                </a:cubicBezTo>
                <a:cubicBezTo>
                  <a:pt x="189" y="98"/>
                  <a:pt x="191" y="95"/>
                  <a:pt x="194" y="95"/>
                </a:cubicBezTo>
                <a:cubicBezTo>
                  <a:pt x="197" y="95"/>
                  <a:pt x="199" y="98"/>
                  <a:pt x="199" y="100"/>
                </a:cubicBezTo>
                <a:cubicBezTo>
                  <a:pt x="199" y="103"/>
                  <a:pt x="197" y="106"/>
                  <a:pt x="194" y="10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5" name="Freeform 239"/>
          <p:cNvSpPr>
            <a:spLocks/>
          </p:cNvSpPr>
          <p:nvPr/>
        </p:nvSpPr>
        <p:spPr bwMode="auto">
          <a:xfrm>
            <a:off x="7867650" y="3843910"/>
            <a:ext cx="79375" cy="142875"/>
          </a:xfrm>
          <a:custGeom>
            <a:avLst/>
            <a:gdLst>
              <a:gd name="T0" fmla="*/ 5 w 35"/>
              <a:gd name="T1" fmla="*/ 17 h 63"/>
              <a:gd name="T2" fmla="*/ 3 w 35"/>
              <a:gd name="T3" fmla="*/ 31 h 63"/>
              <a:gd name="T4" fmla="*/ 25 w 35"/>
              <a:gd name="T5" fmla="*/ 59 h 63"/>
              <a:gd name="T6" fmla="*/ 34 w 35"/>
              <a:gd name="T7" fmla="*/ 63 h 63"/>
              <a:gd name="T8" fmla="*/ 27 w 35"/>
              <a:gd name="T9" fmla="*/ 0 h 63"/>
              <a:gd name="T10" fmla="*/ 5 w 35"/>
              <a:gd name="T11" fmla="*/ 1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63">
                <a:moveTo>
                  <a:pt x="5" y="17"/>
                </a:moveTo>
                <a:cubicBezTo>
                  <a:pt x="1" y="21"/>
                  <a:pt x="0" y="27"/>
                  <a:pt x="3" y="31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62"/>
                  <a:pt x="31" y="63"/>
                  <a:pt x="34" y="63"/>
                </a:cubicBezTo>
                <a:cubicBezTo>
                  <a:pt x="34" y="53"/>
                  <a:pt x="35" y="26"/>
                  <a:pt x="27" y="0"/>
                </a:cubicBezTo>
                <a:lnTo>
                  <a:pt x="5" y="1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6" name="Freeform 240"/>
          <p:cNvSpPr>
            <a:spLocks/>
          </p:cNvSpPr>
          <p:nvPr/>
        </p:nvSpPr>
        <p:spPr bwMode="auto">
          <a:xfrm>
            <a:off x="7956550" y="3796285"/>
            <a:ext cx="53975" cy="169862"/>
          </a:xfrm>
          <a:custGeom>
            <a:avLst/>
            <a:gdLst>
              <a:gd name="T0" fmla="*/ 0 w 24"/>
              <a:gd name="T1" fmla="*/ 12 h 75"/>
              <a:gd name="T2" fmla="*/ 9 w 24"/>
              <a:gd name="T3" fmla="*/ 75 h 75"/>
              <a:gd name="T4" fmla="*/ 22 w 24"/>
              <a:gd name="T5" fmla="*/ 65 h 75"/>
              <a:gd name="T6" fmla="*/ 15 w 24"/>
              <a:gd name="T7" fmla="*/ 0 h 75"/>
              <a:gd name="T8" fmla="*/ 0 w 24"/>
              <a:gd name="T9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0" y="12"/>
                </a:moveTo>
                <a:cubicBezTo>
                  <a:pt x="8" y="36"/>
                  <a:pt x="9" y="60"/>
                  <a:pt x="9" y="75"/>
                </a:cubicBez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lnTo>
                  <a:pt x="0" y="1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7" name="Freeform 241"/>
          <p:cNvSpPr>
            <a:spLocks/>
          </p:cNvSpPr>
          <p:nvPr/>
        </p:nvSpPr>
        <p:spPr bwMode="auto">
          <a:xfrm>
            <a:off x="8077200" y="3732785"/>
            <a:ext cx="77788" cy="138112"/>
          </a:xfrm>
          <a:custGeom>
            <a:avLst/>
            <a:gdLst>
              <a:gd name="T0" fmla="*/ 29 w 34"/>
              <a:gd name="T1" fmla="*/ 46 h 61"/>
              <a:gd name="T2" fmla="*/ 31 w 34"/>
              <a:gd name="T3" fmla="*/ 32 h 61"/>
              <a:gd name="T4" fmla="*/ 9 w 34"/>
              <a:gd name="T5" fmla="*/ 4 h 61"/>
              <a:gd name="T6" fmla="*/ 0 w 34"/>
              <a:gd name="T7" fmla="*/ 0 h 61"/>
              <a:gd name="T8" fmla="*/ 8 w 34"/>
              <a:gd name="T9" fmla="*/ 61 h 61"/>
              <a:gd name="T10" fmla="*/ 29 w 34"/>
              <a:gd name="T11" fmla="*/ 4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61">
                <a:moveTo>
                  <a:pt x="29" y="46"/>
                </a:moveTo>
                <a:cubicBezTo>
                  <a:pt x="33" y="42"/>
                  <a:pt x="34" y="36"/>
                  <a:pt x="31" y="32"/>
                </a:cubicBezTo>
                <a:cubicBezTo>
                  <a:pt x="9" y="4"/>
                  <a:pt x="9" y="4"/>
                  <a:pt x="9" y="4"/>
                </a:cubicBezTo>
                <a:cubicBezTo>
                  <a:pt x="7" y="1"/>
                  <a:pt x="3" y="0"/>
                  <a:pt x="0" y="0"/>
                </a:cubicBezTo>
                <a:cubicBezTo>
                  <a:pt x="7" y="23"/>
                  <a:pt x="9" y="47"/>
                  <a:pt x="8" y="61"/>
                </a:cubicBezTo>
                <a:lnTo>
                  <a:pt x="29" y="4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8" name="Freeform 242"/>
          <p:cNvSpPr>
            <a:spLocks/>
          </p:cNvSpPr>
          <p:nvPr/>
        </p:nvSpPr>
        <p:spPr bwMode="auto">
          <a:xfrm>
            <a:off x="8016875" y="3748660"/>
            <a:ext cx="53975" cy="169862"/>
          </a:xfrm>
          <a:custGeom>
            <a:avLst/>
            <a:gdLst>
              <a:gd name="T0" fmla="*/ 8 w 24"/>
              <a:gd name="T1" fmla="*/ 75 h 75"/>
              <a:gd name="T2" fmla="*/ 22 w 24"/>
              <a:gd name="T3" fmla="*/ 65 h 75"/>
              <a:gd name="T4" fmla="*/ 15 w 24"/>
              <a:gd name="T5" fmla="*/ 0 h 75"/>
              <a:gd name="T6" fmla="*/ 0 w 24"/>
              <a:gd name="T7" fmla="*/ 13 h 75"/>
              <a:gd name="T8" fmla="*/ 8 w 24"/>
              <a:gd name="T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8" y="7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7" y="36"/>
                  <a:pt x="9" y="60"/>
                  <a:pt x="8" y="7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9" name="Freeform 243"/>
          <p:cNvSpPr>
            <a:spLocks/>
          </p:cNvSpPr>
          <p:nvPr/>
        </p:nvSpPr>
        <p:spPr bwMode="auto">
          <a:xfrm>
            <a:off x="7867650" y="3929635"/>
            <a:ext cx="46038" cy="49212"/>
          </a:xfrm>
          <a:custGeom>
            <a:avLst/>
            <a:gdLst>
              <a:gd name="T0" fmla="*/ 2 w 20"/>
              <a:gd name="T1" fmla="*/ 1 h 22"/>
              <a:gd name="T2" fmla="*/ 8 w 20"/>
              <a:gd name="T3" fmla="*/ 2 h 22"/>
              <a:gd name="T4" fmla="*/ 18 w 20"/>
              <a:gd name="T5" fmla="*/ 15 h 22"/>
              <a:gd name="T6" fmla="*/ 18 w 20"/>
              <a:gd name="T7" fmla="*/ 21 h 22"/>
              <a:gd name="T8" fmla="*/ 18 w 20"/>
              <a:gd name="T9" fmla="*/ 21 h 22"/>
              <a:gd name="T10" fmla="*/ 12 w 20"/>
              <a:gd name="T11" fmla="*/ 20 h 22"/>
              <a:gd name="T12" fmla="*/ 2 w 20"/>
              <a:gd name="T13" fmla="*/ 7 h 22"/>
              <a:gd name="T14" fmla="*/ 2 w 20"/>
              <a:gd name="T15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2">
                <a:moveTo>
                  <a:pt x="2" y="1"/>
                </a:moveTo>
                <a:cubicBezTo>
                  <a:pt x="4" y="0"/>
                  <a:pt x="7" y="0"/>
                  <a:pt x="8" y="2"/>
                </a:cubicBezTo>
                <a:cubicBezTo>
                  <a:pt x="18" y="15"/>
                  <a:pt x="18" y="15"/>
                  <a:pt x="18" y="15"/>
                </a:cubicBezTo>
                <a:cubicBezTo>
                  <a:pt x="20" y="17"/>
                  <a:pt x="19" y="20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3" y="22"/>
                  <a:pt x="12" y="20"/>
                </a:cubicBezTo>
                <a:cubicBezTo>
                  <a:pt x="2" y="7"/>
                  <a:pt x="2" y="7"/>
                  <a:pt x="2" y="7"/>
                </a:cubicBezTo>
                <a:cubicBezTo>
                  <a:pt x="0" y="5"/>
                  <a:pt x="1" y="3"/>
                  <a:pt x="2" y="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0" name="Freeform 244"/>
          <p:cNvSpPr>
            <a:spLocks/>
          </p:cNvSpPr>
          <p:nvPr/>
        </p:nvSpPr>
        <p:spPr bwMode="auto">
          <a:xfrm>
            <a:off x="7791450" y="3950272"/>
            <a:ext cx="96838" cy="101600"/>
          </a:xfrm>
          <a:custGeom>
            <a:avLst/>
            <a:gdLst>
              <a:gd name="T0" fmla="*/ 3 w 43"/>
              <a:gd name="T1" fmla="*/ 0 h 45"/>
              <a:gd name="T2" fmla="*/ 3 w 43"/>
              <a:gd name="T3" fmla="*/ 7 h 45"/>
              <a:gd name="T4" fmla="*/ 9 w 43"/>
              <a:gd name="T5" fmla="*/ 8 h 45"/>
              <a:gd name="T6" fmla="*/ 10 w 43"/>
              <a:gd name="T7" fmla="*/ 8 h 45"/>
              <a:gd name="T8" fmla="*/ 16 w 43"/>
              <a:gd name="T9" fmla="*/ 11 h 45"/>
              <a:gd name="T10" fmla="*/ 17 w 43"/>
              <a:gd name="T11" fmla="*/ 17 h 45"/>
              <a:gd name="T12" fmla="*/ 17 w 43"/>
              <a:gd name="T13" fmla="*/ 17 h 45"/>
              <a:gd name="T14" fmla="*/ 16 w 43"/>
              <a:gd name="T15" fmla="*/ 23 h 45"/>
              <a:gd name="T16" fmla="*/ 17 w 43"/>
              <a:gd name="T17" fmla="*/ 24 h 45"/>
              <a:gd name="T18" fmla="*/ 17 w 43"/>
              <a:gd name="T19" fmla="*/ 24 h 45"/>
              <a:gd name="T20" fmla="*/ 23 w 43"/>
              <a:gd name="T21" fmla="*/ 25 h 45"/>
              <a:gd name="T22" fmla="*/ 23 w 43"/>
              <a:gd name="T23" fmla="*/ 25 h 45"/>
              <a:gd name="T24" fmla="*/ 29 w 43"/>
              <a:gd name="T25" fmla="*/ 28 h 45"/>
              <a:gd name="T26" fmla="*/ 30 w 43"/>
              <a:gd name="T27" fmla="*/ 34 h 45"/>
              <a:gd name="T28" fmla="*/ 30 w 43"/>
              <a:gd name="T29" fmla="*/ 35 h 45"/>
              <a:gd name="T30" fmla="*/ 30 w 43"/>
              <a:gd name="T31" fmla="*/ 41 h 45"/>
              <a:gd name="T32" fmla="*/ 36 w 43"/>
              <a:gd name="T33" fmla="*/ 42 h 45"/>
              <a:gd name="T34" fmla="*/ 36 w 43"/>
              <a:gd name="T35" fmla="*/ 42 h 45"/>
              <a:gd name="T36" fmla="*/ 43 w 43"/>
              <a:gd name="T37" fmla="*/ 12 h 45"/>
              <a:gd name="T38" fmla="*/ 35 w 43"/>
              <a:gd name="T39" fmla="*/ 1 h 45"/>
              <a:gd name="T40" fmla="*/ 3 w 43"/>
              <a:gd name="T4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5">
                <a:moveTo>
                  <a:pt x="3" y="0"/>
                </a:moveTo>
                <a:cubicBezTo>
                  <a:pt x="3" y="0"/>
                  <a:pt x="0" y="3"/>
                  <a:pt x="3" y="7"/>
                </a:cubicBezTo>
                <a:cubicBezTo>
                  <a:pt x="6" y="11"/>
                  <a:pt x="9" y="8"/>
                  <a:pt x="9" y="8"/>
                </a:cubicBezTo>
                <a:cubicBezTo>
                  <a:pt x="9" y="8"/>
                  <a:pt x="9" y="8"/>
                  <a:pt x="10" y="8"/>
                </a:cubicBezTo>
                <a:cubicBezTo>
                  <a:pt x="10" y="8"/>
                  <a:pt x="13" y="7"/>
                  <a:pt x="16" y="11"/>
                </a:cubicBezTo>
                <a:cubicBezTo>
                  <a:pt x="19" y="15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8"/>
                  <a:pt x="15" y="20"/>
                  <a:pt x="16" y="23"/>
                </a:cubicBezTo>
                <a:cubicBezTo>
                  <a:pt x="16" y="23"/>
                  <a:pt x="17" y="23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20" y="27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6" y="24"/>
                  <a:pt x="29" y="28"/>
                </a:cubicBezTo>
                <a:cubicBezTo>
                  <a:pt x="32" y="31"/>
                  <a:pt x="30" y="34"/>
                  <a:pt x="30" y="34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5"/>
                  <a:pt x="27" y="37"/>
                  <a:pt x="30" y="41"/>
                </a:cubicBezTo>
                <a:cubicBezTo>
                  <a:pt x="33" y="45"/>
                  <a:pt x="36" y="42"/>
                  <a:pt x="36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43" y="12"/>
                  <a:pt x="43" y="12"/>
                  <a:pt x="43" y="12"/>
                </a:cubicBezTo>
                <a:cubicBezTo>
                  <a:pt x="35" y="1"/>
                  <a:pt x="35" y="1"/>
                  <a:pt x="35" y="1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1" name="Freeform 245"/>
          <p:cNvSpPr>
            <a:spLocks/>
          </p:cNvSpPr>
          <p:nvPr/>
        </p:nvSpPr>
        <p:spPr bwMode="auto">
          <a:xfrm>
            <a:off x="8116888" y="3740722"/>
            <a:ext cx="42862" cy="50800"/>
          </a:xfrm>
          <a:custGeom>
            <a:avLst/>
            <a:gdLst>
              <a:gd name="T0" fmla="*/ 17 w 19"/>
              <a:gd name="T1" fmla="*/ 21 h 23"/>
              <a:gd name="T2" fmla="*/ 11 w 19"/>
              <a:gd name="T3" fmla="*/ 20 h 23"/>
              <a:gd name="T4" fmla="*/ 1 w 19"/>
              <a:gd name="T5" fmla="*/ 8 h 23"/>
              <a:gd name="T6" fmla="*/ 2 w 19"/>
              <a:gd name="T7" fmla="*/ 1 h 23"/>
              <a:gd name="T8" fmla="*/ 2 w 19"/>
              <a:gd name="T9" fmla="*/ 1 h 23"/>
              <a:gd name="T10" fmla="*/ 8 w 19"/>
              <a:gd name="T11" fmla="*/ 3 h 23"/>
              <a:gd name="T12" fmla="*/ 18 w 19"/>
              <a:gd name="T13" fmla="*/ 15 h 23"/>
              <a:gd name="T14" fmla="*/ 17 w 19"/>
              <a:gd name="T1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3">
                <a:moveTo>
                  <a:pt x="17" y="21"/>
                </a:moveTo>
                <a:cubicBezTo>
                  <a:pt x="15" y="23"/>
                  <a:pt x="13" y="22"/>
                  <a:pt x="11" y="20"/>
                </a:cubicBezTo>
                <a:cubicBezTo>
                  <a:pt x="1" y="8"/>
                  <a:pt x="1" y="8"/>
                  <a:pt x="1" y="8"/>
                </a:cubicBezTo>
                <a:cubicBezTo>
                  <a:pt x="0" y="6"/>
                  <a:pt x="0" y="3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4" y="0"/>
                  <a:pt x="6" y="1"/>
                  <a:pt x="8" y="3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7"/>
                  <a:pt x="19" y="20"/>
                  <a:pt x="17" y="2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2" name="Freeform 246"/>
          <p:cNvSpPr>
            <a:spLocks/>
          </p:cNvSpPr>
          <p:nvPr/>
        </p:nvSpPr>
        <p:spPr bwMode="auto">
          <a:xfrm>
            <a:off x="8139113" y="3669285"/>
            <a:ext cx="96837" cy="100012"/>
          </a:xfrm>
          <a:custGeom>
            <a:avLst/>
            <a:gdLst>
              <a:gd name="T0" fmla="*/ 40 w 43"/>
              <a:gd name="T1" fmla="*/ 44 h 44"/>
              <a:gd name="T2" fmla="*/ 40 w 43"/>
              <a:gd name="T3" fmla="*/ 38 h 44"/>
              <a:gd name="T4" fmla="*/ 34 w 43"/>
              <a:gd name="T5" fmla="*/ 36 h 44"/>
              <a:gd name="T6" fmla="*/ 34 w 43"/>
              <a:gd name="T7" fmla="*/ 36 h 44"/>
              <a:gd name="T8" fmla="*/ 28 w 43"/>
              <a:gd name="T9" fmla="*/ 34 h 44"/>
              <a:gd name="T10" fmla="*/ 27 w 43"/>
              <a:gd name="T11" fmla="*/ 27 h 44"/>
              <a:gd name="T12" fmla="*/ 27 w 43"/>
              <a:gd name="T13" fmla="*/ 27 h 44"/>
              <a:gd name="T14" fmla="*/ 27 w 43"/>
              <a:gd name="T15" fmla="*/ 22 h 44"/>
              <a:gd name="T16" fmla="*/ 27 w 43"/>
              <a:gd name="T17" fmla="*/ 21 h 44"/>
              <a:gd name="T18" fmla="*/ 26 w 43"/>
              <a:gd name="T19" fmla="*/ 20 h 44"/>
              <a:gd name="T20" fmla="*/ 21 w 43"/>
              <a:gd name="T21" fmla="*/ 19 h 44"/>
              <a:gd name="T22" fmla="*/ 21 w 43"/>
              <a:gd name="T23" fmla="*/ 19 h 44"/>
              <a:gd name="T24" fmla="*/ 15 w 43"/>
              <a:gd name="T25" fmla="*/ 17 h 44"/>
              <a:gd name="T26" fmla="*/ 14 w 43"/>
              <a:gd name="T27" fmla="*/ 10 h 44"/>
              <a:gd name="T28" fmla="*/ 14 w 43"/>
              <a:gd name="T29" fmla="*/ 10 h 44"/>
              <a:gd name="T30" fmla="*/ 14 w 43"/>
              <a:gd name="T31" fmla="*/ 3 h 44"/>
              <a:gd name="T32" fmla="*/ 8 w 43"/>
              <a:gd name="T33" fmla="*/ 2 h 44"/>
              <a:gd name="T34" fmla="*/ 8 w 43"/>
              <a:gd name="T35" fmla="*/ 2 h 44"/>
              <a:gd name="T36" fmla="*/ 0 w 43"/>
              <a:gd name="T37" fmla="*/ 32 h 44"/>
              <a:gd name="T38" fmla="*/ 9 w 43"/>
              <a:gd name="T39" fmla="*/ 44 h 44"/>
              <a:gd name="T40" fmla="*/ 40 w 43"/>
              <a:gd name="T4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4">
                <a:moveTo>
                  <a:pt x="40" y="44"/>
                </a:moveTo>
                <a:cubicBezTo>
                  <a:pt x="40" y="44"/>
                  <a:pt x="43" y="42"/>
                  <a:pt x="40" y="38"/>
                </a:cubicBezTo>
                <a:cubicBezTo>
                  <a:pt x="38" y="34"/>
                  <a:pt x="34" y="36"/>
                  <a:pt x="34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3" y="36"/>
                  <a:pt x="31" y="37"/>
                  <a:pt x="28" y="34"/>
                </a:cubicBezTo>
                <a:cubicBezTo>
                  <a:pt x="25" y="30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9" y="25"/>
                  <a:pt x="27" y="22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1"/>
                  <a:pt x="26" y="20"/>
                  <a:pt x="26" y="20"/>
                </a:cubicBezTo>
                <a:cubicBezTo>
                  <a:pt x="23" y="18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18" y="21"/>
                  <a:pt x="15" y="17"/>
                </a:cubicBezTo>
                <a:cubicBezTo>
                  <a:pt x="12" y="13"/>
                  <a:pt x="13" y="11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7" y="7"/>
                  <a:pt x="14" y="3"/>
                </a:cubicBezTo>
                <a:cubicBezTo>
                  <a:pt x="11" y="0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0" y="32"/>
                  <a:pt x="0" y="32"/>
                  <a:pt x="0" y="32"/>
                </a:cubicBezTo>
                <a:cubicBezTo>
                  <a:pt x="9" y="44"/>
                  <a:pt x="9" y="44"/>
                  <a:pt x="9" y="44"/>
                </a:cubicBezTo>
                <a:cubicBezTo>
                  <a:pt x="40" y="44"/>
                  <a:pt x="40" y="44"/>
                  <a:pt x="40" y="4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3" name="Freeform 247"/>
          <p:cNvSpPr>
            <a:spLocks/>
          </p:cNvSpPr>
          <p:nvPr/>
        </p:nvSpPr>
        <p:spPr bwMode="auto">
          <a:xfrm>
            <a:off x="7994650" y="3997897"/>
            <a:ext cx="82550" cy="125413"/>
          </a:xfrm>
          <a:custGeom>
            <a:avLst/>
            <a:gdLst>
              <a:gd name="T0" fmla="*/ 3 w 37"/>
              <a:gd name="T1" fmla="*/ 20 h 56"/>
              <a:gd name="T2" fmla="*/ 4 w 37"/>
              <a:gd name="T3" fmla="*/ 32 h 56"/>
              <a:gd name="T4" fmla="*/ 29 w 37"/>
              <a:gd name="T5" fmla="*/ 53 h 56"/>
              <a:gd name="T6" fmla="*/ 37 w 37"/>
              <a:gd name="T7" fmla="*/ 55 h 56"/>
              <a:gd name="T8" fmla="*/ 20 w 37"/>
              <a:gd name="T9" fmla="*/ 0 h 56"/>
              <a:gd name="T10" fmla="*/ 3 w 37"/>
              <a:gd name="T11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6">
                <a:moveTo>
                  <a:pt x="3" y="20"/>
                </a:moveTo>
                <a:cubicBezTo>
                  <a:pt x="0" y="24"/>
                  <a:pt x="0" y="29"/>
                  <a:pt x="4" y="32"/>
                </a:cubicBezTo>
                <a:cubicBezTo>
                  <a:pt x="29" y="53"/>
                  <a:pt x="29" y="53"/>
                  <a:pt x="29" y="53"/>
                </a:cubicBezTo>
                <a:cubicBezTo>
                  <a:pt x="31" y="55"/>
                  <a:pt x="34" y="56"/>
                  <a:pt x="37" y="55"/>
                </a:cubicBezTo>
                <a:cubicBezTo>
                  <a:pt x="36" y="46"/>
                  <a:pt x="31" y="22"/>
                  <a:pt x="20" y="0"/>
                </a:cubicBezTo>
                <a:lnTo>
                  <a:pt x="3" y="2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4" name="Freeform 248"/>
          <p:cNvSpPr>
            <a:spLocks/>
          </p:cNvSpPr>
          <p:nvPr/>
        </p:nvSpPr>
        <p:spPr bwMode="auto">
          <a:xfrm>
            <a:off x="8058150" y="3945510"/>
            <a:ext cx="65088" cy="150812"/>
          </a:xfrm>
          <a:custGeom>
            <a:avLst/>
            <a:gdLst>
              <a:gd name="T0" fmla="*/ 0 w 29"/>
              <a:gd name="T1" fmla="*/ 13 h 67"/>
              <a:gd name="T2" fmla="*/ 20 w 29"/>
              <a:gd name="T3" fmla="*/ 67 h 67"/>
              <a:gd name="T4" fmla="*/ 29 w 29"/>
              <a:gd name="T5" fmla="*/ 56 h 67"/>
              <a:gd name="T6" fmla="*/ 12 w 29"/>
              <a:gd name="T7" fmla="*/ 0 h 67"/>
              <a:gd name="T8" fmla="*/ 0 w 29"/>
              <a:gd name="T9" fmla="*/ 13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7">
                <a:moveTo>
                  <a:pt x="0" y="13"/>
                </a:moveTo>
                <a:cubicBezTo>
                  <a:pt x="11" y="33"/>
                  <a:pt x="17" y="54"/>
                  <a:pt x="20" y="67"/>
                </a:cubicBez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lnTo>
                  <a:pt x="0" y="1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5" name="Freeform 249"/>
          <p:cNvSpPr>
            <a:spLocks/>
          </p:cNvSpPr>
          <p:nvPr/>
        </p:nvSpPr>
        <p:spPr bwMode="auto">
          <a:xfrm>
            <a:off x="8150225" y="3869310"/>
            <a:ext cx="82550" cy="120650"/>
          </a:xfrm>
          <a:custGeom>
            <a:avLst/>
            <a:gdLst>
              <a:gd name="T0" fmla="*/ 34 w 37"/>
              <a:gd name="T1" fmla="*/ 36 h 54"/>
              <a:gd name="T2" fmla="*/ 33 w 37"/>
              <a:gd name="T3" fmla="*/ 24 h 54"/>
              <a:gd name="T4" fmla="*/ 8 w 37"/>
              <a:gd name="T5" fmla="*/ 3 h 54"/>
              <a:gd name="T6" fmla="*/ 0 w 37"/>
              <a:gd name="T7" fmla="*/ 1 h 54"/>
              <a:gd name="T8" fmla="*/ 19 w 37"/>
              <a:gd name="T9" fmla="*/ 54 h 54"/>
              <a:gd name="T10" fmla="*/ 34 w 37"/>
              <a:gd name="T11" fmla="*/ 3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4">
                <a:moveTo>
                  <a:pt x="34" y="36"/>
                </a:moveTo>
                <a:cubicBezTo>
                  <a:pt x="37" y="33"/>
                  <a:pt x="36" y="27"/>
                  <a:pt x="33" y="24"/>
                </a:cubicBezTo>
                <a:cubicBezTo>
                  <a:pt x="8" y="3"/>
                  <a:pt x="8" y="3"/>
                  <a:pt x="8" y="3"/>
                </a:cubicBezTo>
                <a:cubicBezTo>
                  <a:pt x="6" y="1"/>
                  <a:pt x="2" y="0"/>
                  <a:pt x="0" y="1"/>
                </a:cubicBezTo>
                <a:cubicBezTo>
                  <a:pt x="11" y="21"/>
                  <a:pt x="16" y="41"/>
                  <a:pt x="19" y="54"/>
                </a:cubicBezTo>
                <a:lnTo>
                  <a:pt x="34" y="3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6" name="Freeform 250"/>
          <p:cNvSpPr>
            <a:spLocks/>
          </p:cNvSpPr>
          <p:nvPr/>
        </p:nvSpPr>
        <p:spPr bwMode="auto">
          <a:xfrm>
            <a:off x="8102600" y="3891535"/>
            <a:ext cx="65088" cy="153987"/>
          </a:xfrm>
          <a:custGeom>
            <a:avLst/>
            <a:gdLst>
              <a:gd name="T0" fmla="*/ 20 w 29"/>
              <a:gd name="T1" fmla="*/ 68 h 68"/>
              <a:gd name="T2" fmla="*/ 29 w 29"/>
              <a:gd name="T3" fmla="*/ 56 h 68"/>
              <a:gd name="T4" fmla="*/ 12 w 29"/>
              <a:gd name="T5" fmla="*/ 0 h 68"/>
              <a:gd name="T6" fmla="*/ 0 w 29"/>
              <a:gd name="T7" fmla="*/ 14 h 68"/>
              <a:gd name="T8" fmla="*/ 20 w 29"/>
              <a:gd name="T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8">
                <a:moveTo>
                  <a:pt x="20" y="68"/>
                </a:move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33"/>
                  <a:pt x="17" y="55"/>
                  <a:pt x="20" y="6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7" name="Freeform 251"/>
          <p:cNvSpPr>
            <a:spLocks/>
          </p:cNvSpPr>
          <p:nvPr/>
        </p:nvSpPr>
        <p:spPr bwMode="auto">
          <a:xfrm>
            <a:off x="8001000" y="4083622"/>
            <a:ext cx="46038" cy="39688"/>
          </a:xfrm>
          <a:custGeom>
            <a:avLst/>
            <a:gdLst>
              <a:gd name="T0" fmla="*/ 2 w 20"/>
              <a:gd name="T1" fmla="*/ 2 h 18"/>
              <a:gd name="T2" fmla="*/ 7 w 20"/>
              <a:gd name="T3" fmla="*/ 2 h 18"/>
              <a:gd name="T4" fmla="*/ 18 w 20"/>
              <a:gd name="T5" fmla="*/ 11 h 18"/>
              <a:gd name="T6" fmla="*/ 19 w 20"/>
              <a:gd name="T7" fmla="*/ 16 h 18"/>
              <a:gd name="T8" fmla="*/ 19 w 20"/>
              <a:gd name="T9" fmla="*/ 16 h 18"/>
              <a:gd name="T10" fmla="*/ 13 w 20"/>
              <a:gd name="T11" fmla="*/ 17 h 18"/>
              <a:gd name="T12" fmla="*/ 2 w 20"/>
              <a:gd name="T13" fmla="*/ 7 h 18"/>
              <a:gd name="T14" fmla="*/ 2 w 20"/>
              <a:gd name="T15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2" y="2"/>
                </a:move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20" y="12"/>
                  <a:pt x="20" y="15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18"/>
                  <a:pt x="15" y="18"/>
                  <a:pt x="13" y="17"/>
                </a:cubicBezTo>
                <a:cubicBezTo>
                  <a:pt x="2" y="7"/>
                  <a:pt x="2" y="7"/>
                  <a:pt x="2" y="7"/>
                </a:cubicBezTo>
                <a:cubicBezTo>
                  <a:pt x="1" y="6"/>
                  <a:pt x="0" y="3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8" name="Freeform 252"/>
          <p:cNvSpPr>
            <a:spLocks/>
          </p:cNvSpPr>
          <p:nvPr/>
        </p:nvSpPr>
        <p:spPr bwMode="auto">
          <a:xfrm>
            <a:off x="7935913" y="4105847"/>
            <a:ext cx="92075" cy="87313"/>
          </a:xfrm>
          <a:custGeom>
            <a:avLst/>
            <a:gdLst>
              <a:gd name="T0" fmla="*/ 3 w 41"/>
              <a:gd name="T1" fmla="*/ 5 h 39"/>
              <a:gd name="T2" fmla="*/ 4 w 41"/>
              <a:gd name="T3" fmla="*/ 11 h 39"/>
              <a:gd name="T4" fmla="*/ 10 w 41"/>
              <a:gd name="T5" fmla="*/ 11 h 39"/>
              <a:gd name="T6" fmla="*/ 10 w 41"/>
              <a:gd name="T7" fmla="*/ 11 h 39"/>
              <a:gd name="T8" fmla="*/ 16 w 41"/>
              <a:gd name="T9" fmla="*/ 12 h 39"/>
              <a:gd name="T10" fmla="*/ 18 w 41"/>
              <a:gd name="T11" fmla="*/ 18 h 39"/>
              <a:gd name="T12" fmla="*/ 18 w 41"/>
              <a:gd name="T13" fmla="*/ 18 h 39"/>
              <a:gd name="T14" fmla="*/ 19 w 41"/>
              <a:gd name="T15" fmla="*/ 23 h 39"/>
              <a:gd name="T16" fmla="*/ 19 w 41"/>
              <a:gd name="T17" fmla="*/ 23 h 39"/>
              <a:gd name="T18" fmla="*/ 20 w 41"/>
              <a:gd name="T19" fmla="*/ 24 h 39"/>
              <a:gd name="T20" fmla="*/ 25 w 41"/>
              <a:gd name="T21" fmla="*/ 24 h 39"/>
              <a:gd name="T22" fmla="*/ 25 w 41"/>
              <a:gd name="T23" fmla="*/ 24 h 39"/>
              <a:gd name="T24" fmla="*/ 31 w 41"/>
              <a:gd name="T25" fmla="*/ 25 h 39"/>
              <a:gd name="T26" fmla="*/ 33 w 41"/>
              <a:gd name="T27" fmla="*/ 30 h 39"/>
              <a:gd name="T28" fmla="*/ 33 w 41"/>
              <a:gd name="T29" fmla="*/ 31 h 39"/>
              <a:gd name="T30" fmla="*/ 34 w 41"/>
              <a:gd name="T31" fmla="*/ 37 h 39"/>
              <a:gd name="T32" fmla="*/ 40 w 41"/>
              <a:gd name="T33" fmla="*/ 36 h 39"/>
              <a:gd name="T34" fmla="*/ 40 w 41"/>
              <a:gd name="T35" fmla="*/ 36 h 39"/>
              <a:gd name="T36" fmla="*/ 41 w 41"/>
              <a:gd name="T37" fmla="*/ 8 h 39"/>
              <a:gd name="T38" fmla="*/ 31 w 41"/>
              <a:gd name="T39" fmla="*/ 0 h 39"/>
              <a:gd name="T40" fmla="*/ 3 w 41"/>
              <a:gd name="T41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" y="5"/>
                </a:moveTo>
                <a:cubicBezTo>
                  <a:pt x="3" y="5"/>
                  <a:pt x="0" y="8"/>
                  <a:pt x="4" y="11"/>
                </a:cubicBezTo>
                <a:cubicBezTo>
                  <a:pt x="7" y="14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3" y="10"/>
                  <a:pt x="16" y="12"/>
                </a:cubicBezTo>
                <a:cubicBezTo>
                  <a:pt x="19" y="15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6" y="20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0" y="24"/>
                  <a:pt x="20" y="24"/>
                </a:cubicBezTo>
                <a:cubicBezTo>
                  <a:pt x="23" y="25"/>
                  <a:pt x="25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7" y="22"/>
                  <a:pt x="31" y="25"/>
                </a:cubicBezTo>
                <a:cubicBezTo>
                  <a:pt x="34" y="27"/>
                  <a:pt x="33" y="30"/>
                  <a:pt x="33" y="30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0" y="34"/>
                  <a:pt x="34" y="37"/>
                </a:cubicBezTo>
                <a:cubicBezTo>
                  <a:pt x="37" y="39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8"/>
                  <a:pt x="41" y="8"/>
                  <a:pt x="41" y="8"/>
                </a:cubicBezTo>
                <a:cubicBezTo>
                  <a:pt x="31" y="0"/>
                  <a:pt x="31" y="0"/>
                  <a:pt x="31" y="0"/>
                </a:cubicBezTo>
                <a:cubicBezTo>
                  <a:pt x="3" y="5"/>
                  <a:pt x="3" y="5"/>
                  <a:pt x="3" y="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9" name="Freeform 253"/>
          <p:cNvSpPr>
            <a:spLocks/>
          </p:cNvSpPr>
          <p:nvPr/>
        </p:nvSpPr>
        <p:spPr bwMode="auto">
          <a:xfrm>
            <a:off x="8186738" y="3869310"/>
            <a:ext cx="44450" cy="39687"/>
          </a:xfrm>
          <a:custGeom>
            <a:avLst/>
            <a:gdLst>
              <a:gd name="T0" fmla="*/ 18 w 20"/>
              <a:gd name="T1" fmla="*/ 16 h 18"/>
              <a:gd name="T2" fmla="*/ 13 w 20"/>
              <a:gd name="T3" fmla="*/ 16 h 18"/>
              <a:gd name="T4" fmla="*/ 2 w 20"/>
              <a:gd name="T5" fmla="*/ 7 h 18"/>
              <a:gd name="T6" fmla="*/ 1 w 20"/>
              <a:gd name="T7" fmla="*/ 2 h 18"/>
              <a:gd name="T8" fmla="*/ 1 w 20"/>
              <a:gd name="T9" fmla="*/ 2 h 18"/>
              <a:gd name="T10" fmla="*/ 7 w 20"/>
              <a:gd name="T11" fmla="*/ 2 h 18"/>
              <a:gd name="T12" fmla="*/ 18 w 20"/>
              <a:gd name="T13" fmla="*/ 11 h 18"/>
              <a:gd name="T14" fmla="*/ 18 w 20"/>
              <a:gd name="T15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18" y="16"/>
                </a:moveTo>
                <a:cubicBezTo>
                  <a:pt x="17" y="18"/>
                  <a:pt x="15" y="18"/>
                  <a:pt x="13" y="16"/>
                </a:cubicBezTo>
                <a:cubicBezTo>
                  <a:pt x="2" y="7"/>
                  <a:pt x="2" y="7"/>
                  <a:pt x="2" y="7"/>
                </a:cubicBezTo>
                <a:cubicBezTo>
                  <a:pt x="0" y="6"/>
                  <a:pt x="0" y="3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19" y="12"/>
                  <a:pt x="20" y="15"/>
                  <a:pt x="18" y="1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0" name="Freeform 254"/>
          <p:cNvSpPr>
            <a:spLocks/>
          </p:cNvSpPr>
          <p:nvPr/>
        </p:nvSpPr>
        <p:spPr bwMode="auto">
          <a:xfrm>
            <a:off x="8204200" y="3799460"/>
            <a:ext cx="92075" cy="87312"/>
          </a:xfrm>
          <a:custGeom>
            <a:avLst/>
            <a:gdLst>
              <a:gd name="T0" fmla="*/ 38 w 41"/>
              <a:gd name="T1" fmla="*/ 34 h 39"/>
              <a:gd name="T2" fmla="*/ 37 w 41"/>
              <a:gd name="T3" fmla="*/ 28 h 39"/>
              <a:gd name="T4" fmla="*/ 31 w 41"/>
              <a:gd name="T5" fmla="*/ 28 h 39"/>
              <a:gd name="T6" fmla="*/ 31 w 41"/>
              <a:gd name="T7" fmla="*/ 28 h 39"/>
              <a:gd name="T8" fmla="*/ 25 w 41"/>
              <a:gd name="T9" fmla="*/ 27 h 39"/>
              <a:gd name="T10" fmla="*/ 23 w 41"/>
              <a:gd name="T11" fmla="*/ 21 h 39"/>
              <a:gd name="T12" fmla="*/ 23 w 41"/>
              <a:gd name="T13" fmla="*/ 21 h 39"/>
              <a:gd name="T14" fmla="*/ 23 w 41"/>
              <a:gd name="T15" fmla="*/ 16 h 39"/>
              <a:gd name="T16" fmla="*/ 22 w 41"/>
              <a:gd name="T17" fmla="*/ 16 h 39"/>
              <a:gd name="T18" fmla="*/ 21 w 41"/>
              <a:gd name="T19" fmla="*/ 15 h 39"/>
              <a:gd name="T20" fmla="*/ 16 w 41"/>
              <a:gd name="T21" fmla="*/ 15 h 39"/>
              <a:gd name="T22" fmla="*/ 16 w 41"/>
              <a:gd name="T23" fmla="*/ 15 h 39"/>
              <a:gd name="T24" fmla="*/ 10 w 41"/>
              <a:gd name="T25" fmla="*/ 14 h 39"/>
              <a:gd name="T26" fmla="*/ 8 w 41"/>
              <a:gd name="T27" fmla="*/ 9 h 39"/>
              <a:gd name="T28" fmla="*/ 8 w 41"/>
              <a:gd name="T29" fmla="*/ 8 h 39"/>
              <a:gd name="T30" fmla="*/ 7 w 41"/>
              <a:gd name="T31" fmla="*/ 3 h 39"/>
              <a:gd name="T32" fmla="*/ 1 w 41"/>
              <a:gd name="T33" fmla="*/ 3 h 39"/>
              <a:gd name="T34" fmla="*/ 1 w 41"/>
              <a:gd name="T35" fmla="*/ 3 h 39"/>
              <a:gd name="T36" fmla="*/ 0 w 41"/>
              <a:gd name="T37" fmla="*/ 31 h 39"/>
              <a:gd name="T38" fmla="*/ 10 w 41"/>
              <a:gd name="T39" fmla="*/ 39 h 39"/>
              <a:gd name="T40" fmla="*/ 38 w 41"/>
              <a:gd name="T41" fmla="*/ 34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8" y="34"/>
                </a:moveTo>
                <a:cubicBezTo>
                  <a:pt x="38" y="34"/>
                  <a:pt x="41" y="31"/>
                  <a:pt x="37" y="28"/>
                </a:cubicBezTo>
                <a:cubicBezTo>
                  <a:pt x="34" y="25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28" y="29"/>
                  <a:pt x="25" y="27"/>
                </a:cubicBezTo>
                <a:cubicBezTo>
                  <a:pt x="22" y="24"/>
                  <a:pt x="23" y="21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25" y="19"/>
                  <a:pt x="23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5"/>
                  <a:pt x="21" y="15"/>
                </a:cubicBezTo>
                <a:cubicBezTo>
                  <a:pt x="18" y="14"/>
                  <a:pt x="17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4" y="17"/>
                  <a:pt x="10" y="14"/>
                </a:cubicBezTo>
                <a:cubicBezTo>
                  <a:pt x="7" y="12"/>
                  <a:pt x="8" y="9"/>
                  <a:pt x="8" y="9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11" y="5"/>
                  <a:pt x="7" y="3"/>
                </a:cubicBezTo>
                <a:cubicBezTo>
                  <a:pt x="4" y="0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39"/>
                  <a:pt x="10" y="39"/>
                  <a:pt x="10" y="39"/>
                </a:cubicBezTo>
                <a:cubicBezTo>
                  <a:pt x="38" y="34"/>
                  <a:pt x="38" y="34"/>
                  <a:pt x="38" y="3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1" name="Freeform 255"/>
          <p:cNvSpPr>
            <a:spLocks noEditPoints="1"/>
          </p:cNvSpPr>
          <p:nvPr/>
        </p:nvSpPr>
        <p:spPr bwMode="auto">
          <a:xfrm>
            <a:off x="855663" y="4353497"/>
            <a:ext cx="327025" cy="444500"/>
          </a:xfrm>
          <a:custGeom>
            <a:avLst/>
            <a:gdLst>
              <a:gd name="T0" fmla="*/ 37 w 145"/>
              <a:gd name="T1" fmla="*/ 57 h 197"/>
              <a:gd name="T2" fmla="*/ 38 w 145"/>
              <a:gd name="T3" fmla="*/ 59 h 197"/>
              <a:gd name="T4" fmla="*/ 39 w 145"/>
              <a:gd name="T5" fmla="*/ 60 h 197"/>
              <a:gd name="T6" fmla="*/ 40 w 145"/>
              <a:gd name="T7" fmla="*/ 63 h 197"/>
              <a:gd name="T8" fmla="*/ 7 w 145"/>
              <a:gd name="T9" fmla="*/ 93 h 197"/>
              <a:gd name="T10" fmla="*/ 1 w 145"/>
              <a:gd name="T11" fmla="*/ 115 h 197"/>
              <a:gd name="T12" fmla="*/ 20 w 145"/>
              <a:gd name="T13" fmla="*/ 126 h 197"/>
              <a:gd name="T14" fmla="*/ 39 w 145"/>
              <a:gd name="T15" fmla="*/ 119 h 197"/>
              <a:gd name="T16" fmla="*/ 20 w 145"/>
              <a:gd name="T17" fmla="*/ 166 h 197"/>
              <a:gd name="T18" fmla="*/ 29 w 145"/>
              <a:gd name="T19" fmla="*/ 192 h 197"/>
              <a:gd name="T20" fmla="*/ 55 w 145"/>
              <a:gd name="T21" fmla="*/ 182 h 197"/>
              <a:gd name="T22" fmla="*/ 71 w 145"/>
              <a:gd name="T23" fmla="*/ 154 h 197"/>
              <a:gd name="T24" fmla="*/ 87 w 145"/>
              <a:gd name="T25" fmla="*/ 182 h 197"/>
              <a:gd name="T26" fmla="*/ 113 w 145"/>
              <a:gd name="T27" fmla="*/ 192 h 197"/>
              <a:gd name="T28" fmla="*/ 123 w 145"/>
              <a:gd name="T29" fmla="*/ 167 h 197"/>
              <a:gd name="T30" fmla="*/ 103 w 145"/>
              <a:gd name="T31" fmla="*/ 119 h 197"/>
              <a:gd name="T32" fmla="*/ 122 w 145"/>
              <a:gd name="T33" fmla="*/ 126 h 197"/>
              <a:gd name="T34" fmla="*/ 141 w 145"/>
              <a:gd name="T35" fmla="*/ 115 h 197"/>
              <a:gd name="T36" fmla="*/ 135 w 145"/>
              <a:gd name="T37" fmla="*/ 93 h 197"/>
              <a:gd name="T38" fmla="*/ 98 w 145"/>
              <a:gd name="T39" fmla="*/ 63 h 197"/>
              <a:gd name="T40" fmla="*/ 108 w 145"/>
              <a:gd name="T41" fmla="*/ 38 h 197"/>
              <a:gd name="T42" fmla="*/ 32 w 145"/>
              <a:gd name="T43" fmla="*/ 38 h 197"/>
              <a:gd name="T44" fmla="*/ 11 w 145"/>
              <a:gd name="T45" fmla="*/ 98 h 197"/>
              <a:gd name="T46" fmla="*/ 45 w 145"/>
              <a:gd name="T47" fmla="*/ 58 h 197"/>
              <a:gd name="T48" fmla="*/ 44 w 145"/>
              <a:gd name="T49" fmla="*/ 56 h 197"/>
              <a:gd name="T50" fmla="*/ 42 w 145"/>
              <a:gd name="T51" fmla="*/ 54 h 197"/>
              <a:gd name="T52" fmla="*/ 70 w 145"/>
              <a:gd name="T53" fmla="*/ 7 h 197"/>
              <a:gd name="T54" fmla="*/ 94 w 145"/>
              <a:gd name="T55" fmla="*/ 58 h 197"/>
              <a:gd name="T56" fmla="*/ 93 w 145"/>
              <a:gd name="T57" fmla="*/ 60 h 197"/>
              <a:gd name="T58" fmla="*/ 131 w 145"/>
              <a:gd name="T59" fmla="*/ 98 h 197"/>
              <a:gd name="T60" fmla="*/ 135 w 145"/>
              <a:gd name="T61" fmla="*/ 112 h 197"/>
              <a:gd name="T62" fmla="*/ 110 w 145"/>
              <a:gd name="T63" fmla="*/ 113 h 197"/>
              <a:gd name="T64" fmla="*/ 97 w 145"/>
              <a:gd name="T65" fmla="*/ 128 h 197"/>
              <a:gd name="T66" fmla="*/ 117 w 145"/>
              <a:gd name="T67" fmla="*/ 181 h 197"/>
              <a:gd name="T68" fmla="*/ 93 w 145"/>
              <a:gd name="T69" fmla="*/ 179 h 197"/>
              <a:gd name="T70" fmla="*/ 71 w 145"/>
              <a:gd name="T71" fmla="*/ 147 h 197"/>
              <a:gd name="T72" fmla="*/ 59 w 145"/>
              <a:gd name="T73" fmla="*/ 154 h 197"/>
              <a:gd name="T74" fmla="*/ 31 w 145"/>
              <a:gd name="T75" fmla="*/ 186 h 197"/>
              <a:gd name="T76" fmla="*/ 26 w 145"/>
              <a:gd name="T77" fmla="*/ 169 h 197"/>
              <a:gd name="T78" fmla="*/ 44 w 145"/>
              <a:gd name="T79" fmla="*/ 115 h 197"/>
              <a:gd name="T80" fmla="*/ 18 w 145"/>
              <a:gd name="T81" fmla="*/ 11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" h="197">
                <a:moveTo>
                  <a:pt x="32" y="38"/>
                </a:moveTo>
                <a:cubicBezTo>
                  <a:pt x="32" y="45"/>
                  <a:pt x="34" y="51"/>
                  <a:pt x="37" y="57"/>
                </a:cubicBezTo>
                <a:cubicBezTo>
                  <a:pt x="37" y="57"/>
                  <a:pt x="36" y="56"/>
                  <a:pt x="36" y="56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60"/>
                  <a:pt x="39" y="60"/>
                  <a:pt x="39" y="60"/>
                </a:cubicBezTo>
                <a:cubicBezTo>
                  <a:pt x="39" y="60"/>
                  <a:pt x="39" y="60"/>
                  <a:pt x="39" y="60"/>
                </a:cubicBezTo>
                <a:cubicBezTo>
                  <a:pt x="39" y="60"/>
                  <a:pt x="40" y="61"/>
                  <a:pt x="40" y="61"/>
                </a:cubicBezTo>
                <a:cubicBezTo>
                  <a:pt x="40" y="62"/>
                  <a:pt x="40" y="63"/>
                  <a:pt x="40" y="63"/>
                </a:cubicBezTo>
                <a:cubicBezTo>
                  <a:pt x="40" y="65"/>
                  <a:pt x="39" y="67"/>
                  <a:pt x="37" y="70"/>
                </a:cubicBezTo>
                <a:cubicBezTo>
                  <a:pt x="37" y="70"/>
                  <a:pt x="7" y="93"/>
                  <a:pt x="7" y="93"/>
                </a:cubicBezTo>
                <a:cubicBezTo>
                  <a:pt x="4" y="95"/>
                  <a:pt x="0" y="101"/>
                  <a:pt x="0" y="108"/>
                </a:cubicBezTo>
                <a:cubicBezTo>
                  <a:pt x="0" y="110"/>
                  <a:pt x="0" y="112"/>
                  <a:pt x="1" y="115"/>
                </a:cubicBezTo>
                <a:cubicBezTo>
                  <a:pt x="6" y="126"/>
                  <a:pt x="15" y="127"/>
                  <a:pt x="19" y="126"/>
                </a:cubicBezTo>
                <a:cubicBezTo>
                  <a:pt x="20" y="126"/>
                  <a:pt x="20" y="126"/>
                  <a:pt x="20" y="126"/>
                </a:cubicBezTo>
                <a:cubicBezTo>
                  <a:pt x="35" y="119"/>
                  <a:pt x="35" y="119"/>
                  <a:pt x="35" y="119"/>
                </a:cubicBezTo>
                <a:cubicBezTo>
                  <a:pt x="36" y="119"/>
                  <a:pt x="38" y="118"/>
                  <a:pt x="39" y="119"/>
                </a:cubicBezTo>
                <a:cubicBezTo>
                  <a:pt x="40" y="120"/>
                  <a:pt x="40" y="122"/>
                  <a:pt x="39" y="126"/>
                </a:cubicBezTo>
                <a:cubicBezTo>
                  <a:pt x="36" y="137"/>
                  <a:pt x="20" y="166"/>
                  <a:pt x="20" y="166"/>
                </a:cubicBezTo>
                <a:cubicBezTo>
                  <a:pt x="19" y="167"/>
                  <a:pt x="16" y="176"/>
                  <a:pt x="19" y="183"/>
                </a:cubicBezTo>
                <a:cubicBezTo>
                  <a:pt x="21" y="187"/>
                  <a:pt x="24" y="190"/>
                  <a:pt x="29" y="192"/>
                </a:cubicBezTo>
                <a:cubicBezTo>
                  <a:pt x="43" y="197"/>
                  <a:pt x="50" y="189"/>
                  <a:pt x="54" y="182"/>
                </a:cubicBezTo>
                <a:cubicBezTo>
                  <a:pt x="54" y="182"/>
                  <a:pt x="55" y="182"/>
                  <a:pt x="55" y="182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65" y="156"/>
                  <a:pt x="66" y="154"/>
                  <a:pt x="71" y="154"/>
                </a:cubicBezTo>
                <a:cubicBezTo>
                  <a:pt x="76" y="154"/>
                  <a:pt x="77" y="156"/>
                  <a:pt x="77" y="156"/>
                </a:cubicBezTo>
                <a:cubicBezTo>
                  <a:pt x="87" y="182"/>
                  <a:pt x="87" y="182"/>
                  <a:pt x="87" y="182"/>
                </a:cubicBezTo>
                <a:cubicBezTo>
                  <a:pt x="87" y="182"/>
                  <a:pt x="88" y="182"/>
                  <a:pt x="88" y="182"/>
                </a:cubicBezTo>
                <a:cubicBezTo>
                  <a:pt x="92" y="189"/>
                  <a:pt x="99" y="197"/>
                  <a:pt x="113" y="192"/>
                </a:cubicBezTo>
                <a:cubicBezTo>
                  <a:pt x="118" y="190"/>
                  <a:pt x="121" y="187"/>
                  <a:pt x="123" y="183"/>
                </a:cubicBezTo>
                <a:cubicBezTo>
                  <a:pt x="126" y="176"/>
                  <a:pt x="123" y="167"/>
                  <a:pt x="123" y="167"/>
                </a:cubicBezTo>
                <a:cubicBezTo>
                  <a:pt x="122" y="166"/>
                  <a:pt x="106" y="137"/>
                  <a:pt x="103" y="126"/>
                </a:cubicBezTo>
                <a:cubicBezTo>
                  <a:pt x="102" y="122"/>
                  <a:pt x="102" y="120"/>
                  <a:pt x="103" y="119"/>
                </a:cubicBezTo>
                <a:cubicBezTo>
                  <a:pt x="104" y="118"/>
                  <a:pt x="106" y="119"/>
                  <a:pt x="108" y="119"/>
                </a:cubicBezTo>
                <a:cubicBezTo>
                  <a:pt x="122" y="126"/>
                  <a:pt x="122" y="126"/>
                  <a:pt x="122" y="126"/>
                </a:cubicBezTo>
                <a:cubicBezTo>
                  <a:pt x="122" y="126"/>
                  <a:pt x="122" y="126"/>
                  <a:pt x="123" y="126"/>
                </a:cubicBezTo>
                <a:cubicBezTo>
                  <a:pt x="127" y="127"/>
                  <a:pt x="136" y="126"/>
                  <a:pt x="141" y="115"/>
                </a:cubicBezTo>
                <a:cubicBezTo>
                  <a:pt x="145" y="104"/>
                  <a:pt x="139" y="96"/>
                  <a:pt x="135" y="93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99" y="65"/>
                  <a:pt x="99" y="65"/>
                  <a:pt x="99" y="65"/>
                </a:cubicBezTo>
                <a:cubicBezTo>
                  <a:pt x="98" y="64"/>
                  <a:pt x="98" y="63"/>
                  <a:pt x="98" y="63"/>
                </a:cubicBezTo>
                <a:cubicBezTo>
                  <a:pt x="98" y="63"/>
                  <a:pt x="99" y="63"/>
                  <a:pt x="99" y="62"/>
                </a:cubicBezTo>
                <a:cubicBezTo>
                  <a:pt x="105" y="55"/>
                  <a:pt x="108" y="47"/>
                  <a:pt x="108" y="38"/>
                </a:cubicBezTo>
                <a:cubicBezTo>
                  <a:pt x="108" y="17"/>
                  <a:pt x="91" y="0"/>
                  <a:pt x="70" y="0"/>
                </a:cubicBezTo>
                <a:cubicBezTo>
                  <a:pt x="49" y="0"/>
                  <a:pt x="32" y="17"/>
                  <a:pt x="32" y="38"/>
                </a:cubicBezTo>
                <a:close/>
                <a:moveTo>
                  <a:pt x="7" y="112"/>
                </a:moveTo>
                <a:cubicBezTo>
                  <a:pt x="4" y="104"/>
                  <a:pt x="11" y="99"/>
                  <a:pt x="11" y="98"/>
                </a:cubicBezTo>
                <a:cubicBezTo>
                  <a:pt x="11" y="98"/>
                  <a:pt x="41" y="75"/>
                  <a:pt x="41" y="75"/>
                </a:cubicBezTo>
                <a:cubicBezTo>
                  <a:pt x="49" y="67"/>
                  <a:pt x="47" y="60"/>
                  <a:pt x="45" y="58"/>
                </a:cubicBezTo>
                <a:cubicBezTo>
                  <a:pt x="45" y="57"/>
                  <a:pt x="44" y="56"/>
                  <a:pt x="44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4"/>
                  <a:pt x="42" y="54"/>
                </a:cubicBezTo>
                <a:cubicBezTo>
                  <a:pt x="40" y="49"/>
                  <a:pt x="38" y="44"/>
                  <a:pt x="38" y="38"/>
                </a:cubicBezTo>
                <a:cubicBezTo>
                  <a:pt x="38" y="21"/>
                  <a:pt x="52" y="7"/>
                  <a:pt x="70" y="7"/>
                </a:cubicBezTo>
                <a:cubicBezTo>
                  <a:pt x="87" y="7"/>
                  <a:pt x="101" y="21"/>
                  <a:pt x="101" y="38"/>
                </a:cubicBezTo>
                <a:cubicBezTo>
                  <a:pt x="101" y="46"/>
                  <a:pt x="99" y="52"/>
                  <a:pt x="94" y="58"/>
                </a:cubicBezTo>
                <a:cubicBezTo>
                  <a:pt x="94" y="58"/>
                  <a:pt x="93" y="59"/>
                  <a:pt x="93" y="59"/>
                </a:cubicBezTo>
                <a:cubicBezTo>
                  <a:pt x="93" y="60"/>
                  <a:pt x="93" y="60"/>
                  <a:pt x="93" y="60"/>
                </a:cubicBezTo>
                <a:cubicBezTo>
                  <a:pt x="91" y="62"/>
                  <a:pt x="90" y="65"/>
                  <a:pt x="95" y="70"/>
                </a:cubicBezTo>
                <a:cubicBezTo>
                  <a:pt x="95" y="70"/>
                  <a:pt x="131" y="98"/>
                  <a:pt x="131" y="9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1" y="99"/>
                  <a:pt x="138" y="104"/>
                  <a:pt x="135" y="112"/>
                </a:cubicBezTo>
                <a:cubicBezTo>
                  <a:pt x="131" y="120"/>
                  <a:pt x="125" y="120"/>
                  <a:pt x="124" y="119"/>
                </a:cubicBezTo>
                <a:cubicBezTo>
                  <a:pt x="123" y="119"/>
                  <a:pt x="110" y="113"/>
                  <a:pt x="110" y="113"/>
                </a:cubicBezTo>
                <a:cubicBezTo>
                  <a:pt x="109" y="113"/>
                  <a:pt x="102" y="111"/>
                  <a:pt x="98" y="115"/>
                </a:cubicBezTo>
                <a:cubicBezTo>
                  <a:pt x="95" y="117"/>
                  <a:pt x="95" y="122"/>
                  <a:pt x="97" y="128"/>
                </a:cubicBezTo>
                <a:cubicBezTo>
                  <a:pt x="100" y="139"/>
                  <a:pt x="116" y="168"/>
                  <a:pt x="117" y="169"/>
                </a:cubicBezTo>
                <a:cubicBezTo>
                  <a:pt x="117" y="169"/>
                  <a:pt x="119" y="176"/>
                  <a:pt x="117" y="181"/>
                </a:cubicBezTo>
                <a:cubicBezTo>
                  <a:pt x="116" y="183"/>
                  <a:pt x="114" y="185"/>
                  <a:pt x="111" y="186"/>
                </a:cubicBezTo>
                <a:cubicBezTo>
                  <a:pt x="102" y="189"/>
                  <a:pt x="98" y="186"/>
                  <a:pt x="93" y="179"/>
                </a:cubicBezTo>
                <a:cubicBezTo>
                  <a:pt x="93" y="178"/>
                  <a:pt x="83" y="154"/>
                  <a:pt x="83" y="154"/>
                </a:cubicBezTo>
                <a:cubicBezTo>
                  <a:pt x="83" y="154"/>
                  <a:pt x="81" y="148"/>
                  <a:pt x="71" y="147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61" y="148"/>
                  <a:pt x="59" y="154"/>
                  <a:pt x="59" y="154"/>
                </a:cubicBezTo>
                <a:cubicBezTo>
                  <a:pt x="59" y="154"/>
                  <a:pt x="49" y="178"/>
                  <a:pt x="49" y="179"/>
                </a:cubicBezTo>
                <a:cubicBezTo>
                  <a:pt x="44" y="186"/>
                  <a:pt x="40" y="189"/>
                  <a:pt x="31" y="186"/>
                </a:cubicBezTo>
                <a:cubicBezTo>
                  <a:pt x="28" y="185"/>
                  <a:pt x="26" y="183"/>
                  <a:pt x="25" y="181"/>
                </a:cubicBezTo>
                <a:cubicBezTo>
                  <a:pt x="23" y="176"/>
                  <a:pt x="25" y="169"/>
                  <a:pt x="26" y="169"/>
                </a:cubicBezTo>
                <a:cubicBezTo>
                  <a:pt x="26" y="168"/>
                  <a:pt x="42" y="139"/>
                  <a:pt x="45" y="128"/>
                </a:cubicBezTo>
                <a:cubicBezTo>
                  <a:pt x="47" y="122"/>
                  <a:pt x="47" y="117"/>
                  <a:pt x="44" y="115"/>
                </a:cubicBezTo>
                <a:cubicBezTo>
                  <a:pt x="40" y="111"/>
                  <a:pt x="33" y="113"/>
                  <a:pt x="32" y="113"/>
                </a:cubicBezTo>
                <a:cubicBezTo>
                  <a:pt x="32" y="113"/>
                  <a:pt x="19" y="119"/>
                  <a:pt x="18" y="119"/>
                </a:cubicBezTo>
                <a:cubicBezTo>
                  <a:pt x="17" y="120"/>
                  <a:pt x="11" y="120"/>
                  <a:pt x="7" y="11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2" name="Oval 256"/>
          <p:cNvSpPr>
            <a:spLocks noChangeArrowheads="1"/>
          </p:cNvSpPr>
          <p:nvPr/>
        </p:nvSpPr>
        <p:spPr bwMode="auto">
          <a:xfrm>
            <a:off x="969963" y="4415410"/>
            <a:ext cx="26987" cy="269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3" name="Oval 257"/>
          <p:cNvSpPr>
            <a:spLocks noChangeArrowheads="1"/>
          </p:cNvSpPr>
          <p:nvPr/>
        </p:nvSpPr>
        <p:spPr bwMode="auto">
          <a:xfrm>
            <a:off x="1025525" y="4415410"/>
            <a:ext cx="26988" cy="269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4" name="Oval 258"/>
          <p:cNvSpPr>
            <a:spLocks noChangeArrowheads="1"/>
          </p:cNvSpPr>
          <p:nvPr/>
        </p:nvSpPr>
        <p:spPr bwMode="auto">
          <a:xfrm>
            <a:off x="998538" y="4524947"/>
            <a:ext cx="26987" cy="269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5" name="Oval 259"/>
          <p:cNvSpPr>
            <a:spLocks noChangeArrowheads="1"/>
          </p:cNvSpPr>
          <p:nvPr/>
        </p:nvSpPr>
        <p:spPr bwMode="auto">
          <a:xfrm>
            <a:off x="998538" y="4577335"/>
            <a:ext cx="26987" cy="269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6" name="Oval 260"/>
          <p:cNvSpPr>
            <a:spLocks noChangeArrowheads="1"/>
          </p:cNvSpPr>
          <p:nvPr/>
        </p:nvSpPr>
        <p:spPr bwMode="auto">
          <a:xfrm>
            <a:off x="998538" y="4624960"/>
            <a:ext cx="26987" cy="269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7" name="Freeform 261"/>
          <p:cNvSpPr>
            <a:spLocks/>
          </p:cNvSpPr>
          <p:nvPr/>
        </p:nvSpPr>
        <p:spPr bwMode="auto">
          <a:xfrm>
            <a:off x="976313" y="4469385"/>
            <a:ext cx="71437" cy="26987"/>
          </a:xfrm>
          <a:custGeom>
            <a:avLst/>
            <a:gdLst>
              <a:gd name="T0" fmla="*/ 28 w 32"/>
              <a:gd name="T1" fmla="*/ 0 h 12"/>
              <a:gd name="T2" fmla="*/ 4 w 32"/>
              <a:gd name="T3" fmla="*/ 1 h 12"/>
              <a:gd name="T4" fmla="*/ 1 w 32"/>
              <a:gd name="T5" fmla="*/ 0 h 12"/>
              <a:gd name="T6" fmla="*/ 1 w 32"/>
              <a:gd name="T7" fmla="*/ 3 h 12"/>
              <a:gd name="T8" fmla="*/ 15 w 32"/>
              <a:gd name="T9" fmla="*/ 10 h 12"/>
              <a:gd name="T10" fmla="*/ 31 w 32"/>
              <a:gd name="T11" fmla="*/ 4 h 12"/>
              <a:gd name="T12" fmla="*/ 31 w 32"/>
              <a:gd name="T13" fmla="*/ 1 h 12"/>
              <a:gd name="T14" fmla="*/ 28 w 32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12">
                <a:moveTo>
                  <a:pt x="28" y="0"/>
                </a:moveTo>
                <a:cubicBezTo>
                  <a:pt x="15" y="12"/>
                  <a:pt x="4" y="1"/>
                  <a:pt x="4" y="1"/>
                </a:cubicBezTo>
                <a:cubicBezTo>
                  <a:pt x="3" y="0"/>
                  <a:pt x="2" y="0"/>
                  <a:pt x="1" y="0"/>
                </a:cubicBezTo>
                <a:cubicBezTo>
                  <a:pt x="0" y="1"/>
                  <a:pt x="0" y="3"/>
                  <a:pt x="1" y="3"/>
                </a:cubicBezTo>
                <a:cubicBezTo>
                  <a:pt x="1" y="4"/>
                  <a:pt x="7" y="10"/>
                  <a:pt x="15" y="10"/>
                </a:cubicBezTo>
                <a:cubicBezTo>
                  <a:pt x="21" y="10"/>
                  <a:pt x="26" y="8"/>
                  <a:pt x="31" y="4"/>
                </a:cubicBezTo>
                <a:cubicBezTo>
                  <a:pt x="32" y="3"/>
                  <a:pt x="32" y="1"/>
                  <a:pt x="31" y="1"/>
                </a:cubicBezTo>
                <a:cubicBezTo>
                  <a:pt x="30" y="0"/>
                  <a:pt x="29" y="0"/>
                  <a:pt x="28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8" name="Freeform 262"/>
          <p:cNvSpPr>
            <a:spLocks/>
          </p:cNvSpPr>
          <p:nvPr/>
        </p:nvSpPr>
        <p:spPr bwMode="auto">
          <a:xfrm>
            <a:off x="1557338" y="4401122"/>
            <a:ext cx="234950" cy="139700"/>
          </a:xfrm>
          <a:custGeom>
            <a:avLst/>
            <a:gdLst>
              <a:gd name="T0" fmla="*/ 104 w 104"/>
              <a:gd name="T1" fmla="*/ 54 h 62"/>
              <a:gd name="T2" fmla="*/ 73 w 104"/>
              <a:gd name="T3" fmla="*/ 21 h 62"/>
              <a:gd name="T4" fmla="*/ 73 w 104"/>
              <a:gd name="T5" fmla="*/ 21 h 62"/>
              <a:gd name="T6" fmla="*/ 53 w 104"/>
              <a:gd name="T7" fmla="*/ 0 h 62"/>
              <a:gd name="T8" fmla="*/ 32 w 104"/>
              <a:gd name="T9" fmla="*/ 21 h 62"/>
              <a:gd name="T10" fmla="*/ 0 w 104"/>
              <a:gd name="T11" fmla="*/ 54 h 62"/>
              <a:gd name="T12" fmla="*/ 0 w 104"/>
              <a:gd name="T13" fmla="*/ 62 h 62"/>
              <a:gd name="T14" fmla="*/ 104 w 104"/>
              <a:gd name="T15" fmla="*/ 62 h 62"/>
              <a:gd name="T16" fmla="*/ 104 w 104"/>
              <a:gd name="T17" fmla="*/ 5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" h="62">
                <a:moveTo>
                  <a:pt x="104" y="54"/>
                </a:moveTo>
                <a:cubicBezTo>
                  <a:pt x="104" y="36"/>
                  <a:pt x="87" y="26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10"/>
                  <a:pt x="64" y="0"/>
                  <a:pt x="53" y="0"/>
                </a:cubicBezTo>
                <a:cubicBezTo>
                  <a:pt x="41" y="0"/>
                  <a:pt x="32" y="9"/>
                  <a:pt x="32" y="21"/>
                </a:cubicBezTo>
                <a:cubicBezTo>
                  <a:pt x="18" y="26"/>
                  <a:pt x="0" y="35"/>
                  <a:pt x="0" y="54"/>
                </a:cubicBezTo>
                <a:cubicBezTo>
                  <a:pt x="0" y="57"/>
                  <a:pt x="0" y="60"/>
                  <a:pt x="0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4" y="60"/>
                  <a:pt x="104" y="57"/>
                  <a:pt x="104" y="5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9" name="Freeform 263"/>
          <p:cNvSpPr>
            <a:spLocks/>
          </p:cNvSpPr>
          <p:nvPr/>
        </p:nvSpPr>
        <p:spPr bwMode="auto">
          <a:xfrm>
            <a:off x="1495425" y="4618610"/>
            <a:ext cx="360363" cy="161925"/>
          </a:xfrm>
          <a:custGeom>
            <a:avLst/>
            <a:gdLst>
              <a:gd name="T0" fmla="*/ 154 w 160"/>
              <a:gd name="T1" fmla="*/ 41 h 72"/>
              <a:gd name="T2" fmla="*/ 132 w 160"/>
              <a:gd name="T3" fmla="*/ 14 h 72"/>
              <a:gd name="T4" fmla="*/ 132 w 160"/>
              <a:gd name="T5" fmla="*/ 0 h 72"/>
              <a:gd name="T6" fmla="*/ 28 w 160"/>
              <a:gd name="T7" fmla="*/ 0 h 72"/>
              <a:gd name="T8" fmla="*/ 28 w 160"/>
              <a:gd name="T9" fmla="*/ 14 h 72"/>
              <a:gd name="T10" fmla="*/ 6 w 160"/>
              <a:gd name="T11" fmla="*/ 41 h 72"/>
              <a:gd name="T12" fmla="*/ 0 w 160"/>
              <a:gd name="T13" fmla="*/ 47 h 72"/>
              <a:gd name="T14" fmla="*/ 6 w 160"/>
              <a:gd name="T15" fmla="*/ 52 h 72"/>
              <a:gd name="T16" fmla="*/ 51 w 160"/>
              <a:gd name="T17" fmla="*/ 52 h 72"/>
              <a:gd name="T18" fmla="*/ 80 w 160"/>
              <a:gd name="T19" fmla="*/ 72 h 72"/>
              <a:gd name="T20" fmla="*/ 109 w 160"/>
              <a:gd name="T21" fmla="*/ 52 h 72"/>
              <a:gd name="T22" fmla="*/ 154 w 160"/>
              <a:gd name="T23" fmla="*/ 52 h 72"/>
              <a:gd name="T24" fmla="*/ 160 w 160"/>
              <a:gd name="T25" fmla="*/ 47 h 72"/>
              <a:gd name="T26" fmla="*/ 154 w 160"/>
              <a:gd name="T27" fmla="*/ 4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" h="72">
                <a:moveTo>
                  <a:pt x="154" y="41"/>
                </a:moveTo>
                <a:cubicBezTo>
                  <a:pt x="135" y="34"/>
                  <a:pt x="132" y="14"/>
                  <a:pt x="132" y="14"/>
                </a:cubicBezTo>
                <a:cubicBezTo>
                  <a:pt x="132" y="14"/>
                  <a:pt x="132" y="9"/>
                  <a:pt x="1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9"/>
                  <a:pt x="28" y="14"/>
                  <a:pt x="28" y="14"/>
                </a:cubicBezTo>
                <a:cubicBezTo>
                  <a:pt x="28" y="14"/>
                  <a:pt x="25" y="34"/>
                  <a:pt x="6" y="41"/>
                </a:cubicBezTo>
                <a:cubicBezTo>
                  <a:pt x="6" y="41"/>
                  <a:pt x="0" y="42"/>
                  <a:pt x="0" y="47"/>
                </a:cubicBezTo>
                <a:cubicBezTo>
                  <a:pt x="0" y="53"/>
                  <a:pt x="6" y="52"/>
                  <a:pt x="6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6" y="64"/>
                  <a:pt x="67" y="72"/>
                  <a:pt x="80" y="72"/>
                </a:cubicBezTo>
                <a:cubicBezTo>
                  <a:pt x="93" y="72"/>
                  <a:pt x="104" y="64"/>
                  <a:pt x="109" y="52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54" y="52"/>
                  <a:pt x="160" y="53"/>
                  <a:pt x="160" y="47"/>
                </a:cubicBezTo>
                <a:cubicBezTo>
                  <a:pt x="160" y="42"/>
                  <a:pt x="154" y="41"/>
                  <a:pt x="154" y="4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0" name="Freeform 264"/>
          <p:cNvSpPr>
            <a:spLocks/>
          </p:cNvSpPr>
          <p:nvPr/>
        </p:nvSpPr>
        <p:spPr bwMode="auto">
          <a:xfrm>
            <a:off x="1557338" y="4555110"/>
            <a:ext cx="234950" cy="52387"/>
          </a:xfrm>
          <a:custGeom>
            <a:avLst/>
            <a:gdLst>
              <a:gd name="T0" fmla="*/ 104 w 104"/>
              <a:gd name="T1" fmla="*/ 0 h 23"/>
              <a:gd name="T2" fmla="*/ 0 w 104"/>
              <a:gd name="T3" fmla="*/ 0 h 23"/>
              <a:gd name="T4" fmla="*/ 0 w 104"/>
              <a:gd name="T5" fmla="*/ 23 h 23"/>
              <a:gd name="T6" fmla="*/ 104 w 104"/>
              <a:gd name="T7" fmla="*/ 23 h 23"/>
              <a:gd name="T8" fmla="*/ 104 w 10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23">
                <a:moveTo>
                  <a:pt x="10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"/>
                  <a:pt x="0" y="17"/>
                  <a:pt x="0" y="23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4" y="17"/>
                  <a:pt x="104" y="9"/>
                  <a:pt x="104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1" name="Freeform 265"/>
          <p:cNvSpPr>
            <a:spLocks noEditPoints="1"/>
          </p:cNvSpPr>
          <p:nvPr/>
        </p:nvSpPr>
        <p:spPr bwMode="auto">
          <a:xfrm>
            <a:off x="2152650" y="4353497"/>
            <a:ext cx="342900" cy="457200"/>
          </a:xfrm>
          <a:custGeom>
            <a:avLst/>
            <a:gdLst>
              <a:gd name="T0" fmla="*/ 152 w 152"/>
              <a:gd name="T1" fmla="*/ 75 h 202"/>
              <a:gd name="T2" fmla="*/ 152 w 152"/>
              <a:gd name="T3" fmla="*/ 75 h 202"/>
              <a:gd name="T4" fmla="*/ 76 w 152"/>
              <a:gd name="T5" fmla="*/ 0 h 202"/>
              <a:gd name="T6" fmla="*/ 0 w 152"/>
              <a:gd name="T7" fmla="*/ 75 h 202"/>
              <a:gd name="T8" fmla="*/ 0 w 152"/>
              <a:gd name="T9" fmla="*/ 75 h 202"/>
              <a:gd name="T10" fmla="*/ 0 w 152"/>
              <a:gd name="T11" fmla="*/ 76 h 202"/>
              <a:gd name="T12" fmla="*/ 0 w 152"/>
              <a:gd name="T13" fmla="*/ 76 h 202"/>
              <a:gd name="T14" fmla="*/ 1 w 152"/>
              <a:gd name="T15" fmla="*/ 76 h 202"/>
              <a:gd name="T16" fmla="*/ 56 w 152"/>
              <a:gd name="T17" fmla="*/ 156 h 202"/>
              <a:gd name="T18" fmla="*/ 41 w 152"/>
              <a:gd name="T19" fmla="*/ 156 h 202"/>
              <a:gd name="T20" fmla="*/ 41 w 152"/>
              <a:gd name="T21" fmla="*/ 202 h 202"/>
              <a:gd name="T22" fmla="*/ 110 w 152"/>
              <a:gd name="T23" fmla="*/ 202 h 202"/>
              <a:gd name="T24" fmla="*/ 110 w 152"/>
              <a:gd name="T25" fmla="*/ 156 h 202"/>
              <a:gd name="T26" fmla="*/ 96 w 152"/>
              <a:gd name="T27" fmla="*/ 156 h 202"/>
              <a:gd name="T28" fmla="*/ 151 w 152"/>
              <a:gd name="T29" fmla="*/ 76 h 202"/>
              <a:gd name="T30" fmla="*/ 152 w 152"/>
              <a:gd name="T31" fmla="*/ 76 h 202"/>
              <a:gd name="T32" fmla="*/ 152 w 152"/>
              <a:gd name="T33" fmla="*/ 76 h 202"/>
              <a:gd name="T34" fmla="*/ 152 w 152"/>
              <a:gd name="T35" fmla="*/ 75 h 202"/>
              <a:gd name="T36" fmla="*/ 63 w 152"/>
              <a:gd name="T37" fmla="*/ 156 h 202"/>
              <a:gd name="T38" fmla="*/ 8 w 152"/>
              <a:gd name="T39" fmla="*/ 76 h 202"/>
              <a:gd name="T40" fmla="*/ 42 w 152"/>
              <a:gd name="T41" fmla="*/ 76 h 202"/>
              <a:gd name="T42" fmla="*/ 66 w 152"/>
              <a:gd name="T43" fmla="*/ 156 h 202"/>
              <a:gd name="T44" fmla="*/ 63 w 152"/>
              <a:gd name="T45" fmla="*/ 156 h 202"/>
              <a:gd name="T46" fmla="*/ 73 w 152"/>
              <a:gd name="T47" fmla="*/ 156 h 202"/>
              <a:gd name="T48" fmla="*/ 72 w 152"/>
              <a:gd name="T49" fmla="*/ 156 h 202"/>
              <a:gd name="T50" fmla="*/ 48 w 152"/>
              <a:gd name="T51" fmla="*/ 76 h 202"/>
              <a:gd name="T52" fmla="*/ 73 w 152"/>
              <a:gd name="T53" fmla="*/ 76 h 202"/>
              <a:gd name="T54" fmla="*/ 73 w 152"/>
              <a:gd name="T55" fmla="*/ 156 h 202"/>
              <a:gd name="T56" fmla="*/ 41 w 152"/>
              <a:gd name="T57" fmla="*/ 73 h 202"/>
              <a:gd name="T58" fmla="*/ 6 w 152"/>
              <a:gd name="T59" fmla="*/ 73 h 202"/>
              <a:gd name="T60" fmla="*/ 75 w 152"/>
              <a:gd name="T61" fmla="*/ 3 h 202"/>
              <a:gd name="T62" fmla="*/ 41 w 152"/>
              <a:gd name="T63" fmla="*/ 73 h 202"/>
              <a:gd name="T64" fmla="*/ 76 w 152"/>
              <a:gd name="T65" fmla="*/ 4 h 202"/>
              <a:gd name="T66" fmla="*/ 108 w 152"/>
              <a:gd name="T67" fmla="*/ 73 h 202"/>
              <a:gd name="T68" fmla="*/ 78 w 152"/>
              <a:gd name="T69" fmla="*/ 73 h 202"/>
              <a:gd name="T70" fmla="*/ 76 w 152"/>
              <a:gd name="T71" fmla="*/ 4 h 202"/>
              <a:gd name="T72" fmla="*/ 79 w 152"/>
              <a:gd name="T73" fmla="*/ 156 h 202"/>
              <a:gd name="T74" fmla="*/ 79 w 152"/>
              <a:gd name="T75" fmla="*/ 76 h 202"/>
              <a:gd name="T76" fmla="*/ 104 w 152"/>
              <a:gd name="T77" fmla="*/ 76 h 202"/>
              <a:gd name="T78" fmla="*/ 80 w 152"/>
              <a:gd name="T79" fmla="*/ 156 h 202"/>
              <a:gd name="T80" fmla="*/ 79 w 152"/>
              <a:gd name="T81" fmla="*/ 156 h 202"/>
              <a:gd name="T82" fmla="*/ 89 w 152"/>
              <a:gd name="T83" fmla="*/ 156 h 202"/>
              <a:gd name="T84" fmla="*/ 86 w 152"/>
              <a:gd name="T85" fmla="*/ 156 h 202"/>
              <a:gd name="T86" fmla="*/ 110 w 152"/>
              <a:gd name="T87" fmla="*/ 76 h 202"/>
              <a:gd name="T88" fmla="*/ 144 w 152"/>
              <a:gd name="T89" fmla="*/ 76 h 202"/>
              <a:gd name="T90" fmla="*/ 89 w 152"/>
              <a:gd name="T91" fmla="*/ 15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2" h="202">
                <a:moveTo>
                  <a:pt x="152" y="75"/>
                </a:moveTo>
                <a:cubicBezTo>
                  <a:pt x="152" y="75"/>
                  <a:pt x="152" y="75"/>
                  <a:pt x="152" y="75"/>
                </a:cubicBezTo>
                <a:cubicBezTo>
                  <a:pt x="151" y="34"/>
                  <a:pt x="118" y="0"/>
                  <a:pt x="76" y="0"/>
                </a:cubicBezTo>
                <a:cubicBezTo>
                  <a:pt x="34" y="0"/>
                  <a:pt x="1" y="34"/>
                  <a:pt x="0" y="7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1" y="76"/>
                  <a:pt x="1" y="76"/>
                  <a:pt x="1" y="76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41" y="156"/>
                  <a:pt x="41" y="156"/>
                  <a:pt x="41" y="15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110" y="202"/>
                  <a:pt x="110" y="202"/>
                  <a:pt x="110" y="202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51" y="76"/>
                  <a:pt x="151" y="76"/>
                  <a:pt x="151" y="76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52" y="76"/>
                  <a:pt x="152" y="76"/>
                  <a:pt x="152" y="76"/>
                </a:cubicBezTo>
                <a:lnTo>
                  <a:pt x="152" y="75"/>
                </a:lnTo>
                <a:close/>
                <a:moveTo>
                  <a:pt x="63" y="156"/>
                </a:moveTo>
                <a:cubicBezTo>
                  <a:pt x="8" y="76"/>
                  <a:pt x="8" y="76"/>
                  <a:pt x="8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66" y="156"/>
                  <a:pt x="66" y="156"/>
                  <a:pt x="66" y="156"/>
                </a:cubicBezTo>
                <a:lnTo>
                  <a:pt x="63" y="156"/>
                </a:lnTo>
                <a:close/>
                <a:moveTo>
                  <a:pt x="73" y="156"/>
                </a:moveTo>
                <a:cubicBezTo>
                  <a:pt x="72" y="156"/>
                  <a:pt x="72" y="156"/>
                  <a:pt x="72" y="156"/>
                </a:cubicBezTo>
                <a:cubicBezTo>
                  <a:pt x="48" y="76"/>
                  <a:pt x="48" y="76"/>
                  <a:pt x="48" y="76"/>
                </a:cubicBezTo>
                <a:cubicBezTo>
                  <a:pt x="73" y="76"/>
                  <a:pt x="73" y="76"/>
                  <a:pt x="73" y="76"/>
                </a:cubicBezTo>
                <a:lnTo>
                  <a:pt x="73" y="156"/>
                </a:lnTo>
                <a:close/>
                <a:moveTo>
                  <a:pt x="41" y="73"/>
                </a:moveTo>
                <a:cubicBezTo>
                  <a:pt x="6" y="73"/>
                  <a:pt x="6" y="73"/>
                  <a:pt x="6" y="73"/>
                </a:cubicBezTo>
                <a:cubicBezTo>
                  <a:pt x="9" y="11"/>
                  <a:pt x="75" y="3"/>
                  <a:pt x="75" y="3"/>
                </a:cubicBezTo>
                <a:cubicBezTo>
                  <a:pt x="34" y="28"/>
                  <a:pt x="41" y="73"/>
                  <a:pt x="41" y="73"/>
                </a:cubicBezTo>
                <a:close/>
                <a:moveTo>
                  <a:pt x="76" y="4"/>
                </a:moveTo>
                <a:cubicBezTo>
                  <a:pt x="110" y="23"/>
                  <a:pt x="108" y="73"/>
                  <a:pt x="10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58"/>
                  <a:pt x="76" y="4"/>
                  <a:pt x="76" y="4"/>
                </a:cubicBezTo>
                <a:close/>
                <a:moveTo>
                  <a:pt x="79" y="156"/>
                </a:moveTo>
                <a:cubicBezTo>
                  <a:pt x="79" y="76"/>
                  <a:pt x="79" y="76"/>
                  <a:pt x="79" y="76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80" y="156"/>
                  <a:pt x="80" y="156"/>
                  <a:pt x="80" y="156"/>
                </a:cubicBezTo>
                <a:lnTo>
                  <a:pt x="79" y="156"/>
                </a:lnTo>
                <a:close/>
                <a:moveTo>
                  <a:pt x="89" y="156"/>
                </a:moveTo>
                <a:cubicBezTo>
                  <a:pt x="86" y="156"/>
                  <a:pt x="86" y="156"/>
                  <a:pt x="86" y="15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44" y="76"/>
                  <a:pt x="144" y="76"/>
                  <a:pt x="144" y="76"/>
                </a:cubicBezTo>
                <a:lnTo>
                  <a:pt x="89" y="15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2" name="Freeform 266"/>
          <p:cNvSpPr>
            <a:spLocks noEditPoints="1"/>
          </p:cNvSpPr>
          <p:nvPr/>
        </p:nvSpPr>
        <p:spPr bwMode="auto">
          <a:xfrm>
            <a:off x="2768600" y="4275710"/>
            <a:ext cx="322263" cy="434975"/>
          </a:xfrm>
          <a:custGeom>
            <a:avLst/>
            <a:gdLst>
              <a:gd name="T0" fmla="*/ 87 w 143"/>
              <a:gd name="T1" fmla="*/ 35 h 193"/>
              <a:gd name="T2" fmla="*/ 73 w 143"/>
              <a:gd name="T3" fmla="*/ 26 h 193"/>
              <a:gd name="T4" fmla="*/ 85 w 143"/>
              <a:gd name="T5" fmla="*/ 13 h 193"/>
              <a:gd name="T6" fmla="*/ 70 w 143"/>
              <a:gd name="T7" fmla="*/ 1 h 193"/>
              <a:gd name="T8" fmla="*/ 60 w 143"/>
              <a:gd name="T9" fmla="*/ 15 h 193"/>
              <a:gd name="T10" fmla="*/ 71 w 143"/>
              <a:gd name="T11" fmla="*/ 6 h 193"/>
              <a:gd name="T12" fmla="*/ 80 w 143"/>
              <a:gd name="T13" fmla="*/ 13 h 193"/>
              <a:gd name="T14" fmla="*/ 69 w 143"/>
              <a:gd name="T15" fmla="*/ 23 h 193"/>
              <a:gd name="T16" fmla="*/ 68 w 143"/>
              <a:gd name="T17" fmla="*/ 35 h 193"/>
              <a:gd name="T18" fmla="*/ 55 w 143"/>
              <a:gd name="T19" fmla="*/ 52 h 193"/>
              <a:gd name="T20" fmla="*/ 71 w 143"/>
              <a:gd name="T21" fmla="*/ 193 h 193"/>
              <a:gd name="T22" fmla="*/ 87 w 143"/>
              <a:gd name="T23" fmla="*/ 52 h 193"/>
              <a:gd name="T24" fmla="*/ 20 w 143"/>
              <a:gd name="T25" fmla="*/ 153 h 193"/>
              <a:gd name="T26" fmla="*/ 48 w 143"/>
              <a:gd name="T27" fmla="*/ 108 h 193"/>
              <a:gd name="T28" fmla="*/ 77 w 143"/>
              <a:gd name="T29" fmla="*/ 139 h 193"/>
              <a:gd name="T30" fmla="*/ 72 w 143"/>
              <a:gd name="T31" fmla="*/ 129 h 193"/>
              <a:gd name="T32" fmla="*/ 72 w 143"/>
              <a:gd name="T33" fmla="*/ 148 h 193"/>
              <a:gd name="T34" fmla="*/ 42 w 143"/>
              <a:gd name="T35" fmla="*/ 116 h 193"/>
              <a:gd name="T36" fmla="*/ 14 w 143"/>
              <a:gd name="T37" fmla="*/ 121 h 193"/>
              <a:gd name="T38" fmla="*/ 71 w 143"/>
              <a:gd name="T39" fmla="*/ 150 h 193"/>
              <a:gd name="T40" fmla="*/ 56 w 143"/>
              <a:gd name="T41" fmla="*/ 161 h 193"/>
              <a:gd name="T42" fmla="*/ 75 w 143"/>
              <a:gd name="T43" fmla="*/ 162 h 193"/>
              <a:gd name="T44" fmla="*/ 74 w 143"/>
              <a:gd name="T45" fmla="*/ 153 h 193"/>
              <a:gd name="T46" fmla="*/ 97 w 143"/>
              <a:gd name="T47" fmla="*/ 148 h 193"/>
              <a:gd name="T48" fmla="*/ 74 w 143"/>
              <a:gd name="T49" fmla="*/ 153 h 193"/>
              <a:gd name="T50" fmla="*/ 78 w 143"/>
              <a:gd name="T51" fmla="*/ 173 h 193"/>
              <a:gd name="T52" fmla="*/ 94 w 143"/>
              <a:gd name="T53" fmla="*/ 170 h 193"/>
              <a:gd name="T54" fmla="*/ 102 w 143"/>
              <a:gd name="T55" fmla="*/ 170 h 193"/>
              <a:gd name="T56" fmla="*/ 99 w 143"/>
              <a:gd name="T57" fmla="*/ 157 h 193"/>
              <a:gd name="T58" fmla="*/ 102 w 143"/>
              <a:gd name="T59" fmla="*/ 170 h 193"/>
              <a:gd name="T60" fmla="*/ 110 w 143"/>
              <a:gd name="T61" fmla="*/ 167 h 193"/>
              <a:gd name="T62" fmla="*/ 76 w 143"/>
              <a:gd name="T63" fmla="*/ 100 h 193"/>
              <a:gd name="T64" fmla="*/ 124 w 143"/>
              <a:gd name="T65" fmla="*/ 91 h 193"/>
              <a:gd name="T66" fmla="*/ 114 w 143"/>
              <a:gd name="T67" fmla="*/ 16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3" h="193">
                <a:moveTo>
                  <a:pt x="87" y="52"/>
                </a:moveTo>
                <a:cubicBezTo>
                  <a:pt x="87" y="35"/>
                  <a:pt x="87" y="35"/>
                  <a:pt x="87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6"/>
                  <a:pt x="74" y="26"/>
                  <a:pt x="74" y="26"/>
                </a:cubicBezTo>
                <a:cubicBezTo>
                  <a:pt x="79" y="25"/>
                  <a:pt x="85" y="20"/>
                  <a:pt x="85" y="13"/>
                </a:cubicBezTo>
                <a:cubicBezTo>
                  <a:pt x="85" y="10"/>
                  <a:pt x="84" y="6"/>
                  <a:pt x="81" y="4"/>
                </a:cubicBezTo>
                <a:cubicBezTo>
                  <a:pt x="80" y="2"/>
                  <a:pt x="76" y="0"/>
                  <a:pt x="70" y="1"/>
                </a:cubicBezTo>
                <a:cubicBezTo>
                  <a:pt x="63" y="1"/>
                  <a:pt x="59" y="5"/>
                  <a:pt x="58" y="12"/>
                </a:cubicBezTo>
                <a:cubicBezTo>
                  <a:pt x="58" y="13"/>
                  <a:pt x="58" y="15"/>
                  <a:pt x="60" y="15"/>
                </a:cubicBezTo>
                <a:cubicBezTo>
                  <a:pt x="61" y="15"/>
                  <a:pt x="63" y="14"/>
                  <a:pt x="63" y="12"/>
                </a:cubicBezTo>
                <a:cubicBezTo>
                  <a:pt x="63" y="9"/>
                  <a:pt x="64" y="6"/>
                  <a:pt x="71" y="6"/>
                </a:cubicBezTo>
                <a:cubicBezTo>
                  <a:pt x="74" y="5"/>
                  <a:pt x="76" y="6"/>
                  <a:pt x="78" y="8"/>
                </a:cubicBezTo>
                <a:cubicBezTo>
                  <a:pt x="79" y="9"/>
                  <a:pt x="80" y="11"/>
                  <a:pt x="80" y="13"/>
                </a:cubicBezTo>
                <a:cubicBezTo>
                  <a:pt x="80" y="17"/>
                  <a:pt x="76" y="20"/>
                  <a:pt x="73" y="21"/>
                </a:cubicBezTo>
                <a:cubicBezTo>
                  <a:pt x="71" y="21"/>
                  <a:pt x="70" y="22"/>
                  <a:pt x="69" y="23"/>
                </a:cubicBezTo>
                <a:cubicBezTo>
                  <a:pt x="68" y="26"/>
                  <a:pt x="68" y="26"/>
                  <a:pt x="68" y="26"/>
                </a:cubicBezTo>
                <a:cubicBezTo>
                  <a:pt x="68" y="35"/>
                  <a:pt x="68" y="35"/>
                  <a:pt x="68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52"/>
                  <a:pt x="55" y="52"/>
                  <a:pt x="55" y="52"/>
                </a:cubicBezTo>
                <a:cubicBezTo>
                  <a:pt x="23" y="59"/>
                  <a:pt x="0" y="88"/>
                  <a:pt x="0" y="122"/>
                </a:cubicBezTo>
                <a:cubicBezTo>
                  <a:pt x="0" y="161"/>
                  <a:pt x="32" y="193"/>
                  <a:pt x="71" y="193"/>
                </a:cubicBezTo>
                <a:cubicBezTo>
                  <a:pt x="110" y="193"/>
                  <a:pt x="143" y="161"/>
                  <a:pt x="143" y="122"/>
                </a:cubicBezTo>
                <a:cubicBezTo>
                  <a:pt x="143" y="88"/>
                  <a:pt x="119" y="59"/>
                  <a:pt x="87" y="52"/>
                </a:cubicBezTo>
                <a:close/>
                <a:moveTo>
                  <a:pt x="51" y="168"/>
                </a:moveTo>
                <a:cubicBezTo>
                  <a:pt x="42" y="144"/>
                  <a:pt x="20" y="153"/>
                  <a:pt x="20" y="153"/>
                </a:cubicBezTo>
                <a:cubicBezTo>
                  <a:pt x="27" y="134"/>
                  <a:pt x="4" y="117"/>
                  <a:pt x="4" y="117"/>
                </a:cubicBezTo>
                <a:cubicBezTo>
                  <a:pt x="27" y="125"/>
                  <a:pt x="48" y="108"/>
                  <a:pt x="48" y="108"/>
                </a:cubicBezTo>
                <a:cubicBezTo>
                  <a:pt x="48" y="126"/>
                  <a:pt x="76" y="127"/>
                  <a:pt x="76" y="127"/>
                </a:cubicBezTo>
                <a:cubicBezTo>
                  <a:pt x="75" y="131"/>
                  <a:pt x="76" y="135"/>
                  <a:pt x="77" y="139"/>
                </a:cubicBezTo>
                <a:cubicBezTo>
                  <a:pt x="76" y="140"/>
                  <a:pt x="74" y="142"/>
                  <a:pt x="73" y="145"/>
                </a:cubicBezTo>
                <a:cubicBezTo>
                  <a:pt x="71" y="140"/>
                  <a:pt x="70" y="135"/>
                  <a:pt x="72" y="129"/>
                </a:cubicBezTo>
                <a:cubicBezTo>
                  <a:pt x="72" y="129"/>
                  <a:pt x="66" y="134"/>
                  <a:pt x="72" y="147"/>
                </a:cubicBezTo>
                <a:cubicBezTo>
                  <a:pt x="72" y="148"/>
                  <a:pt x="72" y="148"/>
                  <a:pt x="72" y="148"/>
                </a:cubicBezTo>
                <a:cubicBezTo>
                  <a:pt x="65" y="145"/>
                  <a:pt x="56" y="141"/>
                  <a:pt x="47" y="137"/>
                </a:cubicBezTo>
                <a:cubicBezTo>
                  <a:pt x="45" y="132"/>
                  <a:pt x="41" y="123"/>
                  <a:pt x="42" y="116"/>
                </a:cubicBezTo>
                <a:cubicBezTo>
                  <a:pt x="42" y="116"/>
                  <a:pt x="37" y="120"/>
                  <a:pt x="45" y="136"/>
                </a:cubicBezTo>
                <a:cubicBezTo>
                  <a:pt x="34" y="130"/>
                  <a:pt x="22" y="125"/>
                  <a:pt x="14" y="121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56" y="144"/>
                  <a:pt x="65" y="147"/>
                  <a:pt x="71" y="150"/>
                </a:cubicBezTo>
                <a:cubicBezTo>
                  <a:pt x="71" y="150"/>
                  <a:pt x="71" y="151"/>
                  <a:pt x="71" y="151"/>
                </a:cubicBezTo>
                <a:cubicBezTo>
                  <a:pt x="67" y="152"/>
                  <a:pt x="61" y="154"/>
                  <a:pt x="56" y="161"/>
                </a:cubicBezTo>
                <a:cubicBezTo>
                  <a:pt x="56" y="161"/>
                  <a:pt x="63" y="154"/>
                  <a:pt x="71" y="153"/>
                </a:cubicBezTo>
                <a:cubicBezTo>
                  <a:pt x="72" y="155"/>
                  <a:pt x="73" y="159"/>
                  <a:pt x="75" y="162"/>
                </a:cubicBezTo>
                <a:cubicBezTo>
                  <a:pt x="62" y="161"/>
                  <a:pt x="51" y="168"/>
                  <a:pt x="51" y="168"/>
                </a:cubicBezTo>
                <a:close/>
                <a:moveTo>
                  <a:pt x="74" y="153"/>
                </a:moveTo>
                <a:cubicBezTo>
                  <a:pt x="72" y="147"/>
                  <a:pt x="76" y="140"/>
                  <a:pt x="83" y="139"/>
                </a:cubicBezTo>
                <a:cubicBezTo>
                  <a:pt x="89" y="137"/>
                  <a:pt x="96" y="141"/>
                  <a:pt x="97" y="148"/>
                </a:cubicBezTo>
                <a:cubicBezTo>
                  <a:pt x="99" y="154"/>
                  <a:pt x="95" y="161"/>
                  <a:pt x="88" y="162"/>
                </a:cubicBezTo>
                <a:cubicBezTo>
                  <a:pt x="82" y="164"/>
                  <a:pt x="75" y="160"/>
                  <a:pt x="74" y="153"/>
                </a:cubicBezTo>
                <a:close/>
                <a:moveTo>
                  <a:pt x="88" y="179"/>
                </a:moveTo>
                <a:cubicBezTo>
                  <a:pt x="84" y="180"/>
                  <a:pt x="79" y="178"/>
                  <a:pt x="78" y="173"/>
                </a:cubicBezTo>
                <a:cubicBezTo>
                  <a:pt x="77" y="169"/>
                  <a:pt x="80" y="164"/>
                  <a:pt x="84" y="163"/>
                </a:cubicBezTo>
                <a:cubicBezTo>
                  <a:pt x="89" y="162"/>
                  <a:pt x="93" y="165"/>
                  <a:pt x="94" y="170"/>
                </a:cubicBezTo>
                <a:cubicBezTo>
                  <a:pt x="95" y="174"/>
                  <a:pt x="93" y="178"/>
                  <a:pt x="88" y="179"/>
                </a:cubicBezTo>
                <a:close/>
                <a:moveTo>
                  <a:pt x="102" y="170"/>
                </a:moveTo>
                <a:cubicBezTo>
                  <a:pt x="98" y="171"/>
                  <a:pt x="95" y="168"/>
                  <a:pt x="94" y="165"/>
                </a:cubicBezTo>
                <a:cubicBezTo>
                  <a:pt x="93" y="161"/>
                  <a:pt x="95" y="158"/>
                  <a:pt x="99" y="157"/>
                </a:cubicBezTo>
                <a:cubicBezTo>
                  <a:pt x="102" y="156"/>
                  <a:pt x="106" y="159"/>
                  <a:pt x="107" y="162"/>
                </a:cubicBezTo>
                <a:cubicBezTo>
                  <a:pt x="107" y="165"/>
                  <a:pt x="105" y="169"/>
                  <a:pt x="102" y="170"/>
                </a:cubicBezTo>
                <a:close/>
                <a:moveTo>
                  <a:pt x="114" y="167"/>
                </a:moveTo>
                <a:cubicBezTo>
                  <a:pt x="111" y="173"/>
                  <a:pt x="110" y="167"/>
                  <a:pt x="110" y="167"/>
                </a:cubicBezTo>
                <a:cubicBezTo>
                  <a:pt x="110" y="141"/>
                  <a:pt x="85" y="133"/>
                  <a:pt x="85" y="133"/>
                </a:cubicBezTo>
                <a:cubicBezTo>
                  <a:pt x="95" y="110"/>
                  <a:pt x="76" y="100"/>
                  <a:pt x="76" y="100"/>
                </a:cubicBezTo>
                <a:cubicBezTo>
                  <a:pt x="93" y="91"/>
                  <a:pt x="91" y="64"/>
                  <a:pt x="91" y="64"/>
                </a:cubicBezTo>
                <a:cubicBezTo>
                  <a:pt x="99" y="86"/>
                  <a:pt x="124" y="91"/>
                  <a:pt x="124" y="91"/>
                </a:cubicBezTo>
                <a:cubicBezTo>
                  <a:pt x="112" y="102"/>
                  <a:pt x="128" y="124"/>
                  <a:pt x="128" y="124"/>
                </a:cubicBezTo>
                <a:cubicBezTo>
                  <a:pt x="114" y="131"/>
                  <a:pt x="114" y="167"/>
                  <a:pt x="114" y="16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3" name="Freeform 267"/>
          <p:cNvSpPr>
            <a:spLocks/>
          </p:cNvSpPr>
          <p:nvPr/>
        </p:nvSpPr>
        <p:spPr bwMode="auto">
          <a:xfrm>
            <a:off x="3314700" y="4475735"/>
            <a:ext cx="92075" cy="182562"/>
          </a:xfrm>
          <a:custGeom>
            <a:avLst/>
            <a:gdLst>
              <a:gd name="T0" fmla="*/ 27 w 41"/>
              <a:gd name="T1" fmla="*/ 65 h 81"/>
              <a:gd name="T2" fmla="*/ 22 w 41"/>
              <a:gd name="T3" fmla="*/ 41 h 81"/>
              <a:gd name="T4" fmla="*/ 33 w 41"/>
              <a:gd name="T5" fmla="*/ 20 h 81"/>
              <a:gd name="T6" fmla="*/ 21 w 41"/>
              <a:gd name="T7" fmla="*/ 38 h 81"/>
              <a:gd name="T8" fmla="*/ 11 w 41"/>
              <a:gd name="T9" fmla="*/ 0 h 81"/>
              <a:gd name="T10" fmla="*/ 19 w 41"/>
              <a:gd name="T11" fmla="*/ 33 h 81"/>
              <a:gd name="T12" fmla="*/ 0 w 41"/>
              <a:gd name="T13" fmla="*/ 26 h 81"/>
              <a:gd name="T14" fmla="*/ 19 w 41"/>
              <a:gd name="T15" fmla="*/ 36 h 81"/>
              <a:gd name="T16" fmla="*/ 26 w 41"/>
              <a:gd name="T17" fmla="*/ 64 h 81"/>
              <a:gd name="T18" fmla="*/ 6 w 41"/>
              <a:gd name="T19" fmla="*/ 59 h 81"/>
              <a:gd name="T20" fmla="*/ 26 w 41"/>
              <a:gd name="T21" fmla="*/ 67 h 81"/>
              <a:gd name="T22" fmla="*/ 29 w 41"/>
              <a:gd name="T23" fmla="*/ 81 h 81"/>
              <a:gd name="T24" fmla="*/ 28 w 41"/>
              <a:gd name="T25" fmla="*/ 69 h 81"/>
              <a:gd name="T26" fmla="*/ 28 w 41"/>
              <a:gd name="T27" fmla="*/ 69 h 81"/>
              <a:gd name="T28" fmla="*/ 41 w 41"/>
              <a:gd name="T29" fmla="*/ 50 h 81"/>
              <a:gd name="T30" fmla="*/ 27 w 41"/>
              <a:gd name="T31" fmla="*/ 6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81">
                <a:moveTo>
                  <a:pt x="27" y="65"/>
                </a:moveTo>
                <a:cubicBezTo>
                  <a:pt x="26" y="58"/>
                  <a:pt x="24" y="48"/>
                  <a:pt x="22" y="41"/>
                </a:cubicBezTo>
                <a:cubicBezTo>
                  <a:pt x="24" y="28"/>
                  <a:pt x="29" y="22"/>
                  <a:pt x="33" y="20"/>
                </a:cubicBezTo>
                <a:cubicBezTo>
                  <a:pt x="24" y="25"/>
                  <a:pt x="22" y="34"/>
                  <a:pt x="21" y="38"/>
                </a:cubicBezTo>
                <a:cubicBezTo>
                  <a:pt x="16" y="16"/>
                  <a:pt x="11" y="0"/>
                  <a:pt x="11" y="0"/>
                </a:cubicBezTo>
                <a:cubicBezTo>
                  <a:pt x="13" y="9"/>
                  <a:pt x="16" y="21"/>
                  <a:pt x="19" y="33"/>
                </a:cubicBezTo>
                <a:cubicBezTo>
                  <a:pt x="5" y="23"/>
                  <a:pt x="0" y="26"/>
                  <a:pt x="0" y="26"/>
                </a:cubicBezTo>
                <a:cubicBezTo>
                  <a:pt x="7" y="27"/>
                  <a:pt x="15" y="32"/>
                  <a:pt x="19" y="36"/>
                </a:cubicBezTo>
                <a:cubicBezTo>
                  <a:pt x="21" y="45"/>
                  <a:pt x="24" y="57"/>
                  <a:pt x="26" y="64"/>
                </a:cubicBezTo>
                <a:cubicBezTo>
                  <a:pt x="13" y="54"/>
                  <a:pt x="6" y="59"/>
                  <a:pt x="6" y="59"/>
                </a:cubicBezTo>
                <a:cubicBezTo>
                  <a:pt x="16" y="57"/>
                  <a:pt x="23" y="63"/>
                  <a:pt x="26" y="67"/>
                </a:cubicBezTo>
                <a:cubicBezTo>
                  <a:pt x="28" y="75"/>
                  <a:pt x="29" y="81"/>
                  <a:pt x="29" y="81"/>
                </a:cubicBezTo>
                <a:cubicBezTo>
                  <a:pt x="29" y="77"/>
                  <a:pt x="29" y="73"/>
                  <a:pt x="28" y="69"/>
                </a:cubicBezTo>
                <a:cubicBezTo>
                  <a:pt x="28" y="69"/>
                  <a:pt x="28" y="69"/>
                  <a:pt x="28" y="69"/>
                </a:cubicBezTo>
                <a:cubicBezTo>
                  <a:pt x="28" y="58"/>
                  <a:pt x="41" y="50"/>
                  <a:pt x="41" y="50"/>
                </a:cubicBezTo>
                <a:cubicBezTo>
                  <a:pt x="30" y="53"/>
                  <a:pt x="28" y="63"/>
                  <a:pt x="27" y="6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4" name="Freeform 268"/>
          <p:cNvSpPr>
            <a:spLocks/>
          </p:cNvSpPr>
          <p:nvPr/>
        </p:nvSpPr>
        <p:spPr bwMode="auto">
          <a:xfrm>
            <a:off x="3524250" y="4385247"/>
            <a:ext cx="239713" cy="88900"/>
          </a:xfrm>
          <a:custGeom>
            <a:avLst/>
            <a:gdLst>
              <a:gd name="T0" fmla="*/ 101 w 106"/>
              <a:gd name="T1" fmla="*/ 0 h 39"/>
              <a:gd name="T2" fmla="*/ 5 w 106"/>
              <a:gd name="T3" fmla="*/ 0 h 39"/>
              <a:gd name="T4" fmla="*/ 0 w 106"/>
              <a:gd name="T5" fmla="*/ 5 h 39"/>
              <a:gd name="T6" fmla="*/ 0 w 106"/>
              <a:gd name="T7" fmla="*/ 34 h 39"/>
              <a:gd name="T8" fmla="*/ 5 w 106"/>
              <a:gd name="T9" fmla="*/ 39 h 39"/>
              <a:gd name="T10" fmla="*/ 101 w 106"/>
              <a:gd name="T11" fmla="*/ 39 h 39"/>
              <a:gd name="T12" fmla="*/ 106 w 106"/>
              <a:gd name="T13" fmla="*/ 34 h 39"/>
              <a:gd name="T14" fmla="*/ 106 w 106"/>
              <a:gd name="T15" fmla="*/ 5 h 39"/>
              <a:gd name="T16" fmla="*/ 101 w 106"/>
              <a:gd name="T1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39">
                <a:moveTo>
                  <a:pt x="101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7"/>
                  <a:pt x="2" y="39"/>
                  <a:pt x="5" y="39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4" y="39"/>
                  <a:pt x="106" y="37"/>
                  <a:pt x="106" y="34"/>
                </a:cubicBezTo>
                <a:cubicBezTo>
                  <a:pt x="106" y="5"/>
                  <a:pt x="106" y="5"/>
                  <a:pt x="106" y="5"/>
                </a:cubicBezTo>
                <a:cubicBezTo>
                  <a:pt x="106" y="3"/>
                  <a:pt x="104" y="0"/>
                  <a:pt x="101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5" name="Freeform 269"/>
          <p:cNvSpPr>
            <a:spLocks noEditPoints="1"/>
          </p:cNvSpPr>
          <p:nvPr/>
        </p:nvSpPr>
        <p:spPr bwMode="auto">
          <a:xfrm>
            <a:off x="3371850" y="4482085"/>
            <a:ext cx="376238" cy="277812"/>
          </a:xfrm>
          <a:custGeom>
            <a:avLst/>
            <a:gdLst>
              <a:gd name="T0" fmla="*/ 166 w 167"/>
              <a:gd name="T1" fmla="*/ 0 h 123"/>
              <a:gd name="T2" fmla="*/ 83 w 167"/>
              <a:gd name="T3" fmla="*/ 0 h 123"/>
              <a:gd name="T4" fmla="*/ 85 w 167"/>
              <a:gd name="T5" fmla="*/ 39 h 123"/>
              <a:gd name="T6" fmla="*/ 85 w 167"/>
              <a:gd name="T7" fmla="*/ 39 h 123"/>
              <a:gd name="T8" fmla="*/ 64 w 167"/>
              <a:gd name="T9" fmla="*/ 63 h 123"/>
              <a:gd name="T10" fmla="*/ 32 w 167"/>
              <a:gd name="T11" fmla="*/ 64 h 123"/>
              <a:gd name="T12" fmla="*/ 4 w 167"/>
              <a:gd name="T13" fmla="*/ 113 h 123"/>
              <a:gd name="T14" fmla="*/ 2 w 167"/>
              <a:gd name="T15" fmla="*/ 113 h 123"/>
              <a:gd name="T16" fmla="*/ 2 w 167"/>
              <a:gd name="T17" fmla="*/ 123 h 123"/>
              <a:gd name="T18" fmla="*/ 8 w 167"/>
              <a:gd name="T19" fmla="*/ 123 h 123"/>
              <a:gd name="T20" fmla="*/ 8 w 167"/>
              <a:gd name="T21" fmla="*/ 123 h 123"/>
              <a:gd name="T22" fmla="*/ 66 w 167"/>
              <a:gd name="T23" fmla="*/ 123 h 123"/>
              <a:gd name="T24" fmla="*/ 66 w 167"/>
              <a:gd name="T25" fmla="*/ 123 h 123"/>
              <a:gd name="T26" fmla="*/ 66 w 167"/>
              <a:gd name="T27" fmla="*/ 123 h 123"/>
              <a:gd name="T28" fmla="*/ 66 w 167"/>
              <a:gd name="T29" fmla="*/ 123 h 123"/>
              <a:gd name="T30" fmla="*/ 110 w 167"/>
              <a:gd name="T31" fmla="*/ 123 h 123"/>
              <a:gd name="T32" fmla="*/ 164 w 167"/>
              <a:gd name="T33" fmla="*/ 123 h 123"/>
              <a:gd name="T34" fmla="*/ 166 w 167"/>
              <a:gd name="T35" fmla="*/ 113 h 123"/>
              <a:gd name="T36" fmla="*/ 157 w 167"/>
              <a:gd name="T37" fmla="*/ 61 h 123"/>
              <a:gd name="T38" fmla="*/ 166 w 167"/>
              <a:gd name="T39" fmla="*/ 0 h 123"/>
              <a:gd name="T40" fmla="*/ 111 w 167"/>
              <a:gd name="T41" fmla="*/ 12 h 123"/>
              <a:gd name="T42" fmla="*/ 111 w 167"/>
              <a:gd name="T43" fmla="*/ 11 h 123"/>
              <a:gd name="T44" fmla="*/ 113 w 167"/>
              <a:gd name="T45" fmla="*/ 10 h 123"/>
              <a:gd name="T46" fmla="*/ 131 w 167"/>
              <a:gd name="T47" fmla="*/ 10 h 123"/>
              <a:gd name="T48" fmla="*/ 133 w 167"/>
              <a:gd name="T49" fmla="*/ 11 h 123"/>
              <a:gd name="T50" fmla="*/ 133 w 167"/>
              <a:gd name="T51" fmla="*/ 12 h 123"/>
              <a:gd name="T52" fmla="*/ 133 w 167"/>
              <a:gd name="T53" fmla="*/ 27 h 123"/>
              <a:gd name="T54" fmla="*/ 133 w 167"/>
              <a:gd name="T55" fmla="*/ 28 h 123"/>
              <a:gd name="T56" fmla="*/ 131 w 167"/>
              <a:gd name="T57" fmla="*/ 29 h 123"/>
              <a:gd name="T58" fmla="*/ 113 w 167"/>
              <a:gd name="T59" fmla="*/ 29 h 123"/>
              <a:gd name="T60" fmla="*/ 111 w 167"/>
              <a:gd name="T61" fmla="*/ 28 h 123"/>
              <a:gd name="T62" fmla="*/ 111 w 167"/>
              <a:gd name="T63" fmla="*/ 27 h 123"/>
              <a:gd name="T64" fmla="*/ 111 w 167"/>
              <a:gd name="T65" fmla="*/ 12 h 123"/>
              <a:gd name="T66" fmla="*/ 91 w 167"/>
              <a:gd name="T67" fmla="*/ 5 h 123"/>
              <a:gd name="T68" fmla="*/ 109 w 167"/>
              <a:gd name="T69" fmla="*/ 11 h 123"/>
              <a:gd name="T70" fmla="*/ 109 w 167"/>
              <a:gd name="T71" fmla="*/ 28 h 123"/>
              <a:gd name="T72" fmla="*/ 91 w 167"/>
              <a:gd name="T73" fmla="*/ 34 h 123"/>
              <a:gd name="T74" fmla="*/ 91 w 167"/>
              <a:gd name="T75" fmla="*/ 5 h 123"/>
              <a:gd name="T76" fmla="*/ 136 w 167"/>
              <a:gd name="T77" fmla="*/ 45 h 123"/>
              <a:gd name="T78" fmla="*/ 131 w 167"/>
              <a:gd name="T79" fmla="*/ 53 h 123"/>
              <a:gd name="T80" fmla="*/ 122 w 167"/>
              <a:gd name="T81" fmla="*/ 33 h 123"/>
              <a:gd name="T82" fmla="*/ 113 w 167"/>
              <a:gd name="T83" fmla="*/ 53 h 123"/>
              <a:gd name="T84" fmla="*/ 108 w 167"/>
              <a:gd name="T85" fmla="*/ 45 h 123"/>
              <a:gd name="T86" fmla="*/ 93 w 167"/>
              <a:gd name="T87" fmla="*/ 46 h 123"/>
              <a:gd name="T88" fmla="*/ 109 w 167"/>
              <a:gd name="T89" fmla="*/ 30 h 123"/>
              <a:gd name="T90" fmla="*/ 111 w 167"/>
              <a:gd name="T91" fmla="*/ 31 h 123"/>
              <a:gd name="T92" fmla="*/ 133 w 167"/>
              <a:gd name="T93" fmla="*/ 31 h 123"/>
              <a:gd name="T94" fmla="*/ 135 w 167"/>
              <a:gd name="T95" fmla="*/ 30 h 123"/>
              <a:gd name="T96" fmla="*/ 150 w 167"/>
              <a:gd name="T97" fmla="*/ 46 h 123"/>
              <a:gd name="T98" fmla="*/ 136 w 167"/>
              <a:gd name="T99" fmla="*/ 45 h 123"/>
              <a:gd name="T100" fmla="*/ 154 w 167"/>
              <a:gd name="T101" fmla="*/ 34 h 123"/>
              <a:gd name="T102" fmla="*/ 135 w 167"/>
              <a:gd name="T103" fmla="*/ 29 h 123"/>
              <a:gd name="T104" fmla="*/ 135 w 167"/>
              <a:gd name="T105" fmla="*/ 29 h 123"/>
              <a:gd name="T106" fmla="*/ 135 w 167"/>
              <a:gd name="T107" fmla="*/ 11 h 123"/>
              <a:gd name="T108" fmla="*/ 135 w 167"/>
              <a:gd name="T109" fmla="*/ 11 h 123"/>
              <a:gd name="T110" fmla="*/ 154 w 167"/>
              <a:gd name="T111" fmla="*/ 5 h 123"/>
              <a:gd name="T112" fmla="*/ 154 w 167"/>
              <a:gd name="T113" fmla="*/ 3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7" h="123">
                <a:moveTo>
                  <a:pt x="166" y="0"/>
                </a:moveTo>
                <a:cubicBezTo>
                  <a:pt x="83" y="0"/>
                  <a:pt x="83" y="0"/>
                  <a:pt x="83" y="0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7" y="65"/>
                  <a:pt x="64" y="63"/>
                </a:cubicBezTo>
                <a:cubicBezTo>
                  <a:pt x="46" y="59"/>
                  <a:pt x="32" y="64"/>
                  <a:pt x="32" y="64"/>
                </a:cubicBezTo>
                <a:cubicBezTo>
                  <a:pt x="0" y="75"/>
                  <a:pt x="1" y="100"/>
                  <a:pt x="4" y="113"/>
                </a:cubicBezTo>
                <a:cubicBezTo>
                  <a:pt x="2" y="113"/>
                  <a:pt x="2" y="113"/>
                  <a:pt x="2" y="113"/>
                </a:cubicBezTo>
                <a:cubicBezTo>
                  <a:pt x="2" y="123"/>
                  <a:pt x="2" y="123"/>
                  <a:pt x="2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112" y="100"/>
                  <a:pt x="110" y="123"/>
                  <a:pt x="110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6" y="113"/>
                  <a:pt x="166" y="113"/>
                  <a:pt x="166" y="113"/>
                </a:cubicBezTo>
                <a:cubicBezTo>
                  <a:pt x="167" y="92"/>
                  <a:pt x="161" y="71"/>
                  <a:pt x="157" y="61"/>
                </a:cubicBezTo>
                <a:lnTo>
                  <a:pt x="166" y="0"/>
                </a:lnTo>
                <a:close/>
                <a:moveTo>
                  <a:pt x="111" y="12"/>
                </a:moveTo>
                <a:cubicBezTo>
                  <a:pt x="111" y="12"/>
                  <a:pt x="111" y="12"/>
                  <a:pt x="111" y="11"/>
                </a:cubicBezTo>
                <a:cubicBezTo>
                  <a:pt x="112" y="11"/>
                  <a:pt x="112" y="10"/>
                  <a:pt x="113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2" y="10"/>
                  <a:pt x="133" y="11"/>
                  <a:pt x="133" y="11"/>
                </a:cubicBezTo>
                <a:cubicBezTo>
                  <a:pt x="133" y="12"/>
                  <a:pt x="133" y="12"/>
                  <a:pt x="133" y="12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133" y="27"/>
                  <a:pt x="133" y="28"/>
                  <a:pt x="133" y="28"/>
                </a:cubicBezTo>
                <a:cubicBezTo>
                  <a:pt x="133" y="29"/>
                  <a:pt x="132" y="29"/>
                  <a:pt x="131" y="2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2" y="29"/>
                  <a:pt x="112" y="29"/>
                  <a:pt x="111" y="28"/>
                </a:cubicBezTo>
                <a:cubicBezTo>
                  <a:pt x="111" y="28"/>
                  <a:pt x="111" y="27"/>
                  <a:pt x="111" y="27"/>
                </a:cubicBezTo>
                <a:lnTo>
                  <a:pt x="111" y="12"/>
                </a:lnTo>
                <a:close/>
                <a:moveTo>
                  <a:pt x="91" y="5"/>
                </a:moveTo>
                <a:cubicBezTo>
                  <a:pt x="98" y="5"/>
                  <a:pt x="105" y="8"/>
                  <a:pt x="109" y="11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98" y="34"/>
                  <a:pt x="91" y="34"/>
                  <a:pt x="91" y="34"/>
                </a:cubicBezTo>
                <a:lnTo>
                  <a:pt x="91" y="5"/>
                </a:lnTo>
                <a:close/>
                <a:moveTo>
                  <a:pt x="136" y="45"/>
                </a:moveTo>
                <a:cubicBezTo>
                  <a:pt x="131" y="53"/>
                  <a:pt x="131" y="53"/>
                  <a:pt x="131" y="53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93" y="46"/>
                  <a:pt x="93" y="46"/>
                  <a:pt x="93" y="46"/>
                </a:cubicBezTo>
                <a:cubicBezTo>
                  <a:pt x="109" y="30"/>
                  <a:pt x="109" y="30"/>
                  <a:pt x="109" y="30"/>
                </a:cubicBezTo>
                <a:cubicBezTo>
                  <a:pt x="110" y="30"/>
                  <a:pt x="111" y="31"/>
                  <a:pt x="111" y="31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4" y="31"/>
                  <a:pt x="134" y="31"/>
                  <a:pt x="135" y="30"/>
                </a:cubicBezTo>
                <a:cubicBezTo>
                  <a:pt x="150" y="46"/>
                  <a:pt x="150" y="46"/>
                  <a:pt x="150" y="46"/>
                </a:cubicBezTo>
                <a:lnTo>
                  <a:pt x="136" y="45"/>
                </a:lnTo>
                <a:close/>
                <a:moveTo>
                  <a:pt x="154" y="34"/>
                </a:moveTo>
                <a:cubicBezTo>
                  <a:pt x="154" y="34"/>
                  <a:pt x="146" y="34"/>
                  <a:pt x="135" y="29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40" y="8"/>
                  <a:pt x="147" y="5"/>
                  <a:pt x="154" y="5"/>
                </a:cubicBezTo>
                <a:lnTo>
                  <a:pt x="154" y="3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6" name="Freeform 270"/>
          <p:cNvSpPr>
            <a:spLocks/>
          </p:cNvSpPr>
          <p:nvPr/>
        </p:nvSpPr>
        <p:spPr bwMode="auto">
          <a:xfrm>
            <a:off x="4140200" y="4570985"/>
            <a:ext cx="25400" cy="36512"/>
          </a:xfrm>
          <a:custGeom>
            <a:avLst/>
            <a:gdLst>
              <a:gd name="T0" fmla="*/ 6 w 11"/>
              <a:gd name="T1" fmla="*/ 0 h 16"/>
              <a:gd name="T2" fmla="*/ 2 w 11"/>
              <a:gd name="T3" fmla="*/ 2 h 16"/>
              <a:gd name="T4" fmla="*/ 0 w 11"/>
              <a:gd name="T5" fmla="*/ 8 h 16"/>
              <a:gd name="T6" fmla="*/ 2 w 11"/>
              <a:gd name="T7" fmla="*/ 14 h 16"/>
              <a:gd name="T8" fmla="*/ 6 w 11"/>
              <a:gd name="T9" fmla="*/ 16 h 16"/>
              <a:gd name="T10" fmla="*/ 10 w 11"/>
              <a:gd name="T11" fmla="*/ 14 h 16"/>
              <a:gd name="T12" fmla="*/ 11 w 11"/>
              <a:gd name="T13" fmla="*/ 8 h 16"/>
              <a:gd name="T14" fmla="*/ 10 w 11"/>
              <a:gd name="T15" fmla="*/ 2 h 16"/>
              <a:gd name="T16" fmla="*/ 6 w 11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6">
                <a:moveTo>
                  <a:pt x="6" y="0"/>
                </a:moveTo>
                <a:cubicBezTo>
                  <a:pt x="4" y="0"/>
                  <a:pt x="3" y="0"/>
                  <a:pt x="2" y="2"/>
                </a:cubicBezTo>
                <a:cubicBezTo>
                  <a:pt x="1" y="3"/>
                  <a:pt x="0" y="5"/>
                  <a:pt x="0" y="8"/>
                </a:cubicBezTo>
                <a:cubicBezTo>
                  <a:pt x="0" y="10"/>
                  <a:pt x="1" y="12"/>
                  <a:pt x="2" y="14"/>
                </a:cubicBezTo>
                <a:cubicBezTo>
                  <a:pt x="3" y="15"/>
                  <a:pt x="4" y="16"/>
                  <a:pt x="6" y="16"/>
                </a:cubicBezTo>
                <a:cubicBezTo>
                  <a:pt x="8" y="16"/>
                  <a:pt x="9" y="15"/>
                  <a:pt x="10" y="14"/>
                </a:cubicBezTo>
                <a:cubicBezTo>
                  <a:pt x="11" y="12"/>
                  <a:pt x="11" y="10"/>
                  <a:pt x="11" y="8"/>
                </a:cubicBezTo>
                <a:cubicBezTo>
                  <a:pt x="11" y="5"/>
                  <a:pt x="11" y="3"/>
                  <a:pt x="10" y="2"/>
                </a:cubicBezTo>
                <a:cubicBezTo>
                  <a:pt x="9" y="0"/>
                  <a:pt x="8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7" name="Freeform 271"/>
          <p:cNvSpPr>
            <a:spLocks/>
          </p:cNvSpPr>
          <p:nvPr/>
        </p:nvSpPr>
        <p:spPr bwMode="auto">
          <a:xfrm>
            <a:off x="4305300" y="4567810"/>
            <a:ext cx="22225" cy="12700"/>
          </a:xfrm>
          <a:custGeom>
            <a:avLst/>
            <a:gdLst>
              <a:gd name="T0" fmla="*/ 5 w 10"/>
              <a:gd name="T1" fmla="*/ 0 h 5"/>
              <a:gd name="T2" fmla="*/ 1 w 10"/>
              <a:gd name="T3" fmla="*/ 2 h 5"/>
              <a:gd name="T4" fmla="*/ 0 w 10"/>
              <a:gd name="T5" fmla="*/ 5 h 5"/>
              <a:gd name="T6" fmla="*/ 10 w 10"/>
              <a:gd name="T7" fmla="*/ 5 h 5"/>
              <a:gd name="T8" fmla="*/ 8 w 10"/>
              <a:gd name="T9" fmla="*/ 2 h 5"/>
              <a:gd name="T10" fmla="*/ 5 w 10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5">
                <a:moveTo>
                  <a:pt x="5" y="0"/>
                </a:move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9" y="2"/>
                  <a:pt x="8" y="2"/>
                </a:cubicBezTo>
                <a:cubicBezTo>
                  <a:pt x="8" y="1"/>
                  <a:pt x="6" y="0"/>
                  <a:pt x="5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8" name="Freeform 272"/>
          <p:cNvSpPr>
            <a:spLocks noEditPoints="1"/>
          </p:cNvSpPr>
          <p:nvPr/>
        </p:nvSpPr>
        <p:spPr bwMode="auto">
          <a:xfrm>
            <a:off x="3979863" y="4404297"/>
            <a:ext cx="423862" cy="371475"/>
          </a:xfrm>
          <a:custGeom>
            <a:avLst/>
            <a:gdLst>
              <a:gd name="T0" fmla="*/ 188 w 188"/>
              <a:gd name="T1" fmla="*/ 49 h 165"/>
              <a:gd name="T2" fmla="*/ 136 w 188"/>
              <a:gd name="T3" fmla="*/ 1 h 165"/>
              <a:gd name="T4" fmla="*/ 101 w 188"/>
              <a:gd name="T5" fmla="*/ 19 h 165"/>
              <a:gd name="T6" fmla="*/ 94 w 188"/>
              <a:gd name="T7" fmla="*/ 28 h 165"/>
              <a:gd name="T8" fmla="*/ 87 w 188"/>
              <a:gd name="T9" fmla="*/ 19 h 165"/>
              <a:gd name="T10" fmla="*/ 52 w 188"/>
              <a:gd name="T11" fmla="*/ 1 h 165"/>
              <a:gd name="T12" fmla="*/ 0 w 188"/>
              <a:gd name="T13" fmla="*/ 49 h 165"/>
              <a:gd name="T14" fmla="*/ 0 w 188"/>
              <a:gd name="T15" fmla="*/ 54 h 165"/>
              <a:gd name="T16" fmla="*/ 89 w 188"/>
              <a:gd name="T17" fmla="*/ 162 h 165"/>
              <a:gd name="T18" fmla="*/ 94 w 188"/>
              <a:gd name="T19" fmla="*/ 165 h 165"/>
              <a:gd name="T20" fmla="*/ 99 w 188"/>
              <a:gd name="T21" fmla="*/ 162 h 165"/>
              <a:gd name="T22" fmla="*/ 188 w 188"/>
              <a:gd name="T23" fmla="*/ 54 h 165"/>
              <a:gd name="T24" fmla="*/ 188 w 188"/>
              <a:gd name="T25" fmla="*/ 49 h 165"/>
              <a:gd name="T26" fmla="*/ 57 w 188"/>
              <a:gd name="T27" fmla="*/ 97 h 165"/>
              <a:gd name="T28" fmla="*/ 25 w 188"/>
              <a:gd name="T29" fmla="*/ 97 h 165"/>
              <a:gd name="T30" fmla="*/ 25 w 188"/>
              <a:gd name="T31" fmla="*/ 54 h 165"/>
              <a:gd name="T32" fmla="*/ 38 w 188"/>
              <a:gd name="T33" fmla="*/ 54 h 165"/>
              <a:gd name="T34" fmla="*/ 38 w 188"/>
              <a:gd name="T35" fmla="*/ 86 h 165"/>
              <a:gd name="T36" fmla="*/ 57 w 188"/>
              <a:gd name="T37" fmla="*/ 86 h 165"/>
              <a:gd name="T38" fmla="*/ 57 w 188"/>
              <a:gd name="T39" fmla="*/ 97 h 165"/>
              <a:gd name="T40" fmla="*/ 89 w 188"/>
              <a:gd name="T41" fmla="*/ 93 h 165"/>
              <a:gd name="T42" fmla="*/ 77 w 188"/>
              <a:gd name="T43" fmla="*/ 98 h 165"/>
              <a:gd name="T44" fmla="*/ 65 w 188"/>
              <a:gd name="T45" fmla="*/ 93 h 165"/>
              <a:gd name="T46" fmla="*/ 60 w 188"/>
              <a:gd name="T47" fmla="*/ 82 h 165"/>
              <a:gd name="T48" fmla="*/ 65 w 188"/>
              <a:gd name="T49" fmla="*/ 70 h 165"/>
              <a:gd name="T50" fmla="*/ 77 w 188"/>
              <a:gd name="T51" fmla="*/ 65 h 165"/>
              <a:gd name="T52" fmla="*/ 89 w 188"/>
              <a:gd name="T53" fmla="*/ 70 h 165"/>
              <a:gd name="T54" fmla="*/ 94 w 188"/>
              <a:gd name="T55" fmla="*/ 82 h 165"/>
              <a:gd name="T56" fmla="*/ 89 w 188"/>
              <a:gd name="T57" fmla="*/ 93 h 165"/>
              <a:gd name="T58" fmla="*/ 120 w 188"/>
              <a:gd name="T59" fmla="*/ 97 h 165"/>
              <a:gd name="T60" fmla="*/ 106 w 188"/>
              <a:gd name="T61" fmla="*/ 97 h 165"/>
              <a:gd name="T62" fmla="*/ 96 w 188"/>
              <a:gd name="T63" fmla="*/ 66 h 165"/>
              <a:gd name="T64" fmla="*/ 107 w 188"/>
              <a:gd name="T65" fmla="*/ 66 h 165"/>
              <a:gd name="T66" fmla="*/ 113 w 188"/>
              <a:gd name="T67" fmla="*/ 84 h 165"/>
              <a:gd name="T68" fmla="*/ 118 w 188"/>
              <a:gd name="T69" fmla="*/ 66 h 165"/>
              <a:gd name="T70" fmla="*/ 130 w 188"/>
              <a:gd name="T71" fmla="*/ 66 h 165"/>
              <a:gd name="T72" fmla="*/ 120 w 188"/>
              <a:gd name="T73" fmla="*/ 97 h 165"/>
              <a:gd name="T74" fmla="*/ 145 w 188"/>
              <a:gd name="T75" fmla="*/ 88 h 165"/>
              <a:gd name="T76" fmla="*/ 150 w 188"/>
              <a:gd name="T77" fmla="*/ 90 h 165"/>
              <a:gd name="T78" fmla="*/ 152 w 188"/>
              <a:gd name="T79" fmla="*/ 89 h 165"/>
              <a:gd name="T80" fmla="*/ 154 w 188"/>
              <a:gd name="T81" fmla="*/ 88 h 165"/>
              <a:gd name="T82" fmla="*/ 165 w 188"/>
              <a:gd name="T83" fmla="*/ 88 h 165"/>
              <a:gd name="T84" fmla="*/ 159 w 188"/>
              <a:gd name="T85" fmla="*/ 95 h 165"/>
              <a:gd name="T86" fmla="*/ 149 w 188"/>
              <a:gd name="T87" fmla="*/ 98 h 165"/>
              <a:gd name="T88" fmla="*/ 136 w 188"/>
              <a:gd name="T89" fmla="*/ 93 h 165"/>
              <a:gd name="T90" fmla="*/ 132 w 188"/>
              <a:gd name="T91" fmla="*/ 81 h 165"/>
              <a:gd name="T92" fmla="*/ 137 w 188"/>
              <a:gd name="T93" fmla="*/ 70 h 165"/>
              <a:gd name="T94" fmla="*/ 149 w 188"/>
              <a:gd name="T95" fmla="*/ 65 h 165"/>
              <a:gd name="T96" fmla="*/ 161 w 188"/>
              <a:gd name="T97" fmla="*/ 71 h 165"/>
              <a:gd name="T98" fmla="*/ 166 w 188"/>
              <a:gd name="T99" fmla="*/ 85 h 165"/>
              <a:gd name="T100" fmla="*/ 143 w 188"/>
              <a:gd name="T101" fmla="*/ 85 h 165"/>
              <a:gd name="T102" fmla="*/ 145 w 188"/>
              <a:gd name="T103" fmla="*/ 88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8" h="165">
                <a:moveTo>
                  <a:pt x="188" y="49"/>
                </a:moveTo>
                <a:cubicBezTo>
                  <a:pt x="186" y="21"/>
                  <a:pt x="163" y="0"/>
                  <a:pt x="136" y="1"/>
                </a:cubicBezTo>
                <a:cubicBezTo>
                  <a:pt x="122" y="2"/>
                  <a:pt x="110" y="9"/>
                  <a:pt x="101" y="19"/>
                </a:cubicBezTo>
                <a:cubicBezTo>
                  <a:pt x="99" y="22"/>
                  <a:pt x="96" y="25"/>
                  <a:pt x="94" y="28"/>
                </a:cubicBezTo>
                <a:cubicBezTo>
                  <a:pt x="92" y="25"/>
                  <a:pt x="89" y="22"/>
                  <a:pt x="87" y="19"/>
                </a:cubicBezTo>
                <a:cubicBezTo>
                  <a:pt x="78" y="9"/>
                  <a:pt x="66" y="2"/>
                  <a:pt x="52" y="1"/>
                </a:cubicBezTo>
                <a:cubicBezTo>
                  <a:pt x="25" y="0"/>
                  <a:pt x="1" y="21"/>
                  <a:pt x="0" y="49"/>
                </a:cubicBezTo>
                <a:cubicBezTo>
                  <a:pt x="0" y="50"/>
                  <a:pt x="0" y="52"/>
                  <a:pt x="0" y="54"/>
                </a:cubicBezTo>
                <a:cubicBezTo>
                  <a:pt x="0" y="72"/>
                  <a:pt x="11" y="119"/>
                  <a:pt x="89" y="162"/>
                </a:cubicBezTo>
                <a:cubicBezTo>
                  <a:pt x="91" y="163"/>
                  <a:pt x="92" y="164"/>
                  <a:pt x="94" y="165"/>
                </a:cubicBezTo>
                <a:cubicBezTo>
                  <a:pt x="96" y="164"/>
                  <a:pt x="97" y="163"/>
                  <a:pt x="99" y="162"/>
                </a:cubicBezTo>
                <a:cubicBezTo>
                  <a:pt x="177" y="119"/>
                  <a:pt x="187" y="72"/>
                  <a:pt x="188" y="54"/>
                </a:cubicBezTo>
                <a:cubicBezTo>
                  <a:pt x="188" y="52"/>
                  <a:pt x="188" y="50"/>
                  <a:pt x="188" y="49"/>
                </a:cubicBezTo>
                <a:close/>
                <a:moveTo>
                  <a:pt x="57" y="97"/>
                </a:moveTo>
                <a:cubicBezTo>
                  <a:pt x="25" y="97"/>
                  <a:pt x="25" y="97"/>
                  <a:pt x="25" y="97"/>
                </a:cubicBezTo>
                <a:cubicBezTo>
                  <a:pt x="25" y="54"/>
                  <a:pt x="25" y="54"/>
                  <a:pt x="25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86"/>
                  <a:pt x="38" y="86"/>
                  <a:pt x="38" y="86"/>
                </a:cubicBezTo>
                <a:cubicBezTo>
                  <a:pt x="57" y="86"/>
                  <a:pt x="57" y="86"/>
                  <a:pt x="57" y="86"/>
                </a:cubicBezTo>
                <a:lnTo>
                  <a:pt x="57" y="97"/>
                </a:lnTo>
                <a:close/>
                <a:moveTo>
                  <a:pt x="89" y="93"/>
                </a:moveTo>
                <a:cubicBezTo>
                  <a:pt x="86" y="96"/>
                  <a:pt x="82" y="98"/>
                  <a:pt x="77" y="98"/>
                </a:cubicBezTo>
                <a:cubicBezTo>
                  <a:pt x="72" y="98"/>
                  <a:pt x="68" y="96"/>
                  <a:pt x="65" y="93"/>
                </a:cubicBezTo>
                <a:cubicBezTo>
                  <a:pt x="61" y="90"/>
                  <a:pt x="60" y="86"/>
                  <a:pt x="60" y="82"/>
                </a:cubicBezTo>
                <a:cubicBezTo>
                  <a:pt x="60" y="77"/>
                  <a:pt x="61" y="73"/>
                  <a:pt x="65" y="70"/>
                </a:cubicBezTo>
                <a:cubicBezTo>
                  <a:pt x="68" y="67"/>
                  <a:pt x="72" y="65"/>
                  <a:pt x="77" y="65"/>
                </a:cubicBezTo>
                <a:cubicBezTo>
                  <a:pt x="82" y="65"/>
                  <a:pt x="86" y="67"/>
                  <a:pt x="89" y="70"/>
                </a:cubicBezTo>
                <a:cubicBezTo>
                  <a:pt x="92" y="73"/>
                  <a:pt x="94" y="77"/>
                  <a:pt x="94" y="82"/>
                </a:cubicBezTo>
                <a:cubicBezTo>
                  <a:pt x="94" y="86"/>
                  <a:pt x="92" y="90"/>
                  <a:pt x="89" y="93"/>
                </a:cubicBezTo>
                <a:close/>
                <a:moveTo>
                  <a:pt x="120" y="97"/>
                </a:moveTo>
                <a:cubicBezTo>
                  <a:pt x="106" y="97"/>
                  <a:pt x="106" y="97"/>
                  <a:pt x="106" y="97"/>
                </a:cubicBezTo>
                <a:cubicBezTo>
                  <a:pt x="96" y="66"/>
                  <a:pt x="96" y="66"/>
                  <a:pt x="96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30" y="66"/>
                  <a:pt x="130" y="66"/>
                  <a:pt x="130" y="66"/>
                </a:cubicBezTo>
                <a:lnTo>
                  <a:pt x="120" y="97"/>
                </a:lnTo>
                <a:close/>
                <a:moveTo>
                  <a:pt x="145" y="88"/>
                </a:moveTo>
                <a:cubicBezTo>
                  <a:pt x="146" y="89"/>
                  <a:pt x="148" y="90"/>
                  <a:pt x="150" y="90"/>
                </a:cubicBezTo>
                <a:cubicBezTo>
                  <a:pt x="151" y="90"/>
                  <a:pt x="151" y="90"/>
                  <a:pt x="152" y="89"/>
                </a:cubicBezTo>
                <a:cubicBezTo>
                  <a:pt x="153" y="89"/>
                  <a:pt x="153" y="88"/>
                  <a:pt x="154" y="88"/>
                </a:cubicBezTo>
                <a:cubicBezTo>
                  <a:pt x="165" y="88"/>
                  <a:pt x="165" y="88"/>
                  <a:pt x="165" y="88"/>
                </a:cubicBezTo>
                <a:cubicBezTo>
                  <a:pt x="164" y="91"/>
                  <a:pt x="162" y="94"/>
                  <a:pt x="159" y="95"/>
                </a:cubicBezTo>
                <a:cubicBezTo>
                  <a:pt x="156" y="97"/>
                  <a:pt x="152" y="98"/>
                  <a:pt x="149" y="98"/>
                </a:cubicBezTo>
                <a:cubicBezTo>
                  <a:pt x="144" y="98"/>
                  <a:pt x="140" y="96"/>
                  <a:pt x="136" y="93"/>
                </a:cubicBezTo>
                <a:cubicBezTo>
                  <a:pt x="133" y="90"/>
                  <a:pt x="132" y="86"/>
                  <a:pt x="132" y="81"/>
                </a:cubicBezTo>
                <a:cubicBezTo>
                  <a:pt x="132" y="77"/>
                  <a:pt x="133" y="73"/>
                  <a:pt x="137" y="70"/>
                </a:cubicBezTo>
                <a:cubicBezTo>
                  <a:pt x="140" y="67"/>
                  <a:pt x="144" y="65"/>
                  <a:pt x="149" y="65"/>
                </a:cubicBezTo>
                <a:cubicBezTo>
                  <a:pt x="154" y="65"/>
                  <a:pt x="158" y="67"/>
                  <a:pt x="161" y="71"/>
                </a:cubicBezTo>
                <a:cubicBezTo>
                  <a:pt x="164" y="74"/>
                  <a:pt x="166" y="79"/>
                  <a:pt x="166" y="85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4" y="86"/>
                  <a:pt x="144" y="88"/>
                  <a:pt x="145" y="8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9" name="Freeform 273"/>
          <p:cNvSpPr>
            <a:spLocks noEditPoints="1"/>
          </p:cNvSpPr>
          <p:nvPr/>
        </p:nvSpPr>
        <p:spPr bwMode="auto">
          <a:xfrm>
            <a:off x="4622800" y="4321747"/>
            <a:ext cx="382588" cy="430213"/>
          </a:xfrm>
          <a:custGeom>
            <a:avLst/>
            <a:gdLst>
              <a:gd name="T0" fmla="*/ 62 w 170"/>
              <a:gd name="T1" fmla="*/ 90 h 190"/>
              <a:gd name="T2" fmla="*/ 42 w 170"/>
              <a:gd name="T3" fmla="*/ 23 h 190"/>
              <a:gd name="T4" fmla="*/ 59 w 170"/>
              <a:gd name="T5" fmla="*/ 17 h 190"/>
              <a:gd name="T6" fmla="*/ 42 w 170"/>
              <a:gd name="T7" fmla="*/ 0 h 190"/>
              <a:gd name="T8" fmla="*/ 36 w 170"/>
              <a:gd name="T9" fmla="*/ 17 h 190"/>
              <a:gd name="T10" fmla="*/ 20 w 170"/>
              <a:gd name="T11" fmla="*/ 23 h 190"/>
              <a:gd name="T12" fmla="*/ 36 w 170"/>
              <a:gd name="T13" fmla="*/ 50 h 190"/>
              <a:gd name="T14" fmla="*/ 8 w 170"/>
              <a:gd name="T15" fmla="*/ 117 h 190"/>
              <a:gd name="T16" fmla="*/ 158 w 170"/>
              <a:gd name="T17" fmla="*/ 190 h 190"/>
              <a:gd name="T18" fmla="*/ 170 w 170"/>
              <a:gd name="T19" fmla="*/ 128 h 190"/>
              <a:gd name="T20" fmla="*/ 39 w 170"/>
              <a:gd name="T21" fmla="*/ 111 h 190"/>
              <a:gd name="T22" fmla="*/ 39 w 170"/>
              <a:gd name="T23" fmla="*/ 93 h 190"/>
              <a:gd name="T24" fmla="*/ 39 w 170"/>
              <a:gd name="T25" fmla="*/ 111 h 190"/>
              <a:gd name="T26" fmla="*/ 146 w 170"/>
              <a:gd name="T27" fmla="*/ 142 h 190"/>
              <a:gd name="T28" fmla="*/ 134 w 170"/>
              <a:gd name="T29" fmla="*/ 130 h 190"/>
              <a:gd name="T30" fmla="*/ 106 w 170"/>
              <a:gd name="T31" fmla="*/ 142 h 190"/>
              <a:gd name="T32" fmla="*/ 94 w 170"/>
              <a:gd name="T33" fmla="*/ 130 h 190"/>
              <a:gd name="T34" fmla="*/ 81 w 170"/>
              <a:gd name="T35" fmla="*/ 183 h 190"/>
              <a:gd name="T36" fmla="*/ 92 w 170"/>
              <a:gd name="T37" fmla="*/ 170 h 190"/>
              <a:gd name="T38" fmla="*/ 92 w 170"/>
              <a:gd name="T39" fmla="*/ 168 h 190"/>
              <a:gd name="T40" fmla="*/ 81 w 170"/>
              <a:gd name="T41" fmla="*/ 157 h 190"/>
              <a:gd name="T42" fmla="*/ 92 w 170"/>
              <a:gd name="T43" fmla="*/ 168 h 190"/>
              <a:gd name="T44" fmla="*/ 81 w 170"/>
              <a:gd name="T45" fmla="*/ 155 h 190"/>
              <a:gd name="T46" fmla="*/ 92 w 170"/>
              <a:gd name="T47" fmla="*/ 144 h 190"/>
              <a:gd name="T48" fmla="*/ 92 w 170"/>
              <a:gd name="T49" fmla="*/ 142 h 190"/>
              <a:gd name="T50" fmla="*/ 92 w 170"/>
              <a:gd name="T51" fmla="*/ 130 h 190"/>
              <a:gd name="T52" fmla="*/ 106 w 170"/>
              <a:gd name="T53" fmla="*/ 183 h 190"/>
              <a:gd name="T54" fmla="*/ 94 w 170"/>
              <a:gd name="T55" fmla="*/ 170 h 190"/>
              <a:gd name="T56" fmla="*/ 106 w 170"/>
              <a:gd name="T57" fmla="*/ 183 h 190"/>
              <a:gd name="T58" fmla="*/ 94 w 170"/>
              <a:gd name="T59" fmla="*/ 168 h 190"/>
              <a:gd name="T60" fmla="*/ 106 w 170"/>
              <a:gd name="T61" fmla="*/ 157 h 190"/>
              <a:gd name="T62" fmla="*/ 106 w 170"/>
              <a:gd name="T63" fmla="*/ 155 h 190"/>
              <a:gd name="T64" fmla="*/ 94 w 170"/>
              <a:gd name="T65" fmla="*/ 144 h 190"/>
              <a:gd name="T66" fmla="*/ 106 w 170"/>
              <a:gd name="T67" fmla="*/ 155 h 190"/>
              <a:gd name="T68" fmla="*/ 121 w 170"/>
              <a:gd name="T69" fmla="*/ 183 h 190"/>
              <a:gd name="T70" fmla="*/ 132 w 170"/>
              <a:gd name="T71" fmla="*/ 170 h 190"/>
              <a:gd name="T72" fmla="*/ 132 w 170"/>
              <a:gd name="T73" fmla="*/ 168 h 190"/>
              <a:gd name="T74" fmla="*/ 121 w 170"/>
              <a:gd name="T75" fmla="*/ 157 h 190"/>
              <a:gd name="T76" fmla="*/ 132 w 170"/>
              <a:gd name="T77" fmla="*/ 168 h 190"/>
              <a:gd name="T78" fmla="*/ 121 w 170"/>
              <a:gd name="T79" fmla="*/ 155 h 190"/>
              <a:gd name="T80" fmla="*/ 132 w 170"/>
              <a:gd name="T81" fmla="*/ 144 h 190"/>
              <a:gd name="T82" fmla="*/ 132 w 170"/>
              <a:gd name="T83" fmla="*/ 142 h 190"/>
              <a:gd name="T84" fmla="*/ 132 w 170"/>
              <a:gd name="T85" fmla="*/ 130 h 190"/>
              <a:gd name="T86" fmla="*/ 146 w 170"/>
              <a:gd name="T87" fmla="*/ 183 h 190"/>
              <a:gd name="T88" fmla="*/ 134 w 170"/>
              <a:gd name="T89" fmla="*/ 170 h 190"/>
              <a:gd name="T90" fmla="*/ 146 w 170"/>
              <a:gd name="T91" fmla="*/ 183 h 190"/>
              <a:gd name="T92" fmla="*/ 134 w 170"/>
              <a:gd name="T93" fmla="*/ 168 h 190"/>
              <a:gd name="T94" fmla="*/ 146 w 170"/>
              <a:gd name="T95" fmla="*/ 157 h 190"/>
              <a:gd name="T96" fmla="*/ 146 w 170"/>
              <a:gd name="T97" fmla="*/ 155 h 190"/>
              <a:gd name="T98" fmla="*/ 134 w 170"/>
              <a:gd name="T99" fmla="*/ 144 h 190"/>
              <a:gd name="T100" fmla="*/ 146 w 170"/>
              <a:gd name="T101" fmla="*/ 15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0" h="190">
                <a:moveTo>
                  <a:pt x="149" y="90"/>
                </a:moveTo>
                <a:cubicBezTo>
                  <a:pt x="62" y="90"/>
                  <a:pt x="62" y="90"/>
                  <a:pt x="62" y="90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23"/>
                  <a:pt x="42" y="23"/>
                  <a:pt x="42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17"/>
                  <a:pt x="59" y="17"/>
                  <a:pt x="59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"/>
                  <a:pt x="36" y="17"/>
                  <a:pt x="36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23"/>
                  <a:pt x="20" y="23"/>
                  <a:pt x="20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50"/>
                  <a:pt x="36" y="50"/>
                  <a:pt x="36" y="50"/>
                </a:cubicBezTo>
                <a:cubicBezTo>
                  <a:pt x="0" y="117"/>
                  <a:pt x="0" y="117"/>
                  <a:pt x="0" y="117"/>
                </a:cubicBezTo>
                <a:cubicBezTo>
                  <a:pt x="8" y="117"/>
                  <a:pt x="8" y="117"/>
                  <a:pt x="8" y="117"/>
                </a:cubicBezTo>
                <a:cubicBezTo>
                  <a:pt x="8" y="190"/>
                  <a:pt x="8" y="190"/>
                  <a:pt x="8" y="190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58" y="128"/>
                  <a:pt x="158" y="128"/>
                  <a:pt x="158" y="128"/>
                </a:cubicBezTo>
                <a:cubicBezTo>
                  <a:pt x="170" y="128"/>
                  <a:pt x="170" y="128"/>
                  <a:pt x="170" y="128"/>
                </a:cubicBezTo>
                <a:lnTo>
                  <a:pt x="149" y="90"/>
                </a:lnTo>
                <a:close/>
                <a:moveTo>
                  <a:pt x="39" y="111"/>
                </a:moveTo>
                <a:cubicBezTo>
                  <a:pt x="34" y="111"/>
                  <a:pt x="30" y="107"/>
                  <a:pt x="30" y="102"/>
                </a:cubicBezTo>
                <a:cubicBezTo>
                  <a:pt x="30" y="97"/>
                  <a:pt x="34" y="93"/>
                  <a:pt x="39" y="93"/>
                </a:cubicBezTo>
                <a:cubicBezTo>
                  <a:pt x="44" y="93"/>
                  <a:pt x="48" y="97"/>
                  <a:pt x="48" y="102"/>
                </a:cubicBezTo>
                <a:cubicBezTo>
                  <a:pt x="48" y="107"/>
                  <a:pt x="44" y="111"/>
                  <a:pt x="39" y="111"/>
                </a:cubicBezTo>
                <a:close/>
                <a:moveTo>
                  <a:pt x="134" y="130"/>
                </a:moveTo>
                <a:cubicBezTo>
                  <a:pt x="140" y="130"/>
                  <a:pt x="145" y="135"/>
                  <a:pt x="146" y="142"/>
                </a:cubicBezTo>
                <a:cubicBezTo>
                  <a:pt x="134" y="142"/>
                  <a:pt x="134" y="142"/>
                  <a:pt x="134" y="142"/>
                </a:cubicBezTo>
                <a:lnTo>
                  <a:pt x="134" y="130"/>
                </a:lnTo>
                <a:close/>
                <a:moveTo>
                  <a:pt x="94" y="130"/>
                </a:moveTo>
                <a:cubicBezTo>
                  <a:pt x="101" y="130"/>
                  <a:pt x="106" y="135"/>
                  <a:pt x="106" y="142"/>
                </a:cubicBezTo>
                <a:cubicBezTo>
                  <a:pt x="94" y="142"/>
                  <a:pt x="94" y="142"/>
                  <a:pt x="94" y="142"/>
                </a:cubicBezTo>
                <a:lnTo>
                  <a:pt x="94" y="130"/>
                </a:lnTo>
                <a:close/>
                <a:moveTo>
                  <a:pt x="92" y="183"/>
                </a:moveTo>
                <a:cubicBezTo>
                  <a:pt x="81" y="183"/>
                  <a:pt x="81" y="183"/>
                  <a:pt x="81" y="183"/>
                </a:cubicBezTo>
                <a:cubicBezTo>
                  <a:pt x="81" y="170"/>
                  <a:pt x="81" y="170"/>
                  <a:pt x="81" y="170"/>
                </a:cubicBezTo>
                <a:cubicBezTo>
                  <a:pt x="92" y="170"/>
                  <a:pt x="92" y="170"/>
                  <a:pt x="92" y="170"/>
                </a:cubicBezTo>
                <a:lnTo>
                  <a:pt x="92" y="183"/>
                </a:lnTo>
                <a:close/>
                <a:moveTo>
                  <a:pt x="92" y="168"/>
                </a:moveTo>
                <a:cubicBezTo>
                  <a:pt x="81" y="168"/>
                  <a:pt x="81" y="168"/>
                  <a:pt x="81" y="168"/>
                </a:cubicBezTo>
                <a:cubicBezTo>
                  <a:pt x="81" y="157"/>
                  <a:pt x="81" y="157"/>
                  <a:pt x="81" y="157"/>
                </a:cubicBezTo>
                <a:cubicBezTo>
                  <a:pt x="92" y="157"/>
                  <a:pt x="92" y="157"/>
                  <a:pt x="92" y="157"/>
                </a:cubicBezTo>
                <a:lnTo>
                  <a:pt x="92" y="168"/>
                </a:lnTo>
                <a:close/>
                <a:moveTo>
                  <a:pt x="92" y="155"/>
                </a:moveTo>
                <a:cubicBezTo>
                  <a:pt x="81" y="155"/>
                  <a:pt x="81" y="155"/>
                  <a:pt x="81" y="155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92" y="144"/>
                  <a:pt x="92" y="144"/>
                  <a:pt x="92" y="144"/>
                </a:cubicBezTo>
                <a:lnTo>
                  <a:pt x="92" y="155"/>
                </a:lnTo>
                <a:close/>
                <a:moveTo>
                  <a:pt x="92" y="142"/>
                </a:moveTo>
                <a:cubicBezTo>
                  <a:pt x="81" y="142"/>
                  <a:pt x="81" y="142"/>
                  <a:pt x="81" y="142"/>
                </a:cubicBezTo>
                <a:cubicBezTo>
                  <a:pt x="82" y="136"/>
                  <a:pt x="86" y="131"/>
                  <a:pt x="92" y="130"/>
                </a:cubicBezTo>
                <a:lnTo>
                  <a:pt x="92" y="142"/>
                </a:lnTo>
                <a:close/>
                <a:moveTo>
                  <a:pt x="106" y="183"/>
                </a:moveTo>
                <a:cubicBezTo>
                  <a:pt x="94" y="183"/>
                  <a:pt x="94" y="183"/>
                  <a:pt x="94" y="183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106" y="170"/>
                  <a:pt x="106" y="170"/>
                  <a:pt x="106" y="170"/>
                </a:cubicBezTo>
                <a:lnTo>
                  <a:pt x="106" y="183"/>
                </a:lnTo>
                <a:close/>
                <a:moveTo>
                  <a:pt x="106" y="168"/>
                </a:moveTo>
                <a:cubicBezTo>
                  <a:pt x="94" y="168"/>
                  <a:pt x="94" y="168"/>
                  <a:pt x="94" y="168"/>
                </a:cubicBezTo>
                <a:cubicBezTo>
                  <a:pt x="94" y="157"/>
                  <a:pt x="94" y="157"/>
                  <a:pt x="94" y="157"/>
                </a:cubicBezTo>
                <a:cubicBezTo>
                  <a:pt x="106" y="157"/>
                  <a:pt x="106" y="157"/>
                  <a:pt x="106" y="157"/>
                </a:cubicBezTo>
                <a:lnTo>
                  <a:pt x="106" y="168"/>
                </a:lnTo>
                <a:close/>
                <a:moveTo>
                  <a:pt x="106" y="155"/>
                </a:moveTo>
                <a:cubicBezTo>
                  <a:pt x="94" y="155"/>
                  <a:pt x="94" y="155"/>
                  <a:pt x="94" y="155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106" y="144"/>
                  <a:pt x="106" y="144"/>
                  <a:pt x="106" y="144"/>
                </a:cubicBezTo>
                <a:lnTo>
                  <a:pt x="106" y="155"/>
                </a:lnTo>
                <a:close/>
                <a:moveTo>
                  <a:pt x="132" y="183"/>
                </a:moveTo>
                <a:cubicBezTo>
                  <a:pt x="121" y="183"/>
                  <a:pt x="121" y="183"/>
                  <a:pt x="121" y="183"/>
                </a:cubicBezTo>
                <a:cubicBezTo>
                  <a:pt x="121" y="170"/>
                  <a:pt x="121" y="170"/>
                  <a:pt x="121" y="170"/>
                </a:cubicBezTo>
                <a:cubicBezTo>
                  <a:pt x="132" y="170"/>
                  <a:pt x="132" y="170"/>
                  <a:pt x="132" y="170"/>
                </a:cubicBezTo>
                <a:lnTo>
                  <a:pt x="132" y="183"/>
                </a:lnTo>
                <a:close/>
                <a:moveTo>
                  <a:pt x="132" y="168"/>
                </a:moveTo>
                <a:cubicBezTo>
                  <a:pt x="121" y="168"/>
                  <a:pt x="121" y="168"/>
                  <a:pt x="121" y="168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132" y="157"/>
                  <a:pt x="132" y="157"/>
                  <a:pt x="132" y="157"/>
                </a:cubicBezTo>
                <a:lnTo>
                  <a:pt x="132" y="168"/>
                </a:lnTo>
                <a:close/>
                <a:moveTo>
                  <a:pt x="132" y="155"/>
                </a:moveTo>
                <a:cubicBezTo>
                  <a:pt x="121" y="155"/>
                  <a:pt x="121" y="155"/>
                  <a:pt x="121" y="155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32" y="144"/>
                  <a:pt x="132" y="144"/>
                  <a:pt x="132" y="144"/>
                </a:cubicBezTo>
                <a:lnTo>
                  <a:pt x="132" y="155"/>
                </a:lnTo>
                <a:close/>
                <a:moveTo>
                  <a:pt x="132" y="142"/>
                </a:moveTo>
                <a:cubicBezTo>
                  <a:pt x="121" y="142"/>
                  <a:pt x="121" y="142"/>
                  <a:pt x="121" y="142"/>
                </a:cubicBezTo>
                <a:cubicBezTo>
                  <a:pt x="121" y="136"/>
                  <a:pt x="126" y="131"/>
                  <a:pt x="132" y="130"/>
                </a:cubicBezTo>
                <a:lnTo>
                  <a:pt x="132" y="142"/>
                </a:lnTo>
                <a:close/>
                <a:moveTo>
                  <a:pt x="146" y="183"/>
                </a:moveTo>
                <a:cubicBezTo>
                  <a:pt x="134" y="183"/>
                  <a:pt x="134" y="183"/>
                  <a:pt x="134" y="183"/>
                </a:cubicBezTo>
                <a:cubicBezTo>
                  <a:pt x="134" y="170"/>
                  <a:pt x="134" y="170"/>
                  <a:pt x="134" y="170"/>
                </a:cubicBezTo>
                <a:cubicBezTo>
                  <a:pt x="146" y="170"/>
                  <a:pt x="146" y="170"/>
                  <a:pt x="146" y="170"/>
                </a:cubicBezTo>
                <a:lnTo>
                  <a:pt x="146" y="183"/>
                </a:lnTo>
                <a:close/>
                <a:moveTo>
                  <a:pt x="146" y="168"/>
                </a:moveTo>
                <a:cubicBezTo>
                  <a:pt x="134" y="168"/>
                  <a:pt x="134" y="168"/>
                  <a:pt x="134" y="168"/>
                </a:cubicBezTo>
                <a:cubicBezTo>
                  <a:pt x="134" y="157"/>
                  <a:pt x="134" y="157"/>
                  <a:pt x="134" y="157"/>
                </a:cubicBezTo>
                <a:cubicBezTo>
                  <a:pt x="146" y="157"/>
                  <a:pt x="146" y="157"/>
                  <a:pt x="146" y="157"/>
                </a:cubicBezTo>
                <a:lnTo>
                  <a:pt x="146" y="168"/>
                </a:lnTo>
                <a:close/>
                <a:moveTo>
                  <a:pt x="146" y="155"/>
                </a:moveTo>
                <a:cubicBezTo>
                  <a:pt x="134" y="155"/>
                  <a:pt x="134" y="155"/>
                  <a:pt x="134" y="155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6" y="144"/>
                  <a:pt x="146" y="144"/>
                  <a:pt x="146" y="144"/>
                </a:cubicBezTo>
                <a:lnTo>
                  <a:pt x="146" y="155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0" name="Freeform 274"/>
          <p:cNvSpPr>
            <a:spLocks/>
          </p:cNvSpPr>
          <p:nvPr/>
        </p:nvSpPr>
        <p:spPr bwMode="auto">
          <a:xfrm>
            <a:off x="5330825" y="4736085"/>
            <a:ext cx="53975" cy="34925"/>
          </a:xfrm>
          <a:custGeom>
            <a:avLst/>
            <a:gdLst>
              <a:gd name="T0" fmla="*/ 5 w 24"/>
              <a:gd name="T1" fmla="*/ 7 h 16"/>
              <a:gd name="T2" fmla="*/ 24 w 24"/>
              <a:gd name="T3" fmla="*/ 6 h 16"/>
              <a:gd name="T4" fmla="*/ 0 w 24"/>
              <a:gd name="T5" fmla="*/ 0 h 16"/>
              <a:gd name="T6" fmla="*/ 5 w 24"/>
              <a:gd name="T7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6">
                <a:moveTo>
                  <a:pt x="5" y="7"/>
                </a:moveTo>
                <a:cubicBezTo>
                  <a:pt x="17" y="16"/>
                  <a:pt x="23" y="7"/>
                  <a:pt x="24" y="6"/>
                </a:cubicBezTo>
                <a:cubicBezTo>
                  <a:pt x="14" y="5"/>
                  <a:pt x="6" y="2"/>
                  <a:pt x="0" y="0"/>
                </a:cubicBezTo>
                <a:cubicBezTo>
                  <a:pt x="1" y="2"/>
                  <a:pt x="2" y="4"/>
                  <a:pt x="5" y="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1" name="Freeform 275"/>
          <p:cNvSpPr>
            <a:spLocks/>
          </p:cNvSpPr>
          <p:nvPr/>
        </p:nvSpPr>
        <p:spPr bwMode="auto">
          <a:xfrm>
            <a:off x="5449888" y="4494785"/>
            <a:ext cx="93662" cy="55562"/>
          </a:xfrm>
          <a:custGeom>
            <a:avLst/>
            <a:gdLst>
              <a:gd name="T0" fmla="*/ 0 w 41"/>
              <a:gd name="T1" fmla="*/ 16 h 25"/>
              <a:gd name="T2" fmla="*/ 30 w 41"/>
              <a:gd name="T3" fmla="*/ 25 h 25"/>
              <a:gd name="T4" fmla="*/ 41 w 41"/>
              <a:gd name="T5" fmla="*/ 8 h 25"/>
              <a:gd name="T6" fmla="*/ 12 w 41"/>
              <a:gd name="T7" fmla="*/ 0 h 25"/>
              <a:gd name="T8" fmla="*/ 0 w 41"/>
              <a:gd name="T9" fmla="*/ 16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6"/>
                </a:moveTo>
                <a:cubicBezTo>
                  <a:pt x="5" y="19"/>
                  <a:pt x="16" y="24"/>
                  <a:pt x="30" y="25"/>
                </a:cubicBezTo>
                <a:cubicBezTo>
                  <a:pt x="41" y="8"/>
                  <a:pt x="41" y="8"/>
                  <a:pt x="41" y="8"/>
                </a:cubicBezTo>
                <a:cubicBezTo>
                  <a:pt x="28" y="8"/>
                  <a:pt x="17" y="2"/>
                  <a:pt x="12" y="0"/>
                </a:cubicBezTo>
                <a:lnTo>
                  <a:pt x="0" y="1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2" name="Freeform 276"/>
          <p:cNvSpPr>
            <a:spLocks/>
          </p:cNvSpPr>
          <p:nvPr/>
        </p:nvSpPr>
        <p:spPr bwMode="auto">
          <a:xfrm>
            <a:off x="5503863" y="4390010"/>
            <a:ext cx="104775" cy="84137"/>
          </a:xfrm>
          <a:custGeom>
            <a:avLst/>
            <a:gdLst>
              <a:gd name="T0" fmla="*/ 40 w 46"/>
              <a:gd name="T1" fmla="*/ 0 h 37"/>
              <a:gd name="T2" fmla="*/ 9 w 46"/>
              <a:gd name="T3" fmla="*/ 14 h 37"/>
              <a:gd name="T4" fmla="*/ 8 w 46"/>
              <a:gd name="T5" fmla="*/ 17 h 37"/>
              <a:gd name="T6" fmla="*/ 0 w 46"/>
              <a:gd name="T7" fmla="*/ 28 h 37"/>
              <a:gd name="T8" fmla="*/ 29 w 46"/>
              <a:gd name="T9" fmla="*/ 37 h 37"/>
              <a:gd name="T10" fmla="*/ 34 w 46"/>
              <a:gd name="T11" fmla="*/ 31 h 37"/>
              <a:gd name="T12" fmla="*/ 40 w 46"/>
              <a:gd name="T1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7">
                <a:moveTo>
                  <a:pt x="40" y="0"/>
                </a:moveTo>
                <a:cubicBezTo>
                  <a:pt x="36" y="6"/>
                  <a:pt x="28" y="13"/>
                  <a:pt x="9" y="14"/>
                </a:cubicBezTo>
                <a:cubicBezTo>
                  <a:pt x="9" y="16"/>
                  <a:pt x="8" y="17"/>
                  <a:pt x="8" y="17"/>
                </a:cubicBezTo>
                <a:cubicBezTo>
                  <a:pt x="0" y="28"/>
                  <a:pt x="0" y="28"/>
                  <a:pt x="0" y="28"/>
                </a:cubicBezTo>
                <a:cubicBezTo>
                  <a:pt x="5" y="31"/>
                  <a:pt x="16" y="37"/>
                  <a:pt x="29" y="37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1"/>
                  <a:pt x="46" y="16"/>
                  <a:pt x="40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3" name="Freeform 277"/>
          <p:cNvSpPr>
            <a:spLocks/>
          </p:cNvSpPr>
          <p:nvPr/>
        </p:nvSpPr>
        <p:spPr bwMode="auto">
          <a:xfrm>
            <a:off x="5346700" y="4651947"/>
            <a:ext cx="92075" cy="57150"/>
          </a:xfrm>
          <a:custGeom>
            <a:avLst/>
            <a:gdLst>
              <a:gd name="T0" fmla="*/ 0 w 41"/>
              <a:gd name="T1" fmla="*/ 17 h 25"/>
              <a:gd name="T2" fmla="*/ 29 w 41"/>
              <a:gd name="T3" fmla="*/ 25 h 25"/>
              <a:gd name="T4" fmla="*/ 41 w 41"/>
              <a:gd name="T5" fmla="*/ 9 h 25"/>
              <a:gd name="T6" fmla="*/ 11 w 41"/>
              <a:gd name="T7" fmla="*/ 0 h 25"/>
              <a:gd name="T8" fmla="*/ 0 w 41"/>
              <a:gd name="T9" fmla="*/ 17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7"/>
                </a:moveTo>
                <a:cubicBezTo>
                  <a:pt x="5" y="20"/>
                  <a:pt x="16" y="25"/>
                  <a:pt x="29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27" y="9"/>
                  <a:pt x="16" y="3"/>
                  <a:pt x="11" y="0"/>
                </a:cubicBezTo>
                <a:lnTo>
                  <a:pt x="0" y="1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4" name="Freeform 278"/>
          <p:cNvSpPr>
            <a:spLocks/>
          </p:cNvSpPr>
          <p:nvPr/>
        </p:nvSpPr>
        <p:spPr bwMode="auto">
          <a:xfrm>
            <a:off x="5399088" y="4567810"/>
            <a:ext cx="92075" cy="58737"/>
          </a:xfrm>
          <a:custGeom>
            <a:avLst/>
            <a:gdLst>
              <a:gd name="T0" fmla="*/ 0 w 41"/>
              <a:gd name="T1" fmla="*/ 17 h 26"/>
              <a:gd name="T2" fmla="*/ 29 w 41"/>
              <a:gd name="T3" fmla="*/ 26 h 26"/>
              <a:gd name="T4" fmla="*/ 41 w 41"/>
              <a:gd name="T5" fmla="*/ 9 h 26"/>
              <a:gd name="T6" fmla="*/ 12 w 41"/>
              <a:gd name="T7" fmla="*/ 0 h 26"/>
              <a:gd name="T8" fmla="*/ 0 w 41"/>
              <a:gd name="T9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6">
                <a:moveTo>
                  <a:pt x="0" y="17"/>
                </a:moveTo>
                <a:cubicBezTo>
                  <a:pt x="5" y="20"/>
                  <a:pt x="16" y="26"/>
                  <a:pt x="29" y="26"/>
                </a:cubicBezTo>
                <a:cubicBezTo>
                  <a:pt x="41" y="9"/>
                  <a:pt x="41" y="9"/>
                  <a:pt x="41" y="9"/>
                </a:cubicBezTo>
                <a:cubicBezTo>
                  <a:pt x="28" y="9"/>
                  <a:pt x="16" y="3"/>
                  <a:pt x="12" y="0"/>
                </a:cubicBezTo>
                <a:lnTo>
                  <a:pt x="0" y="1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5" name="Freeform 279"/>
          <p:cNvSpPr>
            <a:spLocks/>
          </p:cNvSpPr>
          <p:nvPr/>
        </p:nvSpPr>
        <p:spPr bwMode="auto">
          <a:xfrm>
            <a:off x="5400675" y="4374135"/>
            <a:ext cx="76200" cy="85725"/>
          </a:xfrm>
          <a:custGeom>
            <a:avLst/>
            <a:gdLst>
              <a:gd name="T0" fmla="*/ 15 w 34"/>
              <a:gd name="T1" fmla="*/ 0 h 38"/>
              <a:gd name="T2" fmla="*/ 9 w 34"/>
              <a:gd name="T3" fmla="*/ 10 h 38"/>
              <a:gd name="T4" fmla="*/ 14 w 34"/>
              <a:gd name="T5" fmla="*/ 30 h 38"/>
              <a:gd name="T6" fmla="*/ 33 w 34"/>
              <a:gd name="T7" fmla="*/ 27 h 38"/>
              <a:gd name="T8" fmla="*/ 34 w 34"/>
              <a:gd name="T9" fmla="*/ 25 h 38"/>
              <a:gd name="T10" fmla="*/ 15 w 34"/>
              <a:gd name="T11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38">
                <a:moveTo>
                  <a:pt x="15" y="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0" y="20"/>
                  <a:pt x="14" y="30"/>
                </a:cubicBezTo>
                <a:cubicBezTo>
                  <a:pt x="26" y="38"/>
                  <a:pt x="33" y="27"/>
                  <a:pt x="33" y="27"/>
                </a:cubicBezTo>
                <a:cubicBezTo>
                  <a:pt x="34" y="25"/>
                  <a:pt x="34" y="25"/>
                  <a:pt x="34" y="25"/>
                </a:cubicBezTo>
                <a:cubicBezTo>
                  <a:pt x="29" y="10"/>
                  <a:pt x="20" y="3"/>
                  <a:pt x="15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6" name="Freeform 280"/>
          <p:cNvSpPr>
            <a:spLocks/>
          </p:cNvSpPr>
          <p:nvPr/>
        </p:nvSpPr>
        <p:spPr bwMode="auto">
          <a:xfrm>
            <a:off x="5473700" y="4324922"/>
            <a:ext cx="71438" cy="76200"/>
          </a:xfrm>
          <a:custGeom>
            <a:avLst/>
            <a:gdLst>
              <a:gd name="T0" fmla="*/ 32 w 32"/>
              <a:gd name="T1" fmla="*/ 7 h 34"/>
              <a:gd name="T2" fmla="*/ 0 w 32"/>
              <a:gd name="T3" fmla="*/ 6 h 34"/>
              <a:gd name="T4" fmla="*/ 12 w 32"/>
              <a:gd name="T5" fmla="*/ 34 h 34"/>
              <a:gd name="T6" fmla="*/ 20 w 32"/>
              <a:gd name="T7" fmla="*/ 34 h 34"/>
              <a:gd name="T8" fmla="*/ 20 w 32"/>
              <a:gd name="T9" fmla="*/ 34 h 34"/>
              <a:gd name="T10" fmla="*/ 32 w 32"/>
              <a:gd name="T11" fmla="*/ 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34">
                <a:moveTo>
                  <a:pt x="32" y="7"/>
                </a:moveTo>
                <a:cubicBezTo>
                  <a:pt x="25" y="4"/>
                  <a:pt x="12" y="0"/>
                  <a:pt x="0" y="6"/>
                </a:cubicBezTo>
                <a:cubicBezTo>
                  <a:pt x="9" y="16"/>
                  <a:pt x="11" y="28"/>
                  <a:pt x="12" y="34"/>
                </a:cubicBezTo>
                <a:cubicBezTo>
                  <a:pt x="14" y="33"/>
                  <a:pt x="17" y="32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4" y="29"/>
                  <a:pt x="32" y="18"/>
                  <a:pt x="32" y="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7" name="Freeform 281"/>
          <p:cNvSpPr>
            <a:spLocks/>
          </p:cNvSpPr>
          <p:nvPr/>
        </p:nvSpPr>
        <p:spPr bwMode="auto">
          <a:xfrm>
            <a:off x="6005513" y="4329685"/>
            <a:ext cx="161925" cy="236537"/>
          </a:xfrm>
          <a:custGeom>
            <a:avLst/>
            <a:gdLst>
              <a:gd name="T0" fmla="*/ 47 w 72"/>
              <a:gd name="T1" fmla="*/ 28 h 105"/>
              <a:gd name="T2" fmla="*/ 56 w 72"/>
              <a:gd name="T3" fmla="*/ 11 h 105"/>
              <a:gd name="T4" fmla="*/ 55 w 72"/>
              <a:gd name="T5" fmla="*/ 6 h 105"/>
              <a:gd name="T6" fmla="*/ 49 w 72"/>
              <a:gd name="T7" fmla="*/ 7 h 105"/>
              <a:gd name="T8" fmla="*/ 44 w 72"/>
              <a:gd name="T9" fmla="*/ 17 h 105"/>
              <a:gd name="T10" fmla="*/ 47 w 72"/>
              <a:gd name="T11" fmla="*/ 5 h 105"/>
              <a:gd name="T12" fmla="*/ 44 w 72"/>
              <a:gd name="T13" fmla="*/ 1 h 105"/>
              <a:gd name="T14" fmla="*/ 39 w 72"/>
              <a:gd name="T15" fmla="*/ 4 h 105"/>
              <a:gd name="T16" fmla="*/ 35 w 72"/>
              <a:gd name="T17" fmla="*/ 18 h 105"/>
              <a:gd name="T18" fmla="*/ 32 w 72"/>
              <a:gd name="T19" fmla="*/ 4 h 105"/>
              <a:gd name="T20" fmla="*/ 28 w 72"/>
              <a:gd name="T21" fmla="*/ 0 h 105"/>
              <a:gd name="T22" fmla="*/ 25 w 72"/>
              <a:gd name="T23" fmla="*/ 5 h 105"/>
              <a:gd name="T24" fmla="*/ 27 w 72"/>
              <a:gd name="T25" fmla="*/ 15 h 105"/>
              <a:gd name="T26" fmla="*/ 23 w 72"/>
              <a:gd name="T27" fmla="*/ 7 h 105"/>
              <a:gd name="T28" fmla="*/ 18 w 72"/>
              <a:gd name="T29" fmla="*/ 5 h 105"/>
              <a:gd name="T30" fmla="*/ 16 w 72"/>
              <a:gd name="T31" fmla="*/ 10 h 105"/>
              <a:gd name="T32" fmla="*/ 23 w 72"/>
              <a:gd name="T33" fmla="*/ 28 h 105"/>
              <a:gd name="T34" fmla="*/ 0 w 72"/>
              <a:gd name="T35" fmla="*/ 28 h 105"/>
              <a:gd name="T36" fmla="*/ 0 w 72"/>
              <a:gd name="T37" fmla="*/ 105 h 105"/>
              <a:gd name="T38" fmla="*/ 72 w 72"/>
              <a:gd name="T39" fmla="*/ 105 h 105"/>
              <a:gd name="T40" fmla="*/ 72 w 72"/>
              <a:gd name="T41" fmla="*/ 28 h 105"/>
              <a:gd name="T42" fmla="*/ 47 w 72"/>
              <a:gd name="T43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105">
                <a:moveTo>
                  <a:pt x="47" y="28"/>
                </a:moveTo>
                <a:cubicBezTo>
                  <a:pt x="56" y="11"/>
                  <a:pt x="56" y="11"/>
                  <a:pt x="56" y="11"/>
                </a:cubicBezTo>
                <a:cubicBezTo>
                  <a:pt x="57" y="9"/>
                  <a:pt x="56" y="7"/>
                  <a:pt x="55" y="6"/>
                </a:cubicBezTo>
                <a:cubicBezTo>
                  <a:pt x="53" y="5"/>
                  <a:pt x="50" y="5"/>
                  <a:pt x="49" y="7"/>
                </a:cubicBezTo>
                <a:cubicBezTo>
                  <a:pt x="44" y="17"/>
                  <a:pt x="44" y="17"/>
                  <a:pt x="44" y="17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3"/>
                  <a:pt x="46" y="1"/>
                  <a:pt x="44" y="1"/>
                </a:cubicBezTo>
                <a:cubicBezTo>
                  <a:pt x="41" y="0"/>
                  <a:pt x="39" y="1"/>
                  <a:pt x="39" y="4"/>
                </a:cubicBezTo>
                <a:cubicBezTo>
                  <a:pt x="35" y="18"/>
                  <a:pt x="35" y="18"/>
                  <a:pt x="35" y="18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1"/>
                  <a:pt x="30" y="0"/>
                  <a:pt x="28" y="0"/>
                </a:cubicBezTo>
                <a:cubicBezTo>
                  <a:pt x="26" y="1"/>
                  <a:pt x="24" y="3"/>
                  <a:pt x="25" y="5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7"/>
                  <a:pt x="23" y="7"/>
                  <a:pt x="23" y="7"/>
                </a:cubicBezTo>
                <a:cubicBezTo>
                  <a:pt x="22" y="5"/>
                  <a:pt x="20" y="4"/>
                  <a:pt x="18" y="5"/>
                </a:cubicBezTo>
                <a:cubicBezTo>
                  <a:pt x="16" y="6"/>
                  <a:pt x="15" y="8"/>
                  <a:pt x="16" y="10"/>
                </a:cubicBezTo>
                <a:cubicBezTo>
                  <a:pt x="23" y="28"/>
                  <a:pt x="23" y="28"/>
                  <a:pt x="23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05"/>
                  <a:pt x="0" y="105"/>
                  <a:pt x="0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28"/>
                  <a:pt x="72" y="28"/>
                  <a:pt x="72" y="28"/>
                </a:cubicBezTo>
                <a:lnTo>
                  <a:pt x="47" y="2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8" name="Freeform 282"/>
          <p:cNvSpPr>
            <a:spLocks/>
          </p:cNvSpPr>
          <p:nvPr/>
        </p:nvSpPr>
        <p:spPr bwMode="auto">
          <a:xfrm>
            <a:off x="5888038" y="4385247"/>
            <a:ext cx="165100" cy="395288"/>
          </a:xfrm>
          <a:custGeom>
            <a:avLst/>
            <a:gdLst>
              <a:gd name="T0" fmla="*/ 69 w 73"/>
              <a:gd name="T1" fmla="*/ 121 h 175"/>
              <a:gd name="T2" fmla="*/ 35 w 73"/>
              <a:gd name="T3" fmla="*/ 60 h 175"/>
              <a:gd name="T4" fmla="*/ 28 w 73"/>
              <a:gd name="T5" fmla="*/ 58 h 175"/>
              <a:gd name="T6" fmla="*/ 23 w 73"/>
              <a:gd name="T7" fmla="*/ 62 h 175"/>
              <a:gd name="T8" fmla="*/ 21 w 73"/>
              <a:gd name="T9" fmla="*/ 68 h 175"/>
              <a:gd name="T10" fmla="*/ 51 w 73"/>
              <a:gd name="T11" fmla="*/ 121 h 175"/>
              <a:gd name="T12" fmla="*/ 48 w 73"/>
              <a:gd name="T13" fmla="*/ 121 h 175"/>
              <a:gd name="T14" fmla="*/ 16 w 73"/>
              <a:gd name="T15" fmla="*/ 75 h 175"/>
              <a:gd name="T16" fmla="*/ 16 w 73"/>
              <a:gd name="T17" fmla="*/ 4 h 175"/>
              <a:gd name="T18" fmla="*/ 11 w 73"/>
              <a:gd name="T19" fmla="*/ 0 h 175"/>
              <a:gd name="T20" fmla="*/ 4 w 73"/>
              <a:gd name="T21" fmla="*/ 0 h 175"/>
              <a:gd name="T22" fmla="*/ 0 w 73"/>
              <a:gd name="T23" fmla="*/ 4 h 175"/>
              <a:gd name="T24" fmla="*/ 0 w 73"/>
              <a:gd name="T25" fmla="*/ 78 h 175"/>
              <a:gd name="T26" fmla="*/ 0 w 73"/>
              <a:gd name="T27" fmla="*/ 79 h 175"/>
              <a:gd name="T28" fmla="*/ 1 w 73"/>
              <a:gd name="T29" fmla="*/ 81 h 175"/>
              <a:gd name="T30" fmla="*/ 34 w 73"/>
              <a:gd name="T31" fmla="*/ 128 h 175"/>
              <a:gd name="T32" fmla="*/ 34 w 73"/>
              <a:gd name="T33" fmla="*/ 170 h 175"/>
              <a:gd name="T34" fmla="*/ 38 w 73"/>
              <a:gd name="T35" fmla="*/ 175 h 175"/>
              <a:gd name="T36" fmla="*/ 68 w 73"/>
              <a:gd name="T37" fmla="*/ 175 h 175"/>
              <a:gd name="T38" fmla="*/ 73 w 73"/>
              <a:gd name="T39" fmla="*/ 170 h 175"/>
              <a:gd name="T40" fmla="*/ 73 w 73"/>
              <a:gd name="T41" fmla="*/ 125 h 175"/>
              <a:gd name="T42" fmla="*/ 69 w 73"/>
              <a:gd name="T43" fmla="*/ 121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121"/>
                </a:moveTo>
                <a:cubicBezTo>
                  <a:pt x="35" y="60"/>
                  <a:pt x="35" y="60"/>
                  <a:pt x="35" y="60"/>
                </a:cubicBezTo>
                <a:cubicBezTo>
                  <a:pt x="33" y="58"/>
                  <a:pt x="31" y="57"/>
                  <a:pt x="28" y="58"/>
                </a:cubicBezTo>
                <a:cubicBezTo>
                  <a:pt x="23" y="62"/>
                  <a:pt x="23" y="62"/>
                  <a:pt x="23" y="62"/>
                </a:cubicBezTo>
                <a:cubicBezTo>
                  <a:pt x="20" y="63"/>
                  <a:pt x="20" y="66"/>
                  <a:pt x="21" y="68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16" y="75"/>
                  <a:pt x="16" y="75"/>
                  <a:pt x="16" y="75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78"/>
                  <a:pt x="0" y="79"/>
                  <a:pt x="0" y="79"/>
                </a:cubicBezTo>
                <a:cubicBezTo>
                  <a:pt x="0" y="80"/>
                  <a:pt x="0" y="81"/>
                  <a:pt x="1" y="81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70"/>
                  <a:pt x="34" y="170"/>
                  <a:pt x="34" y="170"/>
                </a:cubicBezTo>
                <a:cubicBezTo>
                  <a:pt x="34" y="173"/>
                  <a:pt x="36" y="175"/>
                  <a:pt x="38" y="175"/>
                </a:cubicBezTo>
                <a:cubicBezTo>
                  <a:pt x="68" y="175"/>
                  <a:pt x="68" y="175"/>
                  <a:pt x="68" y="175"/>
                </a:cubicBezTo>
                <a:cubicBezTo>
                  <a:pt x="71" y="175"/>
                  <a:pt x="73" y="173"/>
                  <a:pt x="73" y="170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73" y="123"/>
                  <a:pt x="71" y="121"/>
                  <a:pt x="69" y="12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9" name="Freeform 283"/>
          <p:cNvSpPr>
            <a:spLocks/>
          </p:cNvSpPr>
          <p:nvPr/>
        </p:nvSpPr>
        <p:spPr bwMode="auto">
          <a:xfrm>
            <a:off x="6119813" y="4385247"/>
            <a:ext cx="165100" cy="395288"/>
          </a:xfrm>
          <a:custGeom>
            <a:avLst/>
            <a:gdLst>
              <a:gd name="T0" fmla="*/ 69 w 73"/>
              <a:gd name="T1" fmla="*/ 0 h 175"/>
              <a:gd name="T2" fmla="*/ 62 w 73"/>
              <a:gd name="T3" fmla="*/ 0 h 175"/>
              <a:gd name="T4" fmla="*/ 57 w 73"/>
              <a:gd name="T5" fmla="*/ 4 h 175"/>
              <a:gd name="T6" fmla="*/ 57 w 73"/>
              <a:gd name="T7" fmla="*/ 75 h 175"/>
              <a:gd name="T8" fmla="*/ 25 w 73"/>
              <a:gd name="T9" fmla="*/ 121 h 175"/>
              <a:gd name="T10" fmla="*/ 22 w 73"/>
              <a:gd name="T11" fmla="*/ 121 h 175"/>
              <a:gd name="T12" fmla="*/ 52 w 73"/>
              <a:gd name="T13" fmla="*/ 68 h 175"/>
              <a:gd name="T14" fmla="*/ 50 w 73"/>
              <a:gd name="T15" fmla="*/ 62 h 175"/>
              <a:gd name="T16" fmla="*/ 45 w 73"/>
              <a:gd name="T17" fmla="*/ 58 h 175"/>
              <a:gd name="T18" fmla="*/ 38 w 73"/>
              <a:gd name="T19" fmla="*/ 60 h 175"/>
              <a:gd name="T20" fmla="*/ 4 w 73"/>
              <a:gd name="T21" fmla="*/ 121 h 175"/>
              <a:gd name="T22" fmla="*/ 0 w 73"/>
              <a:gd name="T23" fmla="*/ 125 h 175"/>
              <a:gd name="T24" fmla="*/ 0 w 73"/>
              <a:gd name="T25" fmla="*/ 170 h 175"/>
              <a:gd name="T26" fmla="*/ 5 w 73"/>
              <a:gd name="T27" fmla="*/ 175 h 175"/>
              <a:gd name="T28" fmla="*/ 35 w 73"/>
              <a:gd name="T29" fmla="*/ 175 h 175"/>
              <a:gd name="T30" fmla="*/ 39 w 73"/>
              <a:gd name="T31" fmla="*/ 170 h 175"/>
              <a:gd name="T32" fmla="*/ 39 w 73"/>
              <a:gd name="T33" fmla="*/ 128 h 175"/>
              <a:gd name="T34" fmla="*/ 72 w 73"/>
              <a:gd name="T35" fmla="*/ 81 h 175"/>
              <a:gd name="T36" fmla="*/ 73 w 73"/>
              <a:gd name="T37" fmla="*/ 79 h 175"/>
              <a:gd name="T38" fmla="*/ 73 w 73"/>
              <a:gd name="T39" fmla="*/ 78 h 175"/>
              <a:gd name="T40" fmla="*/ 73 w 73"/>
              <a:gd name="T41" fmla="*/ 4 h 175"/>
              <a:gd name="T42" fmla="*/ 69 w 73"/>
              <a:gd name="T43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0"/>
                </a:moveTo>
                <a:cubicBezTo>
                  <a:pt x="62" y="0"/>
                  <a:pt x="62" y="0"/>
                  <a:pt x="62" y="0"/>
                </a:cubicBezTo>
                <a:cubicBezTo>
                  <a:pt x="59" y="0"/>
                  <a:pt x="57" y="2"/>
                  <a:pt x="57" y="4"/>
                </a:cubicBezTo>
                <a:cubicBezTo>
                  <a:pt x="57" y="75"/>
                  <a:pt x="57" y="75"/>
                  <a:pt x="57" y="75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6"/>
                  <a:pt x="53" y="63"/>
                  <a:pt x="50" y="62"/>
                </a:cubicBezTo>
                <a:cubicBezTo>
                  <a:pt x="45" y="58"/>
                  <a:pt x="45" y="58"/>
                  <a:pt x="45" y="58"/>
                </a:cubicBezTo>
                <a:cubicBezTo>
                  <a:pt x="42" y="57"/>
                  <a:pt x="40" y="58"/>
                  <a:pt x="38" y="60"/>
                </a:cubicBezTo>
                <a:cubicBezTo>
                  <a:pt x="4" y="121"/>
                  <a:pt x="4" y="121"/>
                  <a:pt x="4" y="121"/>
                </a:cubicBezTo>
                <a:cubicBezTo>
                  <a:pt x="2" y="121"/>
                  <a:pt x="0" y="123"/>
                  <a:pt x="0" y="12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3"/>
                  <a:pt x="2" y="175"/>
                  <a:pt x="5" y="175"/>
                </a:cubicBezTo>
                <a:cubicBezTo>
                  <a:pt x="35" y="175"/>
                  <a:pt x="35" y="175"/>
                  <a:pt x="35" y="175"/>
                </a:cubicBezTo>
                <a:cubicBezTo>
                  <a:pt x="37" y="175"/>
                  <a:pt x="39" y="173"/>
                  <a:pt x="39" y="170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72" y="81"/>
                  <a:pt x="72" y="81"/>
                  <a:pt x="72" y="81"/>
                </a:cubicBezTo>
                <a:cubicBezTo>
                  <a:pt x="73" y="81"/>
                  <a:pt x="73" y="80"/>
                  <a:pt x="73" y="79"/>
                </a:cubicBezTo>
                <a:cubicBezTo>
                  <a:pt x="73" y="79"/>
                  <a:pt x="73" y="78"/>
                  <a:pt x="73" y="78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2"/>
                  <a:pt x="71" y="0"/>
                  <a:pt x="69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0" name="Freeform 284"/>
          <p:cNvSpPr>
            <a:spLocks/>
          </p:cNvSpPr>
          <p:nvPr/>
        </p:nvSpPr>
        <p:spPr bwMode="auto">
          <a:xfrm>
            <a:off x="6929438" y="4337622"/>
            <a:ext cx="88900" cy="114300"/>
          </a:xfrm>
          <a:custGeom>
            <a:avLst/>
            <a:gdLst>
              <a:gd name="T0" fmla="*/ 34 w 39"/>
              <a:gd name="T1" fmla="*/ 49 h 50"/>
              <a:gd name="T2" fmla="*/ 26 w 39"/>
              <a:gd name="T3" fmla="*/ 19 h 50"/>
              <a:gd name="T4" fmla="*/ 1 w 39"/>
              <a:gd name="T5" fmla="*/ 1 h 50"/>
              <a:gd name="T6" fmla="*/ 29 w 39"/>
              <a:gd name="T7" fmla="*/ 17 h 50"/>
              <a:gd name="T8" fmla="*/ 34 w 39"/>
              <a:gd name="T9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50">
                <a:moveTo>
                  <a:pt x="34" y="49"/>
                </a:moveTo>
                <a:cubicBezTo>
                  <a:pt x="33" y="49"/>
                  <a:pt x="36" y="33"/>
                  <a:pt x="26" y="19"/>
                </a:cubicBezTo>
                <a:cubicBezTo>
                  <a:pt x="16" y="5"/>
                  <a:pt x="0" y="2"/>
                  <a:pt x="1" y="1"/>
                </a:cubicBezTo>
                <a:cubicBezTo>
                  <a:pt x="0" y="0"/>
                  <a:pt x="18" y="2"/>
                  <a:pt x="29" y="17"/>
                </a:cubicBezTo>
                <a:cubicBezTo>
                  <a:pt x="39" y="33"/>
                  <a:pt x="35" y="50"/>
                  <a:pt x="34" y="4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1" name="Freeform 285"/>
          <p:cNvSpPr>
            <a:spLocks/>
          </p:cNvSpPr>
          <p:nvPr/>
        </p:nvSpPr>
        <p:spPr bwMode="auto">
          <a:xfrm>
            <a:off x="6921500" y="4358260"/>
            <a:ext cx="71438" cy="93662"/>
          </a:xfrm>
          <a:custGeom>
            <a:avLst/>
            <a:gdLst>
              <a:gd name="T0" fmla="*/ 28 w 32"/>
              <a:gd name="T1" fmla="*/ 41 h 41"/>
              <a:gd name="T2" fmla="*/ 21 w 32"/>
              <a:gd name="T3" fmla="*/ 16 h 41"/>
              <a:gd name="T4" fmla="*/ 1 w 32"/>
              <a:gd name="T5" fmla="*/ 1 h 41"/>
              <a:gd name="T6" fmla="*/ 23 w 32"/>
              <a:gd name="T7" fmla="*/ 15 h 41"/>
              <a:gd name="T8" fmla="*/ 28 w 32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1">
                <a:moveTo>
                  <a:pt x="28" y="41"/>
                </a:moveTo>
                <a:cubicBezTo>
                  <a:pt x="27" y="41"/>
                  <a:pt x="29" y="28"/>
                  <a:pt x="21" y="16"/>
                </a:cubicBezTo>
                <a:cubicBezTo>
                  <a:pt x="13" y="5"/>
                  <a:pt x="0" y="2"/>
                  <a:pt x="1" y="1"/>
                </a:cubicBezTo>
                <a:cubicBezTo>
                  <a:pt x="0" y="0"/>
                  <a:pt x="15" y="2"/>
                  <a:pt x="23" y="15"/>
                </a:cubicBezTo>
                <a:cubicBezTo>
                  <a:pt x="32" y="27"/>
                  <a:pt x="28" y="41"/>
                  <a:pt x="28" y="4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2" name="Freeform 286"/>
          <p:cNvSpPr>
            <a:spLocks/>
          </p:cNvSpPr>
          <p:nvPr/>
        </p:nvSpPr>
        <p:spPr bwMode="auto">
          <a:xfrm>
            <a:off x="6916738" y="4380485"/>
            <a:ext cx="50800" cy="68262"/>
          </a:xfrm>
          <a:custGeom>
            <a:avLst/>
            <a:gdLst>
              <a:gd name="T0" fmla="*/ 20 w 23"/>
              <a:gd name="T1" fmla="*/ 29 h 30"/>
              <a:gd name="T2" fmla="*/ 15 w 23"/>
              <a:gd name="T3" fmla="*/ 12 h 30"/>
              <a:gd name="T4" fmla="*/ 1 w 23"/>
              <a:gd name="T5" fmla="*/ 1 h 30"/>
              <a:gd name="T6" fmla="*/ 17 w 23"/>
              <a:gd name="T7" fmla="*/ 10 h 30"/>
              <a:gd name="T8" fmla="*/ 20 w 23"/>
              <a:gd name="T9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30">
                <a:moveTo>
                  <a:pt x="20" y="29"/>
                </a:moveTo>
                <a:cubicBezTo>
                  <a:pt x="19" y="29"/>
                  <a:pt x="21" y="20"/>
                  <a:pt x="15" y="12"/>
                </a:cubicBezTo>
                <a:cubicBezTo>
                  <a:pt x="10" y="3"/>
                  <a:pt x="0" y="1"/>
                  <a:pt x="1" y="1"/>
                </a:cubicBezTo>
                <a:cubicBezTo>
                  <a:pt x="0" y="0"/>
                  <a:pt x="11" y="1"/>
                  <a:pt x="17" y="10"/>
                </a:cubicBezTo>
                <a:cubicBezTo>
                  <a:pt x="23" y="20"/>
                  <a:pt x="21" y="30"/>
                  <a:pt x="20" y="2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3" name="Freeform 287"/>
          <p:cNvSpPr>
            <a:spLocks/>
          </p:cNvSpPr>
          <p:nvPr/>
        </p:nvSpPr>
        <p:spPr bwMode="auto">
          <a:xfrm>
            <a:off x="6688138" y="4404297"/>
            <a:ext cx="244475" cy="200025"/>
          </a:xfrm>
          <a:custGeom>
            <a:avLst/>
            <a:gdLst>
              <a:gd name="T0" fmla="*/ 98 w 108"/>
              <a:gd name="T1" fmla="*/ 38 h 89"/>
              <a:gd name="T2" fmla="*/ 102 w 108"/>
              <a:gd name="T3" fmla="*/ 11 h 89"/>
              <a:gd name="T4" fmla="*/ 74 w 108"/>
              <a:gd name="T5" fmla="*/ 6 h 89"/>
              <a:gd name="T6" fmla="*/ 66 w 108"/>
              <a:gd name="T7" fmla="*/ 26 h 89"/>
              <a:gd name="T8" fmla="*/ 4 w 108"/>
              <a:gd name="T9" fmla="*/ 72 h 89"/>
              <a:gd name="T10" fmla="*/ 3 w 108"/>
              <a:gd name="T11" fmla="*/ 84 h 89"/>
              <a:gd name="T12" fmla="*/ 15 w 108"/>
              <a:gd name="T13" fmla="*/ 86 h 89"/>
              <a:gd name="T14" fmla="*/ 76 w 108"/>
              <a:gd name="T15" fmla="*/ 40 h 89"/>
              <a:gd name="T16" fmla="*/ 98 w 108"/>
              <a:gd name="T17" fmla="*/ 3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89">
                <a:moveTo>
                  <a:pt x="98" y="38"/>
                </a:moveTo>
                <a:cubicBezTo>
                  <a:pt x="106" y="32"/>
                  <a:pt x="108" y="19"/>
                  <a:pt x="102" y="11"/>
                </a:cubicBezTo>
                <a:cubicBezTo>
                  <a:pt x="95" y="2"/>
                  <a:pt x="83" y="0"/>
                  <a:pt x="74" y="6"/>
                </a:cubicBezTo>
                <a:cubicBezTo>
                  <a:pt x="67" y="11"/>
                  <a:pt x="65" y="19"/>
                  <a:pt x="66" y="26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5"/>
                  <a:pt x="0" y="81"/>
                  <a:pt x="3" y="84"/>
                </a:cubicBezTo>
                <a:cubicBezTo>
                  <a:pt x="6" y="88"/>
                  <a:pt x="11" y="89"/>
                  <a:pt x="15" y="86"/>
                </a:cubicBezTo>
                <a:cubicBezTo>
                  <a:pt x="76" y="40"/>
                  <a:pt x="76" y="40"/>
                  <a:pt x="76" y="40"/>
                </a:cubicBezTo>
                <a:cubicBezTo>
                  <a:pt x="83" y="44"/>
                  <a:pt x="91" y="43"/>
                  <a:pt x="98" y="3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4" name="Freeform 288"/>
          <p:cNvSpPr>
            <a:spLocks/>
          </p:cNvSpPr>
          <p:nvPr/>
        </p:nvSpPr>
        <p:spPr bwMode="auto">
          <a:xfrm>
            <a:off x="6578600" y="4423347"/>
            <a:ext cx="274638" cy="314325"/>
          </a:xfrm>
          <a:custGeom>
            <a:avLst/>
            <a:gdLst>
              <a:gd name="T0" fmla="*/ 22 w 122"/>
              <a:gd name="T1" fmla="*/ 13 h 139"/>
              <a:gd name="T2" fmla="*/ 22 w 122"/>
              <a:gd name="T3" fmla="*/ 96 h 139"/>
              <a:gd name="T4" fmla="*/ 101 w 122"/>
              <a:gd name="T5" fmla="*/ 124 h 139"/>
              <a:gd name="T6" fmla="*/ 107 w 122"/>
              <a:gd name="T7" fmla="*/ 52 h 139"/>
              <a:gd name="T8" fmla="*/ 77 w 122"/>
              <a:gd name="T9" fmla="*/ 74 h 139"/>
              <a:gd name="T10" fmla="*/ 99 w 122"/>
              <a:gd name="T11" fmla="*/ 76 h 139"/>
              <a:gd name="T12" fmla="*/ 104 w 122"/>
              <a:gd name="T13" fmla="*/ 83 h 139"/>
              <a:gd name="T14" fmla="*/ 99 w 122"/>
              <a:gd name="T15" fmla="*/ 87 h 139"/>
              <a:gd name="T16" fmla="*/ 65 w 122"/>
              <a:gd name="T17" fmla="*/ 83 h 139"/>
              <a:gd name="T18" fmla="*/ 64 w 122"/>
              <a:gd name="T19" fmla="*/ 83 h 139"/>
              <a:gd name="T20" fmla="*/ 92 w 122"/>
              <a:gd name="T21" fmla="*/ 104 h 139"/>
              <a:gd name="T22" fmla="*/ 92 w 122"/>
              <a:gd name="T23" fmla="*/ 111 h 139"/>
              <a:gd name="T24" fmla="*/ 85 w 122"/>
              <a:gd name="T25" fmla="*/ 109 h 139"/>
              <a:gd name="T26" fmla="*/ 56 w 122"/>
              <a:gd name="T27" fmla="*/ 89 h 139"/>
              <a:gd name="T28" fmla="*/ 65 w 122"/>
              <a:gd name="T29" fmla="*/ 111 h 139"/>
              <a:gd name="T30" fmla="*/ 61 w 122"/>
              <a:gd name="T31" fmla="*/ 114 h 139"/>
              <a:gd name="T32" fmla="*/ 54 w 122"/>
              <a:gd name="T33" fmla="*/ 108 h 139"/>
              <a:gd name="T34" fmla="*/ 43 w 122"/>
              <a:gd name="T35" fmla="*/ 88 h 139"/>
              <a:gd name="T36" fmla="*/ 32 w 122"/>
              <a:gd name="T37" fmla="*/ 97 h 139"/>
              <a:gd name="T38" fmla="*/ 26 w 122"/>
              <a:gd name="T39" fmla="*/ 94 h 139"/>
              <a:gd name="T40" fmla="*/ 24 w 122"/>
              <a:gd name="T41" fmla="*/ 88 h 139"/>
              <a:gd name="T42" fmla="*/ 35 w 122"/>
              <a:gd name="T43" fmla="*/ 79 h 139"/>
              <a:gd name="T44" fmla="*/ 19 w 122"/>
              <a:gd name="T45" fmla="*/ 64 h 139"/>
              <a:gd name="T46" fmla="*/ 16 w 122"/>
              <a:gd name="T47" fmla="*/ 55 h 139"/>
              <a:gd name="T48" fmla="*/ 20 w 122"/>
              <a:gd name="T49" fmla="*/ 52 h 139"/>
              <a:gd name="T50" fmla="*/ 36 w 122"/>
              <a:gd name="T51" fmla="*/ 67 h 139"/>
              <a:gd name="T52" fmla="*/ 29 w 122"/>
              <a:gd name="T53" fmla="*/ 33 h 139"/>
              <a:gd name="T54" fmla="*/ 30 w 122"/>
              <a:gd name="T55" fmla="*/ 25 h 139"/>
              <a:gd name="T56" fmla="*/ 37 w 122"/>
              <a:gd name="T57" fmla="*/ 28 h 139"/>
              <a:gd name="T58" fmla="*/ 44 w 122"/>
              <a:gd name="T59" fmla="*/ 61 h 139"/>
              <a:gd name="T60" fmla="*/ 55 w 122"/>
              <a:gd name="T61" fmla="*/ 26 h 139"/>
              <a:gd name="T62" fmla="*/ 61 w 122"/>
              <a:gd name="T63" fmla="*/ 22 h 139"/>
              <a:gd name="T64" fmla="*/ 65 w 122"/>
              <a:gd name="T65" fmla="*/ 30 h 139"/>
              <a:gd name="T66" fmla="*/ 58 w 122"/>
              <a:gd name="T67" fmla="*/ 52 h 139"/>
              <a:gd name="T68" fmla="*/ 90 w 122"/>
              <a:gd name="T69" fmla="*/ 28 h 139"/>
              <a:gd name="T70" fmla="*/ 22 w 122"/>
              <a:gd name="T71" fmla="*/ 1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2" h="139">
                <a:moveTo>
                  <a:pt x="22" y="13"/>
                </a:moveTo>
                <a:cubicBezTo>
                  <a:pt x="0" y="28"/>
                  <a:pt x="0" y="66"/>
                  <a:pt x="22" y="96"/>
                </a:cubicBezTo>
                <a:cubicBezTo>
                  <a:pt x="44" y="127"/>
                  <a:pt x="79" y="139"/>
                  <a:pt x="101" y="124"/>
                </a:cubicBezTo>
                <a:cubicBezTo>
                  <a:pt x="120" y="110"/>
                  <a:pt x="122" y="80"/>
                  <a:pt x="107" y="52"/>
                </a:cubicBezTo>
                <a:cubicBezTo>
                  <a:pt x="77" y="74"/>
                  <a:pt x="77" y="74"/>
                  <a:pt x="77" y="74"/>
                </a:cubicBezTo>
                <a:cubicBezTo>
                  <a:pt x="99" y="76"/>
                  <a:pt x="99" y="76"/>
                  <a:pt x="99" y="76"/>
                </a:cubicBezTo>
                <a:cubicBezTo>
                  <a:pt x="102" y="77"/>
                  <a:pt x="104" y="80"/>
                  <a:pt x="104" y="83"/>
                </a:cubicBezTo>
                <a:cubicBezTo>
                  <a:pt x="104" y="86"/>
                  <a:pt x="102" y="88"/>
                  <a:pt x="99" y="87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4" y="83"/>
                  <a:pt x="64" y="83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4" y="107"/>
                  <a:pt x="94" y="110"/>
                  <a:pt x="92" y="111"/>
                </a:cubicBezTo>
                <a:cubicBezTo>
                  <a:pt x="90" y="113"/>
                  <a:pt x="87" y="112"/>
                  <a:pt x="85" y="109"/>
                </a:cubicBezTo>
                <a:cubicBezTo>
                  <a:pt x="56" y="89"/>
                  <a:pt x="56" y="89"/>
                  <a:pt x="56" y="89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6" y="113"/>
                  <a:pt x="64" y="115"/>
                  <a:pt x="61" y="114"/>
                </a:cubicBezTo>
                <a:cubicBezTo>
                  <a:pt x="58" y="113"/>
                  <a:pt x="55" y="111"/>
                  <a:pt x="54" y="108"/>
                </a:cubicBezTo>
                <a:cubicBezTo>
                  <a:pt x="43" y="88"/>
                  <a:pt x="43" y="88"/>
                  <a:pt x="43" y="88"/>
                </a:cubicBezTo>
                <a:cubicBezTo>
                  <a:pt x="32" y="97"/>
                  <a:pt x="32" y="97"/>
                  <a:pt x="32" y="97"/>
                </a:cubicBezTo>
                <a:cubicBezTo>
                  <a:pt x="31" y="98"/>
                  <a:pt x="28" y="97"/>
                  <a:pt x="26" y="94"/>
                </a:cubicBezTo>
                <a:cubicBezTo>
                  <a:pt x="24" y="92"/>
                  <a:pt x="23" y="89"/>
                  <a:pt x="24" y="88"/>
                </a:cubicBezTo>
                <a:cubicBezTo>
                  <a:pt x="35" y="79"/>
                  <a:pt x="35" y="79"/>
                  <a:pt x="35" y="79"/>
                </a:cubicBezTo>
                <a:cubicBezTo>
                  <a:pt x="19" y="64"/>
                  <a:pt x="19" y="64"/>
                  <a:pt x="19" y="64"/>
                </a:cubicBezTo>
                <a:cubicBezTo>
                  <a:pt x="17" y="63"/>
                  <a:pt x="15" y="59"/>
                  <a:pt x="16" y="55"/>
                </a:cubicBezTo>
                <a:cubicBezTo>
                  <a:pt x="16" y="52"/>
                  <a:pt x="18" y="50"/>
                  <a:pt x="20" y="52"/>
                </a:cubicBezTo>
                <a:cubicBezTo>
                  <a:pt x="36" y="67"/>
                  <a:pt x="36" y="67"/>
                  <a:pt x="36" y="67"/>
                </a:cubicBezTo>
                <a:cubicBezTo>
                  <a:pt x="29" y="33"/>
                  <a:pt x="29" y="33"/>
                  <a:pt x="29" y="33"/>
                </a:cubicBezTo>
                <a:cubicBezTo>
                  <a:pt x="28" y="30"/>
                  <a:pt x="28" y="26"/>
                  <a:pt x="30" y="25"/>
                </a:cubicBezTo>
                <a:cubicBezTo>
                  <a:pt x="32" y="24"/>
                  <a:pt x="35" y="25"/>
                  <a:pt x="37" y="28"/>
                </a:cubicBezTo>
                <a:cubicBezTo>
                  <a:pt x="44" y="61"/>
                  <a:pt x="44" y="61"/>
                  <a:pt x="44" y="61"/>
                </a:cubicBezTo>
                <a:cubicBezTo>
                  <a:pt x="55" y="26"/>
                  <a:pt x="55" y="26"/>
                  <a:pt x="55" y="26"/>
                </a:cubicBezTo>
                <a:cubicBezTo>
                  <a:pt x="56" y="23"/>
                  <a:pt x="58" y="21"/>
                  <a:pt x="61" y="22"/>
                </a:cubicBezTo>
                <a:cubicBezTo>
                  <a:pt x="64" y="23"/>
                  <a:pt x="66" y="27"/>
                  <a:pt x="65" y="30"/>
                </a:cubicBezTo>
                <a:cubicBezTo>
                  <a:pt x="58" y="52"/>
                  <a:pt x="58" y="52"/>
                  <a:pt x="58" y="52"/>
                </a:cubicBezTo>
                <a:cubicBezTo>
                  <a:pt x="90" y="28"/>
                  <a:pt x="90" y="28"/>
                  <a:pt x="90" y="28"/>
                </a:cubicBezTo>
                <a:cubicBezTo>
                  <a:pt x="68" y="7"/>
                  <a:pt x="40" y="0"/>
                  <a:pt x="22" y="1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5" name="Freeform 289"/>
          <p:cNvSpPr>
            <a:spLocks/>
          </p:cNvSpPr>
          <p:nvPr/>
        </p:nvSpPr>
        <p:spPr bwMode="auto">
          <a:xfrm>
            <a:off x="6723063" y="4610672"/>
            <a:ext cx="1587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6" name="Freeform 290"/>
          <p:cNvSpPr>
            <a:spLocks/>
          </p:cNvSpPr>
          <p:nvPr/>
        </p:nvSpPr>
        <p:spPr bwMode="auto">
          <a:xfrm>
            <a:off x="6543675" y="4385247"/>
            <a:ext cx="341313" cy="390525"/>
          </a:xfrm>
          <a:custGeom>
            <a:avLst/>
            <a:gdLst>
              <a:gd name="T0" fmla="*/ 116 w 151"/>
              <a:gd name="T1" fmla="*/ 141 h 173"/>
              <a:gd name="T2" fmla="*/ 37 w 151"/>
              <a:gd name="T3" fmla="*/ 113 h 173"/>
              <a:gd name="T4" fmla="*/ 37 w 151"/>
              <a:gd name="T5" fmla="*/ 30 h 173"/>
              <a:gd name="T6" fmla="*/ 105 w 151"/>
              <a:gd name="T7" fmla="*/ 45 h 173"/>
              <a:gd name="T8" fmla="*/ 114 w 151"/>
              <a:gd name="T9" fmla="*/ 38 h 173"/>
              <a:gd name="T10" fmla="*/ 27 w 151"/>
              <a:gd name="T11" fmla="*/ 16 h 173"/>
              <a:gd name="T12" fmla="*/ 27 w 151"/>
              <a:gd name="T13" fmla="*/ 120 h 173"/>
              <a:gd name="T14" fmla="*/ 125 w 151"/>
              <a:gd name="T15" fmla="*/ 154 h 173"/>
              <a:gd name="T16" fmla="*/ 132 w 151"/>
              <a:gd name="T17" fmla="*/ 62 h 173"/>
              <a:gd name="T18" fmla="*/ 122 w 151"/>
              <a:gd name="T19" fmla="*/ 69 h 173"/>
              <a:gd name="T20" fmla="*/ 116 w 151"/>
              <a:gd name="T21" fmla="*/ 14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1" h="173">
                <a:moveTo>
                  <a:pt x="116" y="141"/>
                </a:moveTo>
                <a:cubicBezTo>
                  <a:pt x="94" y="156"/>
                  <a:pt x="59" y="144"/>
                  <a:pt x="37" y="113"/>
                </a:cubicBezTo>
                <a:cubicBezTo>
                  <a:pt x="15" y="83"/>
                  <a:pt x="15" y="45"/>
                  <a:pt x="37" y="30"/>
                </a:cubicBezTo>
                <a:cubicBezTo>
                  <a:pt x="55" y="17"/>
                  <a:pt x="83" y="24"/>
                  <a:pt x="105" y="45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87" y="10"/>
                  <a:pt x="51" y="0"/>
                  <a:pt x="27" y="16"/>
                </a:cubicBezTo>
                <a:cubicBezTo>
                  <a:pt x="0" y="36"/>
                  <a:pt x="0" y="82"/>
                  <a:pt x="27" y="120"/>
                </a:cubicBezTo>
                <a:cubicBezTo>
                  <a:pt x="54" y="158"/>
                  <a:pt x="98" y="173"/>
                  <a:pt x="125" y="154"/>
                </a:cubicBezTo>
                <a:cubicBezTo>
                  <a:pt x="149" y="137"/>
                  <a:pt x="151" y="97"/>
                  <a:pt x="132" y="62"/>
                </a:cubicBezTo>
                <a:cubicBezTo>
                  <a:pt x="122" y="69"/>
                  <a:pt x="122" y="69"/>
                  <a:pt x="122" y="69"/>
                </a:cubicBezTo>
                <a:cubicBezTo>
                  <a:pt x="137" y="97"/>
                  <a:pt x="135" y="127"/>
                  <a:pt x="116" y="14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7" name="Freeform 291"/>
          <p:cNvSpPr>
            <a:spLocks noEditPoints="1"/>
          </p:cNvSpPr>
          <p:nvPr/>
        </p:nvSpPr>
        <p:spPr bwMode="auto">
          <a:xfrm>
            <a:off x="6505575" y="4596385"/>
            <a:ext cx="138113" cy="161925"/>
          </a:xfrm>
          <a:custGeom>
            <a:avLst/>
            <a:gdLst>
              <a:gd name="T0" fmla="*/ 37 w 61"/>
              <a:gd name="T1" fmla="*/ 35 h 72"/>
              <a:gd name="T2" fmla="*/ 20 w 61"/>
              <a:gd name="T3" fmla="*/ 0 h 72"/>
              <a:gd name="T4" fmla="*/ 17 w 61"/>
              <a:gd name="T5" fmla="*/ 1 h 72"/>
              <a:gd name="T6" fmla="*/ 12 w 61"/>
              <a:gd name="T7" fmla="*/ 49 h 72"/>
              <a:gd name="T8" fmla="*/ 57 w 61"/>
              <a:gd name="T9" fmla="*/ 62 h 72"/>
              <a:gd name="T10" fmla="*/ 61 w 61"/>
              <a:gd name="T11" fmla="*/ 60 h 72"/>
              <a:gd name="T12" fmla="*/ 37 w 61"/>
              <a:gd name="T13" fmla="*/ 35 h 72"/>
              <a:gd name="T14" fmla="*/ 15 w 61"/>
              <a:gd name="T15" fmla="*/ 46 h 72"/>
              <a:gd name="T16" fmla="*/ 18 w 61"/>
              <a:gd name="T17" fmla="*/ 6 h 72"/>
              <a:gd name="T18" fmla="*/ 15 w 61"/>
              <a:gd name="T19" fmla="*/ 4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72">
                <a:moveTo>
                  <a:pt x="37" y="35"/>
                </a:moveTo>
                <a:cubicBezTo>
                  <a:pt x="29" y="24"/>
                  <a:pt x="23" y="11"/>
                  <a:pt x="20" y="0"/>
                </a:cubicBezTo>
                <a:cubicBezTo>
                  <a:pt x="19" y="0"/>
                  <a:pt x="18" y="1"/>
                  <a:pt x="17" y="1"/>
                </a:cubicBezTo>
                <a:cubicBezTo>
                  <a:pt x="3" y="11"/>
                  <a:pt x="0" y="32"/>
                  <a:pt x="12" y="49"/>
                </a:cubicBezTo>
                <a:cubicBezTo>
                  <a:pt x="23" y="66"/>
                  <a:pt x="43" y="72"/>
                  <a:pt x="57" y="62"/>
                </a:cubicBezTo>
                <a:cubicBezTo>
                  <a:pt x="58" y="62"/>
                  <a:pt x="60" y="61"/>
                  <a:pt x="61" y="60"/>
                </a:cubicBezTo>
                <a:cubicBezTo>
                  <a:pt x="52" y="53"/>
                  <a:pt x="44" y="45"/>
                  <a:pt x="37" y="35"/>
                </a:cubicBezTo>
                <a:close/>
                <a:moveTo>
                  <a:pt x="15" y="46"/>
                </a:moveTo>
                <a:cubicBezTo>
                  <a:pt x="1" y="27"/>
                  <a:pt x="10" y="9"/>
                  <a:pt x="18" y="6"/>
                </a:cubicBezTo>
                <a:cubicBezTo>
                  <a:pt x="9" y="15"/>
                  <a:pt x="9" y="29"/>
                  <a:pt x="15" y="4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8" name="Freeform 292"/>
          <p:cNvSpPr>
            <a:spLocks noEditPoints="1"/>
          </p:cNvSpPr>
          <p:nvPr/>
        </p:nvSpPr>
        <p:spPr bwMode="auto">
          <a:xfrm>
            <a:off x="7227888" y="4342385"/>
            <a:ext cx="369887" cy="406400"/>
          </a:xfrm>
          <a:custGeom>
            <a:avLst/>
            <a:gdLst>
              <a:gd name="T0" fmla="*/ 140 w 164"/>
              <a:gd name="T1" fmla="*/ 99 h 180"/>
              <a:gd name="T2" fmla="*/ 140 w 164"/>
              <a:gd name="T3" fmla="*/ 30 h 180"/>
              <a:gd name="T4" fmla="*/ 140 w 164"/>
              <a:gd name="T5" fmla="*/ 29 h 180"/>
              <a:gd name="T6" fmla="*/ 134 w 164"/>
              <a:gd name="T7" fmla="*/ 24 h 180"/>
              <a:gd name="T8" fmla="*/ 65 w 164"/>
              <a:gd name="T9" fmla="*/ 24 h 180"/>
              <a:gd name="T10" fmla="*/ 41 w 164"/>
              <a:gd name="T11" fmla="*/ 0 h 180"/>
              <a:gd name="T12" fmla="*/ 41 w 164"/>
              <a:gd name="T13" fmla="*/ 123 h 180"/>
              <a:gd name="T14" fmla="*/ 164 w 164"/>
              <a:gd name="T15" fmla="*/ 123 h 180"/>
              <a:gd name="T16" fmla="*/ 140 w 164"/>
              <a:gd name="T17" fmla="*/ 99 h 180"/>
              <a:gd name="T18" fmla="*/ 33 w 164"/>
              <a:gd name="T19" fmla="*/ 103 h 180"/>
              <a:gd name="T20" fmla="*/ 40 w 164"/>
              <a:gd name="T21" fmla="*/ 12 h 180"/>
              <a:gd name="T22" fmla="*/ 47 w 164"/>
              <a:gd name="T23" fmla="*/ 20 h 180"/>
              <a:gd name="T24" fmla="*/ 33 w 164"/>
              <a:gd name="T25" fmla="*/ 103 h 180"/>
              <a:gd name="T26" fmla="*/ 128 w 164"/>
              <a:gd name="T27" fmla="*/ 87 h 180"/>
              <a:gd name="T28" fmla="*/ 76 w 164"/>
              <a:gd name="T29" fmla="*/ 36 h 180"/>
              <a:gd name="T30" fmla="*/ 128 w 164"/>
              <a:gd name="T31" fmla="*/ 36 h 180"/>
              <a:gd name="T32" fmla="*/ 128 w 164"/>
              <a:gd name="T33" fmla="*/ 87 h 180"/>
              <a:gd name="T34" fmla="*/ 54 w 164"/>
              <a:gd name="T35" fmla="*/ 159 h 180"/>
              <a:gd name="T36" fmla="*/ 40 w 164"/>
              <a:gd name="T37" fmla="*/ 136 h 180"/>
              <a:gd name="T38" fmla="*/ 25 w 164"/>
              <a:gd name="T39" fmla="*/ 159 h 180"/>
              <a:gd name="T40" fmla="*/ 0 w 164"/>
              <a:gd name="T41" fmla="*/ 180 h 180"/>
              <a:gd name="T42" fmla="*/ 79 w 164"/>
              <a:gd name="T43" fmla="*/ 180 h 180"/>
              <a:gd name="T44" fmla="*/ 54 w 164"/>
              <a:gd name="T45" fmla="*/ 159 h 180"/>
              <a:gd name="T46" fmla="*/ 29 w 164"/>
              <a:gd name="T47" fmla="*/ 158 h 180"/>
              <a:gd name="T48" fmla="*/ 41 w 164"/>
              <a:gd name="T49" fmla="*/ 138 h 180"/>
              <a:gd name="T50" fmla="*/ 29 w 164"/>
              <a:gd name="T51" fmla="*/ 15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4" h="180">
                <a:moveTo>
                  <a:pt x="140" y="99"/>
                </a:moveTo>
                <a:cubicBezTo>
                  <a:pt x="140" y="30"/>
                  <a:pt x="140" y="30"/>
                  <a:pt x="140" y="30"/>
                </a:cubicBezTo>
                <a:cubicBezTo>
                  <a:pt x="140" y="30"/>
                  <a:pt x="140" y="30"/>
                  <a:pt x="140" y="29"/>
                </a:cubicBezTo>
                <a:cubicBezTo>
                  <a:pt x="140" y="26"/>
                  <a:pt x="137" y="24"/>
                  <a:pt x="134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41" y="0"/>
                  <a:pt x="41" y="0"/>
                  <a:pt x="41" y="0"/>
                </a:cubicBezTo>
                <a:cubicBezTo>
                  <a:pt x="7" y="34"/>
                  <a:pt x="7" y="89"/>
                  <a:pt x="41" y="123"/>
                </a:cubicBezTo>
                <a:cubicBezTo>
                  <a:pt x="75" y="157"/>
                  <a:pt x="130" y="157"/>
                  <a:pt x="164" y="123"/>
                </a:cubicBezTo>
                <a:lnTo>
                  <a:pt x="140" y="99"/>
                </a:lnTo>
                <a:close/>
                <a:moveTo>
                  <a:pt x="33" y="103"/>
                </a:moveTo>
                <a:cubicBezTo>
                  <a:pt x="3" y="49"/>
                  <a:pt x="40" y="12"/>
                  <a:pt x="40" y="12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20"/>
                  <a:pt x="18" y="48"/>
                  <a:pt x="33" y="103"/>
                </a:cubicBezTo>
                <a:close/>
                <a:moveTo>
                  <a:pt x="128" y="87"/>
                </a:moveTo>
                <a:cubicBezTo>
                  <a:pt x="76" y="36"/>
                  <a:pt x="76" y="36"/>
                  <a:pt x="76" y="36"/>
                </a:cubicBezTo>
                <a:cubicBezTo>
                  <a:pt x="128" y="36"/>
                  <a:pt x="128" y="36"/>
                  <a:pt x="128" y="36"/>
                </a:cubicBezTo>
                <a:lnTo>
                  <a:pt x="128" y="87"/>
                </a:lnTo>
                <a:close/>
                <a:moveTo>
                  <a:pt x="54" y="159"/>
                </a:moveTo>
                <a:cubicBezTo>
                  <a:pt x="53" y="149"/>
                  <a:pt x="54" y="136"/>
                  <a:pt x="40" y="136"/>
                </a:cubicBezTo>
                <a:cubicBezTo>
                  <a:pt x="25" y="136"/>
                  <a:pt x="26" y="149"/>
                  <a:pt x="25" y="159"/>
                </a:cubicBezTo>
                <a:cubicBezTo>
                  <a:pt x="17" y="178"/>
                  <a:pt x="1" y="160"/>
                  <a:pt x="0" y="180"/>
                </a:cubicBezTo>
                <a:cubicBezTo>
                  <a:pt x="79" y="180"/>
                  <a:pt x="79" y="180"/>
                  <a:pt x="79" y="180"/>
                </a:cubicBezTo>
                <a:cubicBezTo>
                  <a:pt x="78" y="160"/>
                  <a:pt x="63" y="178"/>
                  <a:pt x="54" y="159"/>
                </a:cubicBezTo>
                <a:close/>
                <a:moveTo>
                  <a:pt x="29" y="158"/>
                </a:moveTo>
                <a:cubicBezTo>
                  <a:pt x="26" y="136"/>
                  <a:pt x="41" y="138"/>
                  <a:pt x="41" y="138"/>
                </a:cubicBezTo>
                <a:cubicBezTo>
                  <a:pt x="41" y="138"/>
                  <a:pt x="34" y="143"/>
                  <a:pt x="29" y="15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9" name="Freeform 293"/>
          <p:cNvSpPr>
            <a:spLocks/>
          </p:cNvSpPr>
          <p:nvPr/>
        </p:nvSpPr>
        <p:spPr bwMode="auto">
          <a:xfrm>
            <a:off x="7862888" y="4518597"/>
            <a:ext cx="341312" cy="158750"/>
          </a:xfrm>
          <a:custGeom>
            <a:avLst/>
            <a:gdLst>
              <a:gd name="T0" fmla="*/ 124 w 151"/>
              <a:gd name="T1" fmla="*/ 0 h 70"/>
              <a:gd name="T2" fmla="*/ 5 w 151"/>
              <a:gd name="T3" fmla="*/ 0 h 70"/>
              <a:gd name="T4" fmla="*/ 1 w 151"/>
              <a:gd name="T5" fmla="*/ 5 h 70"/>
              <a:gd name="T6" fmla="*/ 21 w 151"/>
              <a:gd name="T7" fmla="*/ 65 h 70"/>
              <a:gd name="T8" fmla="*/ 28 w 151"/>
              <a:gd name="T9" fmla="*/ 70 h 70"/>
              <a:gd name="T10" fmla="*/ 146 w 151"/>
              <a:gd name="T11" fmla="*/ 70 h 70"/>
              <a:gd name="T12" fmla="*/ 151 w 151"/>
              <a:gd name="T13" fmla="*/ 65 h 70"/>
              <a:gd name="T14" fmla="*/ 131 w 151"/>
              <a:gd name="T15" fmla="*/ 5 h 70"/>
              <a:gd name="T16" fmla="*/ 124 w 151"/>
              <a:gd name="T1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70">
                <a:moveTo>
                  <a:pt x="124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1" y="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68"/>
                  <a:pt x="25" y="70"/>
                  <a:pt x="28" y="70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9" y="70"/>
                  <a:pt x="151" y="68"/>
                  <a:pt x="151" y="65"/>
                </a:cubicBezTo>
                <a:cubicBezTo>
                  <a:pt x="131" y="5"/>
                  <a:pt x="131" y="5"/>
                  <a:pt x="131" y="5"/>
                </a:cubicBezTo>
                <a:cubicBezTo>
                  <a:pt x="130" y="2"/>
                  <a:pt x="127" y="0"/>
                  <a:pt x="124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90" name="Freeform 294"/>
          <p:cNvSpPr>
            <a:spLocks/>
          </p:cNvSpPr>
          <p:nvPr/>
        </p:nvSpPr>
        <p:spPr bwMode="auto">
          <a:xfrm>
            <a:off x="7910513" y="4432872"/>
            <a:ext cx="293687" cy="193675"/>
          </a:xfrm>
          <a:custGeom>
            <a:avLst/>
            <a:gdLst>
              <a:gd name="T0" fmla="*/ 110 w 130"/>
              <a:gd name="T1" fmla="*/ 34 h 86"/>
              <a:gd name="T2" fmla="*/ 115 w 130"/>
              <a:gd name="T3" fmla="*/ 41 h 86"/>
              <a:gd name="T4" fmla="*/ 130 w 130"/>
              <a:gd name="T5" fmla="*/ 86 h 86"/>
              <a:gd name="T6" fmla="*/ 130 w 130"/>
              <a:gd name="T7" fmla="*/ 14 h 86"/>
              <a:gd name="T8" fmla="*/ 121 w 130"/>
              <a:gd name="T9" fmla="*/ 0 h 86"/>
              <a:gd name="T10" fmla="*/ 90 w 130"/>
              <a:gd name="T11" fmla="*/ 0 h 86"/>
              <a:gd name="T12" fmla="*/ 78 w 130"/>
              <a:gd name="T13" fmla="*/ 20 h 86"/>
              <a:gd name="T14" fmla="*/ 6 w 130"/>
              <a:gd name="T15" fmla="*/ 20 h 86"/>
              <a:gd name="T16" fmla="*/ 0 w 130"/>
              <a:gd name="T17" fmla="*/ 26 h 86"/>
              <a:gd name="T18" fmla="*/ 0 w 130"/>
              <a:gd name="T19" fmla="*/ 32 h 86"/>
              <a:gd name="T20" fmla="*/ 103 w 130"/>
              <a:gd name="T21" fmla="*/ 32 h 86"/>
              <a:gd name="T22" fmla="*/ 110 w 130"/>
              <a:gd name="T23" fmla="*/ 34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86">
                <a:moveTo>
                  <a:pt x="110" y="34"/>
                </a:moveTo>
                <a:cubicBezTo>
                  <a:pt x="112" y="36"/>
                  <a:pt x="114" y="38"/>
                  <a:pt x="115" y="41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30" y="14"/>
                  <a:pt x="130" y="0"/>
                  <a:pt x="12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3" y="0"/>
                  <a:pt x="80" y="11"/>
                  <a:pt x="78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32"/>
                  <a:pt x="0" y="32"/>
                  <a:pt x="0" y="32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5" y="32"/>
                  <a:pt x="108" y="33"/>
                  <a:pt x="110" y="3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91" name="文本框 871"/>
          <p:cNvSpPr txBox="1">
            <a:spLocks noChangeArrowheads="1"/>
          </p:cNvSpPr>
          <p:nvPr/>
        </p:nvSpPr>
        <p:spPr bwMode="auto">
          <a:xfrm>
            <a:off x="827088" y="322882"/>
            <a:ext cx="7360443" cy="52322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/>
            <a:r>
              <a:rPr lang="en-US" altLang="zh-CN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附赠常用精品图标 颜色可改 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737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9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0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0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4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5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9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9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0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1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5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4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5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6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9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0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4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5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9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0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1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4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1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4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5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9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4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5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6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9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0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1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9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0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1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4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5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6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0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4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5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6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9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0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1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4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5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6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9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0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4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5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6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9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0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1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4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5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9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0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1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4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5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6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9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0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1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4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5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6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4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6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9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1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4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5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6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9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0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4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5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1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4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5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6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9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0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1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4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5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6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9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0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1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4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5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9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0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4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5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6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9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0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1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4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5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6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9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0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1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4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5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6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9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0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1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4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5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6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9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0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1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4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5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6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9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0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4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5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6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9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0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1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4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5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6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0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1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4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5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6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9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0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5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0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5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9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0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4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5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6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9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0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4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5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6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9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0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1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4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5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6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9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0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4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5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6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9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0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1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4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5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6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9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0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1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4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5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6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9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0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1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4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5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6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9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0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1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4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5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6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9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0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1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4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5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6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9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0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1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4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5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6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9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0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1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4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5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6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9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0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1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4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5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6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4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5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6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875804" y="1314405"/>
            <a:ext cx="301625" cy="300038"/>
          </a:xfrm>
          <a:custGeom>
            <a:avLst/>
            <a:gdLst>
              <a:gd name="T0" fmla="*/ 101 w 117"/>
              <a:gd name="T1" fmla="*/ 42 h 117"/>
              <a:gd name="T2" fmla="*/ 101 w 117"/>
              <a:gd name="T3" fmla="*/ 5 h 117"/>
              <a:gd name="T4" fmla="*/ 80 w 117"/>
              <a:gd name="T5" fmla="*/ 5 h 117"/>
              <a:gd name="T6" fmla="*/ 80 w 117"/>
              <a:gd name="T7" fmla="*/ 21 h 117"/>
              <a:gd name="T8" fmla="*/ 58 w 117"/>
              <a:gd name="T9" fmla="*/ 0 h 117"/>
              <a:gd name="T10" fmla="*/ 0 w 117"/>
              <a:gd name="T11" fmla="*/ 58 h 117"/>
              <a:gd name="T12" fmla="*/ 10 w 117"/>
              <a:gd name="T13" fmla="*/ 58 h 117"/>
              <a:gd name="T14" fmla="*/ 10 w 117"/>
              <a:gd name="T15" fmla="*/ 117 h 117"/>
              <a:gd name="T16" fmla="*/ 42 w 117"/>
              <a:gd name="T17" fmla="*/ 117 h 117"/>
              <a:gd name="T18" fmla="*/ 42 w 117"/>
              <a:gd name="T19" fmla="*/ 69 h 117"/>
              <a:gd name="T20" fmla="*/ 74 w 117"/>
              <a:gd name="T21" fmla="*/ 69 h 117"/>
              <a:gd name="T22" fmla="*/ 74 w 117"/>
              <a:gd name="T23" fmla="*/ 117 h 117"/>
              <a:gd name="T24" fmla="*/ 106 w 117"/>
              <a:gd name="T25" fmla="*/ 117 h 117"/>
              <a:gd name="T26" fmla="*/ 106 w 117"/>
              <a:gd name="T27" fmla="*/ 58 h 117"/>
              <a:gd name="T28" fmla="*/ 117 w 117"/>
              <a:gd name="T29" fmla="*/ 58 h 117"/>
              <a:gd name="T30" fmla="*/ 101 w 117"/>
              <a:gd name="T31" fmla="*/ 42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7" h="117">
                <a:moveTo>
                  <a:pt x="101" y="42"/>
                </a:moveTo>
                <a:lnTo>
                  <a:pt x="101" y="5"/>
                </a:lnTo>
                <a:lnTo>
                  <a:pt x="80" y="5"/>
                </a:lnTo>
                <a:lnTo>
                  <a:pt x="80" y="21"/>
                </a:lnTo>
                <a:lnTo>
                  <a:pt x="58" y="0"/>
                </a:lnTo>
                <a:lnTo>
                  <a:pt x="0" y="58"/>
                </a:lnTo>
                <a:lnTo>
                  <a:pt x="10" y="58"/>
                </a:lnTo>
                <a:lnTo>
                  <a:pt x="10" y="117"/>
                </a:lnTo>
                <a:lnTo>
                  <a:pt x="42" y="117"/>
                </a:lnTo>
                <a:lnTo>
                  <a:pt x="42" y="69"/>
                </a:lnTo>
                <a:lnTo>
                  <a:pt x="74" y="69"/>
                </a:lnTo>
                <a:lnTo>
                  <a:pt x="74" y="117"/>
                </a:lnTo>
                <a:lnTo>
                  <a:pt x="106" y="117"/>
                </a:lnTo>
                <a:lnTo>
                  <a:pt x="106" y="58"/>
                </a:lnTo>
                <a:lnTo>
                  <a:pt x="117" y="58"/>
                </a:lnTo>
                <a:lnTo>
                  <a:pt x="101" y="4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999629" y="1504905"/>
            <a:ext cx="53975" cy="1095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999629" y="1504905"/>
            <a:ext cx="53975" cy="1095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999629" y="1504905"/>
            <a:ext cx="53975" cy="1095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999629" y="1504905"/>
            <a:ext cx="53975" cy="1095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1536204" y="4349705"/>
            <a:ext cx="336550" cy="336550"/>
          </a:xfrm>
          <a:custGeom>
            <a:avLst/>
            <a:gdLst>
              <a:gd name="T0" fmla="*/ 114 w 131"/>
              <a:gd name="T1" fmla="*/ 48 h 131"/>
              <a:gd name="T2" fmla="*/ 114 w 131"/>
              <a:gd name="T3" fmla="*/ 6 h 131"/>
              <a:gd name="T4" fmla="*/ 90 w 131"/>
              <a:gd name="T5" fmla="*/ 6 h 131"/>
              <a:gd name="T6" fmla="*/ 90 w 131"/>
              <a:gd name="T7" fmla="*/ 24 h 131"/>
              <a:gd name="T8" fmla="*/ 66 w 131"/>
              <a:gd name="T9" fmla="*/ 0 h 131"/>
              <a:gd name="T10" fmla="*/ 0 w 131"/>
              <a:gd name="T11" fmla="*/ 66 h 131"/>
              <a:gd name="T12" fmla="*/ 12 w 131"/>
              <a:gd name="T13" fmla="*/ 66 h 131"/>
              <a:gd name="T14" fmla="*/ 12 w 131"/>
              <a:gd name="T15" fmla="*/ 131 h 131"/>
              <a:gd name="T16" fmla="*/ 48 w 131"/>
              <a:gd name="T17" fmla="*/ 131 h 131"/>
              <a:gd name="T18" fmla="*/ 48 w 131"/>
              <a:gd name="T19" fmla="*/ 78 h 131"/>
              <a:gd name="T20" fmla="*/ 83 w 131"/>
              <a:gd name="T21" fmla="*/ 78 h 131"/>
              <a:gd name="T22" fmla="*/ 83 w 131"/>
              <a:gd name="T23" fmla="*/ 131 h 131"/>
              <a:gd name="T24" fmla="*/ 120 w 131"/>
              <a:gd name="T25" fmla="*/ 131 h 131"/>
              <a:gd name="T26" fmla="*/ 120 w 131"/>
              <a:gd name="T27" fmla="*/ 66 h 131"/>
              <a:gd name="T28" fmla="*/ 131 w 131"/>
              <a:gd name="T29" fmla="*/ 66 h 131"/>
              <a:gd name="T30" fmla="*/ 114 w 131"/>
              <a:gd name="T31" fmla="*/ 4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1" h="131">
                <a:moveTo>
                  <a:pt x="114" y="48"/>
                </a:moveTo>
                <a:lnTo>
                  <a:pt x="114" y="6"/>
                </a:lnTo>
                <a:lnTo>
                  <a:pt x="90" y="6"/>
                </a:lnTo>
                <a:lnTo>
                  <a:pt x="90" y="24"/>
                </a:lnTo>
                <a:lnTo>
                  <a:pt x="66" y="0"/>
                </a:lnTo>
                <a:lnTo>
                  <a:pt x="0" y="66"/>
                </a:lnTo>
                <a:lnTo>
                  <a:pt x="12" y="66"/>
                </a:lnTo>
                <a:lnTo>
                  <a:pt x="12" y="131"/>
                </a:lnTo>
                <a:lnTo>
                  <a:pt x="48" y="131"/>
                </a:lnTo>
                <a:lnTo>
                  <a:pt x="48" y="78"/>
                </a:lnTo>
                <a:lnTo>
                  <a:pt x="83" y="78"/>
                </a:lnTo>
                <a:lnTo>
                  <a:pt x="83" y="131"/>
                </a:lnTo>
                <a:lnTo>
                  <a:pt x="120" y="131"/>
                </a:lnTo>
                <a:lnTo>
                  <a:pt x="120" y="66"/>
                </a:lnTo>
                <a:lnTo>
                  <a:pt x="131" y="66"/>
                </a:lnTo>
                <a:lnTo>
                  <a:pt x="114" y="4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72729" y="4565605"/>
            <a:ext cx="61912" cy="1206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1672729" y="4565605"/>
            <a:ext cx="61912" cy="1206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672729" y="4565605"/>
            <a:ext cx="61912" cy="1206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672729" y="4565605"/>
            <a:ext cx="61912" cy="1206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1539379" y="1322343"/>
            <a:ext cx="300037" cy="300037"/>
          </a:xfrm>
          <a:custGeom>
            <a:avLst/>
            <a:gdLst>
              <a:gd name="T0" fmla="*/ 108 w 132"/>
              <a:gd name="T1" fmla="*/ 0 h 132"/>
              <a:gd name="T2" fmla="*/ 24 w 132"/>
              <a:gd name="T3" fmla="*/ 0 h 132"/>
              <a:gd name="T4" fmla="*/ 0 w 132"/>
              <a:gd name="T5" fmla="*/ 24 h 132"/>
              <a:gd name="T6" fmla="*/ 0 w 132"/>
              <a:gd name="T7" fmla="*/ 108 h 132"/>
              <a:gd name="T8" fmla="*/ 24 w 132"/>
              <a:gd name="T9" fmla="*/ 132 h 132"/>
              <a:gd name="T10" fmla="*/ 108 w 132"/>
              <a:gd name="T11" fmla="*/ 132 h 132"/>
              <a:gd name="T12" fmla="*/ 132 w 132"/>
              <a:gd name="T13" fmla="*/ 108 h 132"/>
              <a:gd name="T14" fmla="*/ 132 w 132"/>
              <a:gd name="T15" fmla="*/ 24 h 132"/>
              <a:gd name="T16" fmla="*/ 108 w 132"/>
              <a:gd name="T17" fmla="*/ 0 h 132"/>
              <a:gd name="T18" fmla="*/ 108 w 132"/>
              <a:gd name="T19" fmla="*/ 78 h 132"/>
              <a:gd name="T20" fmla="*/ 78 w 132"/>
              <a:gd name="T21" fmla="*/ 78 h 132"/>
              <a:gd name="T22" fmla="*/ 78 w 132"/>
              <a:gd name="T23" fmla="*/ 108 h 132"/>
              <a:gd name="T24" fmla="*/ 54 w 132"/>
              <a:gd name="T25" fmla="*/ 108 h 132"/>
              <a:gd name="T26" fmla="*/ 54 w 132"/>
              <a:gd name="T27" fmla="*/ 78 h 132"/>
              <a:gd name="T28" fmla="*/ 24 w 132"/>
              <a:gd name="T29" fmla="*/ 78 h 132"/>
              <a:gd name="T30" fmla="*/ 24 w 132"/>
              <a:gd name="T31" fmla="*/ 54 h 132"/>
              <a:gd name="T32" fmla="*/ 54 w 132"/>
              <a:gd name="T33" fmla="*/ 54 h 132"/>
              <a:gd name="T34" fmla="*/ 54 w 132"/>
              <a:gd name="T35" fmla="*/ 24 h 132"/>
              <a:gd name="T36" fmla="*/ 78 w 132"/>
              <a:gd name="T37" fmla="*/ 24 h 132"/>
              <a:gd name="T38" fmla="*/ 78 w 132"/>
              <a:gd name="T39" fmla="*/ 54 h 132"/>
              <a:gd name="T40" fmla="*/ 108 w 132"/>
              <a:gd name="T41" fmla="*/ 54 h 132"/>
              <a:gd name="T42" fmla="*/ 108 w 132"/>
              <a:gd name="T43" fmla="*/ 7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2" h="132">
                <a:moveTo>
                  <a:pt x="108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1"/>
                  <a:pt x="11" y="132"/>
                  <a:pt x="24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21" y="132"/>
                  <a:pt x="132" y="121"/>
                  <a:pt x="132" y="108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2" y="11"/>
                  <a:pt x="121" y="0"/>
                  <a:pt x="108" y="0"/>
                </a:cubicBezTo>
                <a:moveTo>
                  <a:pt x="108" y="78"/>
                </a:moveTo>
                <a:cubicBezTo>
                  <a:pt x="78" y="78"/>
                  <a:pt x="78" y="78"/>
                  <a:pt x="78" y="78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4" y="78"/>
                  <a:pt x="54" y="78"/>
                  <a:pt x="54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4" y="54"/>
                  <a:pt x="24" y="54"/>
                  <a:pt x="2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24"/>
                  <a:pt x="54" y="24"/>
                  <a:pt x="54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54"/>
                  <a:pt x="78" y="54"/>
                  <a:pt x="78" y="54"/>
                </a:cubicBezTo>
                <a:cubicBezTo>
                  <a:pt x="108" y="54"/>
                  <a:pt x="108" y="54"/>
                  <a:pt x="108" y="54"/>
                </a:cubicBezTo>
                <a:lnTo>
                  <a:pt x="108" y="7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" name="Freeform 16"/>
          <p:cNvSpPr>
            <a:spLocks noEditPoints="1"/>
          </p:cNvSpPr>
          <p:nvPr/>
        </p:nvSpPr>
        <p:spPr bwMode="auto">
          <a:xfrm>
            <a:off x="2199779" y="1327105"/>
            <a:ext cx="328612" cy="327025"/>
          </a:xfrm>
          <a:custGeom>
            <a:avLst/>
            <a:gdLst>
              <a:gd name="T0" fmla="*/ 140 w 145"/>
              <a:gd name="T1" fmla="*/ 124 h 144"/>
              <a:gd name="T2" fmla="*/ 106 w 145"/>
              <a:gd name="T3" fmla="*/ 89 h 144"/>
              <a:gd name="T4" fmla="*/ 105 w 145"/>
              <a:gd name="T5" fmla="*/ 88 h 144"/>
              <a:gd name="T6" fmla="*/ 114 w 145"/>
              <a:gd name="T7" fmla="*/ 57 h 144"/>
              <a:gd name="T8" fmla="*/ 57 w 145"/>
              <a:gd name="T9" fmla="*/ 0 h 144"/>
              <a:gd name="T10" fmla="*/ 0 w 145"/>
              <a:gd name="T11" fmla="*/ 57 h 144"/>
              <a:gd name="T12" fmla="*/ 57 w 145"/>
              <a:gd name="T13" fmla="*/ 114 h 144"/>
              <a:gd name="T14" fmla="*/ 88 w 145"/>
              <a:gd name="T15" fmla="*/ 105 h 144"/>
              <a:gd name="T16" fmla="*/ 89 w 145"/>
              <a:gd name="T17" fmla="*/ 106 h 144"/>
              <a:gd name="T18" fmla="*/ 124 w 145"/>
              <a:gd name="T19" fmla="*/ 140 h 144"/>
              <a:gd name="T20" fmla="*/ 132 w 145"/>
              <a:gd name="T21" fmla="*/ 144 h 144"/>
              <a:gd name="T22" fmla="*/ 140 w 145"/>
              <a:gd name="T23" fmla="*/ 140 h 144"/>
              <a:gd name="T24" fmla="*/ 140 w 145"/>
              <a:gd name="T25" fmla="*/ 124 h 144"/>
              <a:gd name="T26" fmla="*/ 57 w 145"/>
              <a:gd name="T27" fmla="*/ 96 h 144"/>
              <a:gd name="T28" fmla="*/ 18 w 145"/>
              <a:gd name="T29" fmla="*/ 57 h 144"/>
              <a:gd name="T30" fmla="*/ 57 w 145"/>
              <a:gd name="T31" fmla="*/ 18 h 144"/>
              <a:gd name="T32" fmla="*/ 96 w 145"/>
              <a:gd name="T33" fmla="*/ 57 h 144"/>
              <a:gd name="T34" fmla="*/ 57 w 145"/>
              <a:gd name="T3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144">
                <a:moveTo>
                  <a:pt x="140" y="124"/>
                </a:move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5" y="88"/>
                  <a:pt x="105" y="88"/>
                </a:cubicBezTo>
                <a:cubicBezTo>
                  <a:pt x="111" y="79"/>
                  <a:pt x="114" y="68"/>
                  <a:pt x="114" y="57"/>
                </a:cubicBezTo>
                <a:cubicBezTo>
                  <a:pt x="114" y="26"/>
                  <a:pt x="88" y="0"/>
                  <a:pt x="57" y="0"/>
                </a:cubicBezTo>
                <a:cubicBezTo>
                  <a:pt x="26" y="0"/>
                  <a:pt x="0" y="26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68" y="114"/>
                  <a:pt x="79" y="111"/>
                  <a:pt x="88" y="105"/>
                </a:cubicBezTo>
                <a:cubicBezTo>
                  <a:pt x="88" y="105"/>
                  <a:pt x="89" y="106"/>
                  <a:pt x="89" y="106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6" y="143"/>
                  <a:pt x="129" y="144"/>
                  <a:pt x="132" y="144"/>
                </a:cubicBezTo>
                <a:cubicBezTo>
                  <a:pt x="135" y="144"/>
                  <a:pt x="138" y="143"/>
                  <a:pt x="140" y="140"/>
                </a:cubicBezTo>
                <a:cubicBezTo>
                  <a:pt x="145" y="136"/>
                  <a:pt x="145" y="128"/>
                  <a:pt x="140" y="124"/>
                </a:cubicBezTo>
                <a:moveTo>
                  <a:pt x="57" y="96"/>
                </a:moveTo>
                <a:cubicBezTo>
                  <a:pt x="36" y="96"/>
                  <a:pt x="18" y="78"/>
                  <a:pt x="18" y="57"/>
                </a:cubicBezTo>
                <a:cubicBezTo>
                  <a:pt x="18" y="35"/>
                  <a:pt x="36" y="18"/>
                  <a:pt x="57" y="18"/>
                </a:cubicBezTo>
                <a:cubicBezTo>
                  <a:pt x="78" y="18"/>
                  <a:pt x="96" y="35"/>
                  <a:pt x="96" y="57"/>
                </a:cubicBezTo>
                <a:cubicBezTo>
                  <a:pt x="96" y="78"/>
                  <a:pt x="78" y="96"/>
                  <a:pt x="57" y="96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2890341" y="1296943"/>
            <a:ext cx="219075" cy="354012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" name="Freeform 18"/>
          <p:cNvSpPr>
            <a:spLocks/>
          </p:cNvSpPr>
          <p:nvPr/>
        </p:nvSpPr>
        <p:spPr bwMode="auto">
          <a:xfrm>
            <a:off x="3457079" y="1350918"/>
            <a:ext cx="325437" cy="300037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" name="Freeform 19"/>
          <p:cNvSpPr>
            <a:spLocks noEditPoints="1"/>
          </p:cNvSpPr>
          <p:nvPr/>
        </p:nvSpPr>
        <p:spPr bwMode="auto">
          <a:xfrm>
            <a:off x="4076204" y="1350918"/>
            <a:ext cx="325437" cy="300037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  <a:gd name="T24" fmla="*/ 36 w 144"/>
              <a:gd name="T25" fmla="*/ 60 h 132"/>
              <a:gd name="T26" fmla="*/ 24 w 144"/>
              <a:gd name="T27" fmla="*/ 48 h 132"/>
              <a:gd name="T28" fmla="*/ 36 w 144"/>
              <a:gd name="T29" fmla="*/ 36 h 132"/>
              <a:gd name="T30" fmla="*/ 48 w 144"/>
              <a:gd name="T31" fmla="*/ 48 h 132"/>
              <a:gd name="T32" fmla="*/ 36 w 144"/>
              <a:gd name="T33" fmla="*/ 60 h 132"/>
              <a:gd name="T34" fmla="*/ 72 w 144"/>
              <a:gd name="T35" fmla="*/ 60 h 132"/>
              <a:gd name="T36" fmla="*/ 60 w 144"/>
              <a:gd name="T37" fmla="*/ 48 h 132"/>
              <a:gd name="T38" fmla="*/ 72 w 144"/>
              <a:gd name="T39" fmla="*/ 36 h 132"/>
              <a:gd name="T40" fmla="*/ 84 w 144"/>
              <a:gd name="T41" fmla="*/ 48 h 132"/>
              <a:gd name="T42" fmla="*/ 72 w 144"/>
              <a:gd name="T43" fmla="*/ 60 h 132"/>
              <a:gd name="T44" fmla="*/ 108 w 144"/>
              <a:gd name="T45" fmla="*/ 60 h 132"/>
              <a:gd name="T46" fmla="*/ 96 w 144"/>
              <a:gd name="T47" fmla="*/ 48 h 132"/>
              <a:gd name="T48" fmla="*/ 108 w 144"/>
              <a:gd name="T49" fmla="*/ 36 h 132"/>
              <a:gd name="T50" fmla="*/ 120 w 144"/>
              <a:gd name="T51" fmla="*/ 48 h 132"/>
              <a:gd name="T52" fmla="*/ 108 w 144"/>
              <a:gd name="T53" fmla="*/ 6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  <a:moveTo>
                  <a:pt x="36" y="60"/>
                </a:moveTo>
                <a:cubicBezTo>
                  <a:pt x="29" y="60"/>
                  <a:pt x="24" y="55"/>
                  <a:pt x="24" y="48"/>
                </a:cubicBezTo>
                <a:cubicBezTo>
                  <a:pt x="24" y="41"/>
                  <a:pt x="29" y="36"/>
                  <a:pt x="36" y="36"/>
                </a:cubicBezTo>
                <a:cubicBezTo>
                  <a:pt x="43" y="36"/>
                  <a:pt x="48" y="41"/>
                  <a:pt x="48" y="48"/>
                </a:cubicBezTo>
                <a:cubicBezTo>
                  <a:pt x="48" y="55"/>
                  <a:pt x="43" y="60"/>
                  <a:pt x="36" y="60"/>
                </a:cubicBezTo>
                <a:moveTo>
                  <a:pt x="72" y="60"/>
                </a:moveTo>
                <a:cubicBezTo>
                  <a:pt x="65" y="60"/>
                  <a:pt x="60" y="55"/>
                  <a:pt x="60" y="48"/>
                </a:cubicBezTo>
                <a:cubicBezTo>
                  <a:pt x="60" y="41"/>
                  <a:pt x="65" y="36"/>
                  <a:pt x="72" y="36"/>
                </a:cubicBezTo>
                <a:cubicBezTo>
                  <a:pt x="79" y="36"/>
                  <a:pt x="84" y="41"/>
                  <a:pt x="84" y="48"/>
                </a:cubicBezTo>
                <a:cubicBezTo>
                  <a:pt x="84" y="55"/>
                  <a:pt x="79" y="60"/>
                  <a:pt x="72" y="60"/>
                </a:cubicBezTo>
                <a:moveTo>
                  <a:pt x="108" y="60"/>
                </a:moveTo>
                <a:cubicBezTo>
                  <a:pt x="101" y="60"/>
                  <a:pt x="96" y="55"/>
                  <a:pt x="96" y="48"/>
                </a:cubicBezTo>
                <a:cubicBezTo>
                  <a:pt x="96" y="41"/>
                  <a:pt x="101" y="36"/>
                  <a:pt x="108" y="36"/>
                </a:cubicBezTo>
                <a:cubicBezTo>
                  <a:pt x="115" y="36"/>
                  <a:pt x="120" y="41"/>
                  <a:pt x="120" y="48"/>
                </a:cubicBezTo>
                <a:cubicBezTo>
                  <a:pt x="120" y="55"/>
                  <a:pt x="115" y="60"/>
                  <a:pt x="108" y="6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4857254" y="1268368"/>
            <a:ext cx="141287" cy="112712"/>
          </a:xfrm>
          <a:custGeom>
            <a:avLst/>
            <a:gdLst>
              <a:gd name="T0" fmla="*/ 39 w 62"/>
              <a:gd name="T1" fmla="*/ 12 h 50"/>
              <a:gd name="T2" fmla="*/ 39 w 62"/>
              <a:gd name="T3" fmla="*/ 12 h 50"/>
              <a:gd name="T4" fmla="*/ 45 w 62"/>
              <a:gd name="T5" fmla="*/ 14 h 50"/>
              <a:gd name="T6" fmla="*/ 46 w 62"/>
              <a:gd name="T7" fmla="*/ 18 h 50"/>
              <a:gd name="T8" fmla="*/ 40 w 62"/>
              <a:gd name="T9" fmla="*/ 29 h 50"/>
              <a:gd name="T10" fmla="*/ 20 w 62"/>
              <a:gd name="T11" fmla="*/ 38 h 50"/>
              <a:gd name="T12" fmla="*/ 17 w 62"/>
              <a:gd name="T13" fmla="*/ 38 h 50"/>
              <a:gd name="T14" fmla="*/ 17 w 62"/>
              <a:gd name="T15" fmla="*/ 38 h 50"/>
              <a:gd name="T16" fmla="*/ 26 w 62"/>
              <a:gd name="T17" fmla="*/ 18 h 50"/>
              <a:gd name="T18" fmla="*/ 39 w 62"/>
              <a:gd name="T19" fmla="*/ 12 h 50"/>
              <a:gd name="T20" fmla="*/ 39 w 62"/>
              <a:gd name="T21" fmla="*/ 0 h 50"/>
              <a:gd name="T22" fmla="*/ 17 w 62"/>
              <a:gd name="T23" fmla="*/ 9 h 50"/>
              <a:gd name="T24" fmla="*/ 8 w 62"/>
              <a:gd name="T25" fmla="*/ 47 h 50"/>
              <a:gd name="T26" fmla="*/ 20 w 62"/>
              <a:gd name="T27" fmla="*/ 50 h 50"/>
              <a:gd name="T28" fmla="*/ 49 w 62"/>
              <a:gd name="T29" fmla="*/ 38 h 50"/>
              <a:gd name="T30" fmla="*/ 53 w 62"/>
              <a:gd name="T31" fmla="*/ 5 h 50"/>
              <a:gd name="T32" fmla="*/ 39 w 62"/>
              <a:gd name="T3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2" h="50">
                <a:moveTo>
                  <a:pt x="39" y="12"/>
                </a:moveTo>
                <a:cubicBezTo>
                  <a:pt x="39" y="12"/>
                  <a:pt x="39" y="12"/>
                  <a:pt x="39" y="12"/>
                </a:cubicBezTo>
                <a:cubicBezTo>
                  <a:pt x="41" y="12"/>
                  <a:pt x="43" y="12"/>
                  <a:pt x="45" y="14"/>
                </a:cubicBezTo>
                <a:cubicBezTo>
                  <a:pt x="45" y="14"/>
                  <a:pt x="46" y="15"/>
                  <a:pt x="46" y="18"/>
                </a:cubicBezTo>
                <a:cubicBezTo>
                  <a:pt x="46" y="21"/>
                  <a:pt x="45" y="25"/>
                  <a:pt x="40" y="29"/>
                </a:cubicBezTo>
                <a:cubicBezTo>
                  <a:pt x="35" y="34"/>
                  <a:pt x="26" y="38"/>
                  <a:pt x="20" y="38"/>
                </a:cubicBezTo>
                <a:cubicBezTo>
                  <a:pt x="18" y="38"/>
                  <a:pt x="17" y="38"/>
                  <a:pt x="17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6" y="35"/>
                  <a:pt x="18" y="25"/>
                  <a:pt x="26" y="18"/>
                </a:cubicBezTo>
                <a:cubicBezTo>
                  <a:pt x="30" y="14"/>
                  <a:pt x="35" y="12"/>
                  <a:pt x="39" y="12"/>
                </a:cubicBezTo>
                <a:moveTo>
                  <a:pt x="39" y="0"/>
                </a:moveTo>
                <a:cubicBezTo>
                  <a:pt x="32" y="0"/>
                  <a:pt x="24" y="3"/>
                  <a:pt x="17" y="9"/>
                </a:cubicBezTo>
                <a:cubicBezTo>
                  <a:pt x="6" y="19"/>
                  <a:pt x="0" y="38"/>
                  <a:pt x="8" y="47"/>
                </a:cubicBezTo>
                <a:cubicBezTo>
                  <a:pt x="11" y="49"/>
                  <a:pt x="15" y="50"/>
                  <a:pt x="20" y="50"/>
                </a:cubicBezTo>
                <a:cubicBezTo>
                  <a:pt x="29" y="50"/>
                  <a:pt x="41" y="45"/>
                  <a:pt x="49" y="38"/>
                </a:cubicBezTo>
                <a:cubicBezTo>
                  <a:pt x="60" y="28"/>
                  <a:pt x="62" y="13"/>
                  <a:pt x="53" y="5"/>
                </a:cubicBezTo>
                <a:cubicBezTo>
                  <a:pt x="50" y="1"/>
                  <a:pt x="45" y="0"/>
                  <a:pt x="39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" name="Freeform 21"/>
          <p:cNvSpPr>
            <a:spLocks noEditPoints="1"/>
          </p:cNvSpPr>
          <p:nvPr/>
        </p:nvSpPr>
        <p:spPr bwMode="auto">
          <a:xfrm>
            <a:off x="4750891" y="1268368"/>
            <a:ext cx="141288" cy="112712"/>
          </a:xfrm>
          <a:custGeom>
            <a:avLst/>
            <a:gdLst>
              <a:gd name="T0" fmla="*/ 23 w 62"/>
              <a:gd name="T1" fmla="*/ 12 h 50"/>
              <a:gd name="T2" fmla="*/ 36 w 62"/>
              <a:gd name="T3" fmla="*/ 18 h 50"/>
              <a:gd name="T4" fmla="*/ 45 w 62"/>
              <a:gd name="T5" fmla="*/ 38 h 50"/>
              <a:gd name="T6" fmla="*/ 42 w 62"/>
              <a:gd name="T7" fmla="*/ 38 h 50"/>
              <a:gd name="T8" fmla="*/ 22 w 62"/>
              <a:gd name="T9" fmla="*/ 29 h 50"/>
              <a:gd name="T10" fmla="*/ 16 w 62"/>
              <a:gd name="T11" fmla="*/ 18 h 50"/>
              <a:gd name="T12" fmla="*/ 17 w 62"/>
              <a:gd name="T13" fmla="*/ 14 h 50"/>
              <a:gd name="T14" fmla="*/ 23 w 62"/>
              <a:gd name="T15" fmla="*/ 12 h 50"/>
              <a:gd name="T16" fmla="*/ 23 w 62"/>
              <a:gd name="T17" fmla="*/ 0 h 50"/>
              <a:gd name="T18" fmla="*/ 9 w 62"/>
              <a:gd name="T19" fmla="*/ 5 h 50"/>
              <a:gd name="T20" fmla="*/ 13 w 62"/>
              <a:gd name="T21" fmla="*/ 38 h 50"/>
              <a:gd name="T22" fmla="*/ 42 w 62"/>
              <a:gd name="T23" fmla="*/ 50 h 50"/>
              <a:gd name="T24" fmla="*/ 54 w 62"/>
              <a:gd name="T25" fmla="*/ 47 h 50"/>
              <a:gd name="T26" fmla="*/ 45 w 62"/>
              <a:gd name="T27" fmla="*/ 9 h 50"/>
              <a:gd name="T28" fmla="*/ 23 w 62"/>
              <a:gd name="T2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2" h="50">
                <a:moveTo>
                  <a:pt x="23" y="12"/>
                </a:moveTo>
                <a:cubicBezTo>
                  <a:pt x="27" y="12"/>
                  <a:pt x="32" y="14"/>
                  <a:pt x="36" y="18"/>
                </a:cubicBezTo>
                <a:cubicBezTo>
                  <a:pt x="44" y="25"/>
                  <a:pt x="46" y="35"/>
                  <a:pt x="45" y="38"/>
                </a:cubicBezTo>
                <a:cubicBezTo>
                  <a:pt x="45" y="38"/>
                  <a:pt x="45" y="38"/>
                  <a:pt x="42" y="38"/>
                </a:cubicBezTo>
                <a:cubicBezTo>
                  <a:pt x="36" y="38"/>
                  <a:pt x="27" y="34"/>
                  <a:pt x="22" y="29"/>
                </a:cubicBezTo>
                <a:cubicBezTo>
                  <a:pt x="17" y="25"/>
                  <a:pt x="16" y="21"/>
                  <a:pt x="16" y="18"/>
                </a:cubicBezTo>
                <a:cubicBezTo>
                  <a:pt x="16" y="15"/>
                  <a:pt x="17" y="14"/>
                  <a:pt x="17" y="14"/>
                </a:cubicBezTo>
                <a:cubicBezTo>
                  <a:pt x="19" y="12"/>
                  <a:pt x="21" y="12"/>
                  <a:pt x="23" y="12"/>
                </a:cubicBezTo>
                <a:moveTo>
                  <a:pt x="23" y="0"/>
                </a:moveTo>
                <a:cubicBezTo>
                  <a:pt x="17" y="0"/>
                  <a:pt x="12" y="1"/>
                  <a:pt x="9" y="5"/>
                </a:cubicBezTo>
                <a:cubicBezTo>
                  <a:pt x="0" y="13"/>
                  <a:pt x="2" y="28"/>
                  <a:pt x="13" y="38"/>
                </a:cubicBezTo>
                <a:cubicBezTo>
                  <a:pt x="21" y="45"/>
                  <a:pt x="33" y="50"/>
                  <a:pt x="42" y="50"/>
                </a:cubicBezTo>
                <a:cubicBezTo>
                  <a:pt x="47" y="50"/>
                  <a:pt x="51" y="49"/>
                  <a:pt x="54" y="47"/>
                </a:cubicBezTo>
                <a:cubicBezTo>
                  <a:pt x="62" y="38"/>
                  <a:pt x="56" y="19"/>
                  <a:pt x="45" y="9"/>
                </a:cubicBezTo>
                <a:cubicBezTo>
                  <a:pt x="38" y="3"/>
                  <a:pt x="30" y="0"/>
                  <a:pt x="23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>
            <a:off x="4890591" y="1368380"/>
            <a:ext cx="149225" cy="123825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12 h 54"/>
              <a:gd name="T4" fmla="*/ 54 w 66"/>
              <a:gd name="T5" fmla="*/ 0 h 54"/>
              <a:gd name="T6" fmla="*/ 0 w 66"/>
              <a:gd name="T7" fmla="*/ 0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6"/>
                  <a:pt x="61" y="0"/>
                  <a:pt x="5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" name="Freeform 23"/>
          <p:cNvSpPr>
            <a:spLocks/>
          </p:cNvSpPr>
          <p:nvPr/>
        </p:nvSpPr>
        <p:spPr bwMode="auto">
          <a:xfrm>
            <a:off x="4890591" y="1517605"/>
            <a:ext cx="149225" cy="123825"/>
          </a:xfrm>
          <a:custGeom>
            <a:avLst/>
            <a:gdLst>
              <a:gd name="T0" fmla="*/ 0 w 66"/>
              <a:gd name="T1" fmla="*/ 0 h 54"/>
              <a:gd name="T2" fmla="*/ 0 w 66"/>
              <a:gd name="T3" fmla="*/ 54 h 54"/>
              <a:gd name="T4" fmla="*/ 54 w 66"/>
              <a:gd name="T5" fmla="*/ 54 h 54"/>
              <a:gd name="T6" fmla="*/ 66 w 66"/>
              <a:gd name="T7" fmla="*/ 42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54"/>
                  <a:pt x="0" y="54"/>
                  <a:pt x="0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61" y="54"/>
                  <a:pt x="66" y="49"/>
                  <a:pt x="66" y="42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4712791" y="1368380"/>
            <a:ext cx="149225" cy="123825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0 h 54"/>
              <a:gd name="T4" fmla="*/ 12 w 66"/>
              <a:gd name="T5" fmla="*/ 0 h 54"/>
              <a:gd name="T6" fmla="*/ 0 w 66"/>
              <a:gd name="T7" fmla="*/ 12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0"/>
                  <a:pt x="66" y="0"/>
                  <a:pt x="6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" name="Freeform 25"/>
          <p:cNvSpPr>
            <a:spLocks/>
          </p:cNvSpPr>
          <p:nvPr/>
        </p:nvSpPr>
        <p:spPr bwMode="auto">
          <a:xfrm>
            <a:off x="4712791" y="1517605"/>
            <a:ext cx="149225" cy="123825"/>
          </a:xfrm>
          <a:custGeom>
            <a:avLst/>
            <a:gdLst>
              <a:gd name="T0" fmla="*/ 0 w 66"/>
              <a:gd name="T1" fmla="*/ 0 h 54"/>
              <a:gd name="T2" fmla="*/ 0 w 66"/>
              <a:gd name="T3" fmla="*/ 42 h 54"/>
              <a:gd name="T4" fmla="*/ 12 w 66"/>
              <a:gd name="T5" fmla="*/ 54 h 54"/>
              <a:gd name="T6" fmla="*/ 66 w 66"/>
              <a:gd name="T7" fmla="*/ 54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42"/>
                  <a:pt x="0" y="42"/>
                  <a:pt x="0" y="42"/>
                </a:cubicBezTo>
                <a:cubicBezTo>
                  <a:pt x="0" y="49"/>
                  <a:pt x="5" y="54"/>
                  <a:pt x="12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5444629" y="1493793"/>
            <a:ext cx="142875" cy="174625"/>
          </a:xfrm>
          <a:custGeom>
            <a:avLst/>
            <a:gdLst>
              <a:gd name="T0" fmla="*/ 0 w 55"/>
              <a:gd name="T1" fmla="*/ 68 h 68"/>
              <a:gd name="T2" fmla="*/ 24 w 55"/>
              <a:gd name="T3" fmla="*/ 33 h 68"/>
              <a:gd name="T4" fmla="*/ 1 w 55"/>
              <a:gd name="T5" fmla="*/ 20 h 68"/>
              <a:gd name="T6" fmla="*/ 28 w 55"/>
              <a:gd name="T7" fmla="*/ 0 h 68"/>
              <a:gd name="T8" fmla="*/ 28 w 55"/>
              <a:gd name="T9" fmla="*/ 0 h 68"/>
              <a:gd name="T10" fmla="*/ 44 w 55"/>
              <a:gd name="T11" fmla="*/ 15 h 68"/>
              <a:gd name="T12" fmla="*/ 32 w 55"/>
              <a:gd name="T13" fmla="*/ 20 h 68"/>
              <a:gd name="T14" fmla="*/ 55 w 55"/>
              <a:gd name="T15" fmla="*/ 33 h 68"/>
              <a:gd name="T16" fmla="*/ 0 w 55"/>
              <a:gd name="T1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68">
                <a:moveTo>
                  <a:pt x="0" y="68"/>
                </a:moveTo>
                <a:lnTo>
                  <a:pt x="24" y="33"/>
                </a:lnTo>
                <a:lnTo>
                  <a:pt x="1" y="20"/>
                </a:lnTo>
                <a:lnTo>
                  <a:pt x="28" y="0"/>
                </a:lnTo>
                <a:lnTo>
                  <a:pt x="28" y="0"/>
                </a:lnTo>
                <a:lnTo>
                  <a:pt x="44" y="15"/>
                </a:lnTo>
                <a:lnTo>
                  <a:pt x="32" y="20"/>
                </a:lnTo>
                <a:lnTo>
                  <a:pt x="55" y="33"/>
                </a:lnTo>
                <a:lnTo>
                  <a:pt x="0" y="6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" name="Freeform 27"/>
          <p:cNvSpPr>
            <a:spLocks/>
          </p:cNvSpPr>
          <p:nvPr/>
        </p:nvSpPr>
        <p:spPr bwMode="auto">
          <a:xfrm>
            <a:off x="5357316" y="1314405"/>
            <a:ext cx="327025" cy="212725"/>
          </a:xfrm>
          <a:custGeom>
            <a:avLst/>
            <a:gdLst>
              <a:gd name="T0" fmla="*/ 119 w 144"/>
              <a:gd name="T1" fmla="*/ 44 h 94"/>
              <a:gd name="T2" fmla="*/ 118 w 144"/>
              <a:gd name="T3" fmla="*/ 44 h 94"/>
              <a:gd name="T4" fmla="*/ 119 w 144"/>
              <a:gd name="T5" fmla="*/ 37 h 94"/>
              <a:gd name="T6" fmla="*/ 81 w 144"/>
              <a:gd name="T7" fmla="*/ 0 h 94"/>
              <a:gd name="T8" fmla="*/ 45 w 144"/>
              <a:gd name="T9" fmla="*/ 27 h 94"/>
              <a:gd name="T10" fmla="*/ 34 w 144"/>
              <a:gd name="T11" fmla="*/ 25 h 94"/>
              <a:gd name="T12" fmla="*/ 0 w 144"/>
              <a:gd name="T13" fmla="*/ 59 h 94"/>
              <a:gd name="T14" fmla="*/ 0 w 144"/>
              <a:gd name="T15" fmla="*/ 69 h 94"/>
              <a:gd name="T16" fmla="*/ 25 w 144"/>
              <a:gd name="T17" fmla="*/ 94 h 94"/>
              <a:gd name="T18" fmla="*/ 34 w 144"/>
              <a:gd name="T19" fmla="*/ 94 h 94"/>
              <a:gd name="T20" fmla="*/ 34 w 144"/>
              <a:gd name="T21" fmla="*/ 94 h 94"/>
              <a:gd name="T22" fmla="*/ 35 w 144"/>
              <a:gd name="T23" fmla="*/ 94 h 94"/>
              <a:gd name="T24" fmla="*/ 38 w 144"/>
              <a:gd name="T25" fmla="*/ 94 h 94"/>
              <a:gd name="T26" fmla="*/ 64 w 144"/>
              <a:gd name="T27" fmla="*/ 74 h 94"/>
              <a:gd name="T28" fmla="*/ 76 w 144"/>
              <a:gd name="T29" fmla="*/ 75 h 94"/>
              <a:gd name="T30" fmla="*/ 94 w 144"/>
              <a:gd name="T31" fmla="*/ 93 h 94"/>
              <a:gd name="T32" fmla="*/ 94 w 144"/>
              <a:gd name="T33" fmla="*/ 94 h 94"/>
              <a:gd name="T34" fmla="*/ 119 w 144"/>
              <a:gd name="T35" fmla="*/ 94 h 94"/>
              <a:gd name="T36" fmla="*/ 144 w 144"/>
              <a:gd name="T37" fmla="*/ 69 h 94"/>
              <a:gd name="T38" fmla="*/ 119 w 144"/>
              <a:gd name="T39" fmla="*/ 4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94">
                <a:moveTo>
                  <a:pt x="119" y="44"/>
                </a:moveTo>
                <a:cubicBezTo>
                  <a:pt x="118" y="44"/>
                  <a:pt x="118" y="44"/>
                  <a:pt x="118" y="44"/>
                </a:cubicBezTo>
                <a:cubicBezTo>
                  <a:pt x="119" y="42"/>
                  <a:pt x="119" y="40"/>
                  <a:pt x="119" y="37"/>
                </a:cubicBezTo>
                <a:cubicBezTo>
                  <a:pt x="119" y="17"/>
                  <a:pt x="102" y="0"/>
                  <a:pt x="81" y="0"/>
                </a:cubicBezTo>
                <a:cubicBezTo>
                  <a:pt x="64" y="0"/>
                  <a:pt x="50" y="11"/>
                  <a:pt x="45" y="27"/>
                </a:cubicBezTo>
                <a:cubicBezTo>
                  <a:pt x="42" y="26"/>
                  <a:pt x="38" y="25"/>
                  <a:pt x="34" y="25"/>
                </a:cubicBezTo>
                <a:cubicBezTo>
                  <a:pt x="15" y="25"/>
                  <a:pt x="0" y="40"/>
                  <a:pt x="0" y="5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2"/>
                  <a:pt x="11" y="94"/>
                  <a:pt x="25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5" y="94"/>
                  <a:pt x="35" y="94"/>
                </a:cubicBezTo>
                <a:cubicBezTo>
                  <a:pt x="38" y="94"/>
                  <a:pt x="38" y="94"/>
                  <a:pt x="38" y="94"/>
                </a:cubicBezTo>
                <a:cubicBezTo>
                  <a:pt x="64" y="74"/>
                  <a:pt x="64" y="74"/>
                  <a:pt x="64" y="74"/>
                </a:cubicBezTo>
                <a:cubicBezTo>
                  <a:pt x="67" y="71"/>
                  <a:pt x="73" y="72"/>
                  <a:pt x="76" y="75"/>
                </a:cubicBezTo>
                <a:cubicBezTo>
                  <a:pt x="94" y="93"/>
                  <a:pt x="94" y="93"/>
                  <a:pt x="94" y="93"/>
                </a:cubicBezTo>
                <a:cubicBezTo>
                  <a:pt x="94" y="93"/>
                  <a:pt x="94" y="93"/>
                  <a:pt x="94" y="94"/>
                </a:cubicBezTo>
                <a:cubicBezTo>
                  <a:pt x="119" y="94"/>
                  <a:pt x="119" y="94"/>
                  <a:pt x="119" y="94"/>
                </a:cubicBezTo>
                <a:cubicBezTo>
                  <a:pt x="133" y="94"/>
                  <a:pt x="144" y="82"/>
                  <a:pt x="144" y="69"/>
                </a:cubicBezTo>
                <a:cubicBezTo>
                  <a:pt x="144" y="55"/>
                  <a:pt x="133" y="44"/>
                  <a:pt x="119" y="4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" name="Freeform 28"/>
          <p:cNvSpPr>
            <a:spLocks noEditPoints="1"/>
          </p:cNvSpPr>
          <p:nvPr/>
        </p:nvSpPr>
        <p:spPr bwMode="auto">
          <a:xfrm>
            <a:off x="6003429" y="1309643"/>
            <a:ext cx="328612" cy="325437"/>
          </a:xfrm>
          <a:custGeom>
            <a:avLst/>
            <a:gdLst>
              <a:gd name="T0" fmla="*/ 132 w 144"/>
              <a:gd name="T1" fmla="*/ 61 h 144"/>
              <a:gd name="T2" fmla="*/ 121 w 144"/>
              <a:gd name="T3" fmla="*/ 46 h 144"/>
              <a:gd name="T4" fmla="*/ 127 w 144"/>
              <a:gd name="T5" fmla="*/ 33 h 144"/>
              <a:gd name="T6" fmla="*/ 119 w 144"/>
              <a:gd name="T7" fmla="*/ 17 h 144"/>
              <a:gd name="T8" fmla="*/ 106 w 144"/>
              <a:gd name="T9" fmla="*/ 22 h 144"/>
              <a:gd name="T10" fmla="*/ 88 w 144"/>
              <a:gd name="T11" fmla="*/ 19 h 144"/>
              <a:gd name="T12" fmla="*/ 83 w 144"/>
              <a:gd name="T13" fmla="*/ 6 h 144"/>
              <a:gd name="T14" fmla="*/ 66 w 144"/>
              <a:gd name="T15" fmla="*/ 0 h 144"/>
              <a:gd name="T16" fmla="*/ 61 w 144"/>
              <a:gd name="T17" fmla="*/ 12 h 144"/>
              <a:gd name="T18" fmla="*/ 46 w 144"/>
              <a:gd name="T19" fmla="*/ 23 h 144"/>
              <a:gd name="T20" fmla="*/ 33 w 144"/>
              <a:gd name="T21" fmla="*/ 17 h 144"/>
              <a:gd name="T22" fmla="*/ 17 w 144"/>
              <a:gd name="T23" fmla="*/ 25 h 144"/>
              <a:gd name="T24" fmla="*/ 22 w 144"/>
              <a:gd name="T25" fmla="*/ 38 h 144"/>
              <a:gd name="T26" fmla="*/ 19 w 144"/>
              <a:gd name="T27" fmla="*/ 56 h 144"/>
              <a:gd name="T28" fmla="*/ 6 w 144"/>
              <a:gd name="T29" fmla="*/ 61 h 144"/>
              <a:gd name="T30" fmla="*/ 0 w 144"/>
              <a:gd name="T31" fmla="*/ 78 h 144"/>
              <a:gd name="T32" fmla="*/ 12 w 144"/>
              <a:gd name="T33" fmla="*/ 83 h 144"/>
              <a:gd name="T34" fmla="*/ 23 w 144"/>
              <a:gd name="T35" fmla="*/ 98 h 144"/>
              <a:gd name="T36" fmla="*/ 17 w 144"/>
              <a:gd name="T37" fmla="*/ 111 h 144"/>
              <a:gd name="T38" fmla="*/ 25 w 144"/>
              <a:gd name="T39" fmla="*/ 127 h 144"/>
              <a:gd name="T40" fmla="*/ 38 w 144"/>
              <a:gd name="T41" fmla="*/ 122 h 144"/>
              <a:gd name="T42" fmla="*/ 56 w 144"/>
              <a:gd name="T43" fmla="*/ 125 h 144"/>
              <a:gd name="T44" fmla="*/ 61 w 144"/>
              <a:gd name="T45" fmla="*/ 138 h 144"/>
              <a:gd name="T46" fmla="*/ 78 w 144"/>
              <a:gd name="T47" fmla="*/ 144 h 144"/>
              <a:gd name="T48" fmla="*/ 83 w 144"/>
              <a:gd name="T49" fmla="*/ 132 h 144"/>
              <a:gd name="T50" fmla="*/ 98 w 144"/>
              <a:gd name="T51" fmla="*/ 121 h 144"/>
              <a:gd name="T52" fmla="*/ 111 w 144"/>
              <a:gd name="T53" fmla="*/ 127 h 144"/>
              <a:gd name="T54" fmla="*/ 127 w 144"/>
              <a:gd name="T55" fmla="*/ 119 h 144"/>
              <a:gd name="T56" fmla="*/ 122 w 144"/>
              <a:gd name="T57" fmla="*/ 106 h 144"/>
              <a:gd name="T58" fmla="*/ 125 w 144"/>
              <a:gd name="T59" fmla="*/ 88 h 144"/>
              <a:gd name="T60" fmla="*/ 138 w 144"/>
              <a:gd name="T61" fmla="*/ 83 h 144"/>
              <a:gd name="T62" fmla="*/ 144 w 144"/>
              <a:gd name="T63" fmla="*/ 66 h 144"/>
              <a:gd name="T64" fmla="*/ 100 w 144"/>
              <a:gd name="T65" fmla="*/ 72 h 144"/>
              <a:gd name="T66" fmla="*/ 44 w 144"/>
              <a:gd name="T67" fmla="*/ 72 h 144"/>
              <a:gd name="T68" fmla="*/ 100 w 144"/>
              <a:gd name="T6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38" y="61"/>
                </a:moveTo>
                <a:cubicBezTo>
                  <a:pt x="132" y="61"/>
                  <a:pt x="132" y="61"/>
                  <a:pt x="132" y="61"/>
                </a:cubicBezTo>
                <a:cubicBezTo>
                  <a:pt x="129" y="61"/>
                  <a:pt x="126" y="59"/>
                  <a:pt x="125" y="56"/>
                </a:cubicBezTo>
                <a:cubicBezTo>
                  <a:pt x="121" y="46"/>
                  <a:pt x="121" y="46"/>
                  <a:pt x="121" y="46"/>
                </a:cubicBezTo>
                <a:cubicBezTo>
                  <a:pt x="119" y="44"/>
                  <a:pt x="120" y="40"/>
                  <a:pt x="122" y="3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9" y="31"/>
                  <a:pt x="129" y="27"/>
                  <a:pt x="127" y="25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5"/>
                  <a:pt x="113" y="15"/>
                  <a:pt x="111" y="17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4" y="24"/>
                  <a:pt x="100" y="25"/>
                  <a:pt x="98" y="23"/>
                </a:cubicBezTo>
                <a:cubicBezTo>
                  <a:pt x="88" y="19"/>
                  <a:pt x="88" y="19"/>
                  <a:pt x="88" y="19"/>
                </a:cubicBezTo>
                <a:cubicBezTo>
                  <a:pt x="85" y="18"/>
                  <a:pt x="83" y="15"/>
                  <a:pt x="83" y="12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2"/>
                  <a:pt x="81" y="0"/>
                  <a:pt x="7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2"/>
                  <a:pt x="61" y="6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5"/>
                  <a:pt x="59" y="18"/>
                  <a:pt x="56" y="19"/>
                </a:cubicBezTo>
                <a:cubicBezTo>
                  <a:pt x="46" y="23"/>
                  <a:pt x="46" y="23"/>
                  <a:pt x="46" y="23"/>
                </a:cubicBezTo>
                <a:cubicBezTo>
                  <a:pt x="44" y="25"/>
                  <a:pt x="40" y="24"/>
                  <a:pt x="38" y="22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5"/>
                  <a:pt x="27" y="15"/>
                  <a:pt x="25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5" y="27"/>
                  <a:pt x="15" y="31"/>
                  <a:pt x="17" y="33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0"/>
                  <a:pt x="25" y="44"/>
                  <a:pt x="23" y="46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9"/>
                  <a:pt x="15" y="61"/>
                  <a:pt x="12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1"/>
                  <a:pt x="0" y="63"/>
                  <a:pt x="0" y="6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2" y="83"/>
                  <a:pt x="6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5" y="83"/>
                  <a:pt x="18" y="85"/>
                  <a:pt x="19" y="88"/>
                </a:cubicBezTo>
                <a:cubicBezTo>
                  <a:pt x="23" y="98"/>
                  <a:pt x="23" y="98"/>
                  <a:pt x="23" y="98"/>
                </a:cubicBezTo>
                <a:cubicBezTo>
                  <a:pt x="25" y="100"/>
                  <a:pt x="24" y="104"/>
                  <a:pt x="22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5" y="113"/>
                  <a:pt x="15" y="117"/>
                  <a:pt x="17" y="119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7" y="129"/>
                  <a:pt x="31" y="129"/>
                  <a:pt x="33" y="127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0"/>
                  <a:pt x="44" y="119"/>
                  <a:pt x="46" y="121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9" y="126"/>
                  <a:pt x="61" y="129"/>
                  <a:pt x="61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42"/>
                  <a:pt x="63" y="144"/>
                  <a:pt x="66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81" y="144"/>
                  <a:pt x="83" y="142"/>
                  <a:pt x="83" y="138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29"/>
                  <a:pt x="85" y="126"/>
                  <a:pt x="88" y="125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0" y="119"/>
                  <a:pt x="104" y="120"/>
                  <a:pt x="106" y="122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3" y="129"/>
                  <a:pt x="117" y="129"/>
                  <a:pt x="119" y="12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9" y="117"/>
                  <a:pt x="129" y="113"/>
                  <a:pt x="127" y="111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20" y="104"/>
                  <a:pt x="119" y="100"/>
                  <a:pt x="121" y="9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6" y="85"/>
                  <a:pt x="129" y="83"/>
                  <a:pt x="132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42" y="83"/>
                  <a:pt x="144" y="81"/>
                  <a:pt x="144" y="7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3"/>
                  <a:pt x="142" y="61"/>
                  <a:pt x="138" y="61"/>
                </a:cubicBezTo>
                <a:moveTo>
                  <a:pt x="100" y="72"/>
                </a:moveTo>
                <a:cubicBezTo>
                  <a:pt x="100" y="87"/>
                  <a:pt x="87" y="100"/>
                  <a:pt x="72" y="100"/>
                </a:cubicBezTo>
                <a:cubicBezTo>
                  <a:pt x="57" y="100"/>
                  <a:pt x="44" y="87"/>
                  <a:pt x="44" y="72"/>
                </a:cubicBezTo>
                <a:cubicBezTo>
                  <a:pt x="44" y="57"/>
                  <a:pt x="57" y="44"/>
                  <a:pt x="72" y="44"/>
                </a:cubicBezTo>
                <a:cubicBezTo>
                  <a:pt x="87" y="44"/>
                  <a:pt x="100" y="57"/>
                  <a:pt x="100" y="7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" name="Freeform 29"/>
          <p:cNvSpPr>
            <a:spLocks noEditPoints="1"/>
          </p:cNvSpPr>
          <p:nvPr/>
        </p:nvSpPr>
        <p:spPr bwMode="auto">
          <a:xfrm>
            <a:off x="6655891" y="1290593"/>
            <a:ext cx="273050" cy="273050"/>
          </a:xfrm>
          <a:custGeom>
            <a:avLst/>
            <a:gdLst>
              <a:gd name="T0" fmla="*/ 114 w 120"/>
              <a:gd name="T1" fmla="*/ 70 h 120"/>
              <a:gd name="T2" fmla="*/ 120 w 120"/>
              <a:gd name="T3" fmla="*/ 64 h 120"/>
              <a:gd name="T4" fmla="*/ 120 w 120"/>
              <a:gd name="T5" fmla="*/ 56 h 120"/>
              <a:gd name="T6" fmla="*/ 114 w 120"/>
              <a:gd name="T7" fmla="*/ 50 h 120"/>
              <a:gd name="T8" fmla="*/ 110 w 120"/>
              <a:gd name="T9" fmla="*/ 50 h 120"/>
              <a:gd name="T10" fmla="*/ 102 w 120"/>
              <a:gd name="T11" fmla="*/ 45 h 120"/>
              <a:gd name="T12" fmla="*/ 102 w 120"/>
              <a:gd name="T13" fmla="*/ 32 h 120"/>
              <a:gd name="T14" fmla="*/ 105 w 120"/>
              <a:gd name="T15" fmla="*/ 29 h 120"/>
              <a:gd name="T16" fmla="*/ 105 w 120"/>
              <a:gd name="T17" fmla="*/ 20 h 120"/>
              <a:gd name="T18" fmla="*/ 100 w 120"/>
              <a:gd name="T19" fmla="*/ 15 h 120"/>
              <a:gd name="T20" fmla="*/ 91 w 120"/>
              <a:gd name="T21" fmla="*/ 15 h 120"/>
              <a:gd name="T22" fmla="*/ 88 w 120"/>
              <a:gd name="T23" fmla="*/ 18 h 120"/>
              <a:gd name="T24" fmla="*/ 79 w 120"/>
              <a:gd name="T25" fmla="*/ 20 h 120"/>
              <a:gd name="T26" fmla="*/ 70 w 120"/>
              <a:gd name="T27" fmla="*/ 10 h 120"/>
              <a:gd name="T28" fmla="*/ 70 w 120"/>
              <a:gd name="T29" fmla="*/ 6 h 120"/>
              <a:gd name="T30" fmla="*/ 64 w 120"/>
              <a:gd name="T31" fmla="*/ 0 h 120"/>
              <a:gd name="T32" fmla="*/ 56 w 120"/>
              <a:gd name="T33" fmla="*/ 0 h 120"/>
              <a:gd name="T34" fmla="*/ 50 w 120"/>
              <a:gd name="T35" fmla="*/ 6 h 120"/>
              <a:gd name="T36" fmla="*/ 50 w 120"/>
              <a:gd name="T37" fmla="*/ 10 h 120"/>
              <a:gd name="T38" fmla="*/ 45 w 120"/>
              <a:gd name="T39" fmla="*/ 18 h 120"/>
              <a:gd name="T40" fmla="*/ 32 w 120"/>
              <a:gd name="T41" fmla="*/ 18 h 120"/>
              <a:gd name="T42" fmla="*/ 29 w 120"/>
              <a:gd name="T43" fmla="*/ 15 h 120"/>
              <a:gd name="T44" fmla="*/ 20 w 120"/>
              <a:gd name="T45" fmla="*/ 15 h 120"/>
              <a:gd name="T46" fmla="*/ 15 w 120"/>
              <a:gd name="T47" fmla="*/ 20 h 120"/>
              <a:gd name="T48" fmla="*/ 15 w 120"/>
              <a:gd name="T49" fmla="*/ 29 h 120"/>
              <a:gd name="T50" fmla="*/ 18 w 120"/>
              <a:gd name="T51" fmla="*/ 32 h 120"/>
              <a:gd name="T52" fmla="*/ 20 w 120"/>
              <a:gd name="T53" fmla="*/ 41 h 120"/>
              <a:gd name="T54" fmla="*/ 10 w 120"/>
              <a:gd name="T55" fmla="*/ 50 h 120"/>
              <a:gd name="T56" fmla="*/ 6 w 120"/>
              <a:gd name="T57" fmla="*/ 50 h 120"/>
              <a:gd name="T58" fmla="*/ 0 w 120"/>
              <a:gd name="T59" fmla="*/ 56 h 120"/>
              <a:gd name="T60" fmla="*/ 0 w 120"/>
              <a:gd name="T61" fmla="*/ 64 h 120"/>
              <a:gd name="T62" fmla="*/ 6 w 120"/>
              <a:gd name="T63" fmla="*/ 70 h 120"/>
              <a:gd name="T64" fmla="*/ 10 w 120"/>
              <a:gd name="T65" fmla="*/ 70 h 120"/>
              <a:gd name="T66" fmla="*/ 18 w 120"/>
              <a:gd name="T67" fmla="*/ 75 h 120"/>
              <a:gd name="T68" fmla="*/ 18 w 120"/>
              <a:gd name="T69" fmla="*/ 88 h 120"/>
              <a:gd name="T70" fmla="*/ 15 w 120"/>
              <a:gd name="T71" fmla="*/ 91 h 120"/>
              <a:gd name="T72" fmla="*/ 15 w 120"/>
              <a:gd name="T73" fmla="*/ 100 h 120"/>
              <a:gd name="T74" fmla="*/ 20 w 120"/>
              <a:gd name="T75" fmla="*/ 105 h 120"/>
              <a:gd name="T76" fmla="*/ 29 w 120"/>
              <a:gd name="T77" fmla="*/ 105 h 120"/>
              <a:gd name="T78" fmla="*/ 32 w 120"/>
              <a:gd name="T79" fmla="*/ 102 h 120"/>
              <a:gd name="T80" fmla="*/ 41 w 120"/>
              <a:gd name="T81" fmla="*/ 100 h 120"/>
              <a:gd name="T82" fmla="*/ 50 w 120"/>
              <a:gd name="T83" fmla="*/ 110 h 120"/>
              <a:gd name="T84" fmla="*/ 50 w 120"/>
              <a:gd name="T85" fmla="*/ 114 h 120"/>
              <a:gd name="T86" fmla="*/ 56 w 120"/>
              <a:gd name="T87" fmla="*/ 120 h 120"/>
              <a:gd name="T88" fmla="*/ 64 w 120"/>
              <a:gd name="T89" fmla="*/ 120 h 120"/>
              <a:gd name="T90" fmla="*/ 70 w 120"/>
              <a:gd name="T91" fmla="*/ 114 h 120"/>
              <a:gd name="T92" fmla="*/ 70 w 120"/>
              <a:gd name="T93" fmla="*/ 110 h 120"/>
              <a:gd name="T94" fmla="*/ 75 w 120"/>
              <a:gd name="T95" fmla="*/ 102 h 120"/>
              <a:gd name="T96" fmla="*/ 88 w 120"/>
              <a:gd name="T97" fmla="*/ 102 h 120"/>
              <a:gd name="T98" fmla="*/ 91 w 120"/>
              <a:gd name="T99" fmla="*/ 105 h 120"/>
              <a:gd name="T100" fmla="*/ 100 w 120"/>
              <a:gd name="T101" fmla="*/ 105 h 120"/>
              <a:gd name="T102" fmla="*/ 105 w 120"/>
              <a:gd name="T103" fmla="*/ 100 h 120"/>
              <a:gd name="T104" fmla="*/ 105 w 120"/>
              <a:gd name="T105" fmla="*/ 91 h 120"/>
              <a:gd name="T106" fmla="*/ 102 w 120"/>
              <a:gd name="T107" fmla="*/ 88 h 120"/>
              <a:gd name="T108" fmla="*/ 100 w 120"/>
              <a:gd name="T109" fmla="*/ 79 h 120"/>
              <a:gd name="T110" fmla="*/ 110 w 120"/>
              <a:gd name="T111" fmla="*/ 70 h 120"/>
              <a:gd name="T112" fmla="*/ 114 w 120"/>
              <a:gd name="T113" fmla="*/ 70 h 120"/>
              <a:gd name="T114" fmla="*/ 60 w 120"/>
              <a:gd name="T115" fmla="*/ 86 h 120"/>
              <a:gd name="T116" fmla="*/ 34 w 120"/>
              <a:gd name="T117" fmla="*/ 60 h 120"/>
              <a:gd name="T118" fmla="*/ 60 w 120"/>
              <a:gd name="T119" fmla="*/ 34 h 120"/>
              <a:gd name="T120" fmla="*/ 86 w 120"/>
              <a:gd name="T121" fmla="*/ 60 h 120"/>
              <a:gd name="T122" fmla="*/ 60 w 120"/>
              <a:gd name="T123" fmla="*/ 8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" h="120">
                <a:moveTo>
                  <a:pt x="114" y="70"/>
                </a:moveTo>
                <a:cubicBezTo>
                  <a:pt x="117" y="70"/>
                  <a:pt x="120" y="67"/>
                  <a:pt x="120" y="6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3"/>
                  <a:pt x="117" y="50"/>
                  <a:pt x="114" y="5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07" y="50"/>
                  <a:pt x="103" y="48"/>
                  <a:pt x="102" y="45"/>
                </a:cubicBezTo>
                <a:cubicBezTo>
                  <a:pt x="101" y="42"/>
                  <a:pt x="100" y="34"/>
                  <a:pt x="102" y="32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8" y="27"/>
                  <a:pt x="108" y="23"/>
                  <a:pt x="105" y="20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97" y="12"/>
                  <a:pt x="93" y="12"/>
                  <a:pt x="91" y="15"/>
                </a:cubicBezTo>
                <a:cubicBezTo>
                  <a:pt x="88" y="18"/>
                  <a:pt x="88" y="18"/>
                  <a:pt x="88" y="18"/>
                </a:cubicBezTo>
                <a:cubicBezTo>
                  <a:pt x="86" y="20"/>
                  <a:pt x="82" y="21"/>
                  <a:pt x="79" y="20"/>
                </a:cubicBezTo>
                <a:cubicBezTo>
                  <a:pt x="77" y="18"/>
                  <a:pt x="70" y="13"/>
                  <a:pt x="70" y="10"/>
                </a:cubicBezTo>
                <a:cubicBezTo>
                  <a:pt x="70" y="6"/>
                  <a:pt x="70" y="6"/>
                  <a:pt x="70" y="6"/>
                </a:cubicBezTo>
                <a:cubicBezTo>
                  <a:pt x="70" y="3"/>
                  <a:pt x="67" y="0"/>
                  <a:pt x="6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3" y="0"/>
                  <a:pt x="50" y="3"/>
                  <a:pt x="50" y="6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3"/>
                  <a:pt x="48" y="17"/>
                  <a:pt x="45" y="18"/>
                </a:cubicBezTo>
                <a:cubicBezTo>
                  <a:pt x="42" y="19"/>
                  <a:pt x="34" y="20"/>
                  <a:pt x="32" y="18"/>
                </a:cubicBezTo>
                <a:cubicBezTo>
                  <a:pt x="29" y="15"/>
                  <a:pt x="29" y="15"/>
                  <a:pt x="29" y="15"/>
                </a:cubicBezTo>
                <a:cubicBezTo>
                  <a:pt x="27" y="12"/>
                  <a:pt x="23" y="12"/>
                  <a:pt x="20" y="15"/>
                </a:cubicBezTo>
                <a:cubicBezTo>
                  <a:pt x="15" y="20"/>
                  <a:pt x="15" y="20"/>
                  <a:pt x="15" y="20"/>
                </a:cubicBezTo>
                <a:cubicBezTo>
                  <a:pt x="12" y="23"/>
                  <a:pt x="12" y="27"/>
                  <a:pt x="15" y="29"/>
                </a:cubicBezTo>
                <a:cubicBezTo>
                  <a:pt x="18" y="32"/>
                  <a:pt x="18" y="32"/>
                  <a:pt x="18" y="32"/>
                </a:cubicBezTo>
                <a:cubicBezTo>
                  <a:pt x="20" y="34"/>
                  <a:pt x="21" y="38"/>
                  <a:pt x="20" y="41"/>
                </a:cubicBezTo>
                <a:cubicBezTo>
                  <a:pt x="18" y="43"/>
                  <a:pt x="13" y="50"/>
                  <a:pt x="10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3" y="50"/>
                  <a:pt x="0" y="53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3" y="70"/>
                  <a:pt x="6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13" y="70"/>
                  <a:pt x="17" y="72"/>
                  <a:pt x="18" y="75"/>
                </a:cubicBezTo>
                <a:cubicBezTo>
                  <a:pt x="19" y="78"/>
                  <a:pt x="20" y="86"/>
                  <a:pt x="18" y="88"/>
                </a:cubicBezTo>
                <a:cubicBezTo>
                  <a:pt x="15" y="91"/>
                  <a:pt x="15" y="91"/>
                  <a:pt x="15" y="91"/>
                </a:cubicBezTo>
                <a:cubicBezTo>
                  <a:pt x="12" y="93"/>
                  <a:pt x="12" y="97"/>
                  <a:pt x="15" y="100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3" y="108"/>
                  <a:pt x="27" y="108"/>
                  <a:pt x="29" y="105"/>
                </a:cubicBezTo>
                <a:cubicBezTo>
                  <a:pt x="32" y="102"/>
                  <a:pt x="32" y="102"/>
                  <a:pt x="32" y="102"/>
                </a:cubicBezTo>
                <a:cubicBezTo>
                  <a:pt x="34" y="100"/>
                  <a:pt x="38" y="99"/>
                  <a:pt x="41" y="100"/>
                </a:cubicBezTo>
                <a:cubicBezTo>
                  <a:pt x="43" y="102"/>
                  <a:pt x="50" y="107"/>
                  <a:pt x="50" y="110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0" y="117"/>
                  <a:pt x="53" y="120"/>
                  <a:pt x="56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7" y="120"/>
                  <a:pt x="70" y="117"/>
                  <a:pt x="70" y="114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07"/>
                  <a:pt x="72" y="103"/>
                  <a:pt x="75" y="102"/>
                </a:cubicBezTo>
                <a:cubicBezTo>
                  <a:pt x="78" y="101"/>
                  <a:pt x="86" y="100"/>
                  <a:pt x="88" y="102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3" y="108"/>
                  <a:pt x="97" y="108"/>
                  <a:pt x="100" y="105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08" y="97"/>
                  <a:pt x="108" y="93"/>
                  <a:pt x="105" y="91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0" y="86"/>
                  <a:pt x="99" y="82"/>
                  <a:pt x="100" y="79"/>
                </a:cubicBezTo>
                <a:cubicBezTo>
                  <a:pt x="102" y="77"/>
                  <a:pt x="107" y="70"/>
                  <a:pt x="110" y="70"/>
                </a:cubicBezTo>
                <a:lnTo>
                  <a:pt x="114" y="70"/>
                </a:lnTo>
                <a:close/>
                <a:moveTo>
                  <a:pt x="60" y="86"/>
                </a:moveTo>
                <a:cubicBezTo>
                  <a:pt x="46" y="86"/>
                  <a:pt x="34" y="74"/>
                  <a:pt x="34" y="60"/>
                </a:cubicBezTo>
                <a:cubicBezTo>
                  <a:pt x="34" y="46"/>
                  <a:pt x="46" y="34"/>
                  <a:pt x="60" y="34"/>
                </a:cubicBezTo>
                <a:cubicBezTo>
                  <a:pt x="74" y="34"/>
                  <a:pt x="86" y="46"/>
                  <a:pt x="86" y="60"/>
                </a:cubicBezTo>
                <a:cubicBezTo>
                  <a:pt x="86" y="74"/>
                  <a:pt x="74" y="86"/>
                  <a:pt x="60" y="86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" name="Freeform 30"/>
          <p:cNvSpPr>
            <a:spLocks noEditPoints="1"/>
          </p:cNvSpPr>
          <p:nvPr/>
        </p:nvSpPr>
        <p:spPr bwMode="auto">
          <a:xfrm>
            <a:off x="6874966" y="1535068"/>
            <a:ext cx="134938" cy="139700"/>
          </a:xfrm>
          <a:custGeom>
            <a:avLst/>
            <a:gdLst>
              <a:gd name="T0" fmla="*/ 57 w 60"/>
              <a:gd name="T1" fmla="*/ 35 h 60"/>
              <a:gd name="T2" fmla="*/ 60 w 60"/>
              <a:gd name="T3" fmla="*/ 32 h 60"/>
              <a:gd name="T4" fmla="*/ 60 w 60"/>
              <a:gd name="T5" fmla="*/ 28 h 60"/>
              <a:gd name="T6" fmla="*/ 57 w 60"/>
              <a:gd name="T7" fmla="*/ 25 h 60"/>
              <a:gd name="T8" fmla="*/ 55 w 60"/>
              <a:gd name="T9" fmla="*/ 25 h 60"/>
              <a:gd name="T10" fmla="*/ 51 w 60"/>
              <a:gd name="T11" fmla="*/ 23 h 60"/>
              <a:gd name="T12" fmla="*/ 51 w 60"/>
              <a:gd name="T13" fmla="*/ 16 h 60"/>
              <a:gd name="T14" fmla="*/ 53 w 60"/>
              <a:gd name="T15" fmla="*/ 14 h 60"/>
              <a:gd name="T16" fmla="*/ 53 w 60"/>
              <a:gd name="T17" fmla="*/ 10 h 60"/>
              <a:gd name="T18" fmla="*/ 50 w 60"/>
              <a:gd name="T19" fmla="*/ 7 h 60"/>
              <a:gd name="T20" fmla="*/ 46 w 60"/>
              <a:gd name="T21" fmla="*/ 7 h 60"/>
              <a:gd name="T22" fmla="*/ 44 w 60"/>
              <a:gd name="T23" fmla="*/ 9 h 60"/>
              <a:gd name="T24" fmla="*/ 40 w 60"/>
              <a:gd name="T25" fmla="*/ 10 h 60"/>
              <a:gd name="T26" fmla="*/ 35 w 60"/>
              <a:gd name="T27" fmla="*/ 5 h 60"/>
              <a:gd name="T28" fmla="*/ 35 w 60"/>
              <a:gd name="T29" fmla="*/ 3 h 60"/>
              <a:gd name="T30" fmla="*/ 32 w 60"/>
              <a:gd name="T31" fmla="*/ 0 h 60"/>
              <a:gd name="T32" fmla="*/ 28 w 60"/>
              <a:gd name="T33" fmla="*/ 0 h 60"/>
              <a:gd name="T34" fmla="*/ 25 w 60"/>
              <a:gd name="T35" fmla="*/ 3 h 60"/>
              <a:gd name="T36" fmla="*/ 25 w 60"/>
              <a:gd name="T37" fmla="*/ 5 h 60"/>
              <a:gd name="T38" fmla="*/ 23 w 60"/>
              <a:gd name="T39" fmla="*/ 9 h 60"/>
              <a:gd name="T40" fmla="*/ 16 w 60"/>
              <a:gd name="T41" fmla="*/ 9 h 60"/>
              <a:gd name="T42" fmla="*/ 14 w 60"/>
              <a:gd name="T43" fmla="*/ 7 h 60"/>
              <a:gd name="T44" fmla="*/ 10 w 60"/>
              <a:gd name="T45" fmla="*/ 7 h 60"/>
              <a:gd name="T46" fmla="*/ 7 w 60"/>
              <a:gd name="T47" fmla="*/ 10 h 60"/>
              <a:gd name="T48" fmla="*/ 7 w 60"/>
              <a:gd name="T49" fmla="*/ 14 h 60"/>
              <a:gd name="T50" fmla="*/ 9 w 60"/>
              <a:gd name="T51" fmla="*/ 16 h 60"/>
              <a:gd name="T52" fmla="*/ 10 w 60"/>
              <a:gd name="T53" fmla="*/ 20 h 60"/>
              <a:gd name="T54" fmla="*/ 5 w 60"/>
              <a:gd name="T55" fmla="*/ 25 h 60"/>
              <a:gd name="T56" fmla="*/ 3 w 60"/>
              <a:gd name="T57" fmla="*/ 25 h 60"/>
              <a:gd name="T58" fmla="*/ 0 w 60"/>
              <a:gd name="T59" fmla="*/ 28 h 60"/>
              <a:gd name="T60" fmla="*/ 0 w 60"/>
              <a:gd name="T61" fmla="*/ 32 h 60"/>
              <a:gd name="T62" fmla="*/ 3 w 60"/>
              <a:gd name="T63" fmla="*/ 35 h 60"/>
              <a:gd name="T64" fmla="*/ 5 w 60"/>
              <a:gd name="T65" fmla="*/ 35 h 60"/>
              <a:gd name="T66" fmla="*/ 9 w 60"/>
              <a:gd name="T67" fmla="*/ 37 h 60"/>
              <a:gd name="T68" fmla="*/ 9 w 60"/>
              <a:gd name="T69" fmla="*/ 44 h 60"/>
              <a:gd name="T70" fmla="*/ 7 w 60"/>
              <a:gd name="T71" fmla="*/ 46 h 60"/>
              <a:gd name="T72" fmla="*/ 7 w 60"/>
              <a:gd name="T73" fmla="*/ 50 h 60"/>
              <a:gd name="T74" fmla="*/ 10 w 60"/>
              <a:gd name="T75" fmla="*/ 53 h 60"/>
              <a:gd name="T76" fmla="*/ 14 w 60"/>
              <a:gd name="T77" fmla="*/ 53 h 60"/>
              <a:gd name="T78" fmla="*/ 16 w 60"/>
              <a:gd name="T79" fmla="*/ 51 h 60"/>
              <a:gd name="T80" fmla="*/ 20 w 60"/>
              <a:gd name="T81" fmla="*/ 50 h 60"/>
              <a:gd name="T82" fmla="*/ 25 w 60"/>
              <a:gd name="T83" fmla="*/ 55 h 60"/>
              <a:gd name="T84" fmla="*/ 25 w 60"/>
              <a:gd name="T85" fmla="*/ 57 h 60"/>
              <a:gd name="T86" fmla="*/ 28 w 60"/>
              <a:gd name="T87" fmla="*/ 60 h 60"/>
              <a:gd name="T88" fmla="*/ 32 w 60"/>
              <a:gd name="T89" fmla="*/ 60 h 60"/>
              <a:gd name="T90" fmla="*/ 35 w 60"/>
              <a:gd name="T91" fmla="*/ 57 h 60"/>
              <a:gd name="T92" fmla="*/ 35 w 60"/>
              <a:gd name="T93" fmla="*/ 55 h 60"/>
              <a:gd name="T94" fmla="*/ 37 w 60"/>
              <a:gd name="T95" fmla="*/ 51 h 60"/>
              <a:gd name="T96" fmla="*/ 44 w 60"/>
              <a:gd name="T97" fmla="*/ 51 h 60"/>
              <a:gd name="T98" fmla="*/ 46 w 60"/>
              <a:gd name="T99" fmla="*/ 53 h 60"/>
              <a:gd name="T100" fmla="*/ 50 w 60"/>
              <a:gd name="T101" fmla="*/ 53 h 60"/>
              <a:gd name="T102" fmla="*/ 53 w 60"/>
              <a:gd name="T103" fmla="*/ 50 h 60"/>
              <a:gd name="T104" fmla="*/ 53 w 60"/>
              <a:gd name="T105" fmla="*/ 46 h 60"/>
              <a:gd name="T106" fmla="*/ 51 w 60"/>
              <a:gd name="T107" fmla="*/ 44 h 60"/>
              <a:gd name="T108" fmla="*/ 50 w 60"/>
              <a:gd name="T109" fmla="*/ 40 h 60"/>
              <a:gd name="T110" fmla="*/ 55 w 60"/>
              <a:gd name="T111" fmla="*/ 35 h 60"/>
              <a:gd name="T112" fmla="*/ 57 w 60"/>
              <a:gd name="T113" fmla="*/ 35 h 60"/>
              <a:gd name="T114" fmla="*/ 40 w 60"/>
              <a:gd name="T115" fmla="*/ 30 h 60"/>
              <a:gd name="T116" fmla="*/ 30 w 60"/>
              <a:gd name="T117" fmla="*/ 40 h 60"/>
              <a:gd name="T118" fmla="*/ 20 w 60"/>
              <a:gd name="T119" fmla="*/ 30 h 60"/>
              <a:gd name="T120" fmla="*/ 30 w 60"/>
              <a:gd name="T121" fmla="*/ 20 h 60"/>
              <a:gd name="T122" fmla="*/ 40 w 60"/>
              <a:gd name="T12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" h="60">
                <a:moveTo>
                  <a:pt x="57" y="35"/>
                </a:moveTo>
                <a:cubicBezTo>
                  <a:pt x="59" y="35"/>
                  <a:pt x="60" y="34"/>
                  <a:pt x="60" y="32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6"/>
                  <a:pt x="59" y="25"/>
                  <a:pt x="57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5"/>
                  <a:pt x="52" y="24"/>
                  <a:pt x="51" y="23"/>
                </a:cubicBezTo>
                <a:cubicBezTo>
                  <a:pt x="51" y="21"/>
                  <a:pt x="50" y="17"/>
                  <a:pt x="51" y="16"/>
                </a:cubicBezTo>
                <a:cubicBezTo>
                  <a:pt x="53" y="14"/>
                  <a:pt x="53" y="14"/>
                  <a:pt x="53" y="14"/>
                </a:cubicBezTo>
                <a:cubicBezTo>
                  <a:pt x="54" y="13"/>
                  <a:pt x="54" y="11"/>
                  <a:pt x="53" y="10"/>
                </a:cubicBezTo>
                <a:cubicBezTo>
                  <a:pt x="50" y="7"/>
                  <a:pt x="50" y="7"/>
                  <a:pt x="50" y="7"/>
                </a:cubicBezTo>
                <a:cubicBezTo>
                  <a:pt x="49" y="6"/>
                  <a:pt x="47" y="6"/>
                  <a:pt x="46" y="7"/>
                </a:cubicBezTo>
                <a:cubicBezTo>
                  <a:pt x="44" y="9"/>
                  <a:pt x="44" y="9"/>
                  <a:pt x="44" y="9"/>
                </a:cubicBezTo>
                <a:cubicBezTo>
                  <a:pt x="43" y="10"/>
                  <a:pt x="41" y="10"/>
                  <a:pt x="40" y="10"/>
                </a:cubicBezTo>
                <a:cubicBezTo>
                  <a:pt x="39" y="9"/>
                  <a:pt x="35" y="7"/>
                  <a:pt x="35" y="5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1"/>
                  <a:pt x="34" y="0"/>
                  <a:pt x="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5" y="1"/>
                  <a:pt x="25" y="3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7"/>
                  <a:pt x="24" y="8"/>
                  <a:pt x="23" y="9"/>
                </a:cubicBezTo>
                <a:cubicBezTo>
                  <a:pt x="21" y="9"/>
                  <a:pt x="17" y="10"/>
                  <a:pt x="16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3" y="6"/>
                  <a:pt x="11" y="6"/>
                  <a:pt x="1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1"/>
                  <a:pt x="6" y="13"/>
                  <a:pt x="7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10" y="17"/>
                  <a:pt x="10" y="19"/>
                  <a:pt x="10" y="20"/>
                </a:cubicBezTo>
                <a:cubicBezTo>
                  <a:pt x="9" y="21"/>
                  <a:pt x="7" y="25"/>
                  <a:pt x="5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5"/>
                  <a:pt x="0" y="26"/>
                  <a:pt x="0" y="2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1" y="35"/>
                  <a:pt x="3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7" y="35"/>
                  <a:pt x="8" y="36"/>
                  <a:pt x="9" y="37"/>
                </a:cubicBezTo>
                <a:cubicBezTo>
                  <a:pt x="9" y="39"/>
                  <a:pt x="10" y="43"/>
                  <a:pt x="9" y="44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7"/>
                  <a:pt x="6" y="49"/>
                  <a:pt x="7" y="50"/>
                </a:cubicBezTo>
                <a:cubicBezTo>
                  <a:pt x="10" y="53"/>
                  <a:pt x="10" y="53"/>
                  <a:pt x="10" y="53"/>
                </a:cubicBezTo>
                <a:cubicBezTo>
                  <a:pt x="11" y="54"/>
                  <a:pt x="13" y="54"/>
                  <a:pt x="14" y="53"/>
                </a:cubicBezTo>
                <a:cubicBezTo>
                  <a:pt x="16" y="51"/>
                  <a:pt x="16" y="51"/>
                  <a:pt x="16" y="51"/>
                </a:cubicBezTo>
                <a:cubicBezTo>
                  <a:pt x="17" y="50"/>
                  <a:pt x="19" y="50"/>
                  <a:pt x="20" y="50"/>
                </a:cubicBezTo>
                <a:cubicBezTo>
                  <a:pt x="21" y="51"/>
                  <a:pt x="25" y="53"/>
                  <a:pt x="25" y="55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9"/>
                  <a:pt x="26" y="60"/>
                  <a:pt x="28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4" y="60"/>
                  <a:pt x="35" y="59"/>
                  <a:pt x="35" y="57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3"/>
                  <a:pt x="36" y="52"/>
                  <a:pt x="37" y="51"/>
                </a:cubicBezTo>
                <a:cubicBezTo>
                  <a:pt x="39" y="51"/>
                  <a:pt x="43" y="50"/>
                  <a:pt x="44" y="51"/>
                </a:cubicBezTo>
                <a:cubicBezTo>
                  <a:pt x="46" y="53"/>
                  <a:pt x="46" y="53"/>
                  <a:pt x="46" y="53"/>
                </a:cubicBezTo>
                <a:cubicBezTo>
                  <a:pt x="47" y="54"/>
                  <a:pt x="49" y="54"/>
                  <a:pt x="50" y="53"/>
                </a:cubicBezTo>
                <a:cubicBezTo>
                  <a:pt x="53" y="50"/>
                  <a:pt x="53" y="50"/>
                  <a:pt x="53" y="50"/>
                </a:cubicBezTo>
                <a:cubicBezTo>
                  <a:pt x="54" y="49"/>
                  <a:pt x="54" y="47"/>
                  <a:pt x="53" y="46"/>
                </a:cubicBezTo>
                <a:cubicBezTo>
                  <a:pt x="51" y="44"/>
                  <a:pt x="51" y="44"/>
                  <a:pt x="51" y="44"/>
                </a:cubicBezTo>
                <a:cubicBezTo>
                  <a:pt x="50" y="43"/>
                  <a:pt x="50" y="41"/>
                  <a:pt x="50" y="40"/>
                </a:cubicBezTo>
                <a:cubicBezTo>
                  <a:pt x="51" y="39"/>
                  <a:pt x="53" y="35"/>
                  <a:pt x="55" y="35"/>
                </a:cubicBezTo>
                <a:lnTo>
                  <a:pt x="57" y="35"/>
                </a:lnTo>
                <a:close/>
                <a:moveTo>
                  <a:pt x="40" y="30"/>
                </a:moveTo>
                <a:cubicBezTo>
                  <a:pt x="40" y="36"/>
                  <a:pt x="36" y="40"/>
                  <a:pt x="30" y="40"/>
                </a:cubicBezTo>
                <a:cubicBezTo>
                  <a:pt x="24" y="40"/>
                  <a:pt x="20" y="36"/>
                  <a:pt x="20" y="30"/>
                </a:cubicBezTo>
                <a:cubicBezTo>
                  <a:pt x="20" y="24"/>
                  <a:pt x="24" y="20"/>
                  <a:pt x="30" y="20"/>
                </a:cubicBezTo>
                <a:cubicBezTo>
                  <a:pt x="36" y="20"/>
                  <a:pt x="40" y="24"/>
                  <a:pt x="40" y="3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" name="Freeform 31"/>
          <p:cNvSpPr>
            <a:spLocks/>
          </p:cNvSpPr>
          <p:nvPr/>
        </p:nvSpPr>
        <p:spPr bwMode="auto">
          <a:xfrm>
            <a:off x="7332166" y="1306468"/>
            <a:ext cx="328613" cy="327025"/>
          </a:xfrm>
          <a:custGeom>
            <a:avLst/>
            <a:gdLst>
              <a:gd name="T0" fmla="*/ 72 w 144"/>
              <a:gd name="T1" fmla="*/ 36 h 144"/>
              <a:gd name="T2" fmla="*/ 0 w 144"/>
              <a:gd name="T3" fmla="*/ 61 h 144"/>
              <a:gd name="T4" fmla="*/ 42 w 144"/>
              <a:gd name="T5" fmla="*/ 120 h 144"/>
              <a:gd name="T6" fmla="*/ 72 w 144"/>
              <a:gd name="T7" fmla="*/ 144 h 144"/>
              <a:gd name="T8" fmla="*/ 102 w 144"/>
              <a:gd name="T9" fmla="*/ 120 h 144"/>
              <a:gd name="T10" fmla="*/ 144 w 144"/>
              <a:gd name="T11" fmla="*/ 60 h 144"/>
              <a:gd name="T12" fmla="*/ 72 w 144"/>
              <a:gd name="T1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144">
                <a:moveTo>
                  <a:pt x="72" y="36"/>
                </a:moveTo>
                <a:cubicBezTo>
                  <a:pt x="48" y="0"/>
                  <a:pt x="0" y="21"/>
                  <a:pt x="0" y="61"/>
                </a:cubicBezTo>
                <a:cubicBezTo>
                  <a:pt x="0" y="87"/>
                  <a:pt x="24" y="106"/>
                  <a:pt x="42" y="120"/>
                </a:cubicBezTo>
                <a:cubicBezTo>
                  <a:pt x="61" y="135"/>
                  <a:pt x="66" y="138"/>
                  <a:pt x="72" y="144"/>
                </a:cubicBezTo>
                <a:cubicBezTo>
                  <a:pt x="78" y="138"/>
                  <a:pt x="83" y="135"/>
                  <a:pt x="102" y="120"/>
                </a:cubicBezTo>
                <a:cubicBezTo>
                  <a:pt x="120" y="106"/>
                  <a:pt x="144" y="87"/>
                  <a:pt x="144" y="60"/>
                </a:cubicBezTo>
                <a:cubicBezTo>
                  <a:pt x="144" y="21"/>
                  <a:pt x="96" y="0"/>
                  <a:pt x="72" y="36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9" name="Freeform 32"/>
          <p:cNvSpPr>
            <a:spLocks noEditPoints="1"/>
          </p:cNvSpPr>
          <p:nvPr/>
        </p:nvSpPr>
        <p:spPr bwMode="auto">
          <a:xfrm>
            <a:off x="8033841" y="1296943"/>
            <a:ext cx="163513" cy="354012"/>
          </a:xfrm>
          <a:custGeom>
            <a:avLst/>
            <a:gdLst>
              <a:gd name="T0" fmla="*/ 72 w 72"/>
              <a:gd name="T1" fmla="*/ 108 h 156"/>
              <a:gd name="T2" fmla="*/ 72 w 72"/>
              <a:gd name="T3" fmla="*/ 96 h 156"/>
              <a:gd name="T4" fmla="*/ 54 w 72"/>
              <a:gd name="T5" fmla="*/ 96 h 156"/>
              <a:gd name="T6" fmla="*/ 48 w 72"/>
              <a:gd name="T7" fmla="*/ 102 h 156"/>
              <a:gd name="T8" fmla="*/ 36 w 72"/>
              <a:gd name="T9" fmla="*/ 102 h 156"/>
              <a:gd name="T10" fmla="*/ 36 w 72"/>
              <a:gd name="T11" fmla="*/ 52 h 156"/>
              <a:gd name="T12" fmla="*/ 54 w 72"/>
              <a:gd name="T13" fmla="*/ 27 h 156"/>
              <a:gd name="T14" fmla="*/ 27 w 72"/>
              <a:gd name="T15" fmla="*/ 0 h 156"/>
              <a:gd name="T16" fmla="*/ 0 w 72"/>
              <a:gd name="T17" fmla="*/ 27 h 156"/>
              <a:gd name="T18" fmla="*/ 18 w 72"/>
              <a:gd name="T19" fmla="*/ 52 h 156"/>
              <a:gd name="T20" fmla="*/ 18 w 72"/>
              <a:gd name="T21" fmla="*/ 147 h 156"/>
              <a:gd name="T22" fmla="*/ 27 w 72"/>
              <a:gd name="T23" fmla="*/ 156 h 156"/>
              <a:gd name="T24" fmla="*/ 36 w 72"/>
              <a:gd name="T25" fmla="*/ 147 h 156"/>
              <a:gd name="T26" fmla="*/ 36 w 72"/>
              <a:gd name="T27" fmla="*/ 132 h 156"/>
              <a:gd name="T28" fmla="*/ 48 w 72"/>
              <a:gd name="T29" fmla="*/ 132 h 156"/>
              <a:gd name="T30" fmla="*/ 54 w 72"/>
              <a:gd name="T31" fmla="*/ 138 h 156"/>
              <a:gd name="T32" fmla="*/ 72 w 72"/>
              <a:gd name="T33" fmla="*/ 138 h 156"/>
              <a:gd name="T34" fmla="*/ 72 w 72"/>
              <a:gd name="T35" fmla="*/ 126 h 156"/>
              <a:gd name="T36" fmla="*/ 60 w 72"/>
              <a:gd name="T37" fmla="*/ 126 h 156"/>
              <a:gd name="T38" fmla="*/ 60 w 72"/>
              <a:gd name="T39" fmla="*/ 108 h 156"/>
              <a:gd name="T40" fmla="*/ 72 w 72"/>
              <a:gd name="T41" fmla="*/ 108 h 156"/>
              <a:gd name="T42" fmla="*/ 27 w 72"/>
              <a:gd name="T43" fmla="*/ 18 h 156"/>
              <a:gd name="T44" fmla="*/ 36 w 72"/>
              <a:gd name="T45" fmla="*/ 27 h 156"/>
              <a:gd name="T46" fmla="*/ 27 w 72"/>
              <a:gd name="T47" fmla="*/ 36 h 156"/>
              <a:gd name="T48" fmla="*/ 18 w 72"/>
              <a:gd name="T49" fmla="*/ 27 h 156"/>
              <a:gd name="T50" fmla="*/ 27 w 72"/>
              <a:gd name="T51" fmla="*/ 1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" h="156">
                <a:moveTo>
                  <a:pt x="72" y="108"/>
                </a:moveTo>
                <a:cubicBezTo>
                  <a:pt x="72" y="96"/>
                  <a:pt x="72" y="96"/>
                  <a:pt x="7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48" y="96"/>
                  <a:pt x="48" y="102"/>
                  <a:pt x="48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6" y="52"/>
                  <a:pt x="36" y="52"/>
                  <a:pt x="36" y="52"/>
                </a:cubicBezTo>
                <a:cubicBezTo>
                  <a:pt x="46" y="49"/>
                  <a:pt x="54" y="39"/>
                  <a:pt x="54" y="27"/>
                </a:cubicBez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39"/>
                  <a:pt x="8" y="49"/>
                  <a:pt x="18" y="52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18" y="152"/>
                  <a:pt x="22" y="156"/>
                  <a:pt x="27" y="156"/>
                </a:cubicBezTo>
                <a:cubicBezTo>
                  <a:pt x="32" y="156"/>
                  <a:pt x="36" y="152"/>
                  <a:pt x="36" y="147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2"/>
                  <a:pt x="48" y="138"/>
                  <a:pt x="54" y="138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08"/>
                  <a:pt x="60" y="108"/>
                  <a:pt x="60" y="108"/>
                </a:cubicBezTo>
                <a:lnTo>
                  <a:pt x="72" y="108"/>
                </a:lnTo>
                <a:close/>
                <a:moveTo>
                  <a:pt x="27" y="18"/>
                </a:moveTo>
                <a:cubicBezTo>
                  <a:pt x="32" y="18"/>
                  <a:pt x="36" y="22"/>
                  <a:pt x="36" y="27"/>
                </a:cubicBezTo>
                <a:cubicBezTo>
                  <a:pt x="36" y="32"/>
                  <a:pt x="32" y="36"/>
                  <a:pt x="27" y="36"/>
                </a:cubicBezTo>
                <a:cubicBezTo>
                  <a:pt x="22" y="36"/>
                  <a:pt x="18" y="32"/>
                  <a:pt x="18" y="27"/>
                </a:cubicBezTo>
                <a:cubicBezTo>
                  <a:pt x="18" y="22"/>
                  <a:pt x="22" y="18"/>
                  <a:pt x="27" y="1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0" name="Freeform 33"/>
          <p:cNvSpPr>
            <a:spLocks noEditPoints="1"/>
          </p:cNvSpPr>
          <p:nvPr/>
        </p:nvSpPr>
        <p:spPr bwMode="auto">
          <a:xfrm>
            <a:off x="880566" y="1911305"/>
            <a:ext cx="273050" cy="325438"/>
          </a:xfrm>
          <a:custGeom>
            <a:avLst/>
            <a:gdLst>
              <a:gd name="T0" fmla="*/ 102 w 120"/>
              <a:gd name="T1" fmla="*/ 60 h 144"/>
              <a:gd name="T2" fmla="*/ 102 w 120"/>
              <a:gd name="T3" fmla="*/ 42 h 144"/>
              <a:gd name="T4" fmla="*/ 60 w 120"/>
              <a:gd name="T5" fmla="*/ 0 h 144"/>
              <a:gd name="T6" fmla="*/ 18 w 120"/>
              <a:gd name="T7" fmla="*/ 42 h 144"/>
              <a:gd name="T8" fmla="*/ 18 w 120"/>
              <a:gd name="T9" fmla="*/ 60 h 144"/>
              <a:gd name="T10" fmla="*/ 0 w 120"/>
              <a:gd name="T11" fmla="*/ 60 h 144"/>
              <a:gd name="T12" fmla="*/ 0 w 120"/>
              <a:gd name="T13" fmla="*/ 144 h 144"/>
              <a:gd name="T14" fmla="*/ 120 w 120"/>
              <a:gd name="T15" fmla="*/ 144 h 144"/>
              <a:gd name="T16" fmla="*/ 120 w 120"/>
              <a:gd name="T17" fmla="*/ 60 h 144"/>
              <a:gd name="T18" fmla="*/ 102 w 120"/>
              <a:gd name="T19" fmla="*/ 60 h 144"/>
              <a:gd name="T20" fmla="*/ 66 w 120"/>
              <a:gd name="T21" fmla="*/ 106 h 144"/>
              <a:gd name="T22" fmla="*/ 66 w 120"/>
              <a:gd name="T23" fmla="*/ 126 h 144"/>
              <a:gd name="T24" fmla="*/ 54 w 120"/>
              <a:gd name="T25" fmla="*/ 126 h 144"/>
              <a:gd name="T26" fmla="*/ 54 w 120"/>
              <a:gd name="T27" fmla="*/ 106 h 144"/>
              <a:gd name="T28" fmla="*/ 48 w 120"/>
              <a:gd name="T29" fmla="*/ 96 h 144"/>
              <a:gd name="T30" fmla="*/ 60 w 120"/>
              <a:gd name="T31" fmla="*/ 84 h 144"/>
              <a:gd name="T32" fmla="*/ 72 w 120"/>
              <a:gd name="T33" fmla="*/ 96 h 144"/>
              <a:gd name="T34" fmla="*/ 66 w 120"/>
              <a:gd name="T35" fmla="*/ 106 h 144"/>
              <a:gd name="T36" fmla="*/ 90 w 120"/>
              <a:gd name="T37" fmla="*/ 60 h 144"/>
              <a:gd name="T38" fmla="*/ 30 w 120"/>
              <a:gd name="T39" fmla="*/ 60 h 144"/>
              <a:gd name="T40" fmla="*/ 30 w 120"/>
              <a:gd name="T41" fmla="*/ 42 h 144"/>
              <a:gd name="T42" fmla="*/ 60 w 120"/>
              <a:gd name="T43" fmla="*/ 12 h 144"/>
              <a:gd name="T44" fmla="*/ 90 w 120"/>
              <a:gd name="T45" fmla="*/ 42 h 144"/>
              <a:gd name="T46" fmla="*/ 90 w 120"/>
              <a:gd name="T47" fmla="*/ 6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" h="144">
                <a:moveTo>
                  <a:pt x="102" y="60"/>
                </a:move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0"/>
                  <a:pt x="60" y="0"/>
                </a:cubicBezTo>
                <a:cubicBezTo>
                  <a:pt x="18" y="0"/>
                  <a:pt x="18" y="42"/>
                  <a:pt x="18" y="42"/>
                </a:cubicBezTo>
                <a:cubicBezTo>
                  <a:pt x="18" y="60"/>
                  <a:pt x="18" y="60"/>
                  <a:pt x="18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44"/>
                  <a:pt x="0" y="144"/>
                  <a:pt x="0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60"/>
                  <a:pt x="120" y="60"/>
                  <a:pt x="120" y="60"/>
                </a:cubicBezTo>
                <a:lnTo>
                  <a:pt x="102" y="60"/>
                </a:lnTo>
                <a:close/>
                <a:moveTo>
                  <a:pt x="66" y="106"/>
                </a:moveTo>
                <a:cubicBezTo>
                  <a:pt x="66" y="126"/>
                  <a:pt x="66" y="126"/>
                  <a:pt x="66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0" y="104"/>
                  <a:pt x="48" y="100"/>
                  <a:pt x="48" y="96"/>
                </a:cubicBezTo>
                <a:cubicBezTo>
                  <a:pt x="48" y="89"/>
                  <a:pt x="53" y="84"/>
                  <a:pt x="60" y="84"/>
                </a:cubicBezTo>
                <a:cubicBezTo>
                  <a:pt x="67" y="84"/>
                  <a:pt x="72" y="89"/>
                  <a:pt x="72" y="96"/>
                </a:cubicBezTo>
                <a:cubicBezTo>
                  <a:pt x="72" y="100"/>
                  <a:pt x="70" y="104"/>
                  <a:pt x="66" y="106"/>
                </a:cubicBezTo>
                <a:moveTo>
                  <a:pt x="90" y="6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37"/>
                  <a:pt x="32" y="12"/>
                  <a:pt x="60" y="12"/>
                </a:cubicBezTo>
                <a:cubicBezTo>
                  <a:pt x="88" y="12"/>
                  <a:pt x="90" y="37"/>
                  <a:pt x="90" y="42"/>
                </a:cubicBezTo>
                <a:lnTo>
                  <a:pt x="90" y="6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1" name="Freeform 34"/>
          <p:cNvSpPr>
            <a:spLocks/>
          </p:cNvSpPr>
          <p:nvPr/>
        </p:nvSpPr>
        <p:spPr bwMode="auto">
          <a:xfrm>
            <a:off x="1552079" y="1903368"/>
            <a:ext cx="312737" cy="349250"/>
          </a:xfrm>
          <a:custGeom>
            <a:avLst/>
            <a:gdLst>
              <a:gd name="T0" fmla="*/ 129 w 138"/>
              <a:gd name="T1" fmla="*/ 75 h 153"/>
              <a:gd name="T2" fmla="*/ 120 w 138"/>
              <a:gd name="T3" fmla="*/ 84 h 153"/>
              <a:gd name="T4" fmla="*/ 69 w 138"/>
              <a:gd name="T5" fmla="*/ 135 h 153"/>
              <a:gd name="T6" fmla="*/ 18 w 138"/>
              <a:gd name="T7" fmla="*/ 84 h 153"/>
              <a:gd name="T8" fmla="*/ 69 w 138"/>
              <a:gd name="T9" fmla="*/ 33 h 153"/>
              <a:gd name="T10" fmla="*/ 69 w 138"/>
              <a:gd name="T11" fmla="*/ 33 h 153"/>
              <a:gd name="T12" fmla="*/ 69 w 138"/>
              <a:gd name="T13" fmla="*/ 48 h 153"/>
              <a:gd name="T14" fmla="*/ 105 w 138"/>
              <a:gd name="T15" fmla="*/ 24 h 153"/>
              <a:gd name="T16" fmla="*/ 69 w 138"/>
              <a:gd name="T17" fmla="*/ 0 h 153"/>
              <a:gd name="T18" fmla="*/ 69 w 138"/>
              <a:gd name="T19" fmla="*/ 15 h 153"/>
              <a:gd name="T20" fmla="*/ 69 w 138"/>
              <a:gd name="T21" fmla="*/ 15 h 153"/>
              <a:gd name="T22" fmla="*/ 0 w 138"/>
              <a:gd name="T23" fmla="*/ 84 h 153"/>
              <a:gd name="T24" fmla="*/ 69 w 138"/>
              <a:gd name="T25" fmla="*/ 153 h 153"/>
              <a:gd name="T26" fmla="*/ 138 w 138"/>
              <a:gd name="T27" fmla="*/ 84 h 153"/>
              <a:gd name="T28" fmla="*/ 129 w 138"/>
              <a:gd name="T29" fmla="*/ 75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53">
                <a:moveTo>
                  <a:pt x="129" y="75"/>
                </a:moveTo>
                <a:cubicBezTo>
                  <a:pt x="124" y="75"/>
                  <a:pt x="120" y="80"/>
                  <a:pt x="120" y="84"/>
                </a:cubicBezTo>
                <a:cubicBezTo>
                  <a:pt x="120" y="113"/>
                  <a:pt x="97" y="135"/>
                  <a:pt x="69" y="135"/>
                </a:cubicBezTo>
                <a:cubicBezTo>
                  <a:pt x="41" y="135"/>
                  <a:pt x="18" y="113"/>
                  <a:pt x="18" y="84"/>
                </a:cubicBezTo>
                <a:cubicBezTo>
                  <a:pt x="18" y="56"/>
                  <a:pt x="41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48"/>
                  <a:pt x="69" y="48"/>
                  <a:pt x="69" y="48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15"/>
                  <a:pt x="69" y="15"/>
                  <a:pt x="69" y="15"/>
                </a:cubicBezTo>
                <a:cubicBezTo>
                  <a:pt x="69" y="15"/>
                  <a:pt x="69" y="15"/>
                  <a:pt x="69" y="15"/>
                </a:cubicBezTo>
                <a:cubicBezTo>
                  <a:pt x="31" y="15"/>
                  <a:pt x="0" y="46"/>
                  <a:pt x="0" y="84"/>
                </a:cubicBezTo>
                <a:cubicBezTo>
                  <a:pt x="0" y="123"/>
                  <a:pt x="31" y="153"/>
                  <a:pt x="69" y="153"/>
                </a:cubicBezTo>
                <a:cubicBezTo>
                  <a:pt x="107" y="153"/>
                  <a:pt x="138" y="123"/>
                  <a:pt x="138" y="84"/>
                </a:cubicBezTo>
                <a:cubicBezTo>
                  <a:pt x="138" y="80"/>
                  <a:pt x="134" y="75"/>
                  <a:pt x="129" y="75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" name="Freeform 35"/>
          <p:cNvSpPr>
            <a:spLocks/>
          </p:cNvSpPr>
          <p:nvPr/>
        </p:nvSpPr>
        <p:spPr bwMode="auto">
          <a:xfrm>
            <a:off x="2150566" y="2004968"/>
            <a:ext cx="314325" cy="252412"/>
          </a:xfrm>
          <a:custGeom>
            <a:avLst/>
            <a:gdLst>
              <a:gd name="T0" fmla="*/ 123 w 138"/>
              <a:gd name="T1" fmla="*/ 83 h 111"/>
              <a:gd name="T2" fmla="*/ 89 w 138"/>
              <a:gd name="T3" fmla="*/ 93 h 111"/>
              <a:gd name="T4" fmla="*/ 85 w 138"/>
              <a:gd name="T5" fmla="*/ 93 h 111"/>
              <a:gd name="T6" fmla="*/ 83 w 138"/>
              <a:gd name="T7" fmla="*/ 92 h 111"/>
              <a:gd name="T8" fmla="*/ 79 w 138"/>
              <a:gd name="T9" fmla="*/ 92 h 111"/>
              <a:gd name="T10" fmla="*/ 77 w 138"/>
              <a:gd name="T11" fmla="*/ 91 h 111"/>
              <a:gd name="T12" fmla="*/ 74 w 138"/>
              <a:gd name="T13" fmla="*/ 91 h 111"/>
              <a:gd name="T14" fmla="*/ 72 w 138"/>
              <a:gd name="T15" fmla="*/ 90 h 111"/>
              <a:gd name="T16" fmla="*/ 68 w 138"/>
              <a:gd name="T17" fmla="*/ 89 h 111"/>
              <a:gd name="T18" fmla="*/ 67 w 138"/>
              <a:gd name="T19" fmla="*/ 88 h 111"/>
              <a:gd name="T20" fmla="*/ 63 w 138"/>
              <a:gd name="T21" fmla="*/ 86 h 111"/>
              <a:gd name="T22" fmla="*/ 63 w 138"/>
              <a:gd name="T23" fmla="*/ 86 h 111"/>
              <a:gd name="T24" fmla="*/ 50 w 138"/>
              <a:gd name="T25" fmla="*/ 76 h 111"/>
              <a:gd name="T26" fmla="*/ 50 w 138"/>
              <a:gd name="T27" fmla="*/ 76 h 111"/>
              <a:gd name="T28" fmla="*/ 46 w 138"/>
              <a:gd name="T29" fmla="*/ 72 h 111"/>
              <a:gd name="T30" fmla="*/ 45 w 138"/>
              <a:gd name="T31" fmla="*/ 71 h 111"/>
              <a:gd name="T32" fmla="*/ 33 w 138"/>
              <a:gd name="T33" fmla="*/ 36 h 111"/>
              <a:gd name="T34" fmla="*/ 48 w 138"/>
              <a:gd name="T35" fmla="*/ 36 h 111"/>
              <a:gd name="T36" fmla="*/ 24 w 138"/>
              <a:gd name="T37" fmla="*/ 0 h 111"/>
              <a:gd name="T38" fmla="*/ 0 w 138"/>
              <a:gd name="T39" fmla="*/ 36 h 111"/>
              <a:gd name="T40" fmla="*/ 15 w 138"/>
              <a:gd name="T41" fmla="*/ 36 h 111"/>
              <a:gd name="T42" fmla="*/ 28 w 138"/>
              <a:gd name="T43" fmla="*/ 78 h 111"/>
              <a:gd name="T44" fmla="*/ 29 w 138"/>
              <a:gd name="T45" fmla="*/ 79 h 111"/>
              <a:gd name="T46" fmla="*/ 31 w 138"/>
              <a:gd name="T47" fmla="*/ 83 h 111"/>
              <a:gd name="T48" fmla="*/ 32 w 138"/>
              <a:gd name="T49" fmla="*/ 84 h 111"/>
              <a:gd name="T50" fmla="*/ 37 w 138"/>
              <a:gd name="T51" fmla="*/ 89 h 111"/>
              <a:gd name="T52" fmla="*/ 37 w 138"/>
              <a:gd name="T53" fmla="*/ 89 h 111"/>
              <a:gd name="T54" fmla="*/ 54 w 138"/>
              <a:gd name="T55" fmla="*/ 102 h 111"/>
              <a:gd name="T56" fmla="*/ 54 w 138"/>
              <a:gd name="T57" fmla="*/ 102 h 111"/>
              <a:gd name="T58" fmla="*/ 60 w 138"/>
              <a:gd name="T59" fmla="*/ 105 h 111"/>
              <a:gd name="T60" fmla="*/ 61 w 138"/>
              <a:gd name="T61" fmla="*/ 105 h 111"/>
              <a:gd name="T62" fmla="*/ 66 w 138"/>
              <a:gd name="T63" fmla="*/ 107 h 111"/>
              <a:gd name="T64" fmla="*/ 68 w 138"/>
              <a:gd name="T65" fmla="*/ 108 h 111"/>
              <a:gd name="T66" fmla="*/ 73 w 138"/>
              <a:gd name="T67" fmla="*/ 109 h 111"/>
              <a:gd name="T68" fmla="*/ 76 w 138"/>
              <a:gd name="T69" fmla="*/ 110 h 111"/>
              <a:gd name="T70" fmla="*/ 77 w 138"/>
              <a:gd name="T71" fmla="*/ 110 h 111"/>
              <a:gd name="T72" fmla="*/ 81 w 138"/>
              <a:gd name="T73" fmla="*/ 110 h 111"/>
              <a:gd name="T74" fmla="*/ 83 w 138"/>
              <a:gd name="T75" fmla="*/ 111 h 111"/>
              <a:gd name="T76" fmla="*/ 90 w 138"/>
              <a:gd name="T77" fmla="*/ 111 h 111"/>
              <a:gd name="T78" fmla="*/ 133 w 138"/>
              <a:gd name="T79" fmla="*/ 97 h 111"/>
              <a:gd name="T80" fmla="*/ 135 w 138"/>
              <a:gd name="T81" fmla="*/ 85 h 111"/>
              <a:gd name="T82" fmla="*/ 123 w 138"/>
              <a:gd name="T83" fmla="*/ 8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8" h="111">
                <a:moveTo>
                  <a:pt x="123" y="83"/>
                </a:moveTo>
                <a:cubicBezTo>
                  <a:pt x="113" y="90"/>
                  <a:pt x="101" y="93"/>
                  <a:pt x="89" y="93"/>
                </a:cubicBezTo>
                <a:cubicBezTo>
                  <a:pt x="88" y="93"/>
                  <a:pt x="86" y="93"/>
                  <a:pt x="85" y="93"/>
                </a:cubicBezTo>
                <a:cubicBezTo>
                  <a:pt x="84" y="93"/>
                  <a:pt x="83" y="93"/>
                  <a:pt x="83" y="92"/>
                </a:cubicBezTo>
                <a:cubicBezTo>
                  <a:pt x="82" y="92"/>
                  <a:pt x="80" y="92"/>
                  <a:pt x="79" y="92"/>
                </a:cubicBezTo>
                <a:cubicBezTo>
                  <a:pt x="78" y="92"/>
                  <a:pt x="78" y="92"/>
                  <a:pt x="77" y="91"/>
                </a:cubicBezTo>
                <a:cubicBezTo>
                  <a:pt x="76" y="91"/>
                  <a:pt x="75" y="91"/>
                  <a:pt x="74" y="91"/>
                </a:cubicBezTo>
                <a:cubicBezTo>
                  <a:pt x="73" y="90"/>
                  <a:pt x="72" y="90"/>
                  <a:pt x="72" y="90"/>
                </a:cubicBezTo>
                <a:cubicBezTo>
                  <a:pt x="71" y="90"/>
                  <a:pt x="69" y="89"/>
                  <a:pt x="68" y="89"/>
                </a:cubicBezTo>
                <a:cubicBezTo>
                  <a:pt x="68" y="88"/>
                  <a:pt x="68" y="88"/>
                  <a:pt x="67" y="88"/>
                </a:cubicBezTo>
                <a:cubicBezTo>
                  <a:pt x="66" y="88"/>
                  <a:pt x="64" y="87"/>
                  <a:pt x="63" y="86"/>
                </a:cubicBezTo>
                <a:cubicBezTo>
                  <a:pt x="63" y="86"/>
                  <a:pt x="63" y="86"/>
                  <a:pt x="63" y="86"/>
                </a:cubicBezTo>
                <a:cubicBezTo>
                  <a:pt x="58" y="83"/>
                  <a:pt x="54" y="80"/>
                  <a:pt x="5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5"/>
                  <a:pt x="47" y="74"/>
                  <a:pt x="46" y="72"/>
                </a:cubicBezTo>
                <a:cubicBezTo>
                  <a:pt x="46" y="72"/>
                  <a:pt x="46" y="72"/>
                  <a:pt x="45" y="71"/>
                </a:cubicBezTo>
                <a:cubicBezTo>
                  <a:pt x="38" y="62"/>
                  <a:pt x="33" y="49"/>
                  <a:pt x="33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52"/>
                  <a:pt x="20" y="66"/>
                  <a:pt x="28" y="78"/>
                </a:cubicBezTo>
                <a:cubicBezTo>
                  <a:pt x="28" y="79"/>
                  <a:pt x="28" y="79"/>
                  <a:pt x="29" y="79"/>
                </a:cubicBezTo>
                <a:cubicBezTo>
                  <a:pt x="29" y="80"/>
                  <a:pt x="30" y="81"/>
                  <a:pt x="31" y="83"/>
                </a:cubicBezTo>
                <a:cubicBezTo>
                  <a:pt x="32" y="83"/>
                  <a:pt x="32" y="83"/>
                  <a:pt x="32" y="84"/>
                </a:cubicBezTo>
                <a:cubicBezTo>
                  <a:pt x="34" y="86"/>
                  <a:pt x="35" y="87"/>
                  <a:pt x="37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42" y="94"/>
                  <a:pt x="48" y="98"/>
                  <a:pt x="54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6" y="103"/>
                  <a:pt x="58" y="104"/>
                  <a:pt x="60" y="105"/>
                </a:cubicBezTo>
                <a:cubicBezTo>
                  <a:pt x="60" y="105"/>
                  <a:pt x="61" y="105"/>
                  <a:pt x="61" y="105"/>
                </a:cubicBezTo>
                <a:cubicBezTo>
                  <a:pt x="63" y="106"/>
                  <a:pt x="64" y="106"/>
                  <a:pt x="66" y="107"/>
                </a:cubicBezTo>
                <a:cubicBezTo>
                  <a:pt x="67" y="107"/>
                  <a:pt x="68" y="108"/>
                  <a:pt x="68" y="108"/>
                </a:cubicBezTo>
                <a:cubicBezTo>
                  <a:pt x="70" y="108"/>
                  <a:pt x="71" y="109"/>
                  <a:pt x="73" y="109"/>
                </a:cubicBezTo>
                <a:cubicBezTo>
                  <a:pt x="74" y="109"/>
                  <a:pt x="75" y="109"/>
                  <a:pt x="76" y="110"/>
                </a:cubicBezTo>
                <a:cubicBezTo>
                  <a:pt x="76" y="110"/>
                  <a:pt x="77" y="110"/>
                  <a:pt x="77" y="110"/>
                </a:cubicBezTo>
                <a:cubicBezTo>
                  <a:pt x="78" y="110"/>
                  <a:pt x="80" y="110"/>
                  <a:pt x="81" y="110"/>
                </a:cubicBezTo>
                <a:cubicBezTo>
                  <a:pt x="82" y="110"/>
                  <a:pt x="82" y="111"/>
                  <a:pt x="83" y="111"/>
                </a:cubicBezTo>
                <a:cubicBezTo>
                  <a:pt x="85" y="111"/>
                  <a:pt x="88" y="111"/>
                  <a:pt x="90" y="111"/>
                </a:cubicBezTo>
                <a:cubicBezTo>
                  <a:pt x="105" y="111"/>
                  <a:pt x="120" y="106"/>
                  <a:pt x="133" y="97"/>
                </a:cubicBezTo>
                <a:cubicBezTo>
                  <a:pt x="137" y="95"/>
                  <a:pt x="138" y="89"/>
                  <a:pt x="135" y="85"/>
                </a:cubicBezTo>
                <a:cubicBezTo>
                  <a:pt x="132" y="81"/>
                  <a:pt x="127" y="80"/>
                  <a:pt x="123" y="83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3" name="Freeform 36"/>
          <p:cNvSpPr>
            <a:spLocks/>
          </p:cNvSpPr>
          <p:nvPr/>
        </p:nvSpPr>
        <p:spPr bwMode="auto">
          <a:xfrm>
            <a:off x="2245816" y="1916068"/>
            <a:ext cx="314325" cy="254000"/>
          </a:xfrm>
          <a:custGeom>
            <a:avLst/>
            <a:gdLst>
              <a:gd name="T0" fmla="*/ 123 w 138"/>
              <a:gd name="T1" fmla="*/ 75 h 111"/>
              <a:gd name="T2" fmla="*/ 110 w 138"/>
              <a:gd name="T3" fmla="*/ 33 h 111"/>
              <a:gd name="T4" fmla="*/ 109 w 138"/>
              <a:gd name="T5" fmla="*/ 32 h 111"/>
              <a:gd name="T6" fmla="*/ 106 w 138"/>
              <a:gd name="T7" fmla="*/ 28 h 111"/>
              <a:gd name="T8" fmla="*/ 106 w 138"/>
              <a:gd name="T9" fmla="*/ 27 h 111"/>
              <a:gd name="T10" fmla="*/ 78 w 138"/>
              <a:gd name="T11" fmla="*/ 6 h 111"/>
              <a:gd name="T12" fmla="*/ 77 w 138"/>
              <a:gd name="T13" fmla="*/ 6 h 111"/>
              <a:gd name="T14" fmla="*/ 72 w 138"/>
              <a:gd name="T15" fmla="*/ 4 h 111"/>
              <a:gd name="T16" fmla="*/ 70 w 138"/>
              <a:gd name="T17" fmla="*/ 3 h 111"/>
              <a:gd name="T18" fmla="*/ 65 w 138"/>
              <a:gd name="T19" fmla="*/ 2 h 111"/>
              <a:gd name="T20" fmla="*/ 62 w 138"/>
              <a:gd name="T21" fmla="*/ 1 h 111"/>
              <a:gd name="T22" fmla="*/ 61 w 138"/>
              <a:gd name="T23" fmla="*/ 1 h 111"/>
              <a:gd name="T24" fmla="*/ 57 w 138"/>
              <a:gd name="T25" fmla="*/ 1 h 111"/>
              <a:gd name="T26" fmla="*/ 55 w 138"/>
              <a:gd name="T27" fmla="*/ 0 h 111"/>
              <a:gd name="T28" fmla="*/ 49 w 138"/>
              <a:gd name="T29" fmla="*/ 0 h 111"/>
              <a:gd name="T30" fmla="*/ 48 w 138"/>
              <a:gd name="T31" fmla="*/ 0 h 111"/>
              <a:gd name="T32" fmla="*/ 48 w 138"/>
              <a:gd name="T33" fmla="*/ 0 h 111"/>
              <a:gd name="T34" fmla="*/ 5 w 138"/>
              <a:gd name="T35" fmla="*/ 14 h 111"/>
              <a:gd name="T36" fmla="*/ 3 w 138"/>
              <a:gd name="T37" fmla="*/ 26 h 111"/>
              <a:gd name="T38" fmla="*/ 15 w 138"/>
              <a:gd name="T39" fmla="*/ 28 h 111"/>
              <a:gd name="T40" fmla="*/ 48 w 138"/>
              <a:gd name="T41" fmla="*/ 18 h 111"/>
              <a:gd name="T42" fmla="*/ 53 w 138"/>
              <a:gd name="T43" fmla="*/ 18 h 111"/>
              <a:gd name="T44" fmla="*/ 55 w 138"/>
              <a:gd name="T45" fmla="*/ 18 h 111"/>
              <a:gd name="T46" fmla="*/ 59 w 138"/>
              <a:gd name="T47" fmla="*/ 19 h 111"/>
              <a:gd name="T48" fmla="*/ 61 w 138"/>
              <a:gd name="T49" fmla="*/ 19 h 111"/>
              <a:gd name="T50" fmla="*/ 65 w 138"/>
              <a:gd name="T51" fmla="*/ 20 h 111"/>
              <a:gd name="T52" fmla="*/ 66 w 138"/>
              <a:gd name="T53" fmla="*/ 21 h 111"/>
              <a:gd name="T54" fmla="*/ 70 w 138"/>
              <a:gd name="T55" fmla="*/ 22 h 111"/>
              <a:gd name="T56" fmla="*/ 70 w 138"/>
              <a:gd name="T57" fmla="*/ 23 h 111"/>
              <a:gd name="T58" fmla="*/ 92 w 138"/>
              <a:gd name="T59" fmla="*/ 39 h 111"/>
              <a:gd name="T60" fmla="*/ 92 w 138"/>
              <a:gd name="T61" fmla="*/ 39 h 111"/>
              <a:gd name="T62" fmla="*/ 105 w 138"/>
              <a:gd name="T63" fmla="*/ 75 h 111"/>
              <a:gd name="T64" fmla="*/ 90 w 138"/>
              <a:gd name="T65" fmla="*/ 75 h 111"/>
              <a:gd name="T66" fmla="*/ 114 w 138"/>
              <a:gd name="T67" fmla="*/ 111 h 111"/>
              <a:gd name="T68" fmla="*/ 138 w 138"/>
              <a:gd name="T69" fmla="*/ 75 h 111"/>
              <a:gd name="T70" fmla="*/ 123 w 138"/>
              <a:gd name="T71" fmla="*/ 7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8" h="111">
                <a:moveTo>
                  <a:pt x="123" y="75"/>
                </a:moveTo>
                <a:cubicBezTo>
                  <a:pt x="123" y="59"/>
                  <a:pt x="118" y="45"/>
                  <a:pt x="110" y="33"/>
                </a:cubicBezTo>
                <a:cubicBezTo>
                  <a:pt x="110" y="32"/>
                  <a:pt x="110" y="32"/>
                  <a:pt x="109" y="32"/>
                </a:cubicBezTo>
                <a:cubicBezTo>
                  <a:pt x="108" y="30"/>
                  <a:pt x="107" y="29"/>
                  <a:pt x="106" y="28"/>
                </a:cubicBezTo>
                <a:cubicBezTo>
                  <a:pt x="106" y="28"/>
                  <a:pt x="106" y="27"/>
                  <a:pt x="106" y="27"/>
                </a:cubicBezTo>
                <a:cubicBezTo>
                  <a:pt x="98" y="18"/>
                  <a:pt x="89" y="11"/>
                  <a:pt x="78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5" y="5"/>
                  <a:pt x="73" y="4"/>
                  <a:pt x="72" y="4"/>
                </a:cubicBezTo>
                <a:cubicBezTo>
                  <a:pt x="71" y="4"/>
                  <a:pt x="70" y="3"/>
                  <a:pt x="70" y="3"/>
                </a:cubicBezTo>
                <a:cubicBezTo>
                  <a:pt x="68" y="3"/>
                  <a:pt x="67" y="2"/>
                  <a:pt x="65" y="2"/>
                </a:cubicBezTo>
                <a:cubicBezTo>
                  <a:pt x="64" y="2"/>
                  <a:pt x="63" y="2"/>
                  <a:pt x="62" y="1"/>
                </a:cubicBezTo>
                <a:cubicBezTo>
                  <a:pt x="62" y="1"/>
                  <a:pt x="61" y="1"/>
                  <a:pt x="61" y="1"/>
                </a:cubicBezTo>
                <a:cubicBezTo>
                  <a:pt x="60" y="1"/>
                  <a:pt x="59" y="1"/>
                  <a:pt x="57" y="1"/>
                </a:cubicBezTo>
                <a:cubicBezTo>
                  <a:pt x="57" y="1"/>
                  <a:pt x="56" y="0"/>
                  <a:pt x="55" y="0"/>
                </a:cubicBezTo>
                <a:cubicBezTo>
                  <a:pt x="53" y="0"/>
                  <a:pt x="51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18" y="5"/>
                  <a:pt x="5" y="14"/>
                </a:cubicBezTo>
                <a:cubicBezTo>
                  <a:pt x="1" y="16"/>
                  <a:pt x="0" y="22"/>
                  <a:pt x="3" y="26"/>
                </a:cubicBezTo>
                <a:cubicBezTo>
                  <a:pt x="6" y="30"/>
                  <a:pt x="11" y="31"/>
                  <a:pt x="15" y="28"/>
                </a:cubicBezTo>
                <a:cubicBezTo>
                  <a:pt x="25" y="21"/>
                  <a:pt x="37" y="18"/>
                  <a:pt x="48" y="18"/>
                </a:cubicBezTo>
                <a:cubicBezTo>
                  <a:pt x="50" y="18"/>
                  <a:pt x="52" y="18"/>
                  <a:pt x="53" y="18"/>
                </a:cubicBezTo>
                <a:cubicBezTo>
                  <a:pt x="54" y="18"/>
                  <a:pt x="54" y="18"/>
                  <a:pt x="55" y="18"/>
                </a:cubicBezTo>
                <a:cubicBezTo>
                  <a:pt x="56" y="19"/>
                  <a:pt x="58" y="19"/>
                  <a:pt x="59" y="19"/>
                </a:cubicBezTo>
                <a:cubicBezTo>
                  <a:pt x="60" y="19"/>
                  <a:pt x="60" y="19"/>
                  <a:pt x="61" y="19"/>
                </a:cubicBezTo>
                <a:cubicBezTo>
                  <a:pt x="62" y="20"/>
                  <a:pt x="63" y="20"/>
                  <a:pt x="65" y="20"/>
                </a:cubicBezTo>
                <a:cubicBezTo>
                  <a:pt x="65" y="21"/>
                  <a:pt x="65" y="21"/>
                  <a:pt x="66" y="21"/>
                </a:cubicBezTo>
                <a:cubicBezTo>
                  <a:pt x="67" y="21"/>
                  <a:pt x="69" y="22"/>
                  <a:pt x="70" y="22"/>
                </a:cubicBezTo>
                <a:cubicBezTo>
                  <a:pt x="70" y="22"/>
                  <a:pt x="70" y="23"/>
                  <a:pt x="70" y="23"/>
                </a:cubicBezTo>
                <a:cubicBezTo>
                  <a:pt x="79" y="26"/>
                  <a:pt x="86" y="32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100" y="49"/>
                  <a:pt x="105" y="61"/>
                  <a:pt x="105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114" y="111"/>
                  <a:pt x="114" y="111"/>
                  <a:pt x="114" y="111"/>
                </a:cubicBezTo>
                <a:cubicBezTo>
                  <a:pt x="138" y="75"/>
                  <a:pt x="138" y="75"/>
                  <a:pt x="138" y="75"/>
                </a:cubicBezTo>
                <a:lnTo>
                  <a:pt x="123" y="75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" name="Freeform 37"/>
          <p:cNvSpPr>
            <a:spLocks/>
          </p:cNvSpPr>
          <p:nvPr/>
        </p:nvSpPr>
        <p:spPr bwMode="auto">
          <a:xfrm>
            <a:off x="2788741" y="1944643"/>
            <a:ext cx="423863" cy="287337"/>
          </a:xfrm>
          <a:custGeom>
            <a:avLst/>
            <a:gdLst>
              <a:gd name="T0" fmla="*/ 135 w 186"/>
              <a:gd name="T1" fmla="*/ 9 h 126"/>
              <a:gd name="T2" fmla="*/ 84 w 186"/>
              <a:gd name="T3" fmla="*/ 57 h 126"/>
              <a:gd name="T4" fmla="*/ 84 w 186"/>
              <a:gd name="T5" fmla="*/ 57 h 126"/>
              <a:gd name="T6" fmla="*/ 84 w 186"/>
              <a:gd name="T7" fmla="*/ 60 h 126"/>
              <a:gd name="T8" fmla="*/ 84 w 186"/>
              <a:gd name="T9" fmla="*/ 66 h 126"/>
              <a:gd name="T10" fmla="*/ 51 w 186"/>
              <a:gd name="T11" fmla="*/ 99 h 126"/>
              <a:gd name="T12" fmla="*/ 18 w 186"/>
              <a:gd name="T13" fmla="*/ 66 h 126"/>
              <a:gd name="T14" fmla="*/ 51 w 186"/>
              <a:gd name="T15" fmla="*/ 33 h 126"/>
              <a:gd name="T16" fmla="*/ 51 w 186"/>
              <a:gd name="T17" fmla="*/ 48 h 126"/>
              <a:gd name="T18" fmla="*/ 87 w 186"/>
              <a:gd name="T19" fmla="*/ 24 h 126"/>
              <a:gd name="T20" fmla="*/ 51 w 186"/>
              <a:gd name="T21" fmla="*/ 0 h 126"/>
              <a:gd name="T22" fmla="*/ 51 w 186"/>
              <a:gd name="T23" fmla="*/ 15 h 126"/>
              <a:gd name="T24" fmla="*/ 0 w 186"/>
              <a:gd name="T25" fmla="*/ 66 h 126"/>
              <a:gd name="T26" fmla="*/ 51 w 186"/>
              <a:gd name="T27" fmla="*/ 117 h 126"/>
              <a:gd name="T28" fmla="*/ 102 w 186"/>
              <a:gd name="T29" fmla="*/ 69 h 126"/>
              <a:gd name="T30" fmla="*/ 102 w 186"/>
              <a:gd name="T31" fmla="*/ 69 h 126"/>
              <a:gd name="T32" fmla="*/ 102 w 186"/>
              <a:gd name="T33" fmla="*/ 66 h 126"/>
              <a:gd name="T34" fmla="*/ 102 w 186"/>
              <a:gd name="T35" fmla="*/ 60 h 126"/>
              <a:gd name="T36" fmla="*/ 135 w 186"/>
              <a:gd name="T37" fmla="*/ 27 h 126"/>
              <a:gd name="T38" fmla="*/ 168 w 186"/>
              <a:gd name="T39" fmla="*/ 60 h 126"/>
              <a:gd name="T40" fmla="*/ 135 w 186"/>
              <a:gd name="T41" fmla="*/ 93 h 126"/>
              <a:gd name="T42" fmla="*/ 135 w 186"/>
              <a:gd name="T43" fmla="*/ 78 h 126"/>
              <a:gd name="T44" fmla="*/ 99 w 186"/>
              <a:gd name="T45" fmla="*/ 102 h 126"/>
              <a:gd name="T46" fmla="*/ 135 w 186"/>
              <a:gd name="T47" fmla="*/ 126 h 126"/>
              <a:gd name="T48" fmla="*/ 135 w 186"/>
              <a:gd name="T49" fmla="*/ 111 h 126"/>
              <a:gd name="T50" fmla="*/ 186 w 186"/>
              <a:gd name="T51" fmla="*/ 60 h 126"/>
              <a:gd name="T52" fmla="*/ 135 w 186"/>
              <a:gd name="T53" fmla="*/ 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6" h="126">
                <a:moveTo>
                  <a:pt x="135" y="9"/>
                </a:moveTo>
                <a:cubicBezTo>
                  <a:pt x="108" y="9"/>
                  <a:pt x="86" y="30"/>
                  <a:pt x="84" y="57"/>
                </a:cubicBezTo>
                <a:cubicBezTo>
                  <a:pt x="84" y="57"/>
                  <a:pt x="84" y="57"/>
                  <a:pt x="84" y="57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84"/>
                  <a:pt x="69" y="99"/>
                  <a:pt x="51" y="99"/>
                </a:cubicBezTo>
                <a:cubicBezTo>
                  <a:pt x="33" y="99"/>
                  <a:pt x="18" y="84"/>
                  <a:pt x="18" y="66"/>
                </a:cubicBezTo>
                <a:cubicBezTo>
                  <a:pt x="18" y="48"/>
                  <a:pt x="33" y="33"/>
                  <a:pt x="51" y="33"/>
                </a:cubicBezTo>
                <a:cubicBezTo>
                  <a:pt x="51" y="48"/>
                  <a:pt x="51" y="48"/>
                  <a:pt x="51" y="48"/>
                </a:cubicBezTo>
                <a:cubicBezTo>
                  <a:pt x="87" y="24"/>
                  <a:pt x="87" y="24"/>
                  <a:pt x="87" y="24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15"/>
                  <a:pt x="51" y="15"/>
                  <a:pt x="51" y="15"/>
                </a:cubicBezTo>
                <a:cubicBezTo>
                  <a:pt x="23" y="15"/>
                  <a:pt x="0" y="38"/>
                  <a:pt x="0" y="66"/>
                </a:cubicBezTo>
                <a:cubicBezTo>
                  <a:pt x="0" y="94"/>
                  <a:pt x="23" y="117"/>
                  <a:pt x="51" y="117"/>
                </a:cubicBezTo>
                <a:cubicBezTo>
                  <a:pt x="78" y="117"/>
                  <a:pt x="100" y="96"/>
                  <a:pt x="102" y="69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2" y="42"/>
                  <a:pt x="117" y="27"/>
                  <a:pt x="135" y="27"/>
                </a:cubicBezTo>
                <a:cubicBezTo>
                  <a:pt x="153" y="27"/>
                  <a:pt x="168" y="42"/>
                  <a:pt x="168" y="60"/>
                </a:cubicBezTo>
                <a:cubicBezTo>
                  <a:pt x="168" y="78"/>
                  <a:pt x="153" y="93"/>
                  <a:pt x="135" y="93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135" y="126"/>
                  <a:pt x="135" y="126"/>
                  <a:pt x="135" y="126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63" y="111"/>
                  <a:pt x="186" y="88"/>
                  <a:pt x="186" y="60"/>
                </a:cubicBezTo>
                <a:cubicBezTo>
                  <a:pt x="186" y="32"/>
                  <a:pt x="163" y="9"/>
                  <a:pt x="135" y="9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5" name="Freeform 38"/>
          <p:cNvSpPr>
            <a:spLocks/>
          </p:cNvSpPr>
          <p:nvPr/>
        </p:nvSpPr>
        <p:spPr bwMode="auto">
          <a:xfrm>
            <a:off x="3415804" y="1977980"/>
            <a:ext cx="428625" cy="217488"/>
          </a:xfrm>
          <a:custGeom>
            <a:avLst/>
            <a:gdLst>
              <a:gd name="T0" fmla="*/ 189 w 189"/>
              <a:gd name="T1" fmla="*/ 57 h 96"/>
              <a:gd name="T2" fmla="*/ 153 w 189"/>
              <a:gd name="T3" fmla="*/ 33 h 96"/>
              <a:gd name="T4" fmla="*/ 153 w 189"/>
              <a:gd name="T5" fmla="*/ 48 h 96"/>
              <a:gd name="T6" fmla="*/ 152 w 189"/>
              <a:gd name="T7" fmla="*/ 48 h 96"/>
              <a:gd name="T8" fmla="*/ 140 w 189"/>
              <a:gd name="T9" fmla="*/ 48 h 96"/>
              <a:gd name="T10" fmla="*/ 137 w 189"/>
              <a:gd name="T11" fmla="*/ 45 h 96"/>
              <a:gd name="T12" fmla="*/ 137 w 189"/>
              <a:gd name="T13" fmla="*/ 21 h 96"/>
              <a:gd name="T14" fmla="*/ 116 w 189"/>
              <a:gd name="T15" fmla="*/ 0 h 96"/>
              <a:gd name="T16" fmla="*/ 95 w 189"/>
              <a:gd name="T17" fmla="*/ 21 h 96"/>
              <a:gd name="T18" fmla="*/ 95 w 189"/>
              <a:gd name="T19" fmla="*/ 75 h 96"/>
              <a:gd name="T20" fmla="*/ 92 w 189"/>
              <a:gd name="T21" fmla="*/ 78 h 96"/>
              <a:gd name="T22" fmla="*/ 89 w 189"/>
              <a:gd name="T23" fmla="*/ 75 h 96"/>
              <a:gd name="T24" fmla="*/ 89 w 189"/>
              <a:gd name="T25" fmla="*/ 21 h 96"/>
              <a:gd name="T26" fmla="*/ 69 w 189"/>
              <a:gd name="T27" fmla="*/ 0 h 96"/>
              <a:gd name="T28" fmla="*/ 48 w 189"/>
              <a:gd name="T29" fmla="*/ 21 h 96"/>
              <a:gd name="T30" fmla="*/ 48 w 189"/>
              <a:gd name="T31" fmla="*/ 75 h 96"/>
              <a:gd name="T32" fmla="*/ 45 w 189"/>
              <a:gd name="T33" fmla="*/ 78 h 96"/>
              <a:gd name="T34" fmla="*/ 42 w 189"/>
              <a:gd name="T35" fmla="*/ 75 h 96"/>
              <a:gd name="T36" fmla="*/ 42 w 189"/>
              <a:gd name="T37" fmla="*/ 45 h 96"/>
              <a:gd name="T38" fmla="*/ 20 w 189"/>
              <a:gd name="T39" fmla="*/ 24 h 96"/>
              <a:gd name="T40" fmla="*/ 9 w 189"/>
              <a:gd name="T41" fmla="*/ 24 h 96"/>
              <a:gd name="T42" fmla="*/ 0 w 189"/>
              <a:gd name="T43" fmla="*/ 33 h 96"/>
              <a:gd name="T44" fmla="*/ 9 w 189"/>
              <a:gd name="T45" fmla="*/ 42 h 96"/>
              <a:gd name="T46" fmla="*/ 20 w 189"/>
              <a:gd name="T47" fmla="*/ 42 h 96"/>
              <a:gd name="T48" fmla="*/ 24 w 189"/>
              <a:gd name="T49" fmla="*/ 45 h 96"/>
              <a:gd name="T50" fmla="*/ 24 w 189"/>
              <a:gd name="T51" fmla="*/ 75 h 96"/>
              <a:gd name="T52" fmla="*/ 45 w 189"/>
              <a:gd name="T53" fmla="*/ 96 h 96"/>
              <a:gd name="T54" fmla="*/ 66 w 189"/>
              <a:gd name="T55" fmla="*/ 75 h 96"/>
              <a:gd name="T56" fmla="*/ 65 w 189"/>
              <a:gd name="T57" fmla="*/ 21 h 96"/>
              <a:gd name="T58" fmla="*/ 69 w 189"/>
              <a:gd name="T59" fmla="*/ 18 h 96"/>
              <a:gd name="T60" fmla="*/ 72 w 189"/>
              <a:gd name="T61" fmla="*/ 21 h 96"/>
              <a:gd name="T62" fmla="*/ 72 w 189"/>
              <a:gd name="T63" fmla="*/ 75 h 96"/>
              <a:gd name="T64" fmla="*/ 92 w 189"/>
              <a:gd name="T65" fmla="*/ 96 h 96"/>
              <a:gd name="T66" fmla="*/ 113 w 189"/>
              <a:gd name="T67" fmla="*/ 75 h 96"/>
              <a:gd name="T68" fmla="*/ 113 w 189"/>
              <a:gd name="T69" fmla="*/ 21 h 96"/>
              <a:gd name="T70" fmla="*/ 116 w 189"/>
              <a:gd name="T71" fmla="*/ 18 h 96"/>
              <a:gd name="T72" fmla="*/ 119 w 189"/>
              <a:gd name="T73" fmla="*/ 21 h 96"/>
              <a:gd name="T74" fmla="*/ 119 w 189"/>
              <a:gd name="T75" fmla="*/ 45 h 96"/>
              <a:gd name="T76" fmla="*/ 140 w 189"/>
              <a:gd name="T77" fmla="*/ 66 h 96"/>
              <a:gd name="T78" fmla="*/ 152 w 189"/>
              <a:gd name="T79" fmla="*/ 66 h 96"/>
              <a:gd name="T80" fmla="*/ 153 w 189"/>
              <a:gd name="T81" fmla="*/ 66 h 96"/>
              <a:gd name="T82" fmla="*/ 153 w 189"/>
              <a:gd name="T83" fmla="*/ 81 h 96"/>
              <a:gd name="T84" fmla="*/ 189 w 189"/>
              <a:gd name="T85" fmla="*/ 5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9" h="96">
                <a:moveTo>
                  <a:pt x="189" y="57"/>
                </a:moveTo>
                <a:cubicBezTo>
                  <a:pt x="153" y="33"/>
                  <a:pt x="153" y="33"/>
                  <a:pt x="153" y="33"/>
                </a:cubicBezTo>
                <a:cubicBezTo>
                  <a:pt x="153" y="48"/>
                  <a:pt x="153" y="48"/>
                  <a:pt x="153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39" y="48"/>
                  <a:pt x="138" y="48"/>
                  <a:pt x="137" y="45"/>
                </a:cubicBezTo>
                <a:cubicBezTo>
                  <a:pt x="137" y="21"/>
                  <a:pt x="137" y="21"/>
                  <a:pt x="137" y="21"/>
                </a:cubicBezTo>
                <a:cubicBezTo>
                  <a:pt x="137" y="13"/>
                  <a:pt x="132" y="0"/>
                  <a:pt x="116" y="0"/>
                </a:cubicBezTo>
                <a:cubicBezTo>
                  <a:pt x="101" y="0"/>
                  <a:pt x="95" y="13"/>
                  <a:pt x="95" y="21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78"/>
                  <a:pt x="94" y="78"/>
                  <a:pt x="92" y="78"/>
                </a:cubicBezTo>
                <a:cubicBezTo>
                  <a:pt x="91" y="78"/>
                  <a:pt x="90" y="78"/>
                  <a:pt x="89" y="75"/>
                </a:cubicBezTo>
                <a:cubicBezTo>
                  <a:pt x="89" y="21"/>
                  <a:pt x="89" y="21"/>
                  <a:pt x="89" y="21"/>
                </a:cubicBezTo>
                <a:cubicBezTo>
                  <a:pt x="89" y="13"/>
                  <a:pt x="84" y="0"/>
                  <a:pt x="69" y="0"/>
                </a:cubicBezTo>
                <a:cubicBezTo>
                  <a:pt x="53" y="0"/>
                  <a:pt x="48" y="13"/>
                  <a:pt x="48" y="21"/>
                </a:cubicBezTo>
                <a:cubicBezTo>
                  <a:pt x="48" y="75"/>
                  <a:pt x="48" y="75"/>
                  <a:pt x="48" y="75"/>
                </a:cubicBezTo>
                <a:cubicBezTo>
                  <a:pt x="47" y="78"/>
                  <a:pt x="46" y="78"/>
                  <a:pt x="45" y="78"/>
                </a:cubicBezTo>
                <a:cubicBezTo>
                  <a:pt x="43" y="78"/>
                  <a:pt x="42" y="78"/>
                  <a:pt x="42" y="7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30"/>
                  <a:pt x="29" y="24"/>
                  <a:pt x="20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38"/>
                  <a:pt x="4" y="42"/>
                  <a:pt x="9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4" y="42"/>
                  <a:pt x="24" y="44"/>
                  <a:pt x="24" y="45"/>
                </a:cubicBezTo>
                <a:cubicBezTo>
                  <a:pt x="24" y="75"/>
                  <a:pt x="24" y="75"/>
                  <a:pt x="24" y="75"/>
                </a:cubicBezTo>
                <a:cubicBezTo>
                  <a:pt x="24" y="83"/>
                  <a:pt x="29" y="96"/>
                  <a:pt x="45" y="96"/>
                </a:cubicBezTo>
                <a:cubicBezTo>
                  <a:pt x="60" y="96"/>
                  <a:pt x="66" y="83"/>
                  <a:pt x="66" y="75"/>
                </a:cubicBezTo>
                <a:cubicBezTo>
                  <a:pt x="65" y="21"/>
                  <a:pt x="65" y="21"/>
                  <a:pt x="65" y="21"/>
                </a:cubicBezTo>
                <a:cubicBezTo>
                  <a:pt x="66" y="18"/>
                  <a:pt x="67" y="18"/>
                  <a:pt x="69" y="18"/>
                </a:cubicBezTo>
                <a:cubicBezTo>
                  <a:pt x="70" y="18"/>
                  <a:pt x="71" y="18"/>
                  <a:pt x="72" y="21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83"/>
                  <a:pt x="77" y="96"/>
                  <a:pt x="92" y="96"/>
                </a:cubicBezTo>
                <a:cubicBezTo>
                  <a:pt x="108" y="96"/>
                  <a:pt x="113" y="83"/>
                  <a:pt x="113" y="75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4" y="18"/>
                  <a:pt x="115" y="18"/>
                  <a:pt x="116" y="18"/>
                </a:cubicBezTo>
                <a:cubicBezTo>
                  <a:pt x="118" y="18"/>
                  <a:pt x="119" y="18"/>
                  <a:pt x="119" y="21"/>
                </a:cubicBezTo>
                <a:cubicBezTo>
                  <a:pt x="119" y="45"/>
                  <a:pt x="119" y="45"/>
                  <a:pt x="119" y="45"/>
                </a:cubicBezTo>
                <a:cubicBezTo>
                  <a:pt x="119" y="53"/>
                  <a:pt x="125" y="66"/>
                  <a:pt x="140" y="66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152" y="66"/>
                  <a:pt x="152" y="66"/>
                  <a:pt x="153" y="66"/>
                </a:cubicBezTo>
                <a:cubicBezTo>
                  <a:pt x="153" y="81"/>
                  <a:pt x="153" y="81"/>
                  <a:pt x="153" y="81"/>
                </a:cubicBezTo>
                <a:lnTo>
                  <a:pt x="189" y="5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" name="Freeform 39"/>
          <p:cNvSpPr>
            <a:spLocks/>
          </p:cNvSpPr>
          <p:nvPr/>
        </p:nvSpPr>
        <p:spPr bwMode="auto">
          <a:xfrm>
            <a:off x="4234954" y="2108155"/>
            <a:ext cx="203200" cy="119063"/>
          </a:xfrm>
          <a:custGeom>
            <a:avLst/>
            <a:gdLst>
              <a:gd name="T0" fmla="*/ 90 w 90"/>
              <a:gd name="T1" fmla="*/ 28 h 52"/>
              <a:gd name="T2" fmla="*/ 54 w 90"/>
              <a:gd name="T3" fmla="*/ 4 h 52"/>
              <a:gd name="T4" fmla="*/ 54 w 90"/>
              <a:gd name="T5" fmla="*/ 19 h 52"/>
              <a:gd name="T6" fmla="*/ 53 w 90"/>
              <a:gd name="T7" fmla="*/ 19 h 52"/>
              <a:gd name="T8" fmla="*/ 28 w 90"/>
              <a:gd name="T9" fmla="*/ 19 h 52"/>
              <a:gd name="T10" fmla="*/ 12 w 90"/>
              <a:gd name="T11" fmla="*/ 0 h 52"/>
              <a:gd name="T12" fmla="*/ 0 w 90"/>
              <a:gd name="T13" fmla="*/ 14 h 52"/>
              <a:gd name="T14" fmla="*/ 17 w 90"/>
              <a:gd name="T15" fmla="*/ 34 h 52"/>
              <a:gd name="T16" fmla="*/ 24 w 90"/>
              <a:gd name="T17" fmla="*/ 37 h 52"/>
              <a:gd name="T18" fmla="*/ 53 w 90"/>
              <a:gd name="T19" fmla="*/ 37 h 52"/>
              <a:gd name="T20" fmla="*/ 54 w 90"/>
              <a:gd name="T21" fmla="*/ 37 h 52"/>
              <a:gd name="T22" fmla="*/ 54 w 90"/>
              <a:gd name="T23" fmla="*/ 52 h 52"/>
              <a:gd name="T24" fmla="*/ 90 w 90"/>
              <a:gd name="T25" fmla="*/ 2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" h="52">
                <a:moveTo>
                  <a:pt x="90" y="28"/>
                </a:moveTo>
                <a:cubicBezTo>
                  <a:pt x="54" y="4"/>
                  <a:pt x="54" y="4"/>
                  <a:pt x="54" y="4"/>
                </a:cubicBezTo>
                <a:cubicBezTo>
                  <a:pt x="54" y="19"/>
                  <a:pt x="54" y="19"/>
                  <a:pt x="54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7" y="34"/>
                  <a:pt x="17" y="34"/>
                  <a:pt x="17" y="34"/>
                </a:cubicBezTo>
                <a:cubicBezTo>
                  <a:pt x="18" y="36"/>
                  <a:pt x="21" y="37"/>
                  <a:pt x="24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52"/>
                  <a:pt x="54" y="52"/>
                  <a:pt x="54" y="52"/>
                </a:cubicBezTo>
                <a:lnTo>
                  <a:pt x="90" y="2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" name="Freeform 40"/>
          <p:cNvSpPr>
            <a:spLocks/>
          </p:cNvSpPr>
          <p:nvPr/>
        </p:nvSpPr>
        <p:spPr bwMode="auto">
          <a:xfrm>
            <a:off x="4077791" y="2000205"/>
            <a:ext cx="139700" cy="85725"/>
          </a:xfrm>
          <a:custGeom>
            <a:avLst/>
            <a:gdLst>
              <a:gd name="T0" fmla="*/ 39 w 62"/>
              <a:gd name="T1" fmla="*/ 0 h 37"/>
              <a:gd name="T2" fmla="*/ 9 w 62"/>
              <a:gd name="T3" fmla="*/ 0 h 37"/>
              <a:gd name="T4" fmla="*/ 0 w 62"/>
              <a:gd name="T5" fmla="*/ 9 h 37"/>
              <a:gd name="T6" fmla="*/ 9 w 62"/>
              <a:gd name="T7" fmla="*/ 18 h 37"/>
              <a:gd name="T8" fmla="*/ 34 w 62"/>
              <a:gd name="T9" fmla="*/ 18 h 37"/>
              <a:gd name="T10" fmla="*/ 50 w 62"/>
              <a:gd name="T11" fmla="*/ 37 h 37"/>
              <a:gd name="T12" fmla="*/ 62 w 62"/>
              <a:gd name="T13" fmla="*/ 23 h 37"/>
              <a:gd name="T14" fmla="*/ 45 w 62"/>
              <a:gd name="T15" fmla="*/ 3 h 37"/>
              <a:gd name="T16" fmla="*/ 39 w 62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37">
                <a:moveTo>
                  <a:pt x="39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50" y="37"/>
                  <a:pt x="50" y="37"/>
                  <a:pt x="50" y="37"/>
                </a:cubicBezTo>
                <a:cubicBezTo>
                  <a:pt x="62" y="23"/>
                  <a:pt x="62" y="23"/>
                  <a:pt x="62" y="23"/>
                </a:cubicBezTo>
                <a:cubicBezTo>
                  <a:pt x="45" y="3"/>
                  <a:pt x="45" y="3"/>
                  <a:pt x="45" y="3"/>
                </a:cubicBezTo>
                <a:cubicBezTo>
                  <a:pt x="44" y="1"/>
                  <a:pt x="41" y="0"/>
                  <a:pt x="39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8" name="Freeform 41"/>
          <p:cNvSpPr>
            <a:spLocks/>
          </p:cNvSpPr>
          <p:nvPr/>
        </p:nvSpPr>
        <p:spPr bwMode="auto">
          <a:xfrm>
            <a:off x="4076204" y="1966868"/>
            <a:ext cx="361950" cy="227012"/>
          </a:xfrm>
          <a:custGeom>
            <a:avLst/>
            <a:gdLst>
              <a:gd name="T0" fmla="*/ 160 w 160"/>
              <a:gd name="T1" fmla="*/ 24 h 99"/>
              <a:gd name="T2" fmla="*/ 124 w 160"/>
              <a:gd name="T3" fmla="*/ 0 h 99"/>
              <a:gd name="T4" fmla="*/ 124 w 160"/>
              <a:gd name="T5" fmla="*/ 15 h 99"/>
              <a:gd name="T6" fmla="*/ 123 w 160"/>
              <a:gd name="T7" fmla="*/ 15 h 99"/>
              <a:gd name="T8" fmla="*/ 94 w 160"/>
              <a:gd name="T9" fmla="*/ 15 h 99"/>
              <a:gd name="T10" fmla="*/ 87 w 160"/>
              <a:gd name="T11" fmla="*/ 18 h 99"/>
              <a:gd name="T12" fmla="*/ 35 w 160"/>
              <a:gd name="T13" fmla="*/ 81 h 99"/>
              <a:gd name="T14" fmla="*/ 9 w 160"/>
              <a:gd name="T15" fmla="*/ 81 h 99"/>
              <a:gd name="T16" fmla="*/ 0 w 160"/>
              <a:gd name="T17" fmla="*/ 90 h 99"/>
              <a:gd name="T18" fmla="*/ 9 w 160"/>
              <a:gd name="T19" fmla="*/ 99 h 99"/>
              <a:gd name="T20" fmla="*/ 40 w 160"/>
              <a:gd name="T21" fmla="*/ 99 h 99"/>
              <a:gd name="T22" fmla="*/ 46 w 160"/>
              <a:gd name="T23" fmla="*/ 96 h 99"/>
              <a:gd name="T24" fmla="*/ 98 w 160"/>
              <a:gd name="T25" fmla="*/ 33 h 99"/>
              <a:gd name="T26" fmla="*/ 123 w 160"/>
              <a:gd name="T27" fmla="*/ 33 h 99"/>
              <a:gd name="T28" fmla="*/ 124 w 160"/>
              <a:gd name="T29" fmla="*/ 33 h 99"/>
              <a:gd name="T30" fmla="*/ 124 w 160"/>
              <a:gd name="T31" fmla="*/ 48 h 99"/>
              <a:gd name="T32" fmla="*/ 160 w 160"/>
              <a:gd name="T33" fmla="*/ 2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99">
                <a:moveTo>
                  <a:pt x="160" y="24"/>
                </a:moveTo>
                <a:cubicBezTo>
                  <a:pt x="124" y="0"/>
                  <a:pt x="124" y="0"/>
                  <a:pt x="124" y="0"/>
                </a:cubicBezTo>
                <a:cubicBezTo>
                  <a:pt x="124" y="15"/>
                  <a:pt x="124" y="15"/>
                  <a:pt x="124" y="15"/>
                </a:cubicBezTo>
                <a:cubicBezTo>
                  <a:pt x="123" y="15"/>
                  <a:pt x="123" y="15"/>
                  <a:pt x="123" y="15"/>
                </a:cubicBezTo>
                <a:cubicBezTo>
                  <a:pt x="94" y="15"/>
                  <a:pt x="94" y="15"/>
                  <a:pt x="94" y="15"/>
                </a:cubicBezTo>
                <a:cubicBezTo>
                  <a:pt x="91" y="15"/>
                  <a:pt x="88" y="16"/>
                  <a:pt x="87" y="18"/>
                </a:cubicBezTo>
                <a:cubicBezTo>
                  <a:pt x="35" y="81"/>
                  <a:pt x="35" y="81"/>
                  <a:pt x="35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5" y="81"/>
                  <a:pt x="0" y="85"/>
                  <a:pt x="0" y="90"/>
                </a:cubicBezTo>
                <a:cubicBezTo>
                  <a:pt x="0" y="95"/>
                  <a:pt x="5" y="99"/>
                  <a:pt x="9" y="99"/>
                </a:cubicBezTo>
                <a:cubicBezTo>
                  <a:pt x="40" y="99"/>
                  <a:pt x="40" y="99"/>
                  <a:pt x="40" y="99"/>
                </a:cubicBezTo>
                <a:cubicBezTo>
                  <a:pt x="42" y="99"/>
                  <a:pt x="45" y="98"/>
                  <a:pt x="46" y="96"/>
                </a:cubicBezTo>
                <a:cubicBezTo>
                  <a:pt x="98" y="33"/>
                  <a:pt x="98" y="33"/>
                  <a:pt x="98" y="33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4" y="48"/>
                  <a:pt x="124" y="48"/>
                  <a:pt x="124" y="48"/>
                </a:cubicBezTo>
                <a:lnTo>
                  <a:pt x="160" y="2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" name="Freeform 42"/>
          <p:cNvSpPr>
            <a:spLocks noEditPoints="1"/>
          </p:cNvSpPr>
          <p:nvPr/>
        </p:nvSpPr>
        <p:spPr bwMode="auto">
          <a:xfrm>
            <a:off x="4679454" y="1904955"/>
            <a:ext cx="390525" cy="390525"/>
          </a:xfrm>
          <a:custGeom>
            <a:avLst/>
            <a:gdLst>
              <a:gd name="T0" fmla="*/ 86 w 172"/>
              <a:gd name="T1" fmla="*/ 21 h 172"/>
              <a:gd name="T2" fmla="*/ 151 w 172"/>
              <a:gd name="T3" fmla="*/ 86 h 172"/>
              <a:gd name="T4" fmla="*/ 86 w 172"/>
              <a:gd name="T5" fmla="*/ 151 h 172"/>
              <a:gd name="T6" fmla="*/ 21 w 172"/>
              <a:gd name="T7" fmla="*/ 86 h 172"/>
              <a:gd name="T8" fmla="*/ 86 w 172"/>
              <a:gd name="T9" fmla="*/ 21 h 172"/>
              <a:gd name="T10" fmla="*/ 86 w 172"/>
              <a:gd name="T11" fmla="*/ 0 h 172"/>
              <a:gd name="T12" fmla="*/ 0 w 172"/>
              <a:gd name="T13" fmla="*/ 86 h 172"/>
              <a:gd name="T14" fmla="*/ 86 w 172"/>
              <a:gd name="T15" fmla="*/ 172 h 172"/>
              <a:gd name="T16" fmla="*/ 172 w 172"/>
              <a:gd name="T17" fmla="*/ 86 h 172"/>
              <a:gd name="T18" fmla="*/ 86 w 172"/>
              <a:gd name="T1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" h="172">
                <a:moveTo>
                  <a:pt x="86" y="21"/>
                </a:moveTo>
                <a:cubicBezTo>
                  <a:pt x="122" y="21"/>
                  <a:pt x="151" y="50"/>
                  <a:pt x="151" y="86"/>
                </a:cubicBezTo>
                <a:cubicBezTo>
                  <a:pt x="151" y="122"/>
                  <a:pt x="122" y="151"/>
                  <a:pt x="86" y="151"/>
                </a:cubicBezTo>
                <a:cubicBezTo>
                  <a:pt x="50" y="151"/>
                  <a:pt x="21" y="122"/>
                  <a:pt x="21" y="86"/>
                </a:cubicBezTo>
                <a:cubicBezTo>
                  <a:pt x="21" y="50"/>
                  <a:pt x="50" y="21"/>
                  <a:pt x="86" y="21"/>
                </a:cubicBezTo>
                <a:moveTo>
                  <a:pt x="86" y="0"/>
                </a:moveTo>
                <a:cubicBezTo>
                  <a:pt x="38" y="0"/>
                  <a:pt x="0" y="38"/>
                  <a:pt x="0" y="86"/>
                </a:cubicBezTo>
                <a:cubicBezTo>
                  <a:pt x="0" y="134"/>
                  <a:pt x="38" y="172"/>
                  <a:pt x="86" y="172"/>
                </a:cubicBezTo>
                <a:cubicBezTo>
                  <a:pt x="134" y="172"/>
                  <a:pt x="172" y="134"/>
                  <a:pt x="172" y="86"/>
                </a:cubicBezTo>
                <a:cubicBezTo>
                  <a:pt x="172" y="38"/>
                  <a:pt x="134" y="0"/>
                  <a:pt x="86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" name="Freeform 43"/>
          <p:cNvSpPr>
            <a:spLocks/>
          </p:cNvSpPr>
          <p:nvPr/>
        </p:nvSpPr>
        <p:spPr bwMode="auto">
          <a:xfrm>
            <a:off x="4852491" y="1977980"/>
            <a:ext cx="96838" cy="195263"/>
          </a:xfrm>
          <a:custGeom>
            <a:avLst/>
            <a:gdLst>
              <a:gd name="T0" fmla="*/ 33 w 44"/>
              <a:gd name="T1" fmla="*/ 86 h 86"/>
              <a:gd name="T2" fmla="*/ 25 w 44"/>
              <a:gd name="T3" fmla="*/ 83 h 86"/>
              <a:gd name="T4" fmla="*/ 3 w 44"/>
              <a:gd name="T5" fmla="*/ 62 h 86"/>
              <a:gd name="T6" fmla="*/ 0 w 44"/>
              <a:gd name="T7" fmla="*/ 54 h 86"/>
              <a:gd name="T8" fmla="*/ 0 w 44"/>
              <a:gd name="T9" fmla="*/ 54 h 86"/>
              <a:gd name="T10" fmla="*/ 0 w 44"/>
              <a:gd name="T11" fmla="*/ 54 h 86"/>
              <a:gd name="T12" fmla="*/ 0 w 44"/>
              <a:gd name="T13" fmla="*/ 11 h 86"/>
              <a:gd name="T14" fmla="*/ 11 w 44"/>
              <a:gd name="T15" fmla="*/ 0 h 86"/>
              <a:gd name="T16" fmla="*/ 22 w 44"/>
              <a:gd name="T17" fmla="*/ 11 h 86"/>
              <a:gd name="T18" fmla="*/ 22 w 44"/>
              <a:gd name="T19" fmla="*/ 50 h 86"/>
              <a:gd name="T20" fmla="*/ 40 w 44"/>
              <a:gd name="T21" fmla="*/ 68 h 86"/>
              <a:gd name="T22" fmla="*/ 40 w 44"/>
              <a:gd name="T23" fmla="*/ 83 h 86"/>
              <a:gd name="T24" fmla="*/ 33 w 44"/>
              <a:gd name="T2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" h="86">
                <a:moveTo>
                  <a:pt x="33" y="86"/>
                </a:moveTo>
                <a:cubicBezTo>
                  <a:pt x="30" y="86"/>
                  <a:pt x="27" y="85"/>
                  <a:pt x="25" y="83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0"/>
                  <a:pt x="0" y="57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7" y="0"/>
                  <a:pt x="22" y="5"/>
                  <a:pt x="22" y="11"/>
                </a:cubicBezTo>
                <a:cubicBezTo>
                  <a:pt x="22" y="50"/>
                  <a:pt x="22" y="50"/>
                  <a:pt x="22" y="50"/>
                </a:cubicBezTo>
                <a:cubicBezTo>
                  <a:pt x="40" y="68"/>
                  <a:pt x="40" y="68"/>
                  <a:pt x="40" y="68"/>
                </a:cubicBezTo>
                <a:cubicBezTo>
                  <a:pt x="44" y="72"/>
                  <a:pt x="44" y="79"/>
                  <a:pt x="40" y="83"/>
                </a:cubicBezTo>
                <a:cubicBezTo>
                  <a:pt x="38" y="85"/>
                  <a:pt x="35" y="86"/>
                  <a:pt x="33" y="86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" name="Freeform 44"/>
          <p:cNvSpPr>
            <a:spLocks noEditPoints="1"/>
          </p:cNvSpPr>
          <p:nvPr/>
        </p:nvSpPr>
        <p:spPr bwMode="auto">
          <a:xfrm>
            <a:off x="5322391" y="1900193"/>
            <a:ext cx="382588" cy="382587"/>
          </a:xfrm>
          <a:custGeom>
            <a:avLst/>
            <a:gdLst>
              <a:gd name="T0" fmla="*/ 84 w 168"/>
              <a:gd name="T1" fmla="*/ 0 h 168"/>
              <a:gd name="T2" fmla="*/ 0 w 168"/>
              <a:gd name="T3" fmla="*/ 84 h 168"/>
              <a:gd name="T4" fmla="*/ 6 w 168"/>
              <a:gd name="T5" fmla="*/ 114 h 168"/>
              <a:gd name="T6" fmla="*/ 9 w 168"/>
              <a:gd name="T7" fmla="*/ 121 h 168"/>
              <a:gd name="T8" fmla="*/ 38 w 168"/>
              <a:gd name="T9" fmla="*/ 154 h 168"/>
              <a:gd name="T10" fmla="*/ 44 w 168"/>
              <a:gd name="T11" fmla="*/ 158 h 168"/>
              <a:gd name="T12" fmla="*/ 84 w 168"/>
              <a:gd name="T13" fmla="*/ 168 h 168"/>
              <a:gd name="T14" fmla="*/ 124 w 168"/>
              <a:gd name="T15" fmla="*/ 158 h 168"/>
              <a:gd name="T16" fmla="*/ 130 w 168"/>
              <a:gd name="T17" fmla="*/ 154 h 168"/>
              <a:gd name="T18" fmla="*/ 159 w 168"/>
              <a:gd name="T19" fmla="*/ 121 h 168"/>
              <a:gd name="T20" fmla="*/ 162 w 168"/>
              <a:gd name="T21" fmla="*/ 114 h 168"/>
              <a:gd name="T22" fmla="*/ 168 w 168"/>
              <a:gd name="T23" fmla="*/ 84 h 168"/>
              <a:gd name="T24" fmla="*/ 84 w 168"/>
              <a:gd name="T25" fmla="*/ 0 h 168"/>
              <a:gd name="T26" fmla="*/ 49 w 168"/>
              <a:gd name="T27" fmla="*/ 147 h 168"/>
              <a:gd name="T28" fmla="*/ 18 w 168"/>
              <a:gd name="T29" fmla="*/ 112 h 168"/>
              <a:gd name="T30" fmla="*/ 30 w 168"/>
              <a:gd name="T31" fmla="*/ 108 h 168"/>
              <a:gd name="T32" fmla="*/ 54 w 168"/>
              <a:gd name="T33" fmla="*/ 132 h 168"/>
              <a:gd name="T34" fmla="*/ 49 w 168"/>
              <a:gd name="T35" fmla="*/ 147 h 168"/>
              <a:gd name="T36" fmla="*/ 119 w 168"/>
              <a:gd name="T37" fmla="*/ 147 h 168"/>
              <a:gd name="T38" fmla="*/ 114 w 168"/>
              <a:gd name="T39" fmla="*/ 132 h 168"/>
              <a:gd name="T40" fmla="*/ 138 w 168"/>
              <a:gd name="T41" fmla="*/ 108 h 168"/>
              <a:gd name="T42" fmla="*/ 150 w 168"/>
              <a:gd name="T43" fmla="*/ 112 h 168"/>
              <a:gd name="T44" fmla="*/ 119 w 168"/>
              <a:gd name="T45" fmla="*/ 147 h 168"/>
              <a:gd name="T46" fmla="*/ 153 w 168"/>
              <a:gd name="T47" fmla="*/ 106 h 168"/>
              <a:gd name="T48" fmla="*/ 138 w 168"/>
              <a:gd name="T49" fmla="*/ 102 h 168"/>
              <a:gd name="T50" fmla="*/ 108 w 168"/>
              <a:gd name="T51" fmla="*/ 132 h 168"/>
              <a:gd name="T52" fmla="*/ 114 w 168"/>
              <a:gd name="T53" fmla="*/ 149 h 168"/>
              <a:gd name="T54" fmla="*/ 84 w 168"/>
              <a:gd name="T55" fmla="*/ 156 h 168"/>
              <a:gd name="T56" fmla="*/ 54 w 168"/>
              <a:gd name="T57" fmla="*/ 149 h 168"/>
              <a:gd name="T58" fmla="*/ 60 w 168"/>
              <a:gd name="T59" fmla="*/ 132 h 168"/>
              <a:gd name="T60" fmla="*/ 30 w 168"/>
              <a:gd name="T61" fmla="*/ 102 h 168"/>
              <a:gd name="T62" fmla="*/ 15 w 168"/>
              <a:gd name="T63" fmla="*/ 106 h 168"/>
              <a:gd name="T64" fmla="*/ 12 w 168"/>
              <a:gd name="T65" fmla="*/ 84 h 168"/>
              <a:gd name="T66" fmla="*/ 84 w 168"/>
              <a:gd name="T67" fmla="*/ 12 h 168"/>
              <a:gd name="T68" fmla="*/ 156 w 168"/>
              <a:gd name="T69" fmla="*/ 84 h 168"/>
              <a:gd name="T70" fmla="*/ 153 w 168"/>
              <a:gd name="T71" fmla="*/ 10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8" h="168"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95"/>
                  <a:pt x="2" y="105"/>
                  <a:pt x="6" y="114"/>
                </a:cubicBezTo>
                <a:cubicBezTo>
                  <a:pt x="7" y="117"/>
                  <a:pt x="8" y="119"/>
                  <a:pt x="9" y="121"/>
                </a:cubicBezTo>
                <a:cubicBezTo>
                  <a:pt x="15" y="135"/>
                  <a:pt x="26" y="146"/>
                  <a:pt x="38" y="154"/>
                </a:cubicBezTo>
                <a:cubicBezTo>
                  <a:pt x="40" y="156"/>
                  <a:pt x="42" y="157"/>
                  <a:pt x="44" y="158"/>
                </a:cubicBezTo>
                <a:cubicBezTo>
                  <a:pt x="56" y="164"/>
                  <a:pt x="70" y="168"/>
                  <a:pt x="84" y="168"/>
                </a:cubicBezTo>
                <a:cubicBezTo>
                  <a:pt x="98" y="168"/>
                  <a:pt x="112" y="164"/>
                  <a:pt x="124" y="158"/>
                </a:cubicBezTo>
                <a:cubicBezTo>
                  <a:pt x="126" y="157"/>
                  <a:pt x="128" y="156"/>
                  <a:pt x="130" y="154"/>
                </a:cubicBezTo>
                <a:cubicBezTo>
                  <a:pt x="142" y="146"/>
                  <a:pt x="153" y="135"/>
                  <a:pt x="159" y="121"/>
                </a:cubicBezTo>
                <a:cubicBezTo>
                  <a:pt x="160" y="119"/>
                  <a:pt x="161" y="117"/>
                  <a:pt x="162" y="114"/>
                </a:cubicBezTo>
                <a:cubicBezTo>
                  <a:pt x="166" y="105"/>
                  <a:pt x="168" y="95"/>
                  <a:pt x="168" y="84"/>
                </a:cubicBezTo>
                <a:cubicBezTo>
                  <a:pt x="168" y="38"/>
                  <a:pt x="130" y="0"/>
                  <a:pt x="84" y="0"/>
                </a:cubicBezTo>
                <a:moveTo>
                  <a:pt x="49" y="147"/>
                </a:moveTo>
                <a:cubicBezTo>
                  <a:pt x="35" y="139"/>
                  <a:pt x="24" y="127"/>
                  <a:pt x="18" y="112"/>
                </a:cubicBezTo>
                <a:cubicBezTo>
                  <a:pt x="21" y="109"/>
                  <a:pt x="25" y="108"/>
                  <a:pt x="30" y="108"/>
                </a:cubicBezTo>
                <a:cubicBezTo>
                  <a:pt x="43" y="108"/>
                  <a:pt x="54" y="119"/>
                  <a:pt x="54" y="132"/>
                </a:cubicBezTo>
                <a:cubicBezTo>
                  <a:pt x="54" y="138"/>
                  <a:pt x="52" y="143"/>
                  <a:pt x="49" y="147"/>
                </a:cubicBezTo>
                <a:moveTo>
                  <a:pt x="119" y="147"/>
                </a:moveTo>
                <a:cubicBezTo>
                  <a:pt x="116" y="143"/>
                  <a:pt x="114" y="138"/>
                  <a:pt x="114" y="132"/>
                </a:cubicBezTo>
                <a:cubicBezTo>
                  <a:pt x="114" y="119"/>
                  <a:pt x="125" y="108"/>
                  <a:pt x="138" y="108"/>
                </a:cubicBezTo>
                <a:cubicBezTo>
                  <a:pt x="143" y="108"/>
                  <a:pt x="147" y="109"/>
                  <a:pt x="150" y="112"/>
                </a:cubicBezTo>
                <a:cubicBezTo>
                  <a:pt x="144" y="127"/>
                  <a:pt x="133" y="139"/>
                  <a:pt x="119" y="147"/>
                </a:cubicBezTo>
                <a:moveTo>
                  <a:pt x="153" y="106"/>
                </a:moveTo>
                <a:cubicBezTo>
                  <a:pt x="148" y="103"/>
                  <a:pt x="143" y="102"/>
                  <a:pt x="138" y="102"/>
                </a:cubicBezTo>
                <a:cubicBezTo>
                  <a:pt x="121" y="102"/>
                  <a:pt x="108" y="115"/>
                  <a:pt x="108" y="132"/>
                </a:cubicBezTo>
                <a:cubicBezTo>
                  <a:pt x="108" y="139"/>
                  <a:pt x="110" y="145"/>
                  <a:pt x="114" y="149"/>
                </a:cubicBezTo>
                <a:cubicBezTo>
                  <a:pt x="105" y="154"/>
                  <a:pt x="95" y="156"/>
                  <a:pt x="84" y="156"/>
                </a:cubicBezTo>
                <a:cubicBezTo>
                  <a:pt x="73" y="156"/>
                  <a:pt x="63" y="154"/>
                  <a:pt x="54" y="149"/>
                </a:cubicBezTo>
                <a:cubicBezTo>
                  <a:pt x="58" y="145"/>
                  <a:pt x="60" y="139"/>
                  <a:pt x="60" y="132"/>
                </a:cubicBezTo>
                <a:cubicBezTo>
                  <a:pt x="60" y="115"/>
                  <a:pt x="47" y="102"/>
                  <a:pt x="30" y="102"/>
                </a:cubicBezTo>
                <a:cubicBezTo>
                  <a:pt x="25" y="102"/>
                  <a:pt x="20" y="103"/>
                  <a:pt x="15" y="106"/>
                </a:cubicBezTo>
                <a:cubicBezTo>
                  <a:pt x="13" y="99"/>
                  <a:pt x="12" y="92"/>
                  <a:pt x="12" y="84"/>
                </a:cubicBezTo>
                <a:cubicBezTo>
                  <a:pt x="12" y="44"/>
                  <a:pt x="44" y="12"/>
                  <a:pt x="84" y="12"/>
                </a:cubicBezTo>
                <a:cubicBezTo>
                  <a:pt x="124" y="12"/>
                  <a:pt x="156" y="44"/>
                  <a:pt x="156" y="84"/>
                </a:cubicBezTo>
                <a:cubicBezTo>
                  <a:pt x="156" y="92"/>
                  <a:pt x="155" y="99"/>
                  <a:pt x="153" y="106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2" name="Oval 45"/>
          <p:cNvSpPr>
            <a:spLocks noChangeArrowheads="1"/>
          </p:cNvSpPr>
          <p:nvPr/>
        </p:nvSpPr>
        <p:spPr bwMode="auto">
          <a:xfrm>
            <a:off x="5498604" y="1954168"/>
            <a:ext cx="26987" cy="285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" name="Freeform 46"/>
          <p:cNvSpPr>
            <a:spLocks/>
          </p:cNvSpPr>
          <p:nvPr/>
        </p:nvSpPr>
        <p:spPr bwMode="auto">
          <a:xfrm>
            <a:off x="5558929" y="1970043"/>
            <a:ext cx="30162" cy="30162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3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4"/>
                  <a:pt x="10" y="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4" name="Freeform 47"/>
          <p:cNvSpPr>
            <a:spLocks/>
          </p:cNvSpPr>
          <p:nvPr/>
        </p:nvSpPr>
        <p:spPr bwMode="auto">
          <a:xfrm>
            <a:off x="5604966" y="2012905"/>
            <a:ext cx="30163" cy="33338"/>
          </a:xfrm>
          <a:custGeom>
            <a:avLst/>
            <a:gdLst>
              <a:gd name="T0" fmla="*/ 4 w 14"/>
              <a:gd name="T1" fmla="*/ 2 h 14"/>
              <a:gd name="T2" fmla="*/ 2 w 14"/>
              <a:gd name="T3" fmla="*/ 10 h 14"/>
              <a:gd name="T4" fmla="*/ 10 w 14"/>
              <a:gd name="T5" fmla="*/ 12 h 14"/>
              <a:gd name="T6" fmla="*/ 12 w 14"/>
              <a:gd name="T7" fmla="*/ 4 h 14"/>
              <a:gd name="T8" fmla="*/ 4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4" y="2"/>
                </a:moveTo>
                <a:cubicBezTo>
                  <a:pt x="1" y="3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  <a:cubicBezTo>
                  <a:pt x="10" y="1"/>
                  <a:pt x="7" y="0"/>
                  <a:pt x="4" y="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5" name="Oval 48"/>
          <p:cNvSpPr>
            <a:spLocks noChangeArrowheads="1"/>
          </p:cNvSpPr>
          <p:nvPr/>
        </p:nvSpPr>
        <p:spPr bwMode="auto">
          <a:xfrm>
            <a:off x="5622429" y="2077993"/>
            <a:ext cx="25400" cy="285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6" name="Freeform 49"/>
          <p:cNvSpPr>
            <a:spLocks/>
          </p:cNvSpPr>
          <p:nvPr/>
        </p:nvSpPr>
        <p:spPr bwMode="auto">
          <a:xfrm>
            <a:off x="5435104" y="1970043"/>
            <a:ext cx="30162" cy="30162"/>
          </a:xfrm>
          <a:custGeom>
            <a:avLst/>
            <a:gdLst>
              <a:gd name="T0" fmla="*/ 12 w 14"/>
              <a:gd name="T1" fmla="*/ 4 h 14"/>
              <a:gd name="T2" fmla="*/ 4 w 14"/>
              <a:gd name="T3" fmla="*/ 2 h 14"/>
              <a:gd name="T4" fmla="*/ 2 w 14"/>
              <a:gd name="T5" fmla="*/ 10 h 14"/>
              <a:gd name="T6" fmla="*/ 10 w 14"/>
              <a:gd name="T7" fmla="*/ 12 h 14"/>
              <a:gd name="T8" fmla="*/ 12 w 14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2" y="4"/>
                </a:moveTo>
                <a:cubicBezTo>
                  <a:pt x="11" y="1"/>
                  <a:pt x="7" y="0"/>
                  <a:pt x="4" y="2"/>
                </a:cubicBezTo>
                <a:cubicBezTo>
                  <a:pt x="1" y="4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7" name="Freeform 50"/>
          <p:cNvSpPr>
            <a:spLocks/>
          </p:cNvSpPr>
          <p:nvPr/>
        </p:nvSpPr>
        <p:spPr bwMode="auto">
          <a:xfrm>
            <a:off x="5389066" y="2012905"/>
            <a:ext cx="33338" cy="33338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4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3"/>
                  <a:pt x="10" y="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5376366" y="2077993"/>
            <a:ext cx="28575" cy="285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9" name="Freeform 52"/>
          <p:cNvSpPr>
            <a:spLocks/>
          </p:cNvSpPr>
          <p:nvPr/>
        </p:nvSpPr>
        <p:spPr bwMode="auto">
          <a:xfrm>
            <a:off x="5460504" y="2025605"/>
            <a:ext cx="79375" cy="106363"/>
          </a:xfrm>
          <a:custGeom>
            <a:avLst/>
            <a:gdLst>
              <a:gd name="T0" fmla="*/ 24 w 35"/>
              <a:gd name="T1" fmla="*/ 23 h 47"/>
              <a:gd name="T2" fmla="*/ 0 w 35"/>
              <a:gd name="T3" fmla="*/ 0 h 47"/>
              <a:gd name="T4" fmla="*/ 12 w 35"/>
              <a:gd name="T5" fmla="*/ 31 h 47"/>
              <a:gd name="T6" fmla="*/ 11 w 35"/>
              <a:gd name="T7" fmla="*/ 35 h 47"/>
              <a:gd name="T8" fmla="*/ 23 w 35"/>
              <a:gd name="T9" fmla="*/ 47 h 47"/>
              <a:gd name="T10" fmla="*/ 29 w 35"/>
              <a:gd name="T11" fmla="*/ 45 h 47"/>
              <a:gd name="T12" fmla="*/ 30 w 35"/>
              <a:gd name="T13" fmla="*/ 45 h 47"/>
              <a:gd name="T14" fmla="*/ 30 w 35"/>
              <a:gd name="T15" fmla="*/ 45 h 47"/>
              <a:gd name="T16" fmla="*/ 35 w 35"/>
              <a:gd name="T17" fmla="*/ 35 h 47"/>
              <a:gd name="T18" fmla="*/ 24 w 35"/>
              <a:gd name="T1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47">
                <a:moveTo>
                  <a:pt x="24" y="23"/>
                </a:moveTo>
                <a:cubicBezTo>
                  <a:pt x="14" y="11"/>
                  <a:pt x="0" y="0"/>
                  <a:pt x="0" y="0"/>
                </a:cubicBezTo>
                <a:cubicBezTo>
                  <a:pt x="0" y="0"/>
                  <a:pt x="5" y="18"/>
                  <a:pt x="12" y="31"/>
                </a:cubicBezTo>
                <a:cubicBezTo>
                  <a:pt x="11" y="33"/>
                  <a:pt x="11" y="34"/>
                  <a:pt x="11" y="35"/>
                </a:cubicBezTo>
                <a:cubicBezTo>
                  <a:pt x="11" y="42"/>
                  <a:pt x="16" y="47"/>
                  <a:pt x="23" y="47"/>
                </a:cubicBezTo>
                <a:cubicBezTo>
                  <a:pt x="25" y="47"/>
                  <a:pt x="27" y="46"/>
                  <a:pt x="29" y="45"/>
                </a:cubicBezTo>
                <a:cubicBezTo>
                  <a:pt x="29" y="45"/>
                  <a:pt x="30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3" y="43"/>
                  <a:pt x="35" y="39"/>
                  <a:pt x="35" y="35"/>
                </a:cubicBezTo>
                <a:cubicBezTo>
                  <a:pt x="35" y="29"/>
                  <a:pt x="30" y="24"/>
                  <a:pt x="24" y="23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0" name="Freeform 53"/>
          <p:cNvSpPr>
            <a:spLocks noEditPoints="1"/>
          </p:cNvSpPr>
          <p:nvPr/>
        </p:nvSpPr>
        <p:spPr bwMode="auto">
          <a:xfrm>
            <a:off x="5962154" y="1884318"/>
            <a:ext cx="412750" cy="414337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1 h 182"/>
              <a:gd name="T4" fmla="*/ 91 w 182"/>
              <a:gd name="T5" fmla="*/ 182 h 182"/>
              <a:gd name="T6" fmla="*/ 182 w 182"/>
              <a:gd name="T7" fmla="*/ 91 h 182"/>
              <a:gd name="T8" fmla="*/ 91 w 182"/>
              <a:gd name="T9" fmla="*/ 0 h 182"/>
              <a:gd name="T10" fmla="*/ 91 w 182"/>
              <a:gd name="T11" fmla="*/ 161 h 182"/>
              <a:gd name="T12" fmla="*/ 21 w 182"/>
              <a:gd name="T13" fmla="*/ 91 h 182"/>
              <a:gd name="T14" fmla="*/ 91 w 182"/>
              <a:gd name="T15" fmla="*/ 21 h 182"/>
              <a:gd name="T16" fmla="*/ 161 w 182"/>
              <a:gd name="T17" fmla="*/ 91 h 182"/>
              <a:gd name="T18" fmla="*/ 91 w 182"/>
              <a:gd name="T19" fmla="*/ 16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1" y="0"/>
                  <a:pt x="0" y="41"/>
                  <a:pt x="0" y="91"/>
                </a:cubicBezTo>
                <a:cubicBezTo>
                  <a:pt x="0" y="141"/>
                  <a:pt x="41" y="182"/>
                  <a:pt x="91" y="182"/>
                </a:cubicBezTo>
                <a:cubicBezTo>
                  <a:pt x="141" y="182"/>
                  <a:pt x="182" y="141"/>
                  <a:pt x="182" y="91"/>
                </a:cubicBezTo>
                <a:cubicBezTo>
                  <a:pt x="182" y="41"/>
                  <a:pt x="141" y="0"/>
                  <a:pt x="91" y="0"/>
                </a:cubicBezTo>
                <a:moveTo>
                  <a:pt x="91" y="161"/>
                </a:moveTo>
                <a:cubicBezTo>
                  <a:pt x="52" y="161"/>
                  <a:pt x="21" y="130"/>
                  <a:pt x="21" y="91"/>
                </a:cubicBezTo>
                <a:cubicBezTo>
                  <a:pt x="21" y="52"/>
                  <a:pt x="52" y="21"/>
                  <a:pt x="91" y="21"/>
                </a:cubicBezTo>
                <a:cubicBezTo>
                  <a:pt x="130" y="21"/>
                  <a:pt x="161" y="52"/>
                  <a:pt x="161" y="91"/>
                </a:cubicBezTo>
                <a:cubicBezTo>
                  <a:pt x="161" y="130"/>
                  <a:pt x="130" y="161"/>
                  <a:pt x="91" y="161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1" name="Freeform 54"/>
          <p:cNvSpPr>
            <a:spLocks noEditPoints="1"/>
          </p:cNvSpPr>
          <p:nvPr/>
        </p:nvSpPr>
        <p:spPr bwMode="auto">
          <a:xfrm>
            <a:off x="6078041" y="2000205"/>
            <a:ext cx="182563" cy="182563"/>
          </a:xfrm>
          <a:custGeom>
            <a:avLst/>
            <a:gdLst>
              <a:gd name="T0" fmla="*/ 0 w 71"/>
              <a:gd name="T1" fmla="*/ 71 h 71"/>
              <a:gd name="T2" fmla="*/ 48 w 71"/>
              <a:gd name="T3" fmla="*/ 49 h 71"/>
              <a:gd name="T4" fmla="*/ 71 w 71"/>
              <a:gd name="T5" fmla="*/ 0 h 71"/>
              <a:gd name="T6" fmla="*/ 22 w 71"/>
              <a:gd name="T7" fmla="*/ 22 h 71"/>
              <a:gd name="T8" fmla="*/ 0 w 71"/>
              <a:gd name="T9" fmla="*/ 71 h 71"/>
              <a:gd name="T10" fmla="*/ 44 w 71"/>
              <a:gd name="T11" fmla="*/ 44 h 71"/>
              <a:gd name="T12" fmla="*/ 9 w 71"/>
              <a:gd name="T13" fmla="*/ 62 h 71"/>
              <a:gd name="T14" fmla="*/ 26 w 71"/>
              <a:gd name="T15" fmla="*/ 27 h 71"/>
              <a:gd name="T16" fmla="*/ 44 w 71"/>
              <a:gd name="T17" fmla="*/ 4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" h="71">
                <a:moveTo>
                  <a:pt x="0" y="71"/>
                </a:moveTo>
                <a:lnTo>
                  <a:pt x="48" y="49"/>
                </a:lnTo>
                <a:lnTo>
                  <a:pt x="71" y="0"/>
                </a:lnTo>
                <a:lnTo>
                  <a:pt x="22" y="22"/>
                </a:lnTo>
                <a:lnTo>
                  <a:pt x="0" y="71"/>
                </a:lnTo>
                <a:close/>
                <a:moveTo>
                  <a:pt x="44" y="44"/>
                </a:moveTo>
                <a:lnTo>
                  <a:pt x="9" y="62"/>
                </a:lnTo>
                <a:lnTo>
                  <a:pt x="26" y="27"/>
                </a:lnTo>
                <a:lnTo>
                  <a:pt x="44" y="4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2" name="Freeform 55"/>
          <p:cNvSpPr>
            <a:spLocks noEditPoints="1"/>
          </p:cNvSpPr>
          <p:nvPr/>
        </p:nvSpPr>
        <p:spPr bwMode="auto">
          <a:xfrm>
            <a:off x="6641604" y="1936705"/>
            <a:ext cx="327025" cy="328613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79 w 144"/>
              <a:gd name="T11" fmla="*/ 129 h 144"/>
              <a:gd name="T12" fmla="*/ 79 w 144"/>
              <a:gd name="T13" fmla="*/ 108 h 144"/>
              <a:gd name="T14" fmla="*/ 65 w 144"/>
              <a:gd name="T15" fmla="*/ 108 h 144"/>
              <a:gd name="T16" fmla="*/ 65 w 144"/>
              <a:gd name="T17" fmla="*/ 129 h 144"/>
              <a:gd name="T18" fmla="*/ 15 w 144"/>
              <a:gd name="T19" fmla="*/ 79 h 144"/>
              <a:gd name="T20" fmla="*/ 36 w 144"/>
              <a:gd name="T21" fmla="*/ 79 h 144"/>
              <a:gd name="T22" fmla="*/ 36 w 144"/>
              <a:gd name="T23" fmla="*/ 65 h 144"/>
              <a:gd name="T24" fmla="*/ 15 w 144"/>
              <a:gd name="T25" fmla="*/ 65 h 144"/>
              <a:gd name="T26" fmla="*/ 65 w 144"/>
              <a:gd name="T27" fmla="*/ 15 h 144"/>
              <a:gd name="T28" fmla="*/ 65 w 144"/>
              <a:gd name="T29" fmla="*/ 36 h 144"/>
              <a:gd name="T30" fmla="*/ 79 w 144"/>
              <a:gd name="T31" fmla="*/ 36 h 144"/>
              <a:gd name="T32" fmla="*/ 79 w 144"/>
              <a:gd name="T33" fmla="*/ 15 h 144"/>
              <a:gd name="T34" fmla="*/ 129 w 144"/>
              <a:gd name="T35" fmla="*/ 65 h 144"/>
              <a:gd name="T36" fmla="*/ 108 w 144"/>
              <a:gd name="T37" fmla="*/ 65 h 144"/>
              <a:gd name="T38" fmla="*/ 108 w 144"/>
              <a:gd name="T39" fmla="*/ 79 h 144"/>
              <a:gd name="T40" fmla="*/ 129 w 144"/>
              <a:gd name="T41" fmla="*/ 79 h 144"/>
              <a:gd name="T42" fmla="*/ 79 w 144"/>
              <a:gd name="T43" fmla="*/ 12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moveTo>
                  <a:pt x="79" y="129"/>
                </a:moveTo>
                <a:cubicBezTo>
                  <a:pt x="79" y="108"/>
                  <a:pt x="79" y="108"/>
                  <a:pt x="79" y="108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5" y="129"/>
                  <a:pt x="65" y="129"/>
                  <a:pt x="65" y="129"/>
                </a:cubicBezTo>
                <a:cubicBezTo>
                  <a:pt x="39" y="126"/>
                  <a:pt x="18" y="105"/>
                  <a:pt x="15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65"/>
                  <a:pt x="36" y="65"/>
                  <a:pt x="36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8" y="39"/>
                  <a:pt x="39" y="18"/>
                  <a:pt x="65" y="15"/>
                </a:cubicBezTo>
                <a:cubicBezTo>
                  <a:pt x="65" y="36"/>
                  <a:pt x="65" y="36"/>
                  <a:pt x="65" y="36"/>
                </a:cubicBezTo>
                <a:cubicBezTo>
                  <a:pt x="79" y="36"/>
                  <a:pt x="79" y="36"/>
                  <a:pt x="79" y="36"/>
                </a:cubicBezTo>
                <a:cubicBezTo>
                  <a:pt x="79" y="15"/>
                  <a:pt x="79" y="15"/>
                  <a:pt x="79" y="15"/>
                </a:cubicBezTo>
                <a:cubicBezTo>
                  <a:pt x="105" y="18"/>
                  <a:pt x="126" y="39"/>
                  <a:pt x="129" y="65"/>
                </a:cubicBezTo>
                <a:cubicBezTo>
                  <a:pt x="108" y="65"/>
                  <a:pt x="108" y="65"/>
                  <a:pt x="108" y="65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29" y="79"/>
                  <a:pt x="129" y="79"/>
                  <a:pt x="129" y="79"/>
                </a:cubicBezTo>
                <a:cubicBezTo>
                  <a:pt x="126" y="105"/>
                  <a:pt x="105" y="126"/>
                  <a:pt x="79" y="129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3" name="Freeform 56"/>
          <p:cNvSpPr>
            <a:spLocks/>
          </p:cNvSpPr>
          <p:nvPr/>
        </p:nvSpPr>
        <p:spPr bwMode="auto">
          <a:xfrm>
            <a:off x="7402016" y="2025605"/>
            <a:ext cx="61913" cy="147638"/>
          </a:xfrm>
          <a:custGeom>
            <a:avLst/>
            <a:gdLst>
              <a:gd name="T0" fmla="*/ 21 w 28"/>
              <a:gd name="T1" fmla="*/ 31 h 65"/>
              <a:gd name="T2" fmla="*/ 21 w 28"/>
              <a:gd name="T3" fmla="*/ 0 h 65"/>
              <a:gd name="T4" fmla="*/ 7 w 28"/>
              <a:gd name="T5" fmla="*/ 0 h 65"/>
              <a:gd name="T6" fmla="*/ 7 w 28"/>
              <a:gd name="T7" fmla="*/ 31 h 65"/>
              <a:gd name="T8" fmla="*/ 0 w 28"/>
              <a:gd name="T9" fmla="*/ 43 h 65"/>
              <a:gd name="T10" fmla="*/ 7 w 28"/>
              <a:gd name="T11" fmla="*/ 56 h 65"/>
              <a:gd name="T12" fmla="*/ 7 w 28"/>
              <a:gd name="T13" fmla="*/ 65 h 65"/>
              <a:gd name="T14" fmla="*/ 21 w 28"/>
              <a:gd name="T15" fmla="*/ 65 h 65"/>
              <a:gd name="T16" fmla="*/ 21 w 28"/>
              <a:gd name="T17" fmla="*/ 56 h 65"/>
              <a:gd name="T18" fmla="*/ 28 w 28"/>
              <a:gd name="T19" fmla="*/ 43 h 65"/>
              <a:gd name="T20" fmla="*/ 21 w 28"/>
              <a:gd name="T21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65">
                <a:moveTo>
                  <a:pt x="21" y="31"/>
                </a:moveTo>
                <a:cubicBezTo>
                  <a:pt x="21" y="0"/>
                  <a:pt x="21" y="0"/>
                  <a:pt x="21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31"/>
                  <a:pt x="7" y="31"/>
                  <a:pt x="7" y="31"/>
                </a:cubicBezTo>
                <a:cubicBezTo>
                  <a:pt x="3" y="33"/>
                  <a:pt x="0" y="38"/>
                  <a:pt x="0" y="43"/>
                </a:cubicBezTo>
                <a:cubicBezTo>
                  <a:pt x="0" y="49"/>
                  <a:pt x="3" y="53"/>
                  <a:pt x="7" y="56"/>
                </a:cubicBezTo>
                <a:cubicBezTo>
                  <a:pt x="7" y="65"/>
                  <a:pt x="7" y="65"/>
                  <a:pt x="7" y="6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56"/>
                  <a:pt x="21" y="56"/>
                  <a:pt x="21" y="56"/>
                </a:cubicBezTo>
                <a:cubicBezTo>
                  <a:pt x="25" y="53"/>
                  <a:pt x="28" y="49"/>
                  <a:pt x="28" y="43"/>
                </a:cubicBezTo>
                <a:cubicBezTo>
                  <a:pt x="28" y="38"/>
                  <a:pt x="25" y="33"/>
                  <a:pt x="21" y="31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4" name="Freeform 57"/>
          <p:cNvSpPr>
            <a:spLocks noEditPoints="1"/>
          </p:cNvSpPr>
          <p:nvPr/>
        </p:nvSpPr>
        <p:spPr bwMode="auto">
          <a:xfrm>
            <a:off x="7254379" y="1876380"/>
            <a:ext cx="358775" cy="430213"/>
          </a:xfrm>
          <a:custGeom>
            <a:avLst/>
            <a:gdLst>
              <a:gd name="T0" fmla="*/ 142 w 158"/>
              <a:gd name="T1" fmla="*/ 61 h 188"/>
              <a:gd name="T2" fmla="*/ 158 w 158"/>
              <a:gd name="T3" fmla="*/ 45 h 188"/>
              <a:gd name="T4" fmla="*/ 143 w 158"/>
              <a:gd name="T5" fmla="*/ 30 h 188"/>
              <a:gd name="T6" fmla="*/ 127 w 158"/>
              <a:gd name="T7" fmla="*/ 45 h 188"/>
              <a:gd name="T8" fmla="*/ 86 w 158"/>
              <a:gd name="T9" fmla="*/ 30 h 188"/>
              <a:gd name="T10" fmla="*/ 86 w 158"/>
              <a:gd name="T11" fmla="*/ 15 h 188"/>
              <a:gd name="T12" fmla="*/ 93 w 158"/>
              <a:gd name="T13" fmla="*/ 15 h 188"/>
              <a:gd name="T14" fmla="*/ 93 w 158"/>
              <a:gd name="T15" fmla="*/ 0 h 188"/>
              <a:gd name="T16" fmla="*/ 65 w 158"/>
              <a:gd name="T17" fmla="*/ 0 h 188"/>
              <a:gd name="T18" fmla="*/ 65 w 158"/>
              <a:gd name="T19" fmla="*/ 15 h 188"/>
              <a:gd name="T20" fmla="*/ 72 w 158"/>
              <a:gd name="T21" fmla="*/ 15 h 188"/>
              <a:gd name="T22" fmla="*/ 72 w 158"/>
              <a:gd name="T23" fmla="*/ 30 h 188"/>
              <a:gd name="T24" fmla="*/ 0 w 158"/>
              <a:gd name="T25" fmla="*/ 108 h 188"/>
              <a:gd name="T26" fmla="*/ 79 w 158"/>
              <a:gd name="T27" fmla="*/ 188 h 188"/>
              <a:gd name="T28" fmla="*/ 158 w 158"/>
              <a:gd name="T29" fmla="*/ 108 h 188"/>
              <a:gd name="T30" fmla="*/ 142 w 158"/>
              <a:gd name="T31" fmla="*/ 61 h 188"/>
              <a:gd name="T32" fmla="*/ 79 w 158"/>
              <a:gd name="T33" fmla="*/ 173 h 188"/>
              <a:gd name="T34" fmla="*/ 14 w 158"/>
              <a:gd name="T35" fmla="*/ 108 h 188"/>
              <a:gd name="T36" fmla="*/ 79 w 158"/>
              <a:gd name="T37" fmla="*/ 44 h 188"/>
              <a:gd name="T38" fmla="*/ 144 w 158"/>
              <a:gd name="T39" fmla="*/ 108 h 188"/>
              <a:gd name="T40" fmla="*/ 79 w 158"/>
              <a:gd name="T41" fmla="*/ 17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8" h="188">
                <a:moveTo>
                  <a:pt x="142" y="61"/>
                </a:moveTo>
                <a:cubicBezTo>
                  <a:pt x="158" y="45"/>
                  <a:pt x="158" y="45"/>
                  <a:pt x="158" y="45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15" y="37"/>
                  <a:pt x="101" y="31"/>
                  <a:pt x="86" y="30"/>
                </a:cubicBezTo>
                <a:cubicBezTo>
                  <a:pt x="86" y="15"/>
                  <a:pt x="86" y="15"/>
                  <a:pt x="86" y="15"/>
                </a:cubicBezTo>
                <a:cubicBezTo>
                  <a:pt x="93" y="15"/>
                  <a:pt x="93" y="15"/>
                  <a:pt x="93" y="15"/>
                </a:cubicBezTo>
                <a:cubicBezTo>
                  <a:pt x="93" y="0"/>
                  <a:pt x="93" y="0"/>
                  <a:pt x="93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15"/>
                  <a:pt x="65" y="15"/>
                  <a:pt x="65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30"/>
                  <a:pt x="72" y="30"/>
                  <a:pt x="72" y="30"/>
                </a:cubicBezTo>
                <a:cubicBezTo>
                  <a:pt x="31" y="33"/>
                  <a:pt x="0" y="67"/>
                  <a:pt x="0" y="108"/>
                </a:cubicBezTo>
                <a:cubicBezTo>
                  <a:pt x="0" y="152"/>
                  <a:pt x="35" y="188"/>
                  <a:pt x="79" y="188"/>
                </a:cubicBezTo>
                <a:cubicBezTo>
                  <a:pt x="123" y="188"/>
                  <a:pt x="158" y="152"/>
                  <a:pt x="158" y="108"/>
                </a:cubicBezTo>
                <a:cubicBezTo>
                  <a:pt x="158" y="90"/>
                  <a:pt x="152" y="74"/>
                  <a:pt x="142" y="61"/>
                </a:cubicBezTo>
                <a:moveTo>
                  <a:pt x="79" y="173"/>
                </a:moveTo>
                <a:cubicBezTo>
                  <a:pt x="43" y="173"/>
                  <a:pt x="14" y="144"/>
                  <a:pt x="14" y="108"/>
                </a:cubicBezTo>
                <a:cubicBezTo>
                  <a:pt x="14" y="73"/>
                  <a:pt x="43" y="44"/>
                  <a:pt x="79" y="44"/>
                </a:cubicBezTo>
                <a:cubicBezTo>
                  <a:pt x="115" y="44"/>
                  <a:pt x="144" y="73"/>
                  <a:pt x="144" y="108"/>
                </a:cubicBezTo>
                <a:cubicBezTo>
                  <a:pt x="144" y="144"/>
                  <a:pt x="115" y="173"/>
                  <a:pt x="79" y="173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5" name="Freeform 58"/>
          <p:cNvSpPr>
            <a:spLocks/>
          </p:cNvSpPr>
          <p:nvPr/>
        </p:nvSpPr>
        <p:spPr bwMode="auto">
          <a:xfrm>
            <a:off x="948829" y="2519318"/>
            <a:ext cx="134937" cy="206375"/>
          </a:xfrm>
          <a:custGeom>
            <a:avLst/>
            <a:gdLst>
              <a:gd name="T0" fmla="*/ 37 w 53"/>
              <a:gd name="T1" fmla="*/ 48 h 80"/>
              <a:gd name="T2" fmla="*/ 37 w 53"/>
              <a:gd name="T3" fmla="*/ 0 h 80"/>
              <a:gd name="T4" fmla="*/ 16 w 53"/>
              <a:gd name="T5" fmla="*/ 0 h 80"/>
              <a:gd name="T6" fmla="*/ 16 w 53"/>
              <a:gd name="T7" fmla="*/ 48 h 80"/>
              <a:gd name="T8" fmla="*/ 0 w 53"/>
              <a:gd name="T9" fmla="*/ 48 h 80"/>
              <a:gd name="T10" fmla="*/ 27 w 53"/>
              <a:gd name="T11" fmla="*/ 80 h 80"/>
              <a:gd name="T12" fmla="*/ 53 w 53"/>
              <a:gd name="T13" fmla="*/ 48 h 80"/>
              <a:gd name="T14" fmla="*/ 37 w 53"/>
              <a:gd name="T15" fmla="*/ 4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80">
                <a:moveTo>
                  <a:pt x="37" y="48"/>
                </a:moveTo>
                <a:lnTo>
                  <a:pt x="37" y="0"/>
                </a:lnTo>
                <a:lnTo>
                  <a:pt x="16" y="0"/>
                </a:lnTo>
                <a:lnTo>
                  <a:pt x="16" y="48"/>
                </a:lnTo>
                <a:lnTo>
                  <a:pt x="0" y="48"/>
                </a:lnTo>
                <a:lnTo>
                  <a:pt x="27" y="80"/>
                </a:lnTo>
                <a:lnTo>
                  <a:pt x="53" y="48"/>
                </a:lnTo>
                <a:lnTo>
                  <a:pt x="37" y="4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6" name="Freeform 59"/>
          <p:cNvSpPr>
            <a:spLocks/>
          </p:cNvSpPr>
          <p:nvPr/>
        </p:nvSpPr>
        <p:spPr bwMode="auto">
          <a:xfrm>
            <a:off x="853579" y="2547893"/>
            <a:ext cx="325437" cy="300037"/>
          </a:xfrm>
          <a:custGeom>
            <a:avLst/>
            <a:gdLst>
              <a:gd name="T0" fmla="*/ 99 w 127"/>
              <a:gd name="T1" fmla="*/ 0 h 117"/>
              <a:gd name="T2" fmla="*/ 85 w 127"/>
              <a:gd name="T3" fmla="*/ 0 h 117"/>
              <a:gd name="T4" fmla="*/ 85 w 127"/>
              <a:gd name="T5" fmla="*/ 10 h 117"/>
              <a:gd name="T6" fmla="*/ 92 w 127"/>
              <a:gd name="T7" fmla="*/ 10 h 117"/>
              <a:gd name="T8" fmla="*/ 116 w 127"/>
              <a:gd name="T9" fmla="*/ 63 h 117"/>
              <a:gd name="T10" fmla="*/ 88 w 127"/>
              <a:gd name="T11" fmla="*/ 63 h 117"/>
              <a:gd name="T12" fmla="*/ 77 w 127"/>
              <a:gd name="T13" fmla="*/ 79 h 117"/>
              <a:gd name="T14" fmla="*/ 50 w 127"/>
              <a:gd name="T15" fmla="*/ 79 h 117"/>
              <a:gd name="T16" fmla="*/ 40 w 127"/>
              <a:gd name="T17" fmla="*/ 63 h 117"/>
              <a:gd name="T18" fmla="*/ 12 w 127"/>
              <a:gd name="T19" fmla="*/ 63 h 117"/>
              <a:gd name="T20" fmla="*/ 35 w 127"/>
              <a:gd name="T21" fmla="*/ 10 h 117"/>
              <a:gd name="T22" fmla="*/ 43 w 127"/>
              <a:gd name="T23" fmla="*/ 10 h 117"/>
              <a:gd name="T24" fmla="*/ 43 w 127"/>
              <a:gd name="T25" fmla="*/ 0 h 117"/>
              <a:gd name="T26" fmla="*/ 28 w 127"/>
              <a:gd name="T27" fmla="*/ 0 h 117"/>
              <a:gd name="T28" fmla="*/ 0 w 127"/>
              <a:gd name="T29" fmla="*/ 63 h 117"/>
              <a:gd name="T30" fmla="*/ 0 w 127"/>
              <a:gd name="T31" fmla="*/ 117 h 117"/>
              <a:gd name="T32" fmla="*/ 127 w 127"/>
              <a:gd name="T33" fmla="*/ 117 h 117"/>
              <a:gd name="T34" fmla="*/ 127 w 127"/>
              <a:gd name="T35" fmla="*/ 63 h 117"/>
              <a:gd name="T36" fmla="*/ 99 w 127"/>
              <a:gd name="T3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7" h="117">
                <a:moveTo>
                  <a:pt x="99" y="0"/>
                </a:moveTo>
                <a:lnTo>
                  <a:pt x="85" y="0"/>
                </a:lnTo>
                <a:lnTo>
                  <a:pt x="85" y="10"/>
                </a:lnTo>
                <a:lnTo>
                  <a:pt x="92" y="10"/>
                </a:lnTo>
                <a:lnTo>
                  <a:pt x="116" y="63"/>
                </a:lnTo>
                <a:lnTo>
                  <a:pt x="88" y="63"/>
                </a:lnTo>
                <a:lnTo>
                  <a:pt x="77" y="79"/>
                </a:lnTo>
                <a:lnTo>
                  <a:pt x="50" y="79"/>
                </a:lnTo>
                <a:lnTo>
                  <a:pt x="40" y="63"/>
                </a:lnTo>
                <a:lnTo>
                  <a:pt x="12" y="63"/>
                </a:lnTo>
                <a:lnTo>
                  <a:pt x="35" y="10"/>
                </a:lnTo>
                <a:lnTo>
                  <a:pt x="43" y="10"/>
                </a:lnTo>
                <a:lnTo>
                  <a:pt x="43" y="0"/>
                </a:lnTo>
                <a:lnTo>
                  <a:pt x="28" y="0"/>
                </a:lnTo>
                <a:lnTo>
                  <a:pt x="0" y="63"/>
                </a:lnTo>
                <a:lnTo>
                  <a:pt x="0" y="117"/>
                </a:lnTo>
                <a:lnTo>
                  <a:pt x="127" y="117"/>
                </a:lnTo>
                <a:lnTo>
                  <a:pt x="127" y="63"/>
                </a:lnTo>
                <a:lnTo>
                  <a:pt x="99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7" name="Freeform 60"/>
          <p:cNvSpPr>
            <a:spLocks/>
          </p:cNvSpPr>
          <p:nvPr/>
        </p:nvSpPr>
        <p:spPr bwMode="auto">
          <a:xfrm>
            <a:off x="1547316" y="2584405"/>
            <a:ext cx="304800" cy="125413"/>
          </a:xfrm>
          <a:custGeom>
            <a:avLst/>
            <a:gdLst>
              <a:gd name="T0" fmla="*/ 67 w 134"/>
              <a:gd name="T1" fmla="*/ 56 h 56"/>
              <a:gd name="T2" fmla="*/ 134 w 134"/>
              <a:gd name="T3" fmla="*/ 0 h 56"/>
              <a:gd name="T4" fmla="*/ 133 w 134"/>
              <a:gd name="T5" fmla="*/ 0 h 56"/>
              <a:gd name="T6" fmla="*/ 1 w 134"/>
              <a:gd name="T7" fmla="*/ 0 h 56"/>
              <a:gd name="T8" fmla="*/ 0 w 134"/>
              <a:gd name="T9" fmla="*/ 0 h 56"/>
              <a:gd name="T10" fmla="*/ 67 w 134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4" h="56">
                <a:moveTo>
                  <a:pt x="67" y="56"/>
                </a:move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3" y="0"/>
                  <a:pt x="133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lnTo>
                  <a:pt x="67" y="5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8" name="Freeform 61"/>
          <p:cNvSpPr>
            <a:spLocks/>
          </p:cNvSpPr>
          <p:nvPr/>
        </p:nvSpPr>
        <p:spPr bwMode="auto">
          <a:xfrm>
            <a:off x="1755279" y="2590755"/>
            <a:ext cx="107950" cy="198438"/>
          </a:xfrm>
          <a:custGeom>
            <a:avLst/>
            <a:gdLst>
              <a:gd name="T0" fmla="*/ 48 w 48"/>
              <a:gd name="T1" fmla="*/ 2 h 87"/>
              <a:gd name="T2" fmla="*/ 48 w 48"/>
              <a:gd name="T3" fmla="*/ 0 h 87"/>
              <a:gd name="T4" fmla="*/ 0 w 48"/>
              <a:gd name="T5" fmla="*/ 40 h 87"/>
              <a:gd name="T6" fmla="*/ 48 w 48"/>
              <a:gd name="T7" fmla="*/ 87 h 87"/>
              <a:gd name="T8" fmla="*/ 48 w 48"/>
              <a:gd name="T9" fmla="*/ 86 h 87"/>
              <a:gd name="T10" fmla="*/ 48 w 48"/>
              <a:gd name="T11" fmla="*/ 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87">
                <a:moveTo>
                  <a:pt x="48" y="2"/>
                </a:moveTo>
                <a:cubicBezTo>
                  <a:pt x="48" y="1"/>
                  <a:pt x="48" y="1"/>
                  <a:pt x="48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48" y="87"/>
                  <a:pt x="48" y="87"/>
                  <a:pt x="48" y="87"/>
                </a:cubicBezTo>
                <a:cubicBezTo>
                  <a:pt x="48" y="87"/>
                  <a:pt x="48" y="87"/>
                  <a:pt x="48" y="86"/>
                </a:cubicBezTo>
                <a:lnTo>
                  <a:pt x="48" y="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9" name="Freeform 62"/>
          <p:cNvSpPr>
            <a:spLocks/>
          </p:cNvSpPr>
          <p:nvPr/>
        </p:nvSpPr>
        <p:spPr bwMode="auto">
          <a:xfrm>
            <a:off x="1536204" y="2590755"/>
            <a:ext cx="107950" cy="198438"/>
          </a:xfrm>
          <a:custGeom>
            <a:avLst/>
            <a:gdLst>
              <a:gd name="T0" fmla="*/ 0 w 48"/>
              <a:gd name="T1" fmla="*/ 0 h 87"/>
              <a:gd name="T2" fmla="*/ 0 w 48"/>
              <a:gd name="T3" fmla="*/ 2 h 87"/>
              <a:gd name="T4" fmla="*/ 0 w 48"/>
              <a:gd name="T5" fmla="*/ 86 h 87"/>
              <a:gd name="T6" fmla="*/ 0 w 48"/>
              <a:gd name="T7" fmla="*/ 87 h 87"/>
              <a:gd name="T8" fmla="*/ 48 w 48"/>
              <a:gd name="T9" fmla="*/ 40 h 87"/>
              <a:gd name="T10" fmla="*/ 0 w 48"/>
              <a:gd name="T11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87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87"/>
                  <a:pt x="0" y="87"/>
                  <a:pt x="0" y="87"/>
                </a:cubicBezTo>
                <a:cubicBezTo>
                  <a:pt x="48" y="40"/>
                  <a:pt x="48" y="40"/>
                  <a:pt x="48" y="40"/>
                </a:cubicBez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0" name="Freeform 63"/>
          <p:cNvSpPr>
            <a:spLocks/>
          </p:cNvSpPr>
          <p:nvPr/>
        </p:nvSpPr>
        <p:spPr bwMode="auto">
          <a:xfrm>
            <a:off x="1547316" y="2692355"/>
            <a:ext cx="304800" cy="109538"/>
          </a:xfrm>
          <a:custGeom>
            <a:avLst/>
            <a:gdLst>
              <a:gd name="T0" fmla="*/ 86 w 134"/>
              <a:gd name="T1" fmla="*/ 0 h 48"/>
              <a:gd name="T2" fmla="*/ 69 w 134"/>
              <a:gd name="T3" fmla="*/ 14 h 48"/>
              <a:gd name="T4" fmla="*/ 67 w 134"/>
              <a:gd name="T5" fmla="*/ 15 h 48"/>
              <a:gd name="T6" fmla="*/ 65 w 134"/>
              <a:gd name="T7" fmla="*/ 14 h 48"/>
              <a:gd name="T8" fmla="*/ 48 w 134"/>
              <a:gd name="T9" fmla="*/ 0 h 48"/>
              <a:gd name="T10" fmla="*/ 0 w 134"/>
              <a:gd name="T11" fmla="*/ 48 h 48"/>
              <a:gd name="T12" fmla="*/ 1 w 134"/>
              <a:gd name="T13" fmla="*/ 48 h 48"/>
              <a:gd name="T14" fmla="*/ 133 w 134"/>
              <a:gd name="T15" fmla="*/ 48 h 48"/>
              <a:gd name="T16" fmla="*/ 134 w 134"/>
              <a:gd name="T17" fmla="*/ 48 h 48"/>
              <a:gd name="T18" fmla="*/ 86 w 134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48">
                <a:moveTo>
                  <a:pt x="86" y="0"/>
                </a:moveTo>
                <a:cubicBezTo>
                  <a:pt x="69" y="14"/>
                  <a:pt x="69" y="14"/>
                  <a:pt x="69" y="14"/>
                </a:cubicBezTo>
                <a:cubicBezTo>
                  <a:pt x="68" y="15"/>
                  <a:pt x="68" y="15"/>
                  <a:pt x="67" y="15"/>
                </a:cubicBezTo>
                <a:cubicBezTo>
                  <a:pt x="66" y="15"/>
                  <a:pt x="66" y="15"/>
                  <a:pt x="65" y="14"/>
                </a:cubicBez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1" y="48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34" y="48"/>
                  <a:pt x="134" y="48"/>
                  <a:pt x="134" y="48"/>
                </a:cubicBezTo>
                <a:lnTo>
                  <a:pt x="86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1" name="Freeform 64"/>
          <p:cNvSpPr>
            <a:spLocks noEditPoints="1"/>
          </p:cNvSpPr>
          <p:nvPr/>
        </p:nvSpPr>
        <p:spPr bwMode="auto">
          <a:xfrm>
            <a:off x="2250579" y="2544718"/>
            <a:ext cx="298450" cy="298450"/>
          </a:xfrm>
          <a:custGeom>
            <a:avLst/>
            <a:gdLst>
              <a:gd name="T0" fmla="*/ 123 w 131"/>
              <a:gd name="T1" fmla="*/ 72 h 131"/>
              <a:gd name="T2" fmla="*/ 51 w 131"/>
              <a:gd name="T3" fmla="*/ 0 h 131"/>
              <a:gd name="T4" fmla="*/ 0 w 131"/>
              <a:gd name="T5" fmla="*/ 0 h 131"/>
              <a:gd name="T6" fmla="*/ 0 w 131"/>
              <a:gd name="T7" fmla="*/ 51 h 131"/>
              <a:gd name="T8" fmla="*/ 72 w 131"/>
              <a:gd name="T9" fmla="*/ 123 h 131"/>
              <a:gd name="T10" fmla="*/ 89 w 131"/>
              <a:gd name="T11" fmla="*/ 123 h 131"/>
              <a:gd name="T12" fmla="*/ 123 w 131"/>
              <a:gd name="T13" fmla="*/ 89 h 131"/>
              <a:gd name="T14" fmla="*/ 123 w 131"/>
              <a:gd name="T15" fmla="*/ 72 h 131"/>
              <a:gd name="T16" fmla="*/ 34 w 131"/>
              <a:gd name="T17" fmla="*/ 34 h 131"/>
              <a:gd name="T18" fmla="*/ 17 w 131"/>
              <a:gd name="T19" fmla="*/ 34 h 131"/>
              <a:gd name="T20" fmla="*/ 17 w 131"/>
              <a:gd name="T21" fmla="*/ 17 h 131"/>
              <a:gd name="T22" fmla="*/ 34 w 131"/>
              <a:gd name="T23" fmla="*/ 17 h 131"/>
              <a:gd name="T24" fmla="*/ 34 w 131"/>
              <a:gd name="T25" fmla="*/ 3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1" h="131">
                <a:moveTo>
                  <a:pt x="123" y="72"/>
                </a:moveTo>
                <a:cubicBezTo>
                  <a:pt x="114" y="63"/>
                  <a:pt x="51" y="0"/>
                  <a:pt x="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3"/>
                  <a:pt x="80" y="131"/>
                  <a:pt x="89" y="123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23" y="89"/>
                  <a:pt x="131" y="80"/>
                  <a:pt x="123" y="72"/>
                </a:cubicBezTo>
                <a:moveTo>
                  <a:pt x="34" y="34"/>
                </a:moveTo>
                <a:cubicBezTo>
                  <a:pt x="29" y="38"/>
                  <a:pt x="21" y="38"/>
                  <a:pt x="17" y="34"/>
                </a:cubicBezTo>
                <a:cubicBezTo>
                  <a:pt x="12" y="29"/>
                  <a:pt x="12" y="21"/>
                  <a:pt x="17" y="17"/>
                </a:cubicBezTo>
                <a:cubicBezTo>
                  <a:pt x="21" y="12"/>
                  <a:pt x="29" y="12"/>
                  <a:pt x="34" y="17"/>
                </a:cubicBezTo>
                <a:cubicBezTo>
                  <a:pt x="38" y="21"/>
                  <a:pt x="38" y="29"/>
                  <a:pt x="34" y="3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2" name="Oval 65"/>
          <p:cNvSpPr>
            <a:spLocks noChangeArrowheads="1"/>
          </p:cNvSpPr>
          <p:nvPr/>
        </p:nvSpPr>
        <p:spPr bwMode="auto">
          <a:xfrm>
            <a:off x="2985591" y="2660605"/>
            <a:ext cx="53975" cy="539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3" name="Freeform 66"/>
          <p:cNvSpPr>
            <a:spLocks noEditPoints="1"/>
          </p:cNvSpPr>
          <p:nvPr/>
        </p:nvSpPr>
        <p:spPr bwMode="auto">
          <a:xfrm>
            <a:off x="2850654" y="2578055"/>
            <a:ext cx="325437" cy="219075"/>
          </a:xfrm>
          <a:custGeom>
            <a:avLst/>
            <a:gdLst>
              <a:gd name="T0" fmla="*/ 72 w 144"/>
              <a:gd name="T1" fmla="*/ 0 h 96"/>
              <a:gd name="T2" fmla="*/ 0 w 144"/>
              <a:gd name="T3" fmla="*/ 48 h 96"/>
              <a:gd name="T4" fmla="*/ 72 w 144"/>
              <a:gd name="T5" fmla="*/ 96 h 96"/>
              <a:gd name="T6" fmla="*/ 144 w 144"/>
              <a:gd name="T7" fmla="*/ 48 h 96"/>
              <a:gd name="T8" fmla="*/ 72 w 144"/>
              <a:gd name="T9" fmla="*/ 0 h 96"/>
              <a:gd name="T10" fmla="*/ 72 w 144"/>
              <a:gd name="T11" fmla="*/ 78 h 96"/>
              <a:gd name="T12" fmla="*/ 42 w 144"/>
              <a:gd name="T13" fmla="*/ 48 h 96"/>
              <a:gd name="T14" fmla="*/ 72 w 144"/>
              <a:gd name="T15" fmla="*/ 18 h 96"/>
              <a:gd name="T16" fmla="*/ 102 w 144"/>
              <a:gd name="T17" fmla="*/ 48 h 96"/>
              <a:gd name="T18" fmla="*/ 72 w 144"/>
              <a:gd name="T19" fmla="*/ 7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4" h="96">
                <a:moveTo>
                  <a:pt x="72" y="0"/>
                </a:moveTo>
                <a:cubicBezTo>
                  <a:pt x="32" y="0"/>
                  <a:pt x="0" y="48"/>
                  <a:pt x="0" y="48"/>
                </a:cubicBezTo>
                <a:cubicBezTo>
                  <a:pt x="0" y="48"/>
                  <a:pt x="32" y="96"/>
                  <a:pt x="72" y="96"/>
                </a:cubicBezTo>
                <a:cubicBezTo>
                  <a:pt x="112" y="96"/>
                  <a:pt x="144" y="48"/>
                  <a:pt x="144" y="48"/>
                </a:cubicBezTo>
                <a:cubicBezTo>
                  <a:pt x="144" y="48"/>
                  <a:pt x="112" y="0"/>
                  <a:pt x="72" y="0"/>
                </a:cubicBezTo>
                <a:moveTo>
                  <a:pt x="72" y="78"/>
                </a:moveTo>
                <a:cubicBezTo>
                  <a:pt x="55" y="78"/>
                  <a:pt x="42" y="65"/>
                  <a:pt x="42" y="48"/>
                </a:cubicBezTo>
                <a:cubicBezTo>
                  <a:pt x="42" y="31"/>
                  <a:pt x="55" y="18"/>
                  <a:pt x="72" y="18"/>
                </a:cubicBezTo>
                <a:cubicBezTo>
                  <a:pt x="89" y="18"/>
                  <a:pt x="102" y="31"/>
                  <a:pt x="102" y="48"/>
                </a:cubicBezTo>
                <a:cubicBezTo>
                  <a:pt x="102" y="65"/>
                  <a:pt x="89" y="78"/>
                  <a:pt x="72" y="7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4" name="Oval 67"/>
          <p:cNvSpPr>
            <a:spLocks noChangeArrowheads="1"/>
          </p:cNvSpPr>
          <p:nvPr/>
        </p:nvSpPr>
        <p:spPr bwMode="auto">
          <a:xfrm>
            <a:off x="3560266" y="2651080"/>
            <a:ext cx="53975" cy="55563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5" name="Freeform 68"/>
          <p:cNvSpPr>
            <a:spLocks noEditPoints="1"/>
          </p:cNvSpPr>
          <p:nvPr/>
        </p:nvSpPr>
        <p:spPr bwMode="auto">
          <a:xfrm>
            <a:off x="3477716" y="2571705"/>
            <a:ext cx="219075" cy="217488"/>
          </a:xfrm>
          <a:custGeom>
            <a:avLst/>
            <a:gdLst>
              <a:gd name="T0" fmla="*/ 48 w 96"/>
              <a:gd name="T1" fmla="*/ 18 h 96"/>
              <a:gd name="T2" fmla="*/ 78 w 96"/>
              <a:gd name="T3" fmla="*/ 48 h 96"/>
              <a:gd name="T4" fmla="*/ 48 w 96"/>
              <a:gd name="T5" fmla="*/ 78 h 96"/>
              <a:gd name="T6" fmla="*/ 18 w 96"/>
              <a:gd name="T7" fmla="*/ 48 h 96"/>
              <a:gd name="T8" fmla="*/ 48 w 96"/>
              <a:gd name="T9" fmla="*/ 18 h 96"/>
              <a:gd name="T10" fmla="*/ 48 w 96"/>
              <a:gd name="T11" fmla="*/ 0 h 96"/>
              <a:gd name="T12" fmla="*/ 0 w 96"/>
              <a:gd name="T13" fmla="*/ 48 h 96"/>
              <a:gd name="T14" fmla="*/ 48 w 96"/>
              <a:gd name="T15" fmla="*/ 96 h 96"/>
              <a:gd name="T16" fmla="*/ 96 w 96"/>
              <a:gd name="T17" fmla="*/ 48 h 96"/>
              <a:gd name="T18" fmla="*/ 48 w 96"/>
              <a:gd name="T1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96">
                <a:moveTo>
                  <a:pt x="48" y="18"/>
                </a:moveTo>
                <a:cubicBezTo>
                  <a:pt x="65" y="18"/>
                  <a:pt x="78" y="31"/>
                  <a:pt x="78" y="48"/>
                </a:cubicBezTo>
                <a:cubicBezTo>
                  <a:pt x="78" y="65"/>
                  <a:pt x="65" y="78"/>
                  <a:pt x="48" y="78"/>
                </a:cubicBezTo>
                <a:cubicBezTo>
                  <a:pt x="31" y="78"/>
                  <a:pt x="18" y="65"/>
                  <a:pt x="18" y="48"/>
                </a:cubicBezTo>
                <a:cubicBezTo>
                  <a:pt x="18" y="31"/>
                  <a:pt x="31" y="18"/>
                  <a:pt x="48" y="18"/>
                </a:cubicBezTo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75"/>
                  <a:pt x="21" y="96"/>
                  <a:pt x="48" y="96"/>
                </a:cubicBezTo>
                <a:cubicBezTo>
                  <a:pt x="75" y="96"/>
                  <a:pt x="96" y="75"/>
                  <a:pt x="96" y="48"/>
                </a:cubicBezTo>
                <a:cubicBezTo>
                  <a:pt x="96" y="21"/>
                  <a:pt x="75" y="0"/>
                  <a:pt x="48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6" name="Freeform 69"/>
          <p:cNvSpPr>
            <a:spLocks noEditPoints="1"/>
          </p:cNvSpPr>
          <p:nvPr/>
        </p:nvSpPr>
        <p:spPr bwMode="auto">
          <a:xfrm>
            <a:off x="3396754" y="2489155"/>
            <a:ext cx="382587" cy="379413"/>
          </a:xfrm>
          <a:custGeom>
            <a:avLst/>
            <a:gdLst>
              <a:gd name="T0" fmla="*/ 84 w 168"/>
              <a:gd name="T1" fmla="*/ 18 h 168"/>
              <a:gd name="T2" fmla="*/ 150 w 168"/>
              <a:gd name="T3" fmla="*/ 84 h 168"/>
              <a:gd name="T4" fmla="*/ 84 w 168"/>
              <a:gd name="T5" fmla="*/ 150 h 168"/>
              <a:gd name="T6" fmla="*/ 18 w 168"/>
              <a:gd name="T7" fmla="*/ 84 h 168"/>
              <a:gd name="T8" fmla="*/ 84 w 168"/>
              <a:gd name="T9" fmla="*/ 18 h 168"/>
              <a:gd name="T10" fmla="*/ 84 w 168"/>
              <a:gd name="T11" fmla="*/ 0 h 168"/>
              <a:gd name="T12" fmla="*/ 0 w 168"/>
              <a:gd name="T13" fmla="*/ 84 h 168"/>
              <a:gd name="T14" fmla="*/ 84 w 168"/>
              <a:gd name="T15" fmla="*/ 168 h 168"/>
              <a:gd name="T16" fmla="*/ 168 w 168"/>
              <a:gd name="T17" fmla="*/ 84 h 168"/>
              <a:gd name="T18" fmla="*/ 84 w 168"/>
              <a:gd name="T1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8" h="168">
                <a:moveTo>
                  <a:pt x="84" y="18"/>
                </a:moveTo>
                <a:cubicBezTo>
                  <a:pt x="120" y="18"/>
                  <a:pt x="150" y="48"/>
                  <a:pt x="150" y="84"/>
                </a:cubicBezTo>
                <a:cubicBezTo>
                  <a:pt x="150" y="120"/>
                  <a:pt x="120" y="150"/>
                  <a:pt x="84" y="150"/>
                </a:cubicBezTo>
                <a:cubicBezTo>
                  <a:pt x="48" y="150"/>
                  <a:pt x="18" y="120"/>
                  <a:pt x="18" y="84"/>
                </a:cubicBezTo>
                <a:cubicBezTo>
                  <a:pt x="18" y="48"/>
                  <a:pt x="48" y="18"/>
                  <a:pt x="84" y="18"/>
                </a:cubicBezTo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130"/>
                  <a:pt x="38" y="168"/>
                  <a:pt x="84" y="168"/>
                </a:cubicBezTo>
                <a:cubicBezTo>
                  <a:pt x="130" y="168"/>
                  <a:pt x="168" y="130"/>
                  <a:pt x="168" y="84"/>
                </a:cubicBezTo>
                <a:cubicBezTo>
                  <a:pt x="168" y="38"/>
                  <a:pt x="130" y="0"/>
                  <a:pt x="84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7" name="Freeform 70"/>
          <p:cNvSpPr>
            <a:spLocks/>
          </p:cNvSpPr>
          <p:nvPr/>
        </p:nvSpPr>
        <p:spPr bwMode="auto">
          <a:xfrm>
            <a:off x="4074616" y="2511380"/>
            <a:ext cx="354013" cy="336550"/>
          </a:xfrm>
          <a:custGeom>
            <a:avLst/>
            <a:gdLst>
              <a:gd name="T0" fmla="*/ 69 w 138"/>
              <a:gd name="T1" fmla="*/ 0 h 131"/>
              <a:gd name="T2" fmla="*/ 86 w 138"/>
              <a:gd name="T3" fmla="*/ 48 h 131"/>
              <a:gd name="T4" fmla="*/ 138 w 138"/>
              <a:gd name="T5" fmla="*/ 49 h 131"/>
              <a:gd name="T6" fmla="*/ 96 w 138"/>
              <a:gd name="T7" fmla="*/ 81 h 131"/>
              <a:gd name="T8" fmla="*/ 111 w 138"/>
              <a:gd name="T9" fmla="*/ 131 h 131"/>
              <a:gd name="T10" fmla="*/ 69 w 138"/>
              <a:gd name="T11" fmla="*/ 101 h 131"/>
              <a:gd name="T12" fmla="*/ 26 w 138"/>
              <a:gd name="T13" fmla="*/ 131 h 131"/>
              <a:gd name="T14" fmla="*/ 41 w 138"/>
              <a:gd name="T15" fmla="*/ 81 h 131"/>
              <a:gd name="T16" fmla="*/ 0 w 138"/>
              <a:gd name="T17" fmla="*/ 49 h 131"/>
              <a:gd name="T18" fmla="*/ 52 w 138"/>
              <a:gd name="T19" fmla="*/ 48 h 131"/>
              <a:gd name="T20" fmla="*/ 69 w 138"/>
              <a:gd name="T2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8" h="131">
                <a:moveTo>
                  <a:pt x="69" y="0"/>
                </a:moveTo>
                <a:lnTo>
                  <a:pt x="86" y="48"/>
                </a:lnTo>
                <a:lnTo>
                  <a:pt x="138" y="49"/>
                </a:lnTo>
                <a:lnTo>
                  <a:pt x="96" y="81"/>
                </a:lnTo>
                <a:lnTo>
                  <a:pt x="111" y="131"/>
                </a:lnTo>
                <a:lnTo>
                  <a:pt x="69" y="101"/>
                </a:lnTo>
                <a:lnTo>
                  <a:pt x="26" y="131"/>
                </a:lnTo>
                <a:lnTo>
                  <a:pt x="41" y="81"/>
                </a:lnTo>
                <a:lnTo>
                  <a:pt x="0" y="49"/>
                </a:lnTo>
                <a:lnTo>
                  <a:pt x="52" y="48"/>
                </a:lnTo>
                <a:lnTo>
                  <a:pt x="69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8" name="Oval 71"/>
          <p:cNvSpPr>
            <a:spLocks noChangeArrowheads="1"/>
          </p:cNvSpPr>
          <p:nvPr/>
        </p:nvSpPr>
        <p:spPr bwMode="auto">
          <a:xfrm>
            <a:off x="4852491" y="2738393"/>
            <a:ext cx="65088" cy="6350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9" name="Freeform 72"/>
          <p:cNvSpPr>
            <a:spLocks noEditPoints="1"/>
          </p:cNvSpPr>
          <p:nvPr/>
        </p:nvSpPr>
        <p:spPr bwMode="auto">
          <a:xfrm>
            <a:off x="4776291" y="2497093"/>
            <a:ext cx="217488" cy="382587"/>
          </a:xfrm>
          <a:custGeom>
            <a:avLst/>
            <a:gdLst>
              <a:gd name="T0" fmla="*/ 84 w 96"/>
              <a:gd name="T1" fmla="*/ 0 h 168"/>
              <a:gd name="T2" fmla="*/ 12 w 96"/>
              <a:gd name="T3" fmla="*/ 0 h 168"/>
              <a:gd name="T4" fmla="*/ 0 w 96"/>
              <a:gd name="T5" fmla="*/ 12 h 168"/>
              <a:gd name="T6" fmla="*/ 0 w 96"/>
              <a:gd name="T7" fmla="*/ 156 h 168"/>
              <a:gd name="T8" fmla="*/ 12 w 96"/>
              <a:gd name="T9" fmla="*/ 168 h 168"/>
              <a:gd name="T10" fmla="*/ 84 w 96"/>
              <a:gd name="T11" fmla="*/ 168 h 168"/>
              <a:gd name="T12" fmla="*/ 96 w 96"/>
              <a:gd name="T13" fmla="*/ 156 h 168"/>
              <a:gd name="T14" fmla="*/ 96 w 96"/>
              <a:gd name="T15" fmla="*/ 12 h 168"/>
              <a:gd name="T16" fmla="*/ 84 w 96"/>
              <a:gd name="T17" fmla="*/ 0 h 168"/>
              <a:gd name="T18" fmla="*/ 48 w 96"/>
              <a:gd name="T19" fmla="*/ 156 h 168"/>
              <a:gd name="T20" fmla="*/ 12 w 96"/>
              <a:gd name="T21" fmla="*/ 120 h 168"/>
              <a:gd name="T22" fmla="*/ 48 w 96"/>
              <a:gd name="T23" fmla="*/ 84 h 168"/>
              <a:gd name="T24" fmla="*/ 84 w 96"/>
              <a:gd name="T25" fmla="*/ 120 h 168"/>
              <a:gd name="T26" fmla="*/ 48 w 96"/>
              <a:gd name="T27" fmla="*/ 156 h 168"/>
              <a:gd name="T28" fmla="*/ 84 w 96"/>
              <a:gd name="T29" fmla="*/ 64 h 168"/>
              <a:gd name="T30" fmla="*/ 76 w 96"/>
              <a:gd name="T31" fmla="*/ 72 h 168"/>
              <a:gd name="T32" fmla="*/ 20 w 96"/>
              <a:gd name="T33" fmla="*/ 72 h 168"/>
              <a:gd name="T34" fmla="*/ 12 w 96"/>
              <a:gd name="T35" fmla="*/ 64 h 168"/>
              <a:gd name="T36" fmla="*/ 12 w 96"/>
              <a:gd name="T37" fmla="*/ 20 h 168"/>
              <a:gd name="T38" fmla="*/ 20 w 96"/>
              <a:gd name="T39" fmla="*/ 12 h 168"/>
              <a:gd name="T40" fmla="*/ 76 w 96"/>
              <a:gd name="T41" fmla="*/ 12 h 168"/>
              <a:gd name="T42" fmla="*/ 84 w 96"/>
              <a:gd name="T43" fmla="*/ 20 h 168"/>
              <a:gd name="T44" fmla="*/ 84 w 96"/>
              <a:gd name="T45" fmla="*/ 6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168">
                <a:moveTo>
                  <a:pt x="84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3"/>
                  <a:pt x="5" y="168"/>
                  <a:pt x="12" y="168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91" y="168"/>
                  <a:pt x="96" y="163"/>
                  <a:pt x="96" y="156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5"/>
                  <a:pt x="91" y="0"/>
                  <a:pt x="84" y="0"/>
                </a:cubicBezTo>
                <a:moveTo>
                  <a:pt x="48" y="156"/>
                </a:moveTo>
                <a:cubicBezTo>
                  <a:pt x="28" y="156"/>
                  <a:pt x="12" y="140"/>
                  <a:pt x="12" y="120"/>
                </a:cubicBezTo>
                <a:cubicBezTo>
                  <a:pt x="12" y="100"/>
                  <a:pt x="28" y="84"/>
                  <a:pt x="48" y="84"/>
                </a:cubicBezTo>
                <a:cubicBezTo>
                  <a:pt x="68" y="84"/>
                  <a:pt x="84" y="100"/>
                  <a:pt x="84" y="120"/>
                </a:cubicBezTo>
                <a:cubicBezTo>
                  <a:pt x="84" y="140"/>
                  <a:pt x="68" y="156"/>
                  <a:pt x="48" y="156"/>
                </a:cubicBezTo>
                <a:moveTo>
                  <a:pt x="84" y="64"/>
                </a:moveTo>
                <a:cubicBezTo>
                  <a:pt x="84" y="68"/>
                  <a:pt x="80" y="72"/>
                  <a:pt x="76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16" y="72"/>
                  <a:pt x="12" y="68"/>
                  <a:pt x="12" y="64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6"/>
                  <a:pt x="16" y="12"/>
                  <a:pt x="20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80" y="12"/>
                  <a:pt x="84" y="16"/>
                  <a:pt x="84" y="20"/>
                </a:cubicBezTo>
                <a:lnTo>
                  <a:pt x="84" y="6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0" name="Freeform 73"/>
          <p:cNvSpPr>
            <a:spLocks noEditPoints="1"/>
          </p:cNvSpPr>
          <p:nvPr/>
        </p:nvSpPr>
        <p:spPr bwMode="auto">
          <a:xfrm>
            <a:off x="5412879" y="2482805"/>
            <a:ext cx="219075" cy="409575"/>
          </a:xfrm>
          <a:custGeom>
            <a:avLst/>
            <a:gdLst>
              <a:gd name="T0" fmla="*/ 81 w 96"/>
              <a:gd name="T1" fmla="*/ 0 h 180"/>
              <a:gd name="T2" fmla="*/ 15 w 96"/>
              <a:gd name="T3" fmla="*/ 0 h 180"/>
              <a:gd name="T4" fmla="*/ 0 w 96"/>
              <a:gd name="T5" fmla="*/ 15 h 180"/>
              <a:gd name="T6" fmla="*/ 0 w 96"/>
              <a:gd name="T7" fmla="*/ 165 h 180"/>
              <a:gd name="T8" fmla="*/ 15 w 96"/>
              <a:gd name="T9" fmla="*/ 180 h 180"/>
              <a:gd name="T10" fmla="*/ 81 w 96"/>
              <a:gd name="T11" fmla="*/ 180 h 180"/>
              <a:gd name="T12" fmla="*/ 96 w 96"/>
              <a:gd name="T13" fmla="*/ 165 h 180"/>
              <a:gd name="T14" fmla="*/ 96 w 96"/>
              <a:gd name="T15" fmla="*/ 15 h 180"/>
              <a:gd name="T16" fmla="*/ 81 w 96"/>
              <a:gd name="T17" fmla="*/ 0 h 180"/>
              <a:gd name="T18" fmla="*/ 39 w 96"/>
              <a:gd name="T19" fmla="*/ 12 h 180"/>
              <a:gd name="T20" fmla="*/ 57 w 96"/>
              <a:gd name="T21" fmla="*/ 12 h 180"/>
              <a:gd name="T22" fmla="*/ 60 w 96"/>
              <a:gd name="T23" fmla="*/ 15 h 180"/>
              <a:gd name="T24" fmla="*/ 57 w 96"/>
              <a:gd name="T25" fmla="*/ 18 h 180"/>
              <a:gd name="T26" fmla="*/ 39 w 96"/>
              <a:gd name="T27" fmla="*/ 18 h 180"/>
              <a:gd name="T28" fmla="*/ 36 w 96"/>
              <a:gd name="T29" fmla="*/ 15 h 180"/>
              <a:gd name="T30" fmla="*/ 39 w 96"/>
              <a:gd name="T31" fmla="*/ 12 h 180"/>
              <a:gd name="T32" fmla="*/ 48 w 96"/>
              <a:gd name="T33" fmla="*/ 174 h 180"/>
              <a:gd name="T34" fmla="*/ 39 w 96"/>
              <a:gd name="T35" fmla="*/ 165 h 180"/>
              <a:gd name="T36" fmla="*/ 48 w 96"/>
              <a:gd name="T37" fmla="*/ 156 h 180"/>
              <a:gd name="T38" fmla="*/ 57 w 96"/>
              <a:gd name="T39" fmla="*/ 165 h 180"/>
              <a:gd name="T40" fmla="*/ 48 w 96"/>
              <a:gd name="T41" fmla="*/ 174 h 180"/>
              <a:gd name="T42" fmla="*/ 90 w 96"/>
              <a:gd name="T43" fmla="*/ 150 h 180"/>
              <a:gd name="T44" fmla="*/ 6 w 96"/>
              <a:gd name="T45" fmla="*/ 150 h 180"/>
              <a:gd name="T46" fmla="*/ 6 w 96"/>
              <a:gd name="T47" fmla="*/ 30 h 180"/>
              <a:gd name="T48" fmla="*/ 90 w 96"/>
              <a:gd name="T49" fmla="*/ 30 h 180"/>
              <a:gd name="T50" fmla="*/ 90 w 96"/>
              <a:gd name="T51" fmla="*/ 15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180">
                <a:moveTo>
                  <a:pt x="81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3"/>
                  <a:pt x="7" y="180"/>
                  <a:pt x="15" y="18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89" y="180"/>
                  <a:pt x="96" y="173"/>
                  <a:pt x="96" y="16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7"/>
                  <a:pt x="89" y="0"/>
                  <a:pt x="81" y="0"/>
                </a:cubicBezTo>
                <a:moveTo>
                  <a:pt x="39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0" y="15"/>
                </a:cubicBezTo>
                <a:cubicBezTo>
                  <a:pt x="60" y="17"/>
                  <a:pt x="59" y="18"/>
                  <a:pt x="57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37" y="18"/>
                  <a:pt x="36" y="17"/>
                  <a:pt x="36" y="15"/>
                </a:cubicBezTo>
                <a:cubicBezTo>
                  <a:pt x="36" y="13"/>
                  <a:pt x="37" y="12"/>
                  <a:pt x="39" y="12"/>
                </a:cubicBezTo>
                <a:moveTo>
                  <a:pt x="48" y="174"/>
                </a:moveTo>
                <a:cubicBezTo>
                  <a:pt x="43" y="174"/>
                  <a:pt x="39" y="170"/>
                  <a:pt x="39" y="165"/>
                </a:cubicBezTo>
                <a:cubicBezTo>
                  <a:pt x="39" y="160"/>
                  <a:pt x="43" y="156"/>
                  <a:pt x="48" y="156"/>
                </a:cubicBezTo>
                <a:cubicBezTo>
                  <a:pt x="53" y="156"/>
                  <a:pt x="57" y="160"/>
                  <a:pt x="57" y="165"/>
                </a:cubicBezTo>
                <a:cubicBezTo>
                  <a:pt x="57" y="170"/>
                  <a:pt x="53" y="174"/>
                  <a:pt x="48" y="174"/>
                </a:cubicBezTo>
                <a:moveTo>
                  <a:pt x="90" y="150"/>
                </a:moveTo>
                <a:cubicBezTo>
                  <a:pt x="6" y="150"/>
                  <a:pt x="6" y="150"/>
                  <a:pt x="6" y="150"/>
                </a:cubicBezTo>
                <a:cubicBezTo>
                  <a:pt x="6" y="30"/>
                  <a:pt x="6" y="30"/>
                  <a:pt x="6" y="30"/>
                </a:cubicBezTo>
                <a:cubicBezTo>
                  <a:pt x="90" y="30"/>
                  <a:pt x="90" y="30"/>
                  <a:pt x="90" y="30"/>
                </a:cubicBezTo>
                <a:lnTo>
                  <a:pt x="90" y="15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1" name="Rectangle 74"/>
          <p:cNvSpPr>
            <a:spLocks noChangeArrowheads="1"/>
          </p:cNvSpPr>
          <p:nvPr/>
        </p:nvSpPr>
        <p:spPr bwMode="auto">
          <a:xfrm>
            <a:off x="901204" y="3220993"/>
            <a:ext cx="247650" cy="1238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2" name="Rectangle 75"/>
          <p:cNvSpPr>
            <a:spLocks noChangeArrowheads="1"/>
          </p:cNvSpPr>
          <p:nvPr/>
        </p:nvSpPr>
        <p:spPr bwMode="auto">
          <a:xfrm>
            <a:off x="901204" y="3220993"/>
            <a:ext cx="247650" cy="1238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3" name="Rectangle 76"/>
          <p:cNvSpPr>
            <a:spLocks noChangeArrowheads="1"/>
          </p:cNvSpPr>
          <p:nvPr/>
        </p:nvSpPr>
        <p:spPr bwMode="auto">
          <a:xfrm>
            <a:off x="901204" y="3220993"/>
            <a:ext cx="247650" cy="1238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4" name="Rectangle 77"/>
          <p:cNvSpPr>
            <a:spLocks noChangeArrowheads="1"/>
          </p:cNvSpPr>
          <p:nvPr/>
        </p:nvSpPr>
        <p:spPr bwMode="auto">
          <a:xfrm>
            <a:off x="901204" y="3220993"/>
            <a:ext cx="247650" cy="1238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5" name="Freeform 78"/>
          <p:cNvSpPr>
            <a:spLocks noEditPoints="1"/>
          </p:cNvSpPr>
          <p:nvPr/>
        </p:nvSpPr>
        <p:spPr bwMode="auto">
          <a:xfrm>
            <a:off x="863104" y="3179718"/>
            <a:ext cx="327025" cy="273050"/>
          </a:xfrm>
          <a:custGeom>
            <a:avLst/>
            <a:gdLst>
              <a:gd name="T0" fmla="*/ 132 w 144"/>
              <a:gd name="T1" fmla="*/ 0 h 120"/>
              <a:gd name="T2" fmla="*/ 12 w 144"/>
              <a:gd name="T3" fmla="*/ 0 h 120"/>
              <a:gd name="T4" fmla="*/ 0 w 144"/>
              <a:gd name="T5" fmla="*/ 12 h 120"/>
              <a:gd name="T6" fmla="*/ 0 w 144"/>
              <a:gd name="T7" fmla="*/ 78 h 120"/>
              <a:gd name="T8" fmla="*/ 12 w 144"/>
              <a:gd name="T9" fmla="*/ 90 h 120"/>
              <a:gd name="T10" fmla="*/ 60 w 144"/>
              <a:gd name="T11" fmla="*/ 90 h 120"/>
              <a:gd name="T12" fmla="*/ 60 w 144"/>
              <a:gd name="T13" fmla="*/ 114 h 120"/>
              <a:gd name="T14" fmla="*/ 54 w 144"/>
              <a:gd name="T15" fmla="*/ 114 h 120"/>
              <a:gd name="T16" fmla="*/ 48 w 144"/>
              <a:gd name="T17" fmla="*/ 120 h 120"/>
              <a:gd name="T18" fmla="*/ 96 w 144"/>
              <a:gd name="T19" fmla="*/ 120 h 120"/>
              <a:gd name="T20" fmla="*/ 90 w 144"/>
              <a:gd name="T21" fmla="*/ 114 h 120"/>
              <a:gd name="T22" fmla="*/ 84 w 144"/>
              <a:gd name="T23" fmla="*/ 114 h 120"/>
              <a:gd name="T24" fmla="*/ 84 w 144"/>
              <a:gd name="T25" fmla="*/ 90 h 120"/>
              <a:gd name="T26" fmla="*/ 132 w 144"/>
              <a:gd name="T27" fmla="*/ 90 h 120"/>
              <a:gd name="T28" fmla="*/ 144 w 144"/>
              <a:gd name="T29" fmla="*/ 78 h 120"/>
              <a:gd name="T30" fmla="*/ 144 w 144"/>
              <a:gd name="T31" fmla="*/ 12 h 120"/>
              <a:gd name="T32" fmla="*/ 132 w 144"/>
              <a:gd name="T33" fmla="*/ 0 h 120"/>
              <a:gd name="T34" fmla="*/ 132 w 144"/>
              <a:gd name="T35" fmla="*/ 78 h 120"/>
              <a:gd name="T36" fmla="*/ 12 w 144"/>
              <a:gd name="T37" fmla="*/ 78 h 120"/>
              <a:gd name="T38" fmla="*/ 12 w 144"/>
              <a:gd name="T39" fmla="*/ 12 h 120"/>
              <a:gd name="T40" fmla="*/ 132 w 144"/>
              <a:gd name="T41" fmla="*/ 12 h 120"/>
              <a:gd name="T42" fmla="*/ 132 w 144"/>
              <a:gd name="T43" fmla="*/ 7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20">
                <a:moveTo>
                  <a:pt x="132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5"/>
                  <a:pt x="5" y="90"/>
                  <a:pt x="12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48" y="114"/>
                  <a:pt x="48" y="120"/>
                  <a:pt x="48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14"/>
                  <a:pt x="90" y="114"/>
                  <a:pt x="90" y="11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84" y="90"/>
                  <a:pt x="84" y="90"/>
                  <a:pt x="84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9" y="90"/>
                  <a:pt x="144" y="85"/>
                  <a:pt x="144" y="78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moveTo>
                  <a:pt x="132" y="78"/>
                </a:moveTo>
                <a:cubicBezTo>
                  <a:pt x="12" y="78"/>
                  <a:pt x="12" y="78"/>
                  <a:pt x="12" y="78"/>
                </a:cubicBezTo>
                <a:cubicBezTo>
                  <a:pt x="12" y="12"/>
                  <a:pt x="12" y="12"/>
                  <a:pt x="12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7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6" name="Freeform 79"/>
          <p:cNvSpPr>
            <a:spLocks noEditPoints="1"/>
          </p:cNvSpPr>
          <p:nvPr/>
        </p:nvSpPr>
        <p:spPr bwMode="auto">
          <a:xfrm>
            <a:off x="1494929" y="3205118"/>
            <a:ext cx="409575" cy="260350"/>
          </a:xfrm>
          <a:custGeom>
            <a:avLst/>
            <a:gdLst>
              <a:gd name="T0" fmla="*/ 168 w 180"/>
              <a:gd name="T1" fmla="*/ 0 h 114"/>
              <a:gd name="T2" fmla="*/ 12 w 180"/>
              <a:gd name="T3" fmla="*/ 0 h 114"/>
              <a:gd name="T4" fmla="*/ 0 w 180"/>
              <a:gd name="T5" fmla="*/ 12 h 114"/>
              <a:gd name="T6" fmla="*/ 0 w 180"/>
              <a:gd name="T7" fmla="*/ 90 h 114"/>
              <a:gd name="T8" fmla="*/ 12 w 180"/>
              <a:gd name="T9" fmla="*/ 102 h 114"/>
              <a:gd name="T10" fmla="*/ 78 w 180"/>
              <a:gd name="T11" fmla="*/ 102 h 114"/>
              <a:gd name="T12" fmla="*/ 78 w 180"/>
              <a:gd name="T13" fmla="*/ 108 h 114"/>
              <a:gd name="T14" fmla="*/ 66 w 180"/>
              <a:gd name="T15" fmla="*/ 108 h 114"/>
              <a:gd name="T16" fmla="*/ 60 w 180"/>
              <a:gd name="T17" fmla="*/ 114 h 114"/>
              <a:gd name="T18" fmla="*/ 120 w 180"/>
              <a:gd name="T19" fmla="*/ 114 h 114"/>
              <a:gd name="T20" fmla="*/ 114 w 180"/>
              <a:gd name="T21" fmla="*/ 108 h 114"/>
              <a:gd name="T22" fmla="*/ 102 w 180"/>
              <a:gd name="T23" fmla="*/ 108 h 114"/>
              <a:gd name="T24" fmla="*/ 102 w 180"/>
              <a:gd name="T25" fmla="*/ 102 h 114"/>
              <a:gd name="T26" fmla="*/ 168 w 180"/>
              <a:gd name="T27" fmla="*/ 102 h 114"/>
              <a:gd name="T28" fmla="*/ 180 w 180"/>
              <a:gd name="T29" fmla="*/ 90 h 114"/>
              <a:gd name="T30" fmla="*/ 180 w 180"/>
              <a:gd name="T31" fmla="*/ 12 h 114"/>
              <a:gd name="T32" fmla="*/ 168 w 180"/>
              <a:gd name="T33" fmla="*/ 0 h 114"/>
              <a:gd name="T34" fmla="*/ 174 w 180"/>
              <a:gd name="T35" fmla="*/ 90 h 114"/>
              <a:gd name="T36" fmla="*/ 168 w 180"/>
              <a:gd name="T37" fmla="*/ 96 h 114"/>
              <a:gd name="T38" fmla="*/ 12 w 180"/>
              <a:gd name="T39" fmla="*/ 96 h 114"/>
              <a:gd name="T40" fmla="*/ 6 w 180"/>
              <a:gd name="T41" fmla="*/ 90 h 114"/>
              <a:gd name="T42" fmla="*/ 6 w 180"/>
              <a:gd name="T43" fmla="*/ 12 h 114"/>
              <a:gd name="T44" fmla="*/ 12 w 180"/>
              <a:gd name="T45" fmla="*/ 6 h 114"/>
              <a:gd name="T46" fmla="*/ 168 w 180"/>
              <a:gd name="T47" fmla="*/ 6 h 114"/>
              <a:gd name="T48" fmla="*/ 174 w 180"/>
              <a:gd name="T49" fmla="*/ 12 h 114"/>
              <a:gd name="T50" fmla="*/ 174 w 180"/>
              <a:gd name="T51" fmla="*/ 9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" h="114">
                <a:moveTo>
                  <a:pt x="168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7"/>
                  <a:pt x="5" y="102"/>
                  <a:pt x="12" y="102"/>
                </a:cubicBezTo>
                <a:cubicBezTo>
                  <a:pt x="78" y="102"/>
                  <a:pt x="78" y="102"/>
                  <a:pt x="78" y="102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0" y="108"/>
                  <a:pt x="60" y="114"/>
                  <a:pt x="60" y="114"/>
                </a:cubicBezTo>
                <a:cubicBezTo>
                  <a:pt x="120" y="114"/>
                  <a:pt x="120" y="114"/>
                  <a:pt x="120" y="114"/>
                </a:cubicBezTo>
                <a:cubicBezTo>
                  <a:pt x="120" y="108"/>
                  <a:pt x="114" y="108"/>
                  <a:pt x="114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75" y="102"/>
                  <a:pt x="180" y="97"/>
                  <a:pt x="180" y="90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5"/>
                  <a:pt x="175" y="0"/>
                  <a:pt x="168" y="0"/>
                </a:cubicBezTo>
                <a:moveTo>
                  <a:pt x="174" y="90"/>
                </a:moveTo>
                <a:cubicBezTo>
                  <a:pt x="174" y="93"/>
                  <a:pt x="171" y="96"/>
                  <a:pt x="16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9" y="96"/>
                  <a:pt x="6" y="93"/>
                  <a:pt x="6" y="90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9" y="6"/>
                  <a:pt x="12" y="6"/>
                </a:cubicBezTo>
                <a:cubicBezTo>
                  <a:pt x="168" y="6"/>
                  <a:pt x="168" y="6"/>
                  <a:pt x="168" y="6"/>
                </a:cubicBezTo>
                <a:cubicBezTo>
                  <a:pt x="171" y="6"/>
                  <a:pt x="174" y="9"/>
                  <a:pt x="174" y="12"/>
                </a:cubicBezTo>
                <a:lnTo>
                  <a:pt x="174" y="9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7" name="Freeform 80"/>
          <p:cNvSpPr>
            <a:spLocks noEditPoints="1"/>
          </p:cNvSpPr>
          <p:nvPr/>
        </p:nvSpPr>
        <p:spPr bwMode="auto">
          <a:xfrm>
            <a:off x="2191841" y="3125743"/>
            <a:ext cx="327025" cy="327025"/>
          </a:xfrm>
          <a:custGeom>
            <a:avLst/>
            <a:gdLst>
              <a:gd name="T0" fmla="*/ 132 w 144"/>
              <a:gd name="T1" fmla="*/ 36 h 144"/>
              <a:gd name="T2" fmla="*/ 81 w 144"/>
              <a:gd name="T3" fmla="*/ 36 h 144"/>
              <a:gd name="T4" fmla="*/ 101 w 144"/>
              <a:gd name="T5" fmla="*/ 12 h 144"/>
              <a:gd name="T6" fmla="*/ 102 w 144"/>
              <a:gd name="T7" fmla="*/ 12 h 144"/>
              <a:gd name="T8" fmla="*/ 108 w 144"/>
              <a:gd name="T9" fmla="*/ 6 h 144"/>
              <a:gd name="T10" fmla="*/ 102 w 144"/>
              <a:gd name="T11" fmla="*/ 0 h 144"/>
              <a:gd name="T12" fmla="*/ 96 w 144"/>
              <a:gd name="T13" fmla="*/ 6 h 144"/>
              <a:gd name="T14" fmla="*/ 96 w 144"/>
              <a:gd name="T15" fmla="*/ 8 h 144"/>
              <a:gd name="T16" fmla="*/ 73 w 144"/>
              <a:gd name="T17" fmla="*/ 36 h 144"/>
              <a:gd name="T18" fmla="*/ 71 w 144"/>
              <a:gd name="T19" fmla="*/ 36 h 144"/>
              <a:gd name="T20" fmla="*/ 48 w 144"/>
              <a:gd name="T21" fmla="*/ 8 h 144"/>
              <a:gd name="T22" fmla="*/ 48 w 144"/>
              <a:gd name="T23" fmla="*/ 6 h 144"/>
              <a:gd name="T24" fmla="*/ 42 w 144"/>
              <a:gd name="T25" fmla="*/ 0 h 144"/>
              <a:gd name="T26" fmla="*/ 36 w 144"/>
              <a:gd name="T27" fmla="*/ 6 h 144"/>
              <a:gd name="T28" fmla="*/ 42 w 144"/>
              <a:gd name="T29" fmla="*/ 12 h 144"/>
              <a:gd name="T30" fmla="*/ 43 w 144"/>
              <a:gd name="T31" fmla="*/ 12 h 144"/>
              <a:gd name="T32" fmla="*/ 63 w 144"/>
              <a:gd name="T33" fmla="*/ 36 h 144"/>
              <a:gd name="T34" fmla="*/ 12 w 144"/>
              <a:gd name="T35" fmla="*/ 36 h 144"/>
              <a:gd name="T36" fmla="*/ 0 w 144"/>
              <a:gd name="T37" fmla="*/ 48 h 144"/>
              <a:gd name="T38" fmla="*/ 0 w 144"/>
              <a:gd name="T39" fmla="*/ 132 h 144"/>
              <a:gd name="T40" fmla="*/ 12 w 144"/>
              <a:gd name="T41" fmla="*/ 144 h 144"/>
              <a:gd name="T42" fmla="*/ 132 w 144"/>
              <a:gd name="T43" fmla="*/ 144 h 144"/>
              <a:gd name="T44" fmla="*/ 144 w 144"/>
              <a:gd name="T45" fmla="*/ 132 h 144"/>
              <a:gd name="T46" fmla="*/ 144 w 144"/>
              <a:gd name="T47" fmla="*/ 48 h 144"/>
              <a:gd name="T48" fmla="*/ 132 w 144"/>
              <a:gd name="T49" fmla="*/ 36 h 144"/>
              <a:gd name="T50" fmla="*/ 108 w 144"/>
              <a:gd name="T51" fmla="*/ 120 h 144"/>
              <a:gd name="T52" fmla="*/ 96 w 144"/>
              <a:gd name="T53" fmla="*/ 132 h 144"/>
              <a:gd name="T54" fmla="*/ 24 w 144"/>
              <a:gd name="T55" fmla="*/ 132 h 144"/>
              <a:gd name="T56" fmla="*/ 12 w 144"/>
              <a:gd name="T57" fmla="*/ 120 h 144"/>
              <a:gd name="T58" fmla="*/ 12 w 144"/>
              <a:gd name="T59" fmla="*/ 60 h 144"/>
              <a:gd name="T60" fmla="*/ 24 w 144"/>
              <a:gd name="T61" fmla="*/ 48 h 144"/>
              <a:gd name="T62" fmla="*/ 96 w 144"/>
              <a:gd name="T63" fmla="*/ 48 h 144"/>
              <a:gd name="T64" fmla="*/ 108 w 144"/>
              <a:gd name="T65" fmla="*/ 60 h 144"/>
              <a:gd name="T66" fmla="*/ 108 w 144"/>
              <a:gd name="T67" fmla="*/ 120 h 144"/>
              <a:gd name="T68" fmla="*/ 126 w 144"/>
              <a:gd name="T69" fmla="*/ 102 h 144"/>
              <a:gd name="T70" fmla="*/ 114 w 144"/>
              <a:gd name="T71" fmla="*/ 90 h 144"/>
              <a:gd name="T72" fmla="*/ 126 w 144"/>
              <a:gd name="T73" fmla="*/ 78 h 144"/>
              <a:gd name="T74" fmla="*/ 138 w 144"/>
              <a:gd name="T75" fmla="*/ 90 h 144"/>
              <a:gd name="T76" fmla="*/ 126 w 144"/>
              <a:gd name="T77" fmla="*/ 102 h 144"/>
              <a:gd name="T78" fmla="*/ 126 w 144"/>
              <a:gd name="T79" fmla="*/ 72 h 144"/>
              <a:gd name="T80" fmla="*/ 114 w 144"/>
              <a:gd name="T81" fmla="*/ 60 h 144"/>
              <a:gd name="T82" fmla="*/ 126 w 144"/>
              <a:gd name="T83" fmla="*/ 48 h 144"/>
              <a:gd name="T84" fmla="*/ 138 w 144"/>
              <a:gd name="T85" fmla="*/ 60 h 144"/>
              <a:gd name="T86" fmla="*/ 126 w 144"/>
              <a:gd name="T8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81" y="36"/>
                  <a:pt x="81" y="36"/>
                  <a:pt x="81" y="36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101" y="12"/>
                  <a:pt x="102" y="12"/>
                  <a:pt x="102" y="12"/>
                </a:cubicBezTo>
                <a:cubicBezTo>
                  <a:pt x="105" y="12"/>
                  <a:pt x="108" y="9"/>
                  <a:pt x="108" y="6"/>
                </a:cubicBezTo>
                <a:cubicBezTo>
                  <a:pt x="108" y="3"/>
                  <a:pt x="105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7"/>
                  <a:pt x="96" y="7"/>
                  <a:pt x="96" y="8"/>
                </a:cubicBezTo>
                <a:cubicBezTo>
                  <a:pt x="73" y="36"/>
                  <a:pt x="73" y="36"/>
                  <a:pt x="73" y="36"/>
                </a:cubicBezTo>
                <a:cubicBezTo>
                  <a:pt x="71" y="36"/>
                  <a:pt x="71" y="36"/>
                  <a:pt x="71" y="36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6"/>
                </a:cubicBezTo>
                <a:cubicBezTo>
                  <a:pt x="48" y="3"/>
                  <a:pt x="45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9"/>
                  <a:pt x="39" y="12"/>
                  <a:pt x="42" y="12"/>
                </a:cubicBezTo>
                <a:cubicBezTo>
                  <a:pt x="42" y="12"/>
                  <a:pt x="43" y="12"/>
                  <a:pt x="43" y="12"/>
                </a:cubicBezTo>
                <a:cubicBezTo>
                  <a:pt x="63" y="36"/>
                  <a:pt x="63" y="36"/>
                  <a:pt x="63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8" y="120"/>
                </a:moveTo>
                <a:cubicBezTo>
                  <a:pt x="108" y="127"/>
                  <a:pt x="103" y="132"/>
                  <a:pt x="9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17" y="132"/>
                  <a:pt x="12" y="127"/>
                  <a:pt x="12" y="120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3"/>
                  <a:pt x="17" y="48"/>
                  <a:pt x="24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103" y="48"/>
                  <a:pt x="108" y="53"/>
                  <a:pt x="108" y="60"/>
                </a:cubicBezTo>
                <a:lnTo>
                  <a:pt x="108" y="120"/>
                </a:lnTo>
                <a:close/>
                <a:moveTo>
                  <a:pt x="126" y="102"/>
                </a:moveTo>
                <a:cubicBezTo>
                  <a:pt x="119" y="102"/>
                  <a:pt x="114" y="97"/>
                  <a:pt x="114" y="90"/>
                </a:cubicBezTo>
                <a:cubicBezTo>
                  <a:pt x="114" y="83"/>
                  <a:pt x="119" y="78"/>
                  <a:pt x="126" y="78"/>
                </a:cubicBezTo>
                <a:cubicBezTo>
                  <a:pt x="133" y="78"/>
                  <a:pt x="138" y="83"/>
                  <a:pt x="138" y="90"/>
                </a:cubicBezTo>
                <a:cubicBezTo>
                  <a:pt x="138" y="97"/>
                  <a:pt x="133" y="102"/>
                  <a:pt x="126" y="102"/>
                </a:cubicBezTo>
                <a:moveTo>
                  <a:pt x="126" y="72"/>
                </a:moveTo>
                <a:cubicBezTo>
                  <a:pt x="119" y="72"/>
                  <a:pt x="114" y="67"/>
                  <a:pt x="114" y="60"/>
                </a:cubicBezTo>
                <a:cubicBezTo>
                  <a:pt x="114" y="53"/>
                  <a:pt x="119" y="48"/>
                  <a:pt x="126" y="48"/>
                </a:cubicBezTo>
                <a:cubicBezTo>
                  <a:pt x="133" y="48"/>
                  <a:pt x="138" y="53"/>
                  <a:pt x="138" y="60"/>
                </a:cubicBezTo>
                <a:cubicBezTo>
                  <a:pt x="138" y="67"/>
                  <a:pt x="133" y="72"/>
                  <a:pt x="126" y="7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8" name="Freeform 81"/>
          <p:cNvSpPr>
            <a:spLocks/>
          </p:cNvSpPr>
          <p:nvPr/>
        </p:nvSpPr>
        <p:spPr bwMode="auto">
          <a:xfrm>
            <a:off x="2918916" y="3233693"/>
            <a:ext cx="165100" cy="219075"/>
          </a:xfrm>
          <a:custGeom>
            <a:avLst/>
            <a:gdLst>
              <a:gd name="T0" fmla="*/ 72 w 72"/>
              <a:gd name="T1" fmla="*/ 30 h 96"/>
              <a:gd name="T2" fmla="*/ 72 w 72"/>
              <a:gd name="T3" fmla="*/ 6 h 96"/>
              <a:gd name="T4" fmla="*/ 66 w 72"/>
              <a:gd name="T5" fmla="*/ 0 h 96"/>
              <a:gd name="T6" fmla="*/ 60 w 72"/>
              <a:gd name="T7" fmla="*/ 6 h 96"/>
              <a:gd name="T8" fmla="*/ 60 w 72"/>
              <a:gd name="T9" fmla="*/ 30 h 96"/>
              <a:gd name="T10" fmla="*/ 36 w 72"/>
              <a:gd name="T11" fmla="*/ 54 h 96"/>
              <a:gd name="T12" fmla="*/ 12 w 72"/>
              <a:gd name="T13" fmla="*/ 30 h 96"/>
              <a:gd name="T14" fmla="*/ 12 w 72"/>
              <a:gd name="T15" fmla="*/ 6 h 96"/>
              <a:gd name="T16" fmla="*/ 6 w 72"/>
              <a:gd name="T17" fmla="*/ 0 h 96"/>
              <a:gd name="T18" fmla="*/ 0 w 72"/>
              <a:gd name="T19" fmla="*/ 6 h 96"/>
              <a:gd name="T20" fmla="*/ 0 w 72"/>
              <a:gd name="T21" fmla="*/ 30 h 96"/>
              <a:gd name="T22" fmla="*/ 30 w 72"/>
              <a:gd name="T23" fmla="*/ 66 h 96"/>
              <a:gd name="T24" fmla="*/ 30 w 72"/>
              <a:gd name="T25" fmla="*/ 84 h 96"/>
              <a:gd name="T26" fmla="*/ 6 w 72"/>
              <a:gd name="T27" fmla="*/ 84 h 96"/>
              <a:gd name="T28" fmla="*/ 0 w 72"/>
              <a:gd name="T29" fmla="*/ 90 h 96"/>
              <a:gd name="T30" fmla="*/ 6 w 72"/>
              <a:gd name="T31" fmla="*/ 96 h 96"/>
              <a:gd name="T32" fmla="*/ 66 w 72"/>
              <a:gd name="T33" fmla="*/ 96 h 96"/>
              <a:gd name="T34" fmla="*/ 72 w 72"/>
              <a:gd name="T35" fmla="*/ 90 h 96"/>
              <a:gd name="T36" fmla="*/ 66 w 72"/>
              <a:gd name="T37" fmla="*/ 84 h 96"/>
              <a:gd name="T38" fmla="*/ 42 w 72"/>
              <a:gd name="T39" fmla="*/ 84 h 96"/>
              <a:gd name="T40" fmla="*/ 42 w 72"/>
              <a:gd name="T41" fmla="*/ 66 h 96"/>
              <a:gd name="T42" fmla="*/ 72 w 72"/>
              <a:gd name="T43" fmla="*/ 3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96">
                <a:moveTo>
                  <a:pt x="72" y="30"/>
                </a:moveTo>
                <a:cubicBezTo>
                  <a:pt x="72" y="6"/>
                  <a:pt x="72" y="6"/>
                  <a:pt x="72" y="6"/>
                </a:cubicBezTo>
                <a:cubicBezTo>
                  <a:pt x="72" y="3"/>
                  <a:pt x="69" y="0"/>
                  <a:pt x="66" y="0"/>
                </a:cubicBezTo>
                <a:cubicBezTo>
                  <a:pt x="63" y="0"/>
                  <a:pt x="60" y="3"/>
                  <a:pt x="60" y="6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1"/>
                  <a:pt x="60" y="54"/>
                  <a:pt x="36" y="54"/>
                </a:cubicBezTo>
                <a:cubicBezTo>
                  <a:pt x="13" y="54"/>
                  <a:pt x="12" y="32"/>
                  <a:pt x="12" y="30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3"/>
                  <a:pt x="9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2"/>
                  <a:pt x="6" y="63"/>
                  <a:pt x="30" y="66"/>
                </a:cubicBezTo>
                <a:cubicBezTo>
                  <a:pt x="30" y="84"/>
                  <a:pt x="30" y="84"/>
                  <a:pt x="30" y="84"/>
                </a:cubicBezTo>
                <a:cubicBezTo>
                  <a:pt x="6" y="84"/>
                  <a:pt x="6" y="84"/>
                  <a:pt x="6" y="84"/>
                </a:cubicBezTo>
                <a:cubicBezTo>
                  <a:pt x="3" y="84"/>
                  <a:pt x="0" y="87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66" y="96"/>
                  <a:pt x="66" y="96"/>
                  <a:pt x="66" y="96"/>
                </a:cubicBezTo>
                <a:cubicBezTo>
                  <a:pt x="69" y="96"/>
                  <a:pt x="72" y="93"/>
                  <a:pt x="72" y="90"/>
                </a:cubicBezTo>
                <a:cubicBezTo>
                  <a:pt x="72" y="87"/>
                  <a:pt x="69" y="84"/>
                  <a:pt x="66" y="84"/>
                </a:cubicBezTo>
                <a:cubicBezTo>
                  <a:pt x="42" y="84"/>
                  <a:pt x="42" y="84"/>
                  <a:pt x="42" y="84"/>
                </a:cubicBezTo>
                <a:cubicBezTo>
                  <a:pt x="42" y="66"/>
                  <a:pt x="42" y="66"/>
                  <a:pt x="42" y="66"/>
                </a:cubicBezTo>
                <a:cubicBezTo>
                  <a:pt x="66" y="63"/>
                  <a:pt x="72" y="42"/>
                  <a:pt x="72" y="3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9" name="Freeform 82"/>
          <p:cNvSpPr>
            <a:spLocks/>
          </p:cNvSpPr>
          <p:nvPr/>
        </p:nvSpPr>
        <p:spPr bwMode="auto">
          <a:xfrm>
            <a:off x="2960191" y="3125743"/>
            <a:ext cx="82550" cy="219075"/>
          </a:xfrm>
          <a:custGeom>
            <a:avLst/>
            <a:gdLst>
              <a:gd name="T0" fmla="*/ 18 w 36"/>
              <a:gd name="T1" fmla="*/ 96 h 96"/>
              <a:gd name="T2" fmla="*/ 36 w 36"/>
              <a:gd name="T3" fmla="*/ 78 h 96"/>
              <a:gd name="T4" fmla="*/ 36 w 36"/>
              <a:gd name="T5" fmla="*/ 54 h 96"/>
              <a:gd name="T6" fmla="*/ 0 w 36"/>
              <a:gd name="T7" fmla="*/ 54 h 96"/>
              <a:gd name="T8" fmla="*/ 0 w 36"/>
              <a:gd name="T9" fmla="*/ 48 h 96"/>
              <a:gd name="T10" fmla="*/ 36 w 36"/>
              <a:gd name="T11" fmla="*/ 48 h 96"/>
              <a:gd name="T12" fmla="*/ 36 w 36"/>
              <a:gd name="T13" fmla="*/ 18 h 96"/>
              <a:gd name="T14" fmla="*/ 18 w 36"/>
              <a:gd name="T15" fmla="*/ 0 h 96"/>
              <a:gd name="T16" fmla="*/ 0 w 36"/>
              <a:gd name="T17" fmla="*/ 18 h 96"/>
              <a:gd name="T18" fmla="*/ 0 w 36"/>
              <a:gd name="T19" fmla="*/ 78 h 96"/>
              <a:gd name="T20" fmla="*/ 18 w 36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96">
                <a:moveTo>
                  <a:pt x="18" y="96"/>
                </a:moveTo>
                <a:cubicBezTo>
                  <a:pt x="28" y="96"/>
                  <a:pt x="36" y="88"/>
                  <a:pt x="36" y="78"/>
                </a:cubicBezTo>
                <a:cubicBezTo>
                  <a:pt x="36" y="54"/>
                  <a:pt x="36" y="54"/>
                  <a:pt x="36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48"/>
                  <a:pt x="0" y="48"/>
                  <a:pt x="0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8"/>
                  <a:pt x="8" y="96"/>
                  <a:pt x="18" y="96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0" name="Freeform 83"/>
          <p:cNvSpPr>
            <a:spLocks/>
          </p:cNvSpPr>
          <p:nvPr/>
        </p:nvSpPr>
        <p:spPr bwMode="auto">
          <a:xfrm>
            <a:off x="3512641" y="3133680"/>
            <a:ext cx="227013" cy="344488"/>
          </a:xfrm>
          <a:custGeom>
            <a:avLst/>
            <a:gdLst>
              <a:gd name="T0" fmla="*/ 57 w 99"/>
              <a:gd name="T1" fmla="*/ 0 h 151"/>
              <a:gd name="T2" fmla="*/ 45 w 99"/>
              <a:gd name="T3" fmla="*/ 0 h 151"/>
              <a:gd name="T4" fmla="*/ 45 w 99"/>
              <a:gd name="T5" fmla="*/ 102 h 151"/>
              <a:gd name="T6" fmla="*/ 1 w 99"/>
              <a:gd name="T7" fmla="*/ 122 h 151"/>
              <a:gd name="T8" fmla="*/ 5 w 99"/>
              <a:gd name="T9" fmla="*/ 136 h 151"/>
              <a:gd name="T10" fmla="*/ 58 w 99"/>
              <a:gd name="T11" fmla="*/ 128 h 151"/>
              <a:gd name="T12" fmla="*/ 63 w 99"/>
              <a:gd name="T13" fmla="*/ 98 h 151"/>
              <a:gd name="T14" fmla="*/ 63 w 99"/>
              <a:gd name="T15" fmla="*/ 36 h 151"/>
              <a:gd name="T16" fmla="*/ 83 w 99"/>
              <a:gd name="T17" fmla="*/ 58 h 151"/>
              <a:gd name="T18" fmla="*/ 80 w 99"/>
              <a:gd name="T19" fmla="*/ 80 h 151"/>
              <a:gd name="T20" fmla="*/ 79 w 99"/>
              <a:gd name="T21" fmla="*/ 85 h 151"/>
              <a:gd name="T22" fmla="*/ 89 w 99"/>
              <a:gd name="T23" fmla="*/ 77 h 151"/>
              <a:gd name="T24" fmla="*/ 93 w 99"/>
              <a:gd name="T25" fmla="*/ 65 h 151"/>
              <a:gd name="T26" fmla="*/ 57 w 99"/>
              <a:gd name="T2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51">
                <a:moveTo>
                  <a:pt x="57" y="0"/>
                </a:moveTo>
                <a:cubicBezTo>
                  <a:pt x="45" y="0"/>
                  <a:pt x="45" y="0"/>
                  <a:pt x="45" y="0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27" y="93"/>
                  <a:pt x="5" y="105"/>
                  <a:pt x="1" y="122"/>
                </a:cubicBezTo>
                <a:cubicBezTo>
                  <a:pt x="0" y="127"/>
                  <a:pt x="2" y="133"/>
                  <a:pt x="5" y="136"/>
                </a:cubicBezTo>
                <a:cubicBezTo>
                  <a:pt x="17" y="151"/>
                  <a:pt x="45" y="144"/>
                  <a:pt x="58" y="128"/>
                </a:cubicBezTo>
                <a:cubicBezTo>
                  <a:pt x="64" y="120"/>
                  <a:pt x="63" y="114"/>
                  <a:pt x="63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1" y="42"/>
                  <a:pt x="80" y="47"/>
                  <a:pt x="83" y="58"/>
                </a:cubicBezTo>
                <a:cubicBezTo>
                  <a:pt x="85" y="64"/>
                  <a:pt x="83" y="75"/>
                  <a:pt x="80" y="80"/>
                </a:cubicBezTo>
                <a:cubicBezTo>
                  <a:pt x="80" y="82"/>
                  <a:pt x="78" y="83"/>
                  <a:pt x="79" y="85"/>
                </a:cubicBezTo>
                <a:cubicBezTo>
                  <a:pt x="84" y="89"/>
                  <a:pt x="87" y="81"/>
                  <a:pt x="89" y="77"/>
                </a:cubicBezTo>
                <a:cubicBezTo>
                  <a:pt x="90" y="73"/>
                  <a:pt x="92" y="68"/>
                  <a:pt x="93" y="65"/>
                </a:cubicBezTo>
                <a:cubicBezTo>
                  <a:pt x="99" y="29"/>
                  <a:pt x="60" y="27"/>
                  <a:pt x="57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1" name="Freeform 84"/>
          <p:cNvSpPr>
            <a:spLocks noEditPoints="1"/>
          </p:cNvSpPr>
          <p:nvPr/>
        </p:nvSpPr>
        <p:spPr bwMode="auto">
          <a:xfrm>
            <a:off x="4073029" y="3151143"/>
            <a:ext cx="349250" cy="330200"/>
          </a:xfrm>
          <a:custGeom>
            <a:avLst/>
            <a:gdLst>
              <a:gd name="T0" fmla="*/ 104 w 154"/>
              <a:gd name="T1" fmla="*/ 69 h 144"/>
              <a:gd name="T2" fmla="*/ 115 w 154"/>
              <a:gd name="T3" fmla="*/ 66 h 144"/>
              <a:gd name="T4" fmla="*/ 149 w 154"/>
              <a:gd name="T5" fmla="*/ 6 h 144"/>
              <a:gd name="T6" fmla="*/ 129 w 154"/>
              <a:gd name="T7" fmla="*/ 6 h 144"/>
              <a:gd name="T8" fmla="*/ 119 w 154"/>
              <a:gd name="T9" fmla="*/ 6 h 144"/>
              <a:gd name="T10" fmla="*/ 119 w 154"/>
              <a:gd name="T11" fmla="*/ 0 h 144"/>
              <a:gd name="T12" fmla="*/ 35 w 154"/>
              <a:gd name="T13" fmla="*/ 0 h 144"/>
              <a:gd name="T14" fmla="*/ 35 w 154"/>
              <a:gd name="T15" fmla="*/ 6 h 144"/>
              <a:gd name="T16" fmla="*/ 25 w 154"/>
              <a:gd name="T17" fmla="*/ 6 h 144"/>
              <a:gd name="T18" fmla="*/ 5 w 154"/>
              <a:gd name="T19" fmla="*/ 6 h 144"/>
              <a:gd name="T20" fmla="*/ 39 w 154"/>
              <a:gd name="T21" fmla="*/ 66 h 144"/>
              <a:gd name="T22" fmla="*/ 50 w 154"/>
              <a:gd name="T23" fmla="*/ 69 h 144"/>
              <a:gd name="T24" fmla="*/ 71 w 154"/>
              <a:gd name="T25" fmla="*/ 83 h 144"/>
              <a:gd name="T26" fmla="*/ 71 w 154"/>
              <a:gd name="T27" fmla="*/ 126 h 144"/>
              <a:gd name="T28" fmla="*/ 35 w 154"/>
              <a:gd name="T29" fmla="*/ 144 h 144"/>
              <a:gd name="T30" fmla="*/ 119 w 154"/>
              <a:gd name="T31" fmla="*/ 144 h 144"/>
              <a:gd name="T32" fmla="*/ 83 w 154"/>
              <a:gd name="T33" fmla="*/ 126 h 144"/>
              <a:gd name="T34" fmla="*/ 83 w 154"/>
              <a:gd name="T35" fmla="*/ 83 h 144"/>
              <a:gd name="T36" fmla="*/ 104 w 154"/>
              <a:gd name="T37" fmla="*/ 69 h 144"/>
              <a:gd name="T38" fmla="*/ 119 w 154"/>
              <a:gd name="T39" fmla="*/ 26 h 144"/>
              <a:gd name="T40" fmla="*/ 119 w 154"/>
              <a:gd name="T41" fmla="*/ 12 h 144"/>
              <a:gd name="T42" fmla="*/ 129 w 154"/>
              <a:gd name="T43" fmla="*/ 12 h 144"/>
              <a:gd name="T44" fmla="*/ 143 w 154"/>
              <a:gd name="T45" fmla="*/ 12 h 144"/>
              <a:gd name="T46" fmla="*/ 113 w 154"/>
              <a:gd name="T47" fmla="*/ 60 h 144"/>
              <a:gd name="T48" fmla="*/ 109 w 154"/>
              <a:gd name="T49" fmla="*/ 62 h 144"/>
              <a:gd name="T50" fmla="*/ 119 w 154"/>
              <a:gd name="T51" fmla="*/ 26 h 144"/>
              <a:gd name="T52" fmla="*/ 41 w 154"/>
              <a:gd name="T53" fmla="*/ 60 h 144"/>
              <a:gd name="T54" fmla="*/ 11 w 154"/>
              <a:gd name="T55" fmla="*/ 12 h 144"/>
              <a:gd name="T56" fmla="*/ 25 w 154"/>
              <a:gd name="T57" fmla="*/ 12 h 144"/>
              <a:gd name="T58" fmla="*/ 35 w 154"/>
              <a:gd name="T59" fmla="*/ 12 h 144"/>
              <a:gd name="T60" fmla="*/ 35 w 154"/>
              <a:gd name="T61" fmla="*/ 26 h 144"/>
              <a:gd name="T62" fmla="*/ 45 w 154"/>
              <a:gd name="T63" fmla="*/ 62 h 144"/>
              <a:gd name="T64" fmla="*/ 41 w 154"/>
              <a:gd name="T65" fmla="*/ 60 h 144"/>
              <a:gd name="T66" fmla="*/ 77 w 154"/>
              <a:gd name="T67" fmla="*/ 53 h 144"/>
              <a:gd name="T68" fmla="*/ 58 w 154"/>
              <a:gd name="T69" fmla="*/ 66 h 144"/>
              <a:gd name="T70" fmla="*/ 65 w 154"/>
              <a:gd name="T71" fmla="*/ 44 h 144"/>
              <a:gd name="T72" fmla="*/ 47 w 154"/>
              <a:gd name="T73" fmla="*/ 31 h 144"/>
              <a:gd name="T74" fmla="*/ 70 w 154"/>
              <a:gd name="T75" fmla="*/ 30 h 144"/>
              <a:gd name="T76" fmla="*/ 77 w 154"/>
              <a:gd name="T77" fmla="*/ 9 h 144"/>
              <a:gd name="T78" fmla="*/ 84 w 154"/>
              <a:gd name="T79" fmla="*/ 30 h 144"/>
              <a:gd name="T80" fmla="*/ 107 w 154"/>
              <a:gd name="T81" fmla="*/ 31 h 144"/>
              <a:gd name="T82" fmla="*/ 89 w 154"/>
              <a:gd name="T83" fmla="*/ 44 h 144"/>
              <a:gd name="T84" fmla="*/ 96 w 154"/>
              <a:gd name="T85" fmla="*/ 66 h 144"/>
              <a:gd name="T86" fmla="*/ 77 w 154"/>
              <a:gd name="T87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2" name="Oval 85"/>
          <p:cNvSpPr>
            <a:spLocks noChangeArrowheads="1"/>
          </p:cNvSpPr>
          <p:nvPr/>
        </p:nvSpPr>
        <p:spPr bwMode="auto">
          <a:xfrm>
            <a:off x="4838204" y="3262268"/>
            <a:ext cx="82550" cy="8255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3" name="Freeform 86"/>
          <p:cNvSpPr>
            <a:spLocks noEditPoints="1"/>
          </p:cNvSpPr>
          <p:nvPr/>
        </p:nvSpPr>
        <p:spPr bwMode="auto">
          <a:xfrm>
            <a:off x="4703266" y="3167018"/>
            <a:ext cx="325438" cy="244475"/>
          </a:xfrm>
          <a:custGeom>
            <a:avLst/>
            <a:gdLst>
              <a:gd name="T0" fmla="*/ 132 w 144"/>
              <a:gd name="T1" fmla="*/ 12 h 108"/>
              <a:gd name="T2" fmla="*/ 60 w 144"/>
              <a:gd name="T3" fmla="*/ 12 h 108"/>
              <a:gd name="T4" fmla="*/ 48 w 144"/>
              <a:gd name="T5" fmla="*/ 0 h 108"/>
              <a:gd name="T6" fmla="*/ 36 w 144"/>
              <a:gd name="T7" fmla="*/ 0 h 108"/>
              <a:gd name="T8" fmla="*/ 24 w 144"/>
              <a:gd name="T9" fmla="*/ 12 h 108"/>
              <a:gd name="T10" fmla="*/ 12 w 144"/>
              <a:gd name="T11" fmla="*/ 12 h 108"/>
              <a:gd name="T12" fmla="*/ 0 w 144"/>
              <a:gd name="T13" fmla="*/ 24 h 108"/>
              <a:gd name="T14" fmla="*/ 12 w 144"/>
              <a:gd name="T15" fmla="*/ 24 h 108"/>
              <a:gd name="T16" fmla="*/ 24 w 144"/>
              <a:gd name="T17" fmla="*/ 36 h 108"/>
              <a:gd name="T18" fmla="*/ 24 w 144"/>
              <a:gd name="T19" fmla="*/ 84 h 108"/>
              <a:gd name="T20" fmla="*/ 12 w 144"/>
              <a:gd name="T21" fmla="*/ 96 h 108"/>
              <a:gd name="T22" fmla="*/ 0 w 144"/>
              <a:gd name="T23" fmla="*/ 96 h 108"/>
              <a:gd name="T24" fmla="*/ 12 w 144"/>
              <a:gd name="T25" fmla="*/ 108 h 108"/>
              <a:gd name="T26" fmla="*/ 132 w 144"/>
              <a:gd name="T27" fmla="*/ 108 h 108"/>
              <a:gd name="T28" fmla="*/ 144 w 144"/>
              <a:gd name="T29" fmla="*/ 96 h 108"/>
              <a:gd name="T30" fmla="*/ 144 w 144"/>
              <a:gd name="T31" fmla="*/ 24 h 108"/>
              <a:gd name="T32" fmla="*/ 132 w 144"/>
              <a:gd name="T33" fmla="*/ 12 h 108"/>
              <a:gd name="T34" fmla="*/ 78 w 144"/>
              <a:gd name="T35" fmla="*/ 90 h 108"/>
              <a:gd name="T36" fmla="*/ 48 w 144"/>
              <a:gd name="T37" fmla="*/ 60 h 108"/>
              <a:gd name="T38" fmla="*/ 78 w 144"/>
              <a:gd name="T39" fmla="*/ 30 h 108"/>
              <a:gd name="T40" fmla="*/ 108 w 144"/>
              <a:gd name="T41" fmla="*/ 60 h 108"/>
              <a:gd name="T42" fmla="*/ 78 w 144"/>
              <a:gd name="T43" fmla="*/ 90 h 108"/>
              <a:gd name="T44" fmla="*/ 123 w 144"/>
              <a:gd name="T45" fmla="*/ 48 h 108"/>
              <a:gd name="T46" fmla="*/ 114 w 144"/>
              <a:gd name="T47" fmla="*/ 39 h 108"/>
              <a:gd name="T48" fmla="*/ 123 w 144"/>
              <a:gd name="T49" fmla="*/ 30 h 108"/>
              <a:gd name="T50" fmla="*/ 132 w 144"/>
              <a:gd name="T51" fmla="*/ 39 h 108"/>
              <a:gd name="T52" fmla="*/ 123 w 144"/>
              <a:gd name="T53" fmla="*/ 4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08">
                <a:moveTo>
                  <a:pt x="132" y="12"/>
                </a:moveTo>
                <a:cubicBezTo>
                  <a:pt x="60" y="12"/>
                  <a:pt x="60" y="12"/>
                  <a:pt x="60" y="12"/>
                </a:cubicBezTo>
                <a:cubicBezTo>
                  <a:pt x="60" y="5"/>
                  <a:pt x="55" y="0"/>
                  <a:pt x="48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5" y="12"/>
                  <a:pt x="0" y="17"/>
                  <a:pt x="0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9" y="24"/>
                  <a:pt x="24" y="29"/>
                  <a:pt x="24" y="36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91"/>
                  <a:pt x="19" y="96"/>
                  <a:pt x="12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9" y="108"/>
                  <a:pt x="144" y="103"/>
                  <a:pt x="144" y="9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17"/>
                  <a:pt x="139" y="12"/>
                  <a:pt x="132" y="12"/>
                </a:cubicBezTo>
                <a:moveTo>
                  <a:pt x="78" y="90"/>
                </a:moveTo>
                <a:cubicBezTo>
                  <a:pt x="61" y="90"/>
                  <a:pt x="48" y="77"/>
                  <a:pt x="48" y="60"/>
                </a:cubicBezTo>
                <a:cubicBezTo>
                  <a:pt x="48" y="43"/>
                  <a:pt x="61" y="30"/>
                  <a:pt x="78" y="30"/>
                </a:cubicBezTo>
                <a:cubicBezTo>
                  <a:pt x="95" y="30"/>
                  <a:pt x="108" y="43"/>
                  <a:pt x="108" y="60"/>
                </a:cubicBezTo>
                <a:cubicBezTo>
                  <a:pt x="108" y="77"/>
                  <a:pt x="95" y="90"/>
                  <a:pt x="78" y="90"/>
                </a:cubicBezTo>
                <a:moveTo>
                  <a:pt x="123" y="48"/>
                </a:moveTo>
                <a:cubicBezTo>
                  <a:pt x="118" y="48"/>
                  <a:pt x="114" y="44"/>
                  <a:pt x="114" y="39"/>
                </a:cubicBezTo>
                <a:cubicBezTo>
                  <a:pt x="114" y="34"/>
                  <a:pt x="118" y="30"/>
                  <a:pt x="123" y="30"/>
                </a:cubicBezTo>
                <a:cubicBezTo>
                  <a:pt x="128" y="30"/>
                  <a:pt x="132" y="34"/>
                  <a:pt x="132" y="39"/>
                </a:cubicBezTo>
                <a:cubicBezTo>
                  <a:pt x="132" y="44"/>
                  <a:pt x="128" y="48"/>
                  <a:pt x="123" y="4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4" name="Rectangle 87"/>
          <p:cNvSpPr>
            <a:spLocks noChangeArrowheads="1"/>
          </p:cNvSpPr>
          <p:nvPr/>
        </p:nvSpPr>
        <p:spPr bwMode="auto">
          <a:xfrm>
            <a:off x="4962029" y="3233693"/>
            <a:ext cx="41275" cy="412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5" name="Rectangle 88"/>
          <p:cNvSpPr>
            <a:spLocks noChangeArrowheads="1"/>
          </p:cNvSpPr>
          <p:nvPr/>
        </p:nvSpPr>
        <p:spPr bwMode="auto">
          <a:xfrm>
            <a:off x="4962029" y="3233693"/>
            <a:ext cx="41275" cy="412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6" name="Oval 89"/>
          <p:cNvSpPr>
            <a:spLocks noChangeArrowheads="1"/>
          </p:cNvSpPr>
          <p:nvPr/>
        </p:nvSpPr>
        <p:spPr bwMode="auto">
          <a:xfrm>
            <a:off x="4962029" y="3233693"/>
            <a:ext cx="41275" cy="412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7" name="Freeform 90"/>
          <p:cNvSpPr>
            <a:spLocks/>
          </p:cNvSpPr>
          <p:nvPr/>
        </p:nvSpPr>
        <p:spPr bwMode="auto">
          <a:xfrm>
            <a:off x="4703266" y="3220993"/>
            <a:ext cx="0" cy="165100"/>
          </a:xfrm>
          <a:custGeom>
            <a:avLst/>
            <a:gdLst>
              <a:gd name="T0" fmla="*/ 64 h 64"/>
              <a:gd name="T1" fmla="*/ 64 h 64"/>
              <a:gd name="T2" fmla="*/ 0 h 64"/>
              <a:gd name="T3" fmla="*/ 64 h 6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64">
                <a:moveTo>
                  <a:pt x="0" y="64"/>
                </a:moveTo>
                <a:lnTo>
                  <a:pt x="0" y="64"/>
                </a:lnTo>
                <a:lnTo>
                  <a:pt x="0" y="0"/>
                </a:lnTo>
                <a:lnTo>
                  <a:pt x="0" y="6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8" name="Rectangle 91"/>
          <p:cNvSpPr>
            <a:spLocks noChangeArrowheads="1"/>
          </p:cNvSpPr>
          <p:nvPr/>
        </p:nvSpPr>
        <p:spPr bwMode="auto">
          <a:xfrm>
            <a:off x="4703266" y="3220993"/>
            <a:ext cx="53975" cy="1651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9" name="Rectangle 92"/>
          <p:cNvSpPr>
            <a:spLocks noChangeArrowheads="1"/>
          </p:cNvSpPr>
          <p:nvPr/>
        </p:nvSpPr>
        <p:spPr bwMode="auto">
          <a:xfrm>
            <a:off x="4703266" y="3220993"/>
            <a:ext cx="53975" cy="1651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0" name="Freeform 93"/>
          <p:cNvSpPr>
            <a:spLocks/>
          </p:cNvSpPr>
          <p:nvPr/>
        </p:nvSpPr>
        <p:spPr bwMode="auto">
          <a:xfrm>
            <a:off x="4703266" y="3220993"/>
            <a:ext cx="53975" cy="165100"/>
          </a:xfrm>
          <a:custGeom>
            <a:avLst/>
            <a:gdLst>
              <a:gd name="T0" fmla="*/ 12 w 24"/>
              <a:gd name="T1" fmla="*/ 0 h 72"/>
              <a:gd name="T2" fmla="*/ 0 w 24"/>
              <a:gd name="T3" fmla="*/ 0 h 72"/>
              <a:gd name="T4" fmla="*/ 0 w 24"/>
              <a:gd name="T5" fmla="*/ 0 h 72"/>
              <a:gd name="T6" fmla="*/ 0 w 24"/>
              <a:gd name="T7" fmla="*/ 72 h 72"/>
              <a:gd name="T8" fmla="*/ 12 w 24"/>
              <a:gd name="T9" fmla="*/ 72 h 72"/>
              <a:gd name="T10" fmla="*/ 24 w 24"/>
              <a:gd name="T11" fmla="*/ 60 h 72"/>
              <a:gd name="T12" fmla="*/ 24 w 24"/>
              <a:gd name="T13" fmla="*/ 12 h 72"/>
              <a:gd name="T14" fmla="*/ 12 w 24"/>
              <a:gd name="T1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72">
                <a:moveTo>
                  <a:pt x="1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9" y="72"/>
                  <a:pt x="24" y="67"/>
                  <a:pt x="24" y="60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5"/>
                  <a:pt x="19" y="0"/>
                  <a:pt x="12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1" name="Rectangle 94"/>
          <p:cNvSpPr>
            <a:spLocks noChangeArrowheads="1"/>
          </p:cNvSpPr>
          <p:nvPr/>
        </p:nvSpPr>
        <p:spPr bwMode="auto">
          <a:xfrm>
            <a:off x="55763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2" name="Rectangle 95"/>
          <p:cNvSpPr>
            <a:spLocks noChangeArrowheads="1"/>
          </p:cNvSpPr>
          <p:nvPr/>
        </p:nvSpPr>
        <p:spPr bwMode="auto">
          <a:xfrm>
            <a:off x="55763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3" name="Rectangle 96"/>
          <p:cNvSpPr>
            <a:spLocks noChangeArrowheads="1"/>
          </p:cNvSpPr>
          <p:nvPr/>
        </p:nvSpPr>
        <p:spPr bwMode="auto">
          <a:xfrm>
            <a:off x="55763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4" name="Rectangle 97"/>
          <p:cNvSpPr>
            <a:spLocks noChangeArrowheads="1"/>
          </p:cNvSpPr>
          <p:nvPr/>
        </p:nvSpPr>
        <p:spPr bwMode="auto">
          <a:xfrm>
            <a:off x="55763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5" name="Rectangle 98"/>
          <p:cNvSpPr>
            <a:spLocks noChangeArrowheads="1"/>
          </p:cNvSpPr>
          <p:nvPr/>
        </p:nvSpPr>
        <p:spPr bwMode="auto">
          <a:xfrm>
            <a:off x="54112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6" name="Rectangle 99"/>
          <p:cNvSpPr>
            <a:spLocks noChangeArrowheads="1"/>
          </p:cNvSpPr>
          <p:nvPr/>
        </p:nvSpPr>
        <p:spPr bwMode="auto">
          <a:xfrm>
            <a:off x="54112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7" name="Rectangle 100"/>
          <p:cNvSpPr>
            <a:spLocks noChangeArrowheads="1"/>
          </p:cNvSpPr>
          <p:nvPr/>
        </p:nvSpPr>
        <p:spPr bwMode="auto">
          <a:xfrm>
            <a:off x="54112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8" name="Rectangle 101"/>
          <p:cNvSpPr>
            <a:spLocks noChangeArrowheads="1"/>
          </p:cNvSpPr>
          <p:nvPr/>
        </p:nvSpPr>
        <p:spPr bwMode="auto">
          <a:xfrm>
            <a:off x="54112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9" name="Freeform 102"/>
          <p:cNvSpPr>
            <a:spLocks/>
          </p:cNvSpPr>
          <p:nvPr/>
        </p:nvSpPr>
        <p:spPr bwMode="auto">
          <a:xfrm>
            <a:off x="5385891" y="3225755"/>
            <a:ext cx="273050" cy="260350"/>
          </a:xfrm>
          <a:custGeom>
            <a:avLst/>
            <a:gdLst>
              <a:gd name="T0" fmla="*/ 53 w 106"/>
              <a:gd name="T1" fmla="*/ 0 h 101"/>
              <a:gd name="T2" fmla="*/ 66 w 106"/>
              <a:gd name="T3" fmla="*/ 38 h 101"/>
              <a:gd name="T4" fmla="*/ 106 w 106"/>
              <a:gd name="T5" fmla="*/ 39 h 101"/>
              <a:gd name="T6" fmla="*/ 74 w 106"/>
              <a:gd name="T7" fmla="*/ 63 h 101"/>
              <a:gd name="T8" fmla="*/ 85 w 106"/>
              <a:gd name="T9" fmla="*/ 101 h 101"/>
              <a:gd name="T10" fmla="*/ 53 w 106"/>
              <a:gd name="T11" fmla="*/ 78 h 101"/>
              <a:gd name="T12" fmla="*/ 20 w 106"/>
              <a:gd name="T13" fmla="*/ 101 h 101"/>
              <a:gd name="T14" fmla="*/ 31 w 106"/>
              <a:gd name="T15" fmla="*/ 63 h 101"/>
              <a:gd name="T16" fmla="*/ 0 w 106"/>
              <a:gd name="T17" fmla="*/ 39 h 101"/>
              <a:gd name="T18" fmla="*/ 39 w 106"/>
              <a:gd name="T19" fmla="*/ 38 h 101"/>
              <a:gd name="T20" fmla="*/ 53 w 106"/>
              <a:gd name="T2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101">
                <a:moveTo>
                  <a:pt x="53" y="0"/>
                </a:moveTo>
                <a:lnTo>
                  <a:pt x="66" y="38"/>
                </a:lnTo>
                <a:lnTo>
                  <a:pt x="106" y="39"/>
                </a:lnTo>
                <a:lnTo>
                  <a:pt x="74" y="63"/>
                </a:lnTo>
                <a:lnTo>
                  <a:pt x="85" y="101"/>
                </a:lnTo>
                <a:lnTo>
                  <a:pt x="53" y="78"/>
                </a:lnTo>
                <a:lnTo>
                  <a:pt x="20" y="101"/>
                </a:lnTo>
                <a:lnTo>
                  <a:pt x="31" y="63"/>
                </a:lnTo>
                <a:lnTo>
                  <a:pt x="0" y="39"/>
                </a:lnTo>
                <a:lnTo>
                  <a:pt x="39" y="38"/>
                </a:lnTo>
                <a:lnTo>
                  <a:pt x="53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0" name="Freeform 103"/>
          <p:cNvSpPr>
            <a:spLocks/>
          </p:cNvSpPr>
          <p:nvPr/>
        </p:nvSpPr>
        <p:spPr bwMode="auto">
          <a:xfrm>
            <a:off x="5385891" y="3225755"/>
            <a:ext cx="273050" cy="260350"/>
          </a:xfrm>
          <a:custGeom>
            <a:avLst/>
            <a:gdLst>
              <a:gd name="T0" fmla="*/ 53 w 106"/>
              <a:gd name="T1" fmla="*/ 0 h 101"/>
              <a:gd name="T2" fmla="*/ 66 w 106"/>
              <a:gd name="T3" fmla="*/ 38 h 101"/>
              <a:gd name="T4" fmla="*/ 106 w 106"/>
              <a:gd name="T5" fmla="*/ 39 h 101"/>
              <a:gd name="T6" fmla="*/ 74 w 106"/>
              <a:gd name="T7" fmla="*/ 63 h 101"/>
              <a:gd name="T8" fmla="*/ 85 w 106"/>
              <a:gd name="T9" fmla="*/ 101 h 101"/>
              <a:gd name="T10" fmla="*/ 53 w 106"/>
              <a:gd name="T11" fmla="*/ 78 h 101"/>
              <a:gd name="T12" fmla="*/ 20 w 106"/>
              <a:gd name="T13" fmla="*/ 101 h 101"/>
              <a:gd name="T14" fmla="*/ 31 w 106"/>
              <a:gd name="T15" fmla="*/ 63 h 101"/>
              <a:gd name="T16" fmla="*/ 0 w 106"/>
              <a:gd name="T17" fmla="*/ 39 h 101"/>
              <a:gd name="T18" fmla="*/ 39 w 106"/>
              <a:gd name="T19" fmla="*/ 38 h 101"/>
              <a:gd name="T20" fmla="*/ 53 w 106"/>
              <a:gd name="T2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101">
                <a:moveTo>
                  <a:pt x="53" y="0"/>
                </a:moveTo>
                <a:lnTo>
                  <a:pt x="66" y="38"/>
                </a:lnTo>
                <a:lnTo>
                  <a:pt x="106" y="39"/>
                </a:lnTo>
                <a:lnTo>
                  <a:pt x="74" y="63"/>
                </a:lnTo>
                <a:lnTo>
                  <a:pt x="85" y="101"/>
                </a:lnTo>
                <a:lnTo>
                  <a:pt x="53" y="78"/>
                </a:lnTo>
                <a:lnTo>
                  <a:pt x="20" y="101"/>
                </a:lnTo>
                <a:lnTo>
                  <a:pt x="31" y="63"/>
                </a:lnTo>
                <a:lnTo>
                  <a:pt x="0" y="39"/>
                </a:lnTo>
                <a:lnTo>
                  <a:pt x="39" y="38"/>
                </a:lnTo>
                <a:lnTo>
                  <a:pt x="53" y="0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1" name="Rectangle 104"/>
          <p:cNvSpPr>
            <a:spLocks noChangeArrowheads="1"/>
          </p:cNvSpPr>
          <p:nvPr/>
        </p:nvSpPr>
        <p:spPr bwMode="auto">
          <a:xfrm>
            <a:off x="5493841" y="3149555"/>
            <a:ext cx="53975" cy="1206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2" name="Rectangle 105"/>
          <p:cNvSpPr>
            <a:spLocks noChangeArrowheads="1"/>
          </p:cNvSpPr>
          <p:nvPr/>
        </p:nvSpPr>
        <p:spPr bwMode="auto">
          <a:xfrm>
            <a:off x="5493841" y="3149555"/>
            <a:ext cx="53975" cy="1206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3" name="Freeform 106"/>
          <p:cNvSpPr>
            <a:spLocks/>
          </p:cNvSpPr>
          <p:nvPr/>
        </p:nvSpPr>
        <p:spPr bwMode="auto">
          <a:xfrm>
            <a:off x="5493841" y="3149555"/>
            <a:ext cx="53975" cy="120650"/>
          </a:xfrm>
          <a:custGeom>
            <a:avLst/>
            <a:gdLst>
              <a:gd name="T0" fmla="*/ 21 w 21"/>
              <a:gd name="T1" fmla="*/ 0 h 47"/>
              <a:gd name="T2" fmla="*/ 0 w 21"/>
              <a:gd name="T3" fmla="*/ 0 h 47"/>
              <a:gd name="T4" fmla="*/ 0 w 21"/>
              <a:gd name="T5" fmla="*/ 47 h 47"/>
              <a:gd name="T6" fmla="*/ 11 w 21"/>
              <a:gd name="T7" fmla="*/ 16 h 47"/>
              <a:gd name="T8" fmla="*/ 21 w 21"/>
              <a:gd name="T9" fmla="*/ 47 h 47"/>
              <a:gd name="T10" fmla="*/ 21 w 21"/>
              <a:gd name="T1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47">
                <a:moveTo>
                  <a:pt x="21" y="0"/>
                </a:moveTo>
                <a:lnTo>
                  <a:pt x="0" y="0"/>
                </a:lnTo>
                <a:lnTo>
                  <a:pt x="0" y="47"/>
                </a:lnTo>
                <a:lnTo>
                  <a:pt x="11" y="16"/>
                </a:lnTo>
                <a:lnTo>
                  <a:pt x="21" y="47"/>
                </a:lnTo>
                <a:lnTo>
                  <a:pt x="21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4" name="Freeform 107"/>
          <p:cNvSpPr>
            <a:spLocks/>
          </p:cNvSpPr>
          <p:nvPr/>
        </p:nvSpPr>
        <p:spPr bwMode="auto">
          <a:xfrm>
            <a:off x="5493841" y="3149555"/>
            <a:ext cx="53975" cy="120650"/>
          </a:xfrm>
          <a:custGeom>
            <a:avLst/>
            <a:gdLst>
              <a:gd name="T0" fmla="*/ 21 w 21"/>
              <a:gd name="T1" fmla="*/ 0 h 47"/>
              <a:gd name="T2" fmla="*/ 0 w 21"/>
              <a:gd name="T3" fmla="*/ 0 h 47"/>
              <a:gd name="T4" fmla="*/ 0 w 21"/>
              <a:gd name="T5" fmla="*/ 47 h 47"/>
              <a:gd name="T6" fmla="*/ 11 w 21"/>
              <a:gd name="T7" fmla="*/ 16 h 47"/>
              <a:gd name="T8" fmla="*/ 21 w 21"/>
              <a:gd name="T9" fmla="*/ 47 h 47"/>
              <a:gd name="T10" fmla="*/ 21 w 21"/>
              <a:gd name="T1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47">
                <a:moveTo>
                  <a:pt x="21" y="0"/>
                </a:moveTo>
                <a:lnTo>
                  <a:pt x="0" y="0"/>
                </a:lnTo>
                <a:lnTo>
                  <a:pt x="0" y="47"/>
                </a:lnTo>
                <a:lnTo>
                  <a:pt x="11" y="16"/>
                </a:lnTo>
                <a:lnTo>
                  <a:pt x="21" y="47"/>
                </a:lnTo>
                <a:lnTo>
                  <a:pt x="21" y="0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5" name="Freeform 108"/>
          <p:cNvSpPr>
            <a:spLocks/>
          </p:cNvSpPr>
          <p:nvPr/>
        </p:nvSpPr>
        <p:spPr bwMode="auto">
          <a:xfrm>
            <a:off x="6268541" y="3216230"/>
            <a:ext cx="68263" cy="217488"/>
          </a:xfrm>
          <a:custGeom>
            <a:avLst/>
            <a:gdLst>
              <a:gd name="T0" fmla="*/ 24 w 30"/>
              <a:gd name="T1" fmla="*/ 0 h 96"/>
              <a:gd name="T2" fmla="*/ 0 w 30"/>
              <a:gd name="T3" fmla="*/ 0 h 96"/>
              <a:gd name="T4" fmla="*/ 0 w 30"/>
              <a:gd name="T5" fmla="*/ 96 h 96"/>
              <a:gd name="T6" fmla="*/ 24 w 30"/>
              <a:gd name="T7" fmla="*/ 96 h 96"/>
              <a:gd name="T8" fmla="*/ 30 w 30"/>
              <a:gd name="T9" fmla="*/ 90 h 96"/>
              <a:gd name="T10" fmla="*/ 30 w 30"/>
              <a:gd name="T11" fmla="*/ 6 h 96"/>
              <a:gd name="T12" fmla="*/ 24 w 30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96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7" y="96"/>
                  <a:pt x="30" y="93"/>
                  <a:pt x="30" y="90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3"/>
                  <a:pt x="27" y="0"/>
                  <a:pt x="24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6" name="Freeform 109"/>
          <p:cNvSpPr>
            <a:spLocks noEditPoints="1"/>
          </p:cNvSpPr>
          <p:nvPr/>
        </p:nvSpPr>
        <p:spPr bwMode="auto">
          <a:xfrm>
            <a:off x="6049466" y="3162255"/>
            <a:ext cx="204788" cy="271463"/>
          </a:xfrm>
          <a:custGeom>
            <a:avLst/>
            <a:gdLst>
              <a:gd name="T0" fmla="*/ 84 w 90"/>
              <a:gd name="T1" fmla="*/ 24 h 120"/>
              <a:gd name="T2" fmla="*/ 84 w 90"/>
              <a:gd name="T3" fmla="*/ 24 h 120"/>
              <a:gd name="T4" fmla="*/ 84 w 90"/>
              <a:gd name="T5" fmla="*/ 23 h 120"/>
              <a:gd name="T6" fmla="*/ 84 w 90"/>
              <a:gd name="T7" fmla="*/ 18 h 120"/>
              <a:gd name="T8" fmla="*/ 66 w 90"/>
              <a:gd name="T9" fmla="*/ 0 h 120"/>
              <a:gd name="T10" fmla="*/ 30 w 90"/>
              <a:gd name="T11" fmla="*/ 0 h 120"/>
              <a:gd name="T12" fmla="*/ 12 w 90"/>
              <a:gd name="T13" fmla="*/ 18 h 120"/>
              <a:gd name="T14" fmla="*/ 12 w 90"/>
              <a:gd name="T15" fmla="*/ 24 h 120"/>
              <a:gd name="T16" fmla="*/ 0 w 90"/>
              <a:gd name="T17" fmla="*/ 24 h 120"/>
              <a:gd name="T18" fmla="*/ 0 w 90"/>
              <a:gd name="T19" fmla="*/ 120 h 120"/>
              <a:gd name="T20" fmla="*/ 90 w 90"/>
              <a:gd name="T21" fmla="*/ 120 h 120"/>
              <a:gd name="T22" fmla="*/ 90 w 90"/>
              <a:gd name="T23" fmla="*/ 24 h 120"/>
              <a:gd name="T24" fmla="*/ 84 w 90"/>
              <a:gd name="T25" fmla="*/ 24 h 120"/>
              <a:gd name="T26" fmla="*/ 72 w 90"/>
              <a:gd name="T27" fmla="*/ 24 h 120"/>
              <a:gd name="T28" fmla="*/ 72 w 90"/>
              <a:gd name="T29" fmla="*/ 24 h 120"/>
              <a:gd name="T30" fmla="*/ 24 w 90"/>
              <a:gd name="T31" fmla="*/ 24 h 120"/>
              <a:gd name="T32" fmla="*/ 24 w 90"/>
              <a:gd name="T33" fmla="*/ 18 h 120"/>
              <a:gd name="T34" fmla="*/ 30 w 90"/>
              <a:gd name="T35" fmla="*/ 12 h 120"/>
              <a:gd name="T36" fmla="*/ 66 w 90"/>
              <a:gd name="T37" fmla="*/ 12 h 120"/>
              <a:gd name="T38" fmla="*/ 72 w 90"/>
              <a:gd name="T39" fmla="*/ 18 h 120"/>
              <a:gd name="T40" fmla="*/ 72 w 90"/>
              <a:gd name="T41" fmla="*/ 2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" h="120">
                <a:moveTo>
                  <a:pt x="84" y="24"/>
                </a:moveTo>
                <a:cubicBezTo>
                  <a:pt x="84" y="24"/>
                  <a:pt x="84" y="24"/>
                  <a:pt x="84" y="24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6"/>
                  <a:pt x="75" y="0"/>
                  <a:pt x="6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8" y="0"/>
                  <a:pt x="12" y="9"/>
                  <a:pt x="12" y="18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20"/>
                  <a:pt x="0" y="120"/>
                  <a:pt x="0" y="120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90" y="24"/>
                  <a:pt x="90" y="24"/>
                  <a:pt x="90" y="24"/>
                </a:cubicBezTo>
                <a:lnTo>
                  <a:pt x="84" y="24"/>
                </a:lnTo>
                <a:close/>
                <a:moveTo>
                  <a:pt x="72" y="24"/>
                </a:moveTo>
                <a:cubicBezTo>
                  <a:pt x="72" y="24"/>
                  <a:pt x="72" y="24"/>
                  <a:pt x="72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2"/>
                  <a:pt x="30" y="12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12"/>
                  <a:pt x="72" y="12"/>
                  <a:pt x="72" y="18"/>
                </a:cubicBezTo>
                <a:lnTo>
                  <a:pt x="72" y="2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7" name="Freeform 110"/>
          <p:cNvSpPr>
            <a:spLocks/>
          </p:cNvSpPr>
          <p:nvPr/>
        </p:nvSpPr>
        <p:spPr bwMode="auto">
          <a:xfrm>
            <a:off x="5982791" y="3216230"/>
            <a:ext cx="53975" cy="217488"/>
          </a:xfrm>
          <a:custGeom>
            <a:avLst/>
            <a:gdLst>
              <a:gd name="T0" fmla="*/ 24 w 24"/>
              <a:gd name="T1" fmla="*/ 0 h 96"/>
              <a:gd name="T2" fmla="*/ 6 w 24"/>
              <a:gd name="T3" fmla="*/ 0 h 96"/>
              <a:gd name="T4" fmla="*/ 0 w 24"/>
              <a:gd name="T5" fmla="*/ 6 h 96"/>
              <a:gd name="T6" fmla="*/ 0 w 24"/>
              <a:gd name="T7" fmla="*/ 90 h 96"/>
              <a:gd name="T8" fmla="*/ 6 w 24"/>
              <a:gd name="T9" fmla="*/ 96 h 96"/>
              <a:gd name="T10" fmla="*/ 24 w 24"/>
              <a:gd name="T11" fmla="*/ 96 h 96"/>
              <a:gd name="T12" fmla="*/ 24 w 24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96">
                <a:moveTo>
                  <a:pt x="24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24" y="96"/>
                  <a:pt x="24" y="96"/>
                  <a:pt x="24" y="96"/>
                </a:cubicBezTo>
                <a:lnTo>
                  <a:pt x="24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8" name="Rectangle 111"/>
          <p:cNvSpPr>
            <a:spLocks noChangeArrowheads="1"/>
          </p:cNvSpPr>
          <p:nvPr/>
        </p:nvSpPr>
        <p:spPr bwMode="auto">
          <a:xfrm>
            <a:off x="6714629" y="3267030"/>
            <a:ext cx="25400" cy="539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9" name="Freeform 112"/>
          <p:cNvSpPr>
            <a:spLocks noEditPoints="1"/>
          </p:cNvSpPr>
          <p:nvPr/>
        </p:nvSpPr>
        <p:spPr bwMode="auto">
          <a:xfrm>
            <a:off x="6644779" y="3128918"/>
            <a:ext cx="355600" cy="150812"/>
          </a:xfrm>
          <a:custGeom>
            <a:avLst/>
            <a:gdLst>
              <a:gd name="T0" fmla="*/ 114 w 156"/>
              <a:gd name="T1" fmla="*/ 24 h 66"/>
              <a:gd name="T2" fmla="*/ 114 w 156"/>
              <a:gd name="T3" fmla="*/ 23 h 66"/>
              <a:gd name="T4" fmla="*/ 114 w 156"/>
              <a:gd name="T5" fmla="*/ 18 h 66"/>
              <a:gd name="T6" fmla="*/ 96 w 156"/>
              <a:gd name="T7" fmla="*/ 0 h 66"/>
              <a:gd name="T8" fmla="*/ 60 w 156"/>
              <a:gd name="T9" fmla="*/ 0 h 66"/>
              <a:gd name="T10" fmla="*/ 42 w 156"/>
              <a:gd name="T11" fmla="*/ 18 h 66"/>
              <a:gd name="T12" fmla="*/ 42 w 156"/>
              <a:gd name="T13" fmla="*/ 24 h 66"/>
              <a:gd name="T14" fmla="*/ 0 w 156"/>
              <a:gd name="T15" fmla="*/ 24 h 66"/>
              <a:gd name="T16" fmla="*/ 0 w 156"/>
              <a:gd name="T17" fmla="*/ 66 h 66"/>
              <a:gd name="T18" fmla="*/ 24 w 156"/>
              <a:gd name="T19" fmla="*/ 66 h 66"/>
              <a:gd name="T20" fmla="*/ 24 w 156"/>
              <a:gd name="T21" fmla="*/ 54 h 66"/>
              <a:gd name="T22" fmla="*/ 48 w 156"/>
              <a:gd name="T23" fmla="*/ 54 h 66"/>
              <a:gd name="T24" fmla="*/ 48 w 156"/>
              <a:gd name="T25" fmla="*/ 66 h 66"/>
              <a:gd name="T26" fmla="*/ 108 w 156"/>
              <a:gd name="T27" fmla="*/ 66 h 66"/>
              <a:gd name="T28" fmla="*/ 108 w 156"/>
              <a:gd name="T29" fmla="*/ 54 h 66"/>
              <a:gd name="T30" fmla="*/ 132 w 156"/>
              <a:gd name="T31" fmla="*/ 54 h 66"/>
              <a:gd name="T32" fmla="*/ 132 w 156"/>
              <a:gd name="T33" fmla="*/ 66 h 66"/>
              <a:gd name="T34" fmla="*/ 156 w 156"/>
              <a:gd name="T35" fmla="*/ 66 h 66"/>
              <a:gd name="T36" fmla="*/ 156 w 156"/>
              <a:gd name="T37" fmla="*/ 24 h 66"/>
              <a:gd name="T38" fmla="*/ 114 w 156"/>
              <a:gd name="T39" fmla="*/ 24 h 66"/>
              <a:gd name="T40" fmla="*/ 54 w 156"/>
              <a:gd name="T41" fmla="*/ 18 h 66"/>
              <a:gd name="T42" fmla="*/ 60 w 156"/>
              <a:gd name="T43" fmla="*/ 12 h 66"/>
              <a:gd name="T44" fmla="*/ 96 w 156"/>
              <a:gd name="T45" fmla="*/ 12 h 66"/>
              <a:gd name="T46" fmla="*/ 102 w 156"/>
              <a:gd name="T47" fmla="*/ 18 h 66"/>
              <a:gd name="T48" fmla="*/ 102 w 156"/>
              <a:gd name="T49" fmla="*/ 24 h 66"/>
              <a:gd name="T50" fmla="*/ 54 w 156"/>
              <a:gd name="T51" fmla="*/ 24 h 66"/>
              <a:gd name="T52" fmla="*/ 54 w 156"/>
              <a:gd name="T53" fmla="*/ 1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6" h="66">
                <a:moveTo>
                  <a:pt x="114" y="24"/>
                </a:moveTo>
                <a:cubicBezTo>
                  <a:pt x="114" y="23"/>
                  <a:pt x="114" y="23"/>
                  <a:pt x="114" y="23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6"/>
                  <a:pt x="105" y="0"/>
                  <a:pt x="9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8" y="0"/>
                  <a:pt x="42" y="9"/>
                  <a:pt x="42" y="18"/>
                </a:cubicBezTo>
                <a:cubicBezTo>
                  <a:pt x="42" y="24"/>
                  <a:pt x="42" y="24"/>
                  <a:pt x="4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6"/>
                  <a:pt x="0" y="66"/>
                  <a:pt x="0" y="66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54"/>
                  <a:pt x="24" y="54"/>
                  <a:pt x="2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66"/>
                  <a:pt x="48" y="66"/>
                  <a:pt x="48" y="66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32" y="66"/>
                  <a:pt x="132" y="66"/>
                  <a:pt x="132" y="66"/>
                </a:cubicBezTo>
                <a:cubicBezTo>
                  <a:pt x="156" y="66"/>
                  <a:pt x="156" y="66"/>
                  <a:pt x="156" y="66"/>
                </a:cubicBezTo>
                <a:cubicBezTo>
                  <a:pt x="156" y="24"/>
                  <a:pt x="156" y="24"/>
                  <a:pt x="156" y="24"/>
                </a:cubicBezTo>
                <a:lnTo>
                  <a:pt x="114" y="24"/>
                </a:lnTo>
                <a:close/>
                <a:moveTo>
                  <a:pt x="54" y="18"/>
                </a:moveTo>
                <a:cubicBezTo>
                  <a:pt x="54" y="18"/>
                  <a:pt x="54" y="12"/>
                  <a:pt x="60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102" y="12"/>
                  <a:pt x="102" y="18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54" y="24"/>
                  <a:pt x="54" y="24"/>
                  <a:pt x="54" y="24"/>
                </a:cubicBezTo>
                <a:lnTo>
                  <a:pt x="54" y="1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0" name="Freeform 113"/>
          <p:cNvSpPr>
            <a:spLocks/>
          </p:cNvSpPr>
          <p:nvPr/>
        </p:nvSpPr>
        <p:spPr bwMode="auto">
          <a:xfrm>
            <a:off x="6659066" y="3292430"/>
            <a:ext cx="328613" cy="136525"/>
          </a:xfrm>
          <a:custGeom>
            <a:avLst/>
            <a:gdLst>
              <a:gd name="T0" fmla="*/ 112 w 128"/>
              <a:gd name="T1" fmla="*/ 16 h 53"/>
              <a:gd name="T2" fmla="*/ 91 w 128"/>
              <a:gd name="T3" fmla="*/ 16 h 53"/>
              <a:gd name="T4" fmla="*/ 91 w 128"/>
              <a:gd name="T5" fmla="*/ 0 h 53"/>
              <a:gd name="T6" fmla="*/ 38 w 128"/>
              <a:gd name="T7" fmla="*/ 0 h 53"/>
              <a:gd name="T8" fmla="*/ 38 w 128"/>
              <a:gd name="T9" fmla="*/ 16 h 53"/>
              <a:gd name="T10" fmla="*/ 16 w 128"/>
              <a:gd name="T11" fmla="*/ 16 h 53"/>
              <a:gd name="T12" fmla="*/ 16 w 128"/>
              <a:gd name="T13" fmla="*/ 0 h 53"/>
              <a:gd name="T14" fmla="*/ 0 w 128"/>
              <a:gd name="T15" fmla="*/ 0 h 53"/>
              <a:gd name="T16" fmla="*/ 0 w 128"/>
              <a:gd name="T17" fmla="*/ 53 h 53"/>
              <a:gd name="T18" fmla="*/ 128 w 128"/>
              <a:gd name="T19" fmla="*/ 53 h 53"/>
              <a:gd name="T20" fmla="*/ 128 w 128"/>
              <a:gd name="T21" fmla="*/ 0 h 53"/>
              <a:gd name="T22" fmla="*/ 112 w 128"/>
              <a:gd name="T23" fmla="*/ 0 h 53"/>
              <a:gd name="T24" fmla="*/ 112 w 128"/>
              <a:gd name="T25" fmla="*/ 1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53">
                <a:moveTo>
                  <a:pt x="112" y="16"/>
                </a:moveTo>
                <a:lnTo>
                  <a:pt x="91" y="16"/>
                </a:lnTo>
                <a:lnTo>
                  <a:pt x="91" y="0"/>
                </a:lnTo>
                <a:lnTo>
                  <a:pt x="38" y="0"/>
                </a:lnTo>
                <a:lnTo>
                  <a:pt x="38" y="16"/>
                </a:lnTo>
                <a:lnTo>
                  <a:pt x="16" y="16"/>
                </a:lnTo>
                <a:lnTo>
                  <a:pt x="16" y="0"/>
                </a:lnTo>
                <a:lnTo>
                  <a:pt x="0" y="0"/>
                </a:lnTo>
                <a:lnTo>
                  <a:pt x="0" y="53"/>
                </a:lnTo>
                <a:lnTo>
                  <a:pt x="128" y="53"/>
                </a:lnTo>
                <a:lnTo>
                  <a:pt x="128" y="0"/>
                </a:lnTo>
                <a:lnTo>
                  <a:pt x="112" y="0"/>
                </a:lnTo>
                <a:lnTo>
                  <a:pt x="112" y="1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1" name="Rectangle 114"/>
          <p:cNvSpPr>
            <a:spLocks noChangeArrowheads="1"/>
          </p:cNvSpPr>
          <p:nvPr/>
        </p:nvSpPr>
        <p:spPr bwMode="auto">
          <a:xfrm>
            <a:off x="6905129" y="3267030"/>
            <a:ext cx="28575" cy="539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2" name="Freeform 115"/>
          <p:cNvSpPr>
            <a:spLocks noEditPoints="1"/>
          </p:cNvSpPr>
          <p:nvPr/>
        </p:nvSpPr>
        <p:spPr bwMode="auto">
          <a:xfrm>
            <a:off x="7324229" y="3125743"/>
            <a:ext cx="325437" cy="327025"/>
          </a:xfrm>
          <a:custGeom>
            <a:avLst/>
            <a:gdLst>
              <a:gd name="T0" fmla="*/ 132 w 144"/>
              <a:gd name="T1" fmla="*/ 36 h 144"/>
              <a:gd name="T2" fmla="*/ 108 w 144"/>
              <a:gd name="T3" fmla="*/ 36 h 144"/>
              <a:gd name="T4" fmla="*/ 108 w 144"/>
              <a:gd name="T5" fmla="*/ 36 h 144"/>
              <a:gd name="T6" fmla="*/ 72 w 144"/>
              <a:gd name="T7" fmla="*/ 0 h 144"/>
              <a:gd name="T8" fmla="*/ 36 w 144"/>
              <a:gd name="T9" fmla="*/ 36 h 144"/>
              <a:gd name="T10" fmla="*/ 36 w 144"/>
              <a:gd name="T11" fmla="*/ 36 h 144"/>
              <a:gd name="T12" fmla="*/ 12 w 144"/>
              <a:gd name="T13" fmla="*/ 36 h 144"/>
              <a:gd name="T14" fmla="*/ 0 w 144"/>
              <a:gd name="T15" fmla="*/ 36 h 144"/>
              <a:gd name="T16" fmla="*/ 0 w 144"/>
              <a:gd name="T17" fmla="*/ 48 h 144"/>
              <a:gd name="T18" fmla="*/ 0 w 144"/>
              <a:gd name="T19" fmla="*/ 48 h 144"/>
              <a:gd name="T20" fmla="*/ 0 w 144"/>
              <a:gd name="T21" fmla="*/ 132 h 144"/>
              <a:gd name="T22" fmla="*/ 12 w 144"/>
              <a:gd name="T23" fmla="*/ 144 h 144"/>
              <a:gd name="T24" fmla="*/ 132 w 144"/>
              <a:gd name="T25" fmla="*/ 144 h 144"/>
              <a:gd name="T26" fmla="*/ 144 w 144"/>
              <a:gd name="T27" fmla="*/ 132 h 144"/>
              <a:gd name="T28" fmla="*/ 144 w 144"/>
              <a:gd name="T29" fmla="*/ 120 h 144"/>
              <a:gd name="T30" fmla="*/ 0 w 144"/>
              <a:gd name="T31" fmla="*/ 120 h 144"/>
              <a:gd name="T32" fmla="*/ 0 w 144"/>
              <a:gd name="T33" fmla="*/ 114 h 144"/>
              <a:gd name="T34" fmla="*/ 144 w 144"/>
              <a:gd name="T35" fmla="*/ 114 h 144"/>
              <a:gd name="T36" fmla="*/ 144 w 144"/>
              <a:gd name="T37" fmla="*/ 54 h 144"/>
              <a:gd name="T38" fmla="*/ 144 w 144"/>
              <a:gd name="T39" fmla="*/ 48 h 144"/>
              <a:gd name="T40" fmla="*/ 144 w 144"/>
              <a:gd name="T41" fmla="*/ 36 h 144"/>
              <a:gd name="T42" fmla="*/ 132 w 144"/>
              <a:gd name="T43" fmla="*/ 36 h 144"/>
              <a:gd name="T44" fmla="*/ 96 w 144"/>
              <a:gd name="T45" fmla="*/ 36 h 144"/>
              <a:gd name="T46" fmla="*/ 48 w 144"/>
              <a:gd name="T47" fmla="*/ 36 h 144"/>
              <a:gd name="T48" fmla="*/ 48 w 144"/>
              <a:gd name="T49" fmla="*/ 36 h 144"/>
              <a:gd name="T50" fmla="*/ 72 w 144"/>
              <a:gd name="T51" fmla="*/ 12 h 144"/>
              <a:gd name="T52" fmla="*/ 96 w 144"/>
              <a:gd name="T5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16"/>
                  <a:pt x="92" y="0"/>
                  <a:pt x="72" y="0"/>
                </a:cubicBezTo>
                <a:cubicBezTo>
                  <a:pt x="52" y="0"/>
                  <a:pt x="36" y="1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14"/>
                  <a:pt x="0" y="114"/>
                  <a:pt x="0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lnTo>
                  <a:pt x="132" y="36"/>
                </a:lnTo>
                <a:close/>
                <a:moveTo>
                  <a:pt x="96" y="36"/>
                </a:moveTo>
                <a:cubicBezTo>
                  <a:pt x="48" y="36"/>
                  <a:pt x="48" y="36"/>
                  <a:pt x="4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23"/>
                  <a:pt x="59" y="12"/>
                  <a:pt x="72" y="12"/>
                </a:cubicBezTo>
                <a:cubicBezTo>
                  <a:pt x="85" y="12"/>
                  <a:pt x="96" y="23"/>
                  <a:pt x="96" y="3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3" name="Freeform 116"/>
          <p:cNvSpPr>
            <a:spLocks/>
          </p:cNvSpPr>
          <p:nvPr/>
        </p:nvSpPr>
        <p:spPr bwMode="auto">
          <a:xfrm>
            <a:off x="8002091" y="3116218"/>
            <a:ext cx="244475" cy="28575"/>
          </a:xfrm>
          <a:custGeom>
            <a:avLst/>
            <a:gdLst>
              <a:gd name="T0" fmla="*/ 0 w 95"/>
              <a:gd name="T1" fmla="*/ 11 h 11"/>
              <a:gd name="T2" fmla="*/ 10 w 95"/>
              <a:gd name="T3" fmla="*/ 0 h 11"/>
              <a:gd name="T4" fmla="*/ 85 w 95"/>
              <a:gd name="T5" fmla="*/ 0 h 11"/>
              <a:gd name="T6" fmla="*/ 95 w 95"/>
              <a:gd name="T7" fmla="*/ 11 h 11"/>
              <a:gd name="T8" fmla="*/ 0 w 95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1">
                <a:moveTo>
                  <a:pt x="0" y="11"/>
                </a:moveTo>
                <a:lnTo>
                  <a:pt x="10" y="0"/>
                </a:lnTo>
                <a:lnTo>
                  <a:pt x="85" y="0"/>
                </a:lnTo>
                <a:lnTo>
                  <a:pt x="95" y="11"/>
                </a:lnTo>
                <a:lnTo>
                  <a:pt x="0" y="1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4" name="Freeform 117"/>
          <p:cNvSpPr>
            <a:spLocks noEditPoints="1"/>
          </p:cNvSpPr>
          <p:nvPr/>
        </p:nvSpPr>
        <p:spPr bwMode="auto">
          <a:xfrm>
            <a:off x="7986216" y="3157493"/>
            <a:ext cx="276225" cy="95250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5" name="Freeform 118"/>
          <p:cNvSpPr>
            <a:spLocks noEditPoints="1"/>
          </p:cNvSpPr>
          <p:nvPr/>
        </p:nvSpPr>
        <p:spPr bwMode="auto">
          <a:xfrm>
            <a:off x="7986216" y="3267030"/>
            <a:ext cx="276225" cy="95250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6 h 37"/>
              <a:gd name="T14" fmla="*/ 69 w 107"/>
              <a:gd name="T15" fmla="*/ 26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6 h 37"/>
              <a:gd name="T22" fmla="*/ 32 w 107"/>
              <a:gd name="T23" fmla="*/ 26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6"/>
                </a:lnTo>
                <a:lnTo>
                  <a:pt x="69" y="26"/>
                </a:lnTo>
                <a:lnTo>
                  <a:pt x="69" y="21"/>
                </a:lnTo>
                <a:lnTo>
                  <a:pt x="38" y="21"/>
                </a:lnTo>
                <a:lnTo>
                  <a:pt x="38" y="26"/>
                </a:lnTo>
                <a:lnTo>
                  <a:pt x="32" y="26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6" name="Freeform 119"/>
          <p:cNvSpPr>
            <a:spLocks noEditPoints="1"/>
          </p:cNvSpPr>
          <p:nvPr/>
        </p:nvSpPr>
        <p:spPr bwMode="auto">
          <a:xfrm>
            <a:off x="7986216" y="3374980"/>
            <a:ext cx="276225" cy="95250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7" name="Freeform 120"/>
          <p:cNvSpPr>
            <a:spLocks noEditPoints="1"/>
          </p:cNvSpPr>
          <p:nvPr/>
        </p:nvSpPr>
        <p:spPr bwMode="auto">
          <a:xfrm>
            <a:off x="863104" y="3770268"/>
            <a:ext cx="327025" cy="301625"/>
          </a:xfrm>
          <a:custGeom>
            <a:avLst/>
            <a:gdLst>
              <a:gd name="T0" fmla="*/ 110 w 127"/>
              <a:gd name="T1" fmla="*/ 0 h 117"/>
              <a:gd name="T2" fmla="*/ 100 w 127"/>
              <a:gd name="T3" fmla="*/ 0 h 117"/>
              <a:gd name="T4" fmla="*/ 95 w 127"/>
              <a:gd name="T5" fmla="*/ 0 h 117"/>
              <a:gd name="T6" fmla="*/ 31 w 127"/>
              <a:gd name="T7" fmla="*/ 0 h 117"/>
              <a:gd name="T8" fmla="*/ 26 w 127"/>
              <a:gd name="T9" fmla="*/ 0 h 117"/>
              <a:gd name="T10" fmla="*/ 16 w 127"/>
              <a:gd name="T11" fmla="*/ 0 h 117"/>
              <a:gd name="T12" fmla="*/ 0 w 127"/>
              <a:gd name="T13" fmla="*/ 62 h 117"/>
              <a:gd name="T14" fmla="*/ 0 w 127"/>
              <a:gd name="T15" fmla="*/ 117 h 117"/>
              <a:gd name="T16" fmla="*/ 127 w 127"/>
              <a:gd name="T17" fmla="*/ 117 h 117"/>
              <a:gd name="T18" fmla="*/ 127 w 127"/>
              <a:gd name="T19" fmla="*/ 64 h 117"/>
              <a:gd name="T20" fmla="*/ 110 w 127"/>
              <a:gd name="T21" fmla="*/ 0 h 117"/>
              <a:gd name="T22" fmla="*/ 25 w 127"/>
              <a:gd name="T23" fmla="*/ 11 h 117"/>
              <a:gd name="T24" fmla="*/ 26 w 127"/>
              <a:gd name="T25" fmla="*/ 11 h 117"/>
              <a:gd name="T26" fmla="*/ 31 w 127"/>
              <a:gd name="T27" fmla="*/ 11 h 117"/>
              <a:gd name="T28" fmla="*/ 95 w 127"/>
              <a:gd name="T29" fmla="*/ 11 h 117"/>
              <a:gd name="T30" fmla="*/ 100 w 127"/>
              <a:gd name="T31" fmla="*/ 11 h 117"/>
              <a:gd name="T32" fmla="*/ 101 w 127"/>
              <a:gd name="T33" fmla="*/ 11 h 117"/>
              <a:gd name="T34" fmla="*/ 116 w 127"/>
              <a:gd name="T35" fmla="*/ 64 h 117"/>
              <a:gd name="T36" fmla="*/ 87 w 127"/>
              <a:gd name="T37" fmla="*/ 64 h 117"/>
              <a:gd name="T38" fmla="*/ 77 w 127"/>
              <a:gd name="T39" fmla="*/ 80 h 117"/>
              <a:gd name="T40" fmla="*/ 50 w 127"/>
              <a:gd name="T41" fmla="*/ 80 h 117"/>
              <a:gd name="T42" fmla="*/ 39 w 127"/>
              <a:gd name="T43" fmla="*/ 64 h 117"/>
              <a:gd name="T44" fmla="*/ 10 w 127"/>
              <a:gd name="T45" fmla="*/ 64 h 117"/>
              <a:gd name="T46" fmla="*/ 25 w 127"/>
              <a:gd name="T47" fmla="*/ 1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7" h="117">
                <a:moveTo>
                  <a:pt x="110" y="0"/>
                </a:moveTo>
                <a:lnTo>
                  <a:pt x="100" y="0"/>
                </a:lnTo>
                <a:lnTo>
                  <a:pt x="95" y="0"/>
                </a:lnTo>
                <a:lnTo>
                  <a:pt x="31" y="0"/>
                </a:lnTo>
                <a:lnTo>
                  <a:pt x="26" y="0"/>
                </a:lnTo>
                <a:lnTo>
                  <a:pt x="16" y="0"/>
                </a:lnTo>
                <a:lnTo>
                  <a:pt x="0" y="62"/>
                </a:lnTo>
                <a:lnTo>
                  <a:pt x="0" y="117"/>
                </a:lnTo>
                <a:lnTo>
                  <a:pt x="127" y="117"/>
                </a:lnTo>
                <a:lnTo>
                  <a:pt x="127" y="64"/>
                </a:lnTo>
                <a:lnTo>
                  <a:pt x="110" y="0"/>
                </a:lnTo>
                <a:close/>
                <a:moveTo>
                  <a:pt x="25" y="11"/>
                </a:moveTo>
                <a:lnTo>
                  <a:pt x="26" y="11"/>
                </a:lnTo>
                <a:lnTo>
                  <a:pt x="31" y="11"/>
                </a:lnTo>
                <a:lnTo>
                  <a:pt x="95" y="11"/>
                </a:lnTo>
                <a:lnTo>
                  <a:pt x="100" y="11"/>
                </a:lnTo>
                <a:lnTo>
                  <a:pt x="101" y="11"/>
                </a:lnTo>
                <a:lnTo>
                  <a:pt x="116" y="64"/>
                </a:lnTo>
                <a:lnTo>
                  <a:pt x="87" y="64"/>
                </a:lnTo>
                <a:lnTo>
                  <a:pt x="77" y="80"/>
                </a:lnTo>
                <a:lnTo>
                  <a:pt x="50" y="80"/>
                </a:lnTo>
                <a:lnTo>
                  <a:pt x="39" y="64"/>
                </a:lnTo>
                <a:lnTo>
                  <a:pt x="10" y="64"/>
                </a:lnTo>
                <a:lnTo>
                  <a:pt x="25" y="1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8" name="Rectangle 121"/>
          <p:cNvSpPr>
            <a:spLocks noChangeArrowheads="1"/>
          </p:cNvSpPr>
          <p:nvPr/>
        </p:nvSpPr>
        <p:spPr bwMode="auto">
          <a:xfrm>
            <a:off x="1561604" y="3876630"/>
            <a:ext cx="247650" cy="1079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9" name="Rectangle 122"/>
          <p:cNvSpPr>
            <a:spLocks noChangeArrowheads="1"/>
          </p:cNvSpPr>
          <p:nvPr/>
        </p:nvSpPr>
        <p:spPr bwMode="auto">
          <a:xfrm>
            <a:off x="1561604" y="3876630"/>
            <a:ext cx="247650" cy="1079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0" name="Rectangle 123"/>
          <p:cNvSpPr>
            <a:spLocks noChangeArrowheads="1"/>
          </p:cNvSpPr>
          <p:nvPr/>
        </p:nvSpPr>
        <p:spPr bwMode="auto">
          <a:xfrm>
            <a:off x="1561604" y="3876630"/>
            <a:ext cx="247650" cy="1079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1" name="Rectangle 124"/>
          <p:cNvSpPr>
            <a:spLocks noChangeArrowheads="1"/>
          </p:cNvSpPr>
          <p:nvPr/>
        </p:nvSpPr>
        <p:spPr bwMode="auto">
          <a:xfrm>
            <a:off x="1561604" y="3876630"/>
            <a:ext cx="247650" cy="1079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2" name="Freeform 125"/>
          <p:cNvSpPr>
            <a:spLocks noEditPoints="1"/>
          </p:cNvSpPr>
          <p:nvPr/>
        </p:nvSpPr>
        <p:spPr bwMode="auto">
          <a:xfrm>
            <a:off x="1521916" y="3835355"/>
            <a:ext cx="354013" cy="190500"/>
          </a:xfrm>
          <a:custGeom>
            <a:avLst/>
            <a:gdLst>
              <a:gd name="T0" fmla="*/ 151 w 156"/>
              <a:gd name="T1" fmla="*/ 24 h 84"/>
              <a:gd name="T2" fmla="*/ 144 w 156"/>
              <a:gd name="T3" fmla="*/ 24 h 84"/>
              <a:gd name="T4" fmla="*/ 144 w 156"/>
              <a:gd name="T5" fmla="*/ 6 h 84"/>
              <a:gd name="T6" fmla="*/ 138 w 156"/>
              <a:gd name="T7" fmla="*/ 0 h 84"/>
              <a:gd name="T8" fmla="*/ 6 w 156"/>
              <a:gd name="T9" fmla="*/ 0 h 84"/>
              <a:gd name="T10" fmla="*/ 0 w 156"/>
              <a:gd name="T11" fmla="*/ 6 h 84"/>
              <a:gd name="T12" fmla="*/ 0 w 156"/>
              <a:gd name="T13" fmla="*/ 78 h 84"/>
              <a:gd name="T14" fmla="*/ 6 w 156"/>
              <a:gd name="T15" fmla="*/ 84 h 84"/>
              <a:gd name="T16" fmla="*/ 138 w 156"/>
              <a:gd name="T17" fmla="*/ 84 h 84"/>
              <a:gd name="T18" fmla="*/ 144 w 156"/>
              <a:gd name="T19" fmla="*/ 78 h 84"/>
              <a:gd name="T20" fmla="*/ 144 w 156"/>
              <a:gd name="T21" fmla="*/ 60 h 84"/>
              <a:gd name="T22" fmla="*/ 151 w 156"/>
              <a:gd name="T23" fmla="*/ 60 h 84"/>
              <a:gd name="T24" fmla="*/ 156 w 156"/>
              <a:gd name="T25" fmla="*/ 55 h 84"/>
              <a:gd name="T26" fmla="*/ 156 w 156"/>
              <a:gd name="T27" fmla="*/ 29 h 84"/>
              <a:gd name="T28" fmla="*/ 151 w 156"/>
              <a:gd name="T29" fmla="*/ 24 h 84"/>
              <a:gd name="T30" fmla="*/ 132 w 156"/>
              <a:gd name="T31" fmla="*/ 72 h 84"/>
              <a:gd name="T32" fmla="*/ 12 w 156"/>
              <a:gd name="T33" fmla="*/ 72 h 84"/>
              <a:gd name="T34" fmla="*/ 12 w 156"/>
              <a:gd name="T35" fmla="*/ 12 h 84"/>
              <a:gd name="T36" fmla="*/ 132 w 156"/>
              <a:gd name="T37" fmla="*/ 12 h 84"/>
              <a:gd name="T38" fmla="*/ 132 w 156"/>
              <a:gd name="T39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84">
                <a:moveTo>
                  <a:pt x="151" y="24"/>
                </a:moveTo>
                <a:cubicBezTo>
                  <a:pt x="144" y="24"/>
                  <a:pt x="144" y="24"/>
                  <a:pt x="144" y="24"/>
                </a:cubicBezTo>
                <a:cubicBezTo>
                  <a:pt x="144" y="6"/>
                  <a:pt x="144" y="6"/>
                  <a:pt x="144" y="6"/>
                </a:cubicBezTo>
                <a:cubicBezTo>
                  <a:pt x="144" y="3"/>
                  <a:pt x="141" y="0"/>
                  <a:pt x="13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3" y="84"/>
                  <a:pt x="6" y="84"/>
                </a:cubicBezTo>
                <a:cubicBezTo>
                  <a:pt x="138" y="84"/>
                  <a:pt x="138" y="84"/>
                  <a:pt x="138" y="84"/>
                </a:cubicBezTo>
                <a:cubicBezTo>
                  <a:pt x="141" y="84"/>
                  <a:pt x="144" y="81"/>
                  <a:pt x="144" y="78"/>
                </a:cubicBezTo>
                <a:cubicBezTo>
                  <a:pt x="144" y="60"/>
                  <a:pt x="144" y="60"/>
                  <a:pt x="144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4" y="60"/>
                  <a:pt x="156" y="58"/>
                  <a:pt x="156" y="55"/>
                </a:cubicBezTo>
                <a:cubicBezTo>
                  <a:pt x="156" y="29"/>
                  <a:pt x="156" y="29"/>
                  <a:pt x="156" y="29"/>
                </a:cubicBezTo>
                <a:cubicBezTo>
                  <a:pt x="156" y="26"/>
                  <a:pt x="154" y="24"/>
                  <a:pt x="151" y="24"/>
                </a:cubicBezTo>
                <a:moveTo>
                  <a:pt x="132" y="72"/>
                </a:moveTo>
                <a:cubicBezTo>
                  <a:pt x="12" y="72"/>
                  <a:pt x="12" y="72"/>
                  <a:pt x="12" y="72"/>
                </a:cubicBezTo>
                <a:cubicBezTo>
                  <a:pt x="12" y="12"/>
                  <a:pt x="12" y="12"/>
                  <a:pt x="12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7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3" name="Freeform 126"/>
          <p:cNvSpPr>
            <a:spLocks noEditPoints="1"/>
          </p:cNvSpPr>
          <p:nvPr/>
        </p:nvSpPr>
        <p:spPr bwMode="auto">
          <a:xfrm>
            <a:off x="2806204" y="3794080"/>
            <a:ext cx="373062" cy="273050"/>
          </a:xfrm>
          <a:custGeom>
            <a:avLst/>
            <a:gdLst>
              <a:gd name="T0" fmla="*/ 124 w 164"/>
              <a:gd name="T1" fmla="*/ 0 h 120"/>
              <a:gd name="T2" fmla="*/ 41 w 164"/>
              <a:gd name="T3" fmla="*/ 0 h 120"/>
              <a:gd name="T4" fmla="*/ 41 w 164"/>
              <a:gd name="T5" fmla="*/ 120 h 120"/>
              <a:gd name="T6" fmla="*/ 124 w 164"/>
              <a:gd name="T7" fmla="*/ 120 h 120"/>
              <a:gd name="T8" fmla="*/ 124 w 164"/>
              <a:gd name="T9" fmla="*/ 0 h 120"/>
              <a:gd name="T10" fmla="*/ 64 w 164"/>
              <a:gd name="T11" fmla="*/ 60 h 120"/>
              <a:gd name="T12" fmla="*/ 58 w 164"/>
              <a:gd name="T13" fmla="*/ 66 h 120"/>
              <a:gd name="T14" fmla="*/ 52 w 164"/>
              <a:gd name="T15" fmla="*/ 60 h 120"/>
              <a:gd name="T16" fmla="*/ 52 w 164"/>
              <a:gd name="T17" fmla="*/ 36 h 120"/>
              <a:gd name="T18" fmla="*/ 58 w 164"/>
              <a:gd name="T19" fmla="*/ 30 h 120"/>
              <a:gd name="T20" fmla="*/ 64 w 164"/>
              <a:gd name="T21" fmla="*/ 36 h 120"/>
              <a:gd name="T22" fmla="*/ 64 w 164"/>
              <a:gd name="T23" fmla="*/ 60 h 120"/>
              <a:gd name="T24" fmla="*/ 94 w 164"/>
              <a:gd name="T25" fmla="*/ 102 h 120"/>
              <a:gd name="T26" fmla="*/ 70 w 164"/>
              <a:gd name="T27" fmla="*/ 102 h 120"/>
              <a:gd name="T28" fmla="*/ 70 w 164"/>
              <a:gd name="T29" fmla="*/ 96 h 120"/>
              <a:gd name="T30" fmla="*/ 82 w 164"/>
              <a:gd name="T31" fmla="*/ 84 h 120"/>
              <a:gd name="T32" fmla="*/ 94 w 164"/>
              <a:gd name="T33" fmla="*/ 96 h 120"/>
              <a:gd name="T34" fmla="*/ 94 w 164"/>
              <a:gd name="T35" fmla="*/ 102 h 120"/>
              <a:gd name="T36" fmla="*/ 112 w 164"/>
              <a:gd name="T37" fmla="*/ 60 h 120"/>
              <a:gd name="T38" fmla="*/ 106 w 164"/>
              <a:gd name="T39" fmla="*/ 66 h 120"/>
              <a:gd name="T40" fmla="*/ 100 w 164"/>
              <a:gd name="T41" fmla="*/ 60 h 120"/>
              <a:gd name="T42" fmla="*/ 100 w 164"/>
              <a:gd name="T43" fmla="*/ 36 h 120"/>
              <a:gd name="T44" fmla="*/ 106 w 164"/>
              <a:gd name="T45" fmla="*/ 30 h 120"/>
              <a:gd name="T46" fmla="*/ 112 w 164"/>
              <a:gd name="T47" fmla="*/ 36 h 120"/>
              <a:gd name="T48" fmla="*/ 112 w 164"/>
              <a:gd name="T49" fmla="*/ 6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4" h="120">
                <a:moveTo>
                  <a:pt x="124" y="0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120"/>
                  <a:pt x="41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64" y="120"/>
                  <a:pt x="164" y="0"/>
                  <a:pt x="124" y="0"/>
                </a:cubicBezTo>
                <a:moveTo>
                  <a:pt x="64" y="60"/>
                </a:moveTo>
                <a:cubicBezTo>
                  <a:pt x="64" y="63"/>
                  <a:pt x="61" y="66"/>
                  <a:pt x="58" y="66"/>
                </a:cubicBezTo>
                <a:cubicBezTo>
                  <a:pt x="55" y="66"/>
                  <a:pt x="52" y="63"/>
                  <a:pt x="52" y="60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3"/>
                  <a:pt x="55" y="30"/>
                  <a:pt x="58" y="30"/>
                </a:cubicBezTo>
                <a:cubicBezTo>
                  <a:pt x="61" y="30"/>
                  <a:pt x="64" y="33"/>
                  <a:pt x="64" y="36"/>
                </a:cubicBezTo>
                <a:lnTo>
                  <a:pt x="64" y="60"/>
                </a:lnTo>
                <a:close/>
                <a:moveTo>
                  <a:pt x="94" y="102"/>
                </a:moveTo>
                <a:cubicBezTo>
                  <a:pt x="70" y="102"/>
                  <a:pt x="70" y="102"/>
                  <a:pt x="70" y="102"/>
                </a:cubicBezTo>
                <a:cubicBezTo>
                  <a:pt x="70" y="96"/>
                  <a:pt x="70" y="96"/>
                  <a:pt x="70" y="96"/>
                </a:cubicBezTo>
                <a:cubicBezTo>
                  <a:pt x="70" y="89"/>
                  <a:pt x="75" y="84"/>
                  <a:pt x="82" y="84"/>
                </a:cubicBezTo>
                <a:cubicBezTo>
                  <a:pt x="89" y="84"/>
                  <a:pt x="94" y="89"/>
                  <a:pt x="94" y="96"/>
                </a:cubicBezTo>
                <a:lnTo>
                  <a:pt x="94" y="102"/>
                </a:lnTo>
                <a:close/>
                <a:moveTo>
                  <a:pt x="112" y="60"/>
                </a:moveTo>
                <a:cubicBezTo>
                  <a:pt x="112" y="63"/>
                  <a:pt x="109" y="66"/>
                  <a:pt x="106" y="66"/>
                </a:cubicBezTo>
                <a:cubicBezTo>
                  <a:pt x="103" y="66"/>
                  <a:pt x="100" y="63"/>
                  <a:pt x="100" y="60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33"/>
                  <a:pt x="103" y="30"/>
                  <a:pt x="106" y="30"/>
                </a:cubicBezTo>
                <a:cubicBezTo>
                  <a:pt x="109" y="30"/>
                  <a:pt x="112" y="33"/>
                  <a:pt x="112" y="36"/>
                </a:cubicBezTo>
                <a:lnTo>
                  <a:pt x="112" y="6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4" name="Freeform 127"/>
          <p:cNvSpPr>
            <a:spLocks/>
          </p:cNvSpPr>
          <p:nvPr/>
        </p:nvSpPr>
        <p:spPr bwMode="auto">
          <a:xfrm>
            <a:off x="3496766" y="3763918"/>
            <a:ext cx="244475" cy="325437"/>
          </a:xfrm>
          <a:custGeom>
            <a:avLst/>
            <a:gdLst>
              <a:gd name="T0" fmla="*/ 70 w 95"/>
              <a:gd name="T1" fmla="*/ 76 h 127"/>
              <a:gd name="T2" fmla="*/ 90 w 95"/>
              <a:gd name="T3" fmla="*/ 76 h 127"/>
              <a:gd name="T4" fmla="*/ 66 w 95"/>
              <a:gd name="T5" fmla="*/ 47 h 127"/>
              <a:gd name="T6" fmla="*/ 79 w 95"/>
              <a:gd name="T7" fmla="*/ 47 h 127"/>
              <a:gd name="T8" fmla="*/ 56 w 95"/>
              <a:gd name="T9" fmla="*/ 21 h 127"/>
              <a:gd name="T10" fmla="*/ 64 w 95"/>
              <a:gd name="T11" fmla="*/ 21 h 127"/>
              <a:gd name="T12" fmla="*/ 48 w 95"/>
              <a:gd name="T13" fmla="*/ 0 h 127"/>
              <a:gd name="T14" fmla="*/ 32 w 95"/>
              <a:gd name="T15" fmla="*/ 21 h 127"/>
              <a:gd name="T16" fmla="*/ 40 w 95"/>
              <a:gd name="T17" fmla="*/ 21 h 127"/>
              <a:gd name="T18" fmla="*/ 16 w 95"/>
              <a:gd name="T19" fmla="*/ 47 h 127"/>
              <a:gd name="T20" fmla="*/ 29 w 95"/>
              <a:gd name="T21" fmla="*/ 47 h 127"/>
              <a:gd name="T22" fmla="*/ 5 w 95"/>
              <a:gd name="T23" fmla="*/ 76 h 127"/>
              <a:gd name="T24" fmla="*/ 25 w 95"/>
              <a:gd name="T25" fmla="*/ 76 h 127"/>
              <a:gd name="T26" fmla="*/ 0 w 95"/>
              <a:gd name="T27" fmla="*/ 108 h 127"/>
              <a:gd name="T28" fmla="*/ 37 w 95"/>
              <a:gd name="T29" fmla="*/ 108 h 127"/>
              <a:gd name="T30" fmla="*/ 37 w 95"/>
              <a:gd name="T31" fmla="*/ 127 h 127"/>
              <a:gd name="T32" fmla="*/ 58 w 95"/>
              <a:gd name="T33" fmla="*/ 127 h 127"/>
              <a:gd name="T34" fmla="*/ 58 w 95"/>
              <a:gd name="T35" fmla="*/ 108 h 127"/>
              <a:gd name="T36" fmla="*/ 95 w 95"/>
              <a:gd name="T37" fmla="*/ 108 h 127"/>
              <a:gd name="T38" fmla="*/ 70 w 95"/>
              <a:gd name="T39" fmla="*/ 7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" h="127">
                <a:moveTo>
                  <a:pt x="70" y="76"/>
                </a:moveTo>
                <a:lnTo>
                  <a:pt x="90" y="76"/>
                </a:lnTo>
                <a:lnTo>
                  <a:pt x="66" y="47"/>
                </a:lnTo>
                <a:lnTo>
                  <a:pt x="79" y="47"/>
                </a:lnTo>
                <a:lnTo>
                  <a:pt x="56" y="21"/>
                </a:lnTo>
                <a:lnTo>
                  <a:pt x="64" y="21"/>
                </a:lnTo>
                <a:lnTo>
                  <a:pt x="48" y="0"/>
                </a:lnTo>
                <a:lnTo>
                  <a:pt x="32" y="21"/>
                </a:lnTo>
                <a:lnTo>
                  <a:pt x="40" y="21"/>
                </a:lnTo>
                <a:lnTo>
                  <a:pt x="16" y="47"/>
                </a:lnTo>
                <a:lnTo>
                  <a:pt x="29" y="47"/>
                </a:lnTo>
                <a:lnTo>
                  <a:pt x="5" y="76"/>
                </a:lnTo>
                <a:lnTo>
                  <a:pt x="25" y="76"/>
                </a:lnTo>
                <a:lnTo>
                  <a:pt x="0" y="108"/>
                </a:lnTo>
                <a:lnTo>
                  <a:pt x="37" y="108"/>
                </a:lnTo>
                <a:lnTo>
                  <a:pt x="37" y="127"/>
                </a:lnTo>
                <a:lnTo>
                  <a:pt x="58" y="127"/>
                </a:lnTo>
                <a:lnTo>
                  <a:pt x="58" y="108"/>
                </a:lnTo>
                <a:lnTo>
                  <a:pt x="95" y="108"/>
                </a:lnTo>
                <a:lnTo>
                  <a:pt x="70" y="7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5" name="Freeform 128"/>
          <p:cNvSpPr>
            <a:spLocks/>
          </p:cNvSpPr>
          <p:nvPr/>
        </p:nvSpPr>
        <p:spPr bwMode="auto">
          <a:xfrm>
            <a:off x="4084141" y="3744868"/>
            <a:ext cx="328613" cy="355600"/>
          </a:xfrm>
          <a:custGeom>
            <a:avLst/>
            <a:gdLst>
              <a:gd name="T0" fmla="*/ 78 w 144"/>
              <a:gd name="T1" fmla="*/ 12 h 156"/>
              <a:gd name="T2" fmla="*/ 78 w 144"/>
              <a:gd name="T3" fmla="*/ 6 h 156"/>
              <a:gd name="T4" fmla="*/ 72 w 144"/>
              <a:gd name="T5" fmla="*/ 0 h 156"/>
              <a:gd name="T6" fmla="*/ 66 w 144"/>
              <a:gd name="T7" fmla="*/ 6 h 156"/>
              <a:gd name="T8" fmla="*/ 66 w 144"/>
              <a:gd name="T9" fmla="*/ 12 h 156"/>
              <a:gd name="T10" fmla="*/ 0 w 144"/>
              <a:gd name="T11" fmla="*/ 84 h 156"/>
              <a:gd name="T12" fmla="*/ 1 w 144"/>
              <a:gd name="T13" fmla="*/ 84 h 156"/>
              <a:gd name="T14" fmla="*/ 24 w 144"/>
              <a:gd name="T15" fmla="*/ 66 h 156"/>
              <a:gd name="T16" fmla="*/ 47 w 144"/>
              <a:gd name="T17" fmla="*/ 84 h 156"/>
              <a:gd name="T18" fmla="*/ 49 w 144"/>
              <a:gd name="T19" fmla="*/ 84 h 156"/>
              <a:gd name="T20" fmla="*/ 66 w 144"/>
              <a:gd name="T21" fmla="*/ 67 h 156"/>
              <a:gd name="T22" fmla="*/ 66 w 144"/>
              <a:gd name="T23" fmla="*/ 132 h 156"/>
              <a:gd name="T24" fmla="*/ 54 w 144"/>
              <a:gd name="T25" fmla="*/ 144 h 156"/>
              <a:gd name="T26" fmla="*/ 42 w 144"/>
              <a:gd name="T27" fmla="*/ 132 h 156"/>
              <a:gd name="T28" fmla="*/ 36 w 144"/>
              <a:gd name="T29" fmla="*/ 126 h 156"/>
              <a:gd name="T30" fmla="*/ 30 w 144"/>
              <a:gd name="T31" fmla="*/ 132 h 156"/>
              <a:gd name="T32" fmla="*/ 54 w 144"/>
              <a:gd name="T33" fmla="*/ 156 h 156"/>
              <a:gd name="T34" fmla="*/ 78 w 144"/>
              <a:gd name="T35" fmla="*/ 132 h 156"/>
              <a:gd name="T36" fmla="*/ 78 w 144"/>
              <a:gd name="T37" fmla="*/ 67 h 156"/>
              <a:gd name="T38" fmla="*/ 95 w 144"/>
              <a:gd name="T39" fmla="*/ 84 h 156"/>
              <a:gd name="T40" fmla="*/ 97 w 144"/>
              <a:gd name="T41" fmla="*/ 84 h 156"/>
              <a:gd name="T42" fmla="*/ 120 w 144"/>
              <a:gd name="T43" fmla="*/ 66 h 156"/>
              <a:gd name="T44" fmla="*/ 143 w 144"/>
              <a:gd name="T45" fmla="*/ 84 h 156"/>
              <a:gd name="T46" fmla="*/ 144 w 144"/>
              <a:gd name="T47" fmla="*/ 84 h 156"/>
              <a:gd name="T48" fmla="*/ 78 w 144"/>
              <a:gd name="T49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56">
                <a:moveTo>
                  <a:pt x="78" y="12"/>
                </a:moveTo>
                <a:cubicBezTo>
                  <a:pt x="78" y="6"/>
                  <a:pt x="78" y="6"/>
                  <a:pt x="78" y="6"/>
                </a:cubicBezTo>
                <a:cubicBezTo>
                  <a:pt x="78" y="3"/>
                  <a:pt x="75" y="0"/>
                  <a:pt x="72" y="0"/>
                </a:cubicBezTo>
                <a:cubicBezTo>
                  <a:pt x="69" y="0"/>
                  <a:pt x="66" y="3"/>
                  <a:pt x="66" y="6"/>
                </a:cubicBezTo>
                <a:cubicBezTo>
                  <a:pt x="66" y="12"/>
                  <a:pt x="66" y="12"/>
                  <a:pt x="66" y="12"/>
                </a:cubicBezTo>
                <a:cubicBezTo>
                  <a:pt x="29" y="15"/>
                  <a:pt x="0" y="46"/>
                  <a:pt x="0" y="84"/>
                </a:cubicBezTo>
                <a:cubicBezTo>
                  <a:pt x="1" y="84"/>
                  <a:pt x="1" y="84"/>
                  <a:pt x="1" y="84"/>
                </a:cubicBezTo>
                <a:cubicBezTo>
                  <a:pt x="4" y="74"/>
                  <a:pt x="13" y="66"/>
                  <a:pt x="24" y="66"/>
                </a:cubicBezTo>
                <a:cubicBezTo>
                  <a:pt x="35" y="66"/>
                  <a:pt x="44" y="74"/>
                  <a:pt x="47" y="84"/>
                </a:cubicBezTo>
                <a:cubicBezTo>
                  <a:pt x="49" y="84"/>
                  <a:pt x="49" y="84"/>
                  <a:pt x="49" y="84"/>
                </a:cubicBezTo>
                <a:cubicBezTo>
                  <a:pt x="51" y="76"/>
                  <a:pt x="58" y="69"/>
                  <a:pt x="66" y="67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4"/>
                  <a:pt x="65" y="144"/>
                  <a:pt x="54" y="144"/>
                </a:cubicBezTo>
                <a:cubicBezTo>
                  <a:pt x="43" y="144"/>
                  <a:pt x="42" y="135"/>
                  <a:pt x="42" y="132"/>
                </a:cubicBezTo>
                <a:cubicBezTo>
                  <a:pt x="42" y="129"/>
                  <a:pt x="39" y="126"/>
                  <a:pt x="36" y="126"/>
                </a:cubicBezTo>
                <a:cubicBezTo>
                  <a:pt x="33" y="126"/>
                  <a:pt x="30" y="129"/>
                  <a:pt x="30" y="132"/>
                </a:cubicBezTo>
                <a:cubicBezTo>
                  <a:pt x="30" y="142"/>
                  <a:pt x="36" y="156"/>
                  <a:pt x="54" y="156"/>
                </a:cubicBezTo>
                <a:cubicBezTo>
                  <a:pt x="72" y="156"/>
                  <a:pt x="78" y="142"/>
                  <a:pt x="78" y="132"/>
                </a:cubicBezTo>
                <a:cubicBezTo>
                  <a:pt x="78" y="67"/>
                  <a:pt x="78" y="67"/>
                  <a:pt x="78" y="67"/>
                </a:cubicBezTo>
                <a:cubicBezTo>
                  <a:pt x="86" y="69"/>
                  <a:pt x="93" y="76"/>
                  <a:pt x="95" y="84"/>
                </a:cubicBezTo>
                <a:cubicBezTo>
                  <a:pt x="97" y="84"/>
                  <a:pt x="97" y="84"/>
                  <a:pt x="97" y="84"/>
                </a:cubicBezTo>
                <a:cubicBezTo>
                  <a:pt x="100" y="74"/>
                  <a:pt x="109" y="66"/>
                  <a:pt x="120" y="66"/>
                </a:cubicBezTo>
                <a:cubicBezTo>
                  <a:pt x="131" y="66"/>
                  <a:pt x="140" y="74"/>
                  <a:pt x="143" y="84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46"/>
                  <a:pt x="115" y="15"/>
                  <a:pt x="78" y="1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6" name="Oval 129"/>
          <p:cNvSpPr>
            <a:spLocks noChangeArrowheads="1"/>
          </p:cNvSpPr>
          <p:nvPr/>
        </p:nvSpPr>
        <p:spPr bwMode="auto">
          <a:xfrm>
            <a:off x="6078041" y="4009980"/>
            <a:ext cx="53975" cy="539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7" name="Oval 130"/>
          <p:cNvSpPr>
            <a:spLocks noChangeArrowheads="1"/>
          </p:cNvSpPr>
          <p:nvPr/>
        </p:nvSpPr>
        <p:spPr bwMode="auto">
          <a:xfrm>
            <a:off x="6227266" y="4009980"/>
            <a:ext cx="53975" cy="539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8" name="Freeform 131"/>
          <p:cNvSpPr>
            <a:spLocks noEditPoints="1"/>
          </p:cNvSpPr>
          <p:nvPr/>
        </p:nvSpPr>
        <p:spPr bwMode="auto">
          <a:xfrm>
            <a:off x="5966916" y="3805193"/>
            <a:ext cx="382588" cy="179387"/>
          </a:xfrm>
          <a:custGeom>
            <a:avLst/>
            <a:gdLst>
              <a:gd name="T0" fmla="*/ 9 w 168"/>
              <a:gd name="T1" fmla="*/ 0 h 78"/>
              <a:gd name="T2" fmla="*/ 14 w 168"/>
              <a:gd name="T3" fmla="*/ 18 h 78"/>
              <a:gd name="T4" fmla="*/ 168 w 168"/>
              <a:gd name="T5" fmla="*/ 18 h 78"/>
              <a:gd name="T6" fmla="*/ 39 w 168"/>
              <a:gd name="T7" fmla="*/ 30 h 78"/>
              <a:gd name="T8" fmla="*/ 42 w 168"/>
              <a:gd name="T9" fmla="*/ 33 h 78"/>
              <a:gd name="T10" fmla="*/ 108 w 168"/>
              <a:gd name="T11" fmla="*/ 45 h 78"/>
              <a:gd name="T12" fmla="*/ 102 w 168"/>
              <a:gd name="T13" fmla="*/ 27 h 78"/>
              <a:gd name="T14" fmla="*/ 99 w 168"/>
              <a:gd name="T15" fmla="*/ 30 h 78"/>
              <a:gd name="T16" fmla="*/ 99 w 168"/>
              <a:gd name="T17" fmla="*/ 42 h 78"/>
              <a:gd name="T18" fmla="*/ 96 w 168"/>
              <a:gd name="T19" fmla="*/ 39 h 78"/>
              <a:gd name="T20" fmla="*/ 78 w 168"/>
              <a:gd name="T21" fmla="*/ 33 h 78"/>
              <a:gd name="T22" fmla="*/ 66 w 168"/>
              <a:gd name="T23" fmla="*/ 27 h 78"/>
              <a:gd name="T24" fmla="*/ 63 w 168"/>
              <a:gd name="T25" fmla="*/ 30 h 78"/>
              <a:gd name="T26" fmla="*/ 57 w 168"/>
              <a:gd name="T27" fmla="*/ 30 h 78"/>
              <a:gd name="T28" fmla="*/ 54 w 168"/>
              <a:gd name="T29" fmla="*/ 27 h 78"/>
              <a:gd name="T30" fmla="*/ 48 w 168"/>
              <a:gd name="T31" fmla="*/ 39 h 78"/>
              <a:gd name="T32" fmla="*/ 54 w 168"/>
              <a:gd name="T33" fmla="*/ 57 h 78"/>
              <a:gd name="T34" fmla="*/ 57 w 168"/>
              <a:gd name="T35" fmla="*/ 54 h 78"/>
              <a:gd name="T36" fmla="*/ 63 w 168"/>
              <a:gd name="T37" fmla="*/ 42 h 78"/>
              <a:gd name="T38" fmla="*/ 60 w 168"/>
              <a:gd name="T39" fmla="*/ 39 h 78"/>
              <a:gd name="T40" fmla="*/ 60 w 168"/>
              <a:gd name="T41" fmla="*/ 63 h 78"/>
              <a:gd name="T42" fmla="*/ 66 w 168"/>
              <a:gd name="T43" fmla="*/ 57 h 78"/>
              <a:gd name="T44" fmla="*/ 69 w 168"/>
              <a:gd name="T45" fmla="*/ 54 h 78"/>
              <a:gd name="T46" fmla="*/ 75 w 168"/>
              <a:gd name="T47" fmla="*/ 42 h 78"/>
              <a:gd name="T48" fmla="*/ 72 w 168"/>
              <a:gd name="T49" fmla="*/ 39 h 78"/>
              <a:gd name="T50" fmla="*/ 72 w 168"/>
              <a:gd name="T51" fmla="*/ 63 h 78"/>
              <a:gd name="T52" fmla="*/ 78 w 168"/>
              <a:gd name="T53" fmla="*/ 57 h 78"/>
              <a:gd name="T54" fmla="*/ 81 w 168"/>
              <a:gd name="T55" fmla="*/ 54 h 78"/>
              <a:gd name="T56" fmla="*/ 87 w 168"/>
              <a:gd name="T57" fmla="*/ 42 h 78"/>
              <a:gd name="T58" fmla="*/ 84 w 168"/>
              <a:gd name="T59" fmla="*/ 39 h 78"/>
              <a:gd name="T60" fmla="*/ 84 w 168"/>
              <a:gd name="T61" fmla="*/ 63 h 78"/>
              <a:gd name="T62" fmla="*/ 90 w 168"/>
              <a:gd name="T63" fmla="*/ 57 h 78"/>
              <a:gd name="T64" fmla="*/ 93 w 168"/>
              <a:gd name="T65" fmla="*/ 54 h 78"/>
              <a:gd name="T66" fmla="*/ 87 w 168"/>
              <a:gd name="T67" fmla="*/ 30 h 78"/>
              <a:gd name="T68" fmla="*/ 90 w 168"/>
              <a:gd name="T69" fmla="*/ 33 h 78"/>
              <a:gd name="T70" fmla="*/ 96 w 168"/>
              <a:gd name="T71" fmla="*/ 63 h 78"/>
              <a:gd name="T72" fmla="*/ 102 w 168"/>
              <a:gd name="T73" fmla="*/ 57 h 78"/>
              <a:gd name="T74" fmla="*/ 105 w 168"/>
              <a:gd name="T75" fmla="*/ 54 h 78"/>
              <a:gd name="T76" fmla="*/ 105 w 168"/>
              <a:gd name="T77" fmla="*/ 66 h 78"/>
              <a:gd name="T78" fmla="*/ 108 w 168"/>
              <a:gd name="T79" fmla="*/ 69 h 78"/>
              <a:gd name="T80" fmla="*/ 114 w 168"/>
              <a:gd name="T81" fmla="*/ 51 h 78"/>
              <a:gd name="T82" fmla="*/ 114 w 168"/>
              <a:gd name="T83" fmla="*/ 33 h 78"/>
              <a:gd name="T84" fmla="*/ 117 w 168"/>
              <a:gd name="T85" fmla="*/ 30 h 78"/>
              <a:gd name="T86" fmla="*/ 123 w 168"/>
              <a:gd name="T87" fmla="*/ 42 h 78"/>
              <a:gd name="T88" fmla="*/ 120 w 168"/>
              <a:gd name="T89" fmla="*/ 39 h 78"/>
              <a:gd name="T90" fmla="*/ 120 w 168"/>
              <a:gd name="T91" fmla="*/ 63 h 78"/>
              <a:gd name="T92" fmla="*/ 126 w 168"/>
              <a:gd name="T93" fmla="*/ 57 h 78"/>
              <a:gd name="T94" fmla="*/ 129 w 168"/>
              <a:gd name="T95" fmla="*/ 54 h 78"/>
              <a:gd name="T96" fmla="*/ 123 w 168"/>
              <a:gd name="T97" fmla="*/ 30 h 78"/>
              <a:gd name="T98" fmla="*/ 126 w 168"/>
              <a:gd name="T99" fmla="*/ 33 h 78"/>
              <a:gd name="T100" fmla="*/ 132 w 168"/>
              <a:gd name="T101" fmla="*/ 63 h 78"/>
              <a:gd name="T102" fmla="*/ 132 w 168"/>
              <a:gd name="T103" fmla="*/ 45 h 78"/>
              <a:gd name="T104" fmla="*/ 135 w 168"/>
              <a:gd name="T105" fmla="*/ 42 h 78"/>
              <a:gd name="T106" fmla="*/ 135 w 168"/>
              <a:gd name="T107" fmla="*/ 54 h 78"/>
              <a:gd name="T108" fmla="*/ 138 w 168"/>
              <a:gd name="T109" fmla="*/ 57 h 78"/>
              <a:gd name="T110" fmla="*/ 138 w 168"/>
              <a:gd name="T111" fmla="*/ 27 h 78"/>
              <a:gd name="T112" fmla="*/ 144 w 168"/>
              <a:gd name="T113" fmla="*/ 45 h 78"/>
              <a:gd name="T114" fmla="*/ 147 w 168"/>
              <a:gd name="T115" fmla="*/ 42 h 78"/>
              <a:gd name="T116" fmla="*/ 147 w 168"/>
              <a:gd name="T117" fmla="*/ 30 h 78"/>
              <a:gd name="T118" fmla="*/ 150 w 168"/>
              <a:gd name="T119" fmla="*/ 3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8" h="78">
                <a:moveTo>
                  <a:pt x="33" y="18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45" y="78"/>
                  <a:pt x="45" y="78"/>
                  <a:pt x="45" y="78"/>
                </a:cubicBezTo>
                <a:cubicBezTo>
                  <a:pt x="148" y="78"/>
                  <a:pt x="148" y="78"/>
                  <a:pt x="148" y="78"/>
                </a:cubicBezTo>
                <a:cubicBezTo>
                  <a:pt x="168" y="18"/>
                  <a:pt x="168" y="18"/>
                  <a:pt x="168" y="18"/>
                </a:cubicBezTo>
                <a:lnTo>
                  <a:pt x="33" y="18"/>
                </a:lnTo>
                <a:close/>
                <a:moveTo>
                  <a:pt x="42" y="33"/>
                </a:moveTo>
                <a:cubicBezTo>
                  <a:pt x="40" y="33"/>
                  <a:pt x="39" y="32"/>
                  <a:pt x="39" y="30"/>
                </a:cubicBezTo>
                <a:cubicBezTo>
                  <a:pt x="39" y="28"/>
                  <a:pt x="40" y="27"/>
                  <a:pt x="42" y="27"/>
                </a:cubicBezTo>
                <a:cubicBezTo>
                  <a:pt x="44" y="27"/>
                  <a:pt x="45" y="28"/>
                  <a:pt x="45" y="30"/>
                </a:cubicBezTo>
                <a:cubicBezTo>
                  <a:pt x="45" y="32"/>
                  <a:pt x="44" y="33"/>
                  <a:pt x="42" y="33"/>
                </a:cubicBezTo>
                <a:moveTo>
                  <a:pt x="108" y="39"/>
                </a:moveTo>
                <a:cubicBezTo>
                  <a:pt x="110" y="39"/>
                  <a:pt x="111" y="40"/>
                  <a:pt x="111" y="42"/>
                </a:cubicBezTo>
                <a:cubicBezTo>
                  <a:pt x="111" y="44"/>
                  <a:pt x="110" y="45"/>
                  <a:pt x="108" y="45"/>
                </a:cubicBezTo>
                <a:cubicBezTo>
                  <a:pt x="106" y="45"/>
                  <a:pt x="105" y="44"/>
                  <a:pt x="105" y="42"/>
                </a:cubicBezTo>
                <a:cubicBezTo>
                  <a:pt x="105" y="40"/>
                  <a:pt x="106" y="39"/>
                  <a:pt x="108" y="39"/>
                </a:cubicBezTo>
                <a:moveTo>
                  <a:pt x="102" y="27"/>
                </a:moveTo>
                <a:cubicBezTo>
                  <a:pt x="104" y="27"/>
                  <a:pt x="105" y="28"/>
                  <a:pt x="105" y="30"/>
                </a:cubicBezTo>
                <a:cubicBezTo>
                  <a:pt x="105" y="32"/>
                  <a:pt x="104" y="33"/>
                  <a:pt x="102" y="33"/>
                </a:cubicBezTo>
                <a:cubicBezTo>
                  <a:pt x="100" y="33"/>
                  <a:pt x="99" y="32"/>
                  <a:pt x="99" y="30"/>
                </a:cubicBezTo>
                <a:cubicBezTo>
                  <a:pt x="99" y="28"/>
                  <a:pt x="100" y="27"/>
                  <a:pt x="102" y="27"/>
                </a:cubicBezTo>
                <a:moveTo>
                  <a:pt x="96" y="39"/>
                </a:moveTo>
                <a:cubicBezTo>
                  <a:pt x="98" y="39"/>
                  <a:pt x="99" y="40"/>
                  <a:pt x="99" y="42"/>
                </a:cubicBezTo>
                <a:cubicBezTo>
                  <a:pt x="99" y="44"/>
                  <a:pt x="98" y="45"/>
                  <a:pt x="96" y="45"/>
                </a:cubicBezTo>
                <a:cubicBezTo>
                  <a:pt x="94" y="45"/>
                  <a:pt x="93" y="44"/>
                  <a:pt x="93" y="42"/>
                </a:cubicBezTo>
                <a:cubicBezTo>
                  <a:pt x="93" y="40"/>
                  <a:pt x="94" y="39"/>
                  <a:pt x="96" y="39"/>
                </a:cubicBezTo>
                <a:moveTo>
                  <a:pt x="78" y="27"/>
                </a:moveTo>
                <a:cubicBezTo>
                  <a:pt x="80" y="27"/>
                  <a:pt x="81" y="28"/>
                  <a:pt x="81" y="30"/>
                </a:cubicBezTo>
                <a:cubicBezTo>
                  <a:pt x="81" y="32"/>
                  <a:pt x="80" y="33"/>
                  <a:pt x="78" y="33"/>
                </a:cubicBezTo>
                <a:cubicBezTo>
                  <a:pt x="76" y="33"/>
                  <a:pt x="75" y="32"/>
                  <a:pt x="75" y="30"/>
                </a:cubicBezTo>
                <a:cubicBezTo>
                  <a:pt x="75" y="28"/>
                  <a:pt x="76" y="27"/>
                  <a:pt x="78" y="27"/>
                </a:cubicBezTo>
                <a:moveTo>
                  <a:pt x="66" y="27"/>
                </a:moveTo>
                <a:cubicBezTo>
                  <a:pt x="68" y="27"/>
                  <a:pt x="69" y="28"/>
                  <a:pt x="69" y="30"/>
                </a:cubicBezTo>
                <a:cubicBezTo>
                  <a:pt x="69" y="32"/>
                  <a:pt x="68" y="33"/>
                  <a:pt x="66" y="33"/>
                </a:cubicBezTo>
                <a:cubicBezTo>
                  <a:pt x="64" y="33"/>
                  <a:pt x="63" y="32"/>
                  <a:pt x="63" y="30"/>
                </a:cubicBezTo>
                <a:cubicBezTo>
                  <a:pt x="63" y="28"/>
                  <a:pt x="64" y="27"/>
                  <a:pt x="66" y="27"/>
                </a:cubicBezTo>
                <a:moveTo>
                  <a:pt x="54" y="27"/>
                </a:moveTo>
                <a:cubicBezTo>
                  <a:pt x="56" y="27"/>
                  <a:pt x="57" y="28"/>
                  <a:pt x="57" y="30"/>
                </a:cubicBezTo>
                <a:cubicBezTo>
                  <a:pt x="57" y="32"/>
                  <a:pt x="56" y="33"/>
                  <a:pt x="54" y="33"/>
                </a:cubicBezTo>
                <a:cubicBezTo>
                  <a:pt x="52" y="33"/>
                  <a:pt x="51" y="32"/>
                  <a:pt x="51" y="30"/>
                </a:cubicBezTo>
                <a:cubicBezTo>
                  <a:pt x="51" y="28"/>
                  <a:pt x="52" y="27"/>
                  <a:pt x="54" y="27"/>
                </a:cubicBezTo>
                <a:moveTo>
                  <a:pt x="48" y="45"/>
                </a:moveTo>
                <a:cubicBezTo>
                  <a:pt x="46" y="45"/>
                  <a:pt x="45" y="44"/>
                  <a:pt x="45" y="42"/>
                </a:cubicBezTo>
                <a:cubicBezTo>
                  <a:pt x="45" y="40"/>
                  <a:pt x="46" y="39"/>
                  <a:pt x="48" y="39"/>
                </a:cubicBezTo>
                <a:cubicBezTo>
                  <a:pt x="50" y="39"/>
                  <a:pt x="51" y="40"/>
                  <a:pt x="51" y="42"/>
                </a:cubicBezTo>
                <a:cubicBezTo>
                  <a:pt x="51" y="44"/>
                  <a:pt x="50" y="45"/>
                  <a:pt x="48" y="45"/>
                </a:cubicBezTo>
                <a:moveTo>
                  <a:pt x="54" y="57"/>
                </a:moveTo>
                <a:cubicBezTo>
                  <a:pt x="52" y="57"/>
                  <a:pt x="51" y="56"/>
                  <a:pt x="51" y="54"/>
                </a:cubicBezTo>
                <a:cubicBezTo>
                  <a:pt x="51" y="52"/>
                  <a:pt x="52" y="51"/>
                  <a:pt x="54" y="51"/>
                </a:cubicBezTo>
                <a:cubicBezTo>
                  <a:pt x="56" y="51"/>
                  <a:pt x="57" y="52"/>
                  <a:pt x="57" y="54"/>
                </a:cubicBezTo>
                <a:cubicBezTo>
                  <a:pt x="57" y="56"/>
                  <a:pt x="56" y="57"/>
                  <a:pt x="54" y="57"/>
                </a:cubicBezTo>
                <a:moveTo>
                  <a:pt x="60" y="39"/>
                </a:moveTo>
                <a:cubicBezTo>
                  <a:pt x="62" y="39"/>
                  <a:pt x="63" y="40"/>
                  <a:pt x="63" y="42"/>
                </a:cubicBezTo>
                <a:cubicBezTo>
                  <a:pt x="63" y="44"/>
                  <a:pt x="62" y="45"/>
                  <a:pt x="60" y="45"/>
                </a:cubicBezTo>
                <a:cubicBezTo>
                  <a:pt x="58" y="45"/>
                  <a:pt x="57" y="44"/>
                  <a:pt x="57" y="42"/>
                </a:cubicBezTo>
                <a:cubicBezTo>
                  <a:pt x="57" y="40"/>
                  <a:pt x="58" y="39"/>
                  <a:pt x="60" y="39"/>
                </a:cubicBezTo>
                <a:moveTo>
                  <a:pt x="60" y="69"/>
                </a:moveTo>
                <a:cubicBezTo>
                  <a:pt x="58" y="69"/>
                  <a:pt x="57" y="68"/>
                  <a:pt x="57" y="66"/>
                </a:cubicBezTo>
                <a:cubicBezTo>
                  <a:pt x="57" y="64"/>
                  <a:pt x="58" y="63"/>
                  <a:pt x="60" y="63"/>
                </a:cubicBezTo>
                <a:cubicBezTo>
                  <a:pt x="62" y="63"/>
                  <a:pt x="63" y="64"/>
                  <a:pt x="63" y="66"/>
                </a:cubicBezTo>
                <a:cubicBezTo>
                  <a:pt x="63" y="68"/>
                  <a:pt x="62" y="69"/>
                  <a:pt x="60" y="69"/>
                </a:cubicBezTo>
                <a:moveTo>
                  <a:pt x="66" y="57"/>
                </a:moveTo>
                <a:cubicBezTo>
                  <a:pt x="64" y="57"/>
                  <a:pt x="63" y="56"/>
                  <a:pt x="63" y="54"/>
                </a:cubicBezTo>
                <a:cubicBezTo>
                  <a:pt x="63" y="52"/>
                  <a:pt x="64" y="51"/>
                  <a:pt x="66" y="51"/>
                </a:cubicBezTo>
                <a:cubicBezTo>
                  <a:pt x="68" y="51"/>
                  <a:pt x="69" y="52"/>
                  <a:pt x="69" y="54"/>
                </a:cubicBezTo>
                <a:cubicBezTo>
                  <a:pt x="69" y="56"/>
                  <a:pt x="68" y="57"/>
                  <a:pt x="66" y="57"/>
                </a:cubicBezTo>
                <a:moveTo>
                  <a:pt x="72" y="39"/>
                </a:moveTo>
                <a:cubicBezTo>
                  <a:pt x="74" y="39"/>
                  <a:pt x="75" y="40"/>
                  <a:pt x="75" y="42"/>
                </a:cubicBezTo>
                <a:cubicBezTo>
                  <a:pt x="75" y="44"/>
                  <a:pt x="74" y="45"/>
                  <a:pt x="72" y="45"/>
                </a:cubicBezTo>
                <a:cubicBezTo>
                  <a:pt x="70" y="45"/>
                  <a:pt x="69" y="44"/>
                  <a:pt x="69" y="42"/>
                </a:cubicBezTo>
                <a:cubicBezTo>
                  <a:pt x="69" y="40"/>
                  <a:pt x="70" y="39"/>
                  <a:pt x="72" y="39"/>
                </a:cubicBezTo>
                <a:moveTo>
                  <a:pt x="72" y="69"/>
                </a:moveTo>
                <a:cubicBezTo>
                  <a:pt x="70" y="69"/>
                  <a:pt x="69" y="68"/>
                  <a:pt x="69" y="66"/>
                </a:cubicBezTo>
                <a:cubicBezTo>
                  <a:pt x="69" y="64"/>
                  <a:pt x="70" y="63"/>
                  <a:pt x="72" y="63"/>
                </a:cubicBezTo>
                <a:cubicBezTo>
                  <a:pt x="74" y="63"/>
                  <a:pt x="75" y="64"/>
                  <a:pt x="75" y="66"/>
                </a:cubicBezTo>
                <a:cubicBezTo>
                  <a:pt x="75" y="68"/>
                  <a:pt x="74" y="69"/>
                  <a:pt x="72" y="69"/>
                </a:cubicBezTo>
                <a:moveTo>
                  <a:pt x="78" y="57"/>
                </a:moveTo>
                <a:cubicBezTo>
                  <a:pt x="76" y="57"/>
                  <a:pt x="75" y="56"/>
                  <a:pt x="75" y="54"/>
                </a:cubicBezTo>
                <a:cubicBezTo>
                  <a:pt x="75" y="52"/>
                  <a:pt x="76" y="51"/>
                  <a:pt x="78" y="51"/>
                </a:cubicBezTo>
                <a:cubicBezTo>
                  <a:pt x="80" y="51"/>
                  <a:pt x="81" y="52"/>
                  <a:pt x="81" y="54"/>
                </a:cubicBezTo>
                <a:cubicBezTo>
                  <a:pt x="81" y="56"/>
                  <a:pt x="80" y="57"/>
                  <a:pt x="78" y="57"/>
                </a:cubicBezTo>
                <a:moveTo>
                  <a:pt x="84" y="39"/>
                </a:moveTo>
                <a:cubicBezTo>
                  <a:pt x="86" y="39"/>
                  <a:pt x="87" y="40"/>
                  <a:pt x="87" y="42"/>
                </a:cubicBezTo>
                <a:cubicBezTo>
                  <a:pt x="87" y="44"/>
                  <a:pt x="86" y="45"/>
                  <a:pt x="84" y="45"/>
                </a:cubicBezTo>
                <a:cubicBezTo>
                  <a:pt x="82" y="45"/>
                  <a:pt x="81" y="44"/>
                  <a:pt x="81" y="42"/>
                </a:cubicBezTo>
                <a:cubicBezTo>
                  <a:pt x="81" y="40"/>
                  <a:pt x="82" y="39"/>
                  <a:pt x="84" y="39"/>
                </a:cubicBezTo>
                <a:moveTo>
                  <a:pt x="84" y="69"/>
                </a:moveTo>
                <a:cubicBezTo>
                  <a:pt x="82" y="69"/>
                  <a:pt x="81" y="68"/>
                  <a:pt x="81" y="66"/>
                </a:cubicBezTo>
                <a:cubicBezTo>
                  <a:pt x="81" y="64"/>
                  <a:pt x="82" y="63"/>
                  <a:pt x="84" y="63"/>
                </a:cubicBezTo>
                <a:cubicBezTo>
                  <a:pt x="86" y="63"/>
                  <a:pt x="87" y="64"/>
                  <a:pt x="87" y="66"/>
                </a:cubicBezTo>
                <a:cubicBezTo>
                  <a:pt x="87" y="68"/>
                  <a:pt x="86" y="69"/>
                  <a:pt x="84" y="69"/>
                </a:cubicBezTo>
                <a:moveTo>
                  <a:pt x="90" y="57"/>
                </a:moveTo>
                <a:cubicBezTo>
                  <a:pt x="88" y="57"/>
                  <a:pt x="87" y="56"/>
                  <a:pt x="87" y="54"/>
                </a:cubicBezTo>
                <a:cubicBezTo>
                  <a:pt x="87" y="52"/>
                  <a:pt x="88" y="51"/>
                  <a:pt x="90" y="51"/>
                </a:cubicBezTo>
                <a:cubicBezTo>
                  <a:pt x="92" y="51"/>
                  <a:pt x="93" y="52"/>
                  <a:pt x="93" y="54"/>
                </a:cubicBezTo>
                <a:cubicBezTo>
                  <a:pt x="93" y="56"/>
                  <a:pt x="92" y="57"/>
                  <a:pt x="90" y="57"/>
                </a:cubicBezTo>
                <a:moveTo>
                  <a:pt x="90" y="33"/>
                </a:moveTo>
                <a:cubicBezTo>
                  <a:pt x="88" y="33"/>
                  <a:pt x="87" y="32"/>
                  <a:pt x="87" y="30"/>
                </a:cubicBezTo>
                <a:cubicBezTo>
                  <a:pt x="87" y="28"/>
                  <a:pt x="88" y="27"/>
                  <a:pt x="90" y="27"/>
                </a:cubicBezTo>
                <a:cubicBezTo>
                  <a:pt x="92" y="27"/>
                  <a:pt x="93" y="28"/>
                  <a:pt x="93" y="30"/>
                </a:cubicBezTo>
                <a:cubicBezTo>
                  <a:pt x="93" y="32"/>
                  <a:pt x="92" y="33"/>
                  <a:pt x="90" y="33"/>
                </a:cubicBezTo>
                <a:moveTo>
                  <a:pt x="96" y="69"/>
                </a:moveTo>
                <a:cubicBezTo>
                  <a:pt x="94" y="69"/>
                  <a:pt x="93" y="68"/>
                  <a:pt x="93" y="66"/>
                </a:cubicBezTo>
                <a:cubicBezTo>
                  <a:pt x="93" y="64"/>
                  <a:pt x="94" y="63"/>
                  <a:pt x="96" y="63"/>
                </a:cubicBezTo>
                <a:cubicBezTo>
                  <a:pt x="98" y="63"/>
                  <a:pt x="99" y="64"/>
                  <a:pt x="99" y="66"/>
                </a:cubicBezTo>
                <a:cubicBezTo>
                  <a:pt x="99" y="68"/>
                  <a:pt x="98" y="69"/>
                  <a:pt x="96" y="69"/>
                </a:cubicBezTo>
                <a:moveTo>
                  <a:pt x="102" y="57"/>
                </a:moveTo>
                <a:cubicBezTo>
                  <a:pt x="100" y="57"/>
                  <a:pt x="99" y="56"/>
                  <a:pt x="99" y="54"/>
                </a:cubicBezTo>
                <a:cubicBezTo>
                  <a:pt x="99" y="52"/>
                  <a:pt x="100" y="51"/>
                  <a:pt x="102" y="51"/>
                </a:cubicBezTo>
                <a:cubicBezTo>
                  <a:pt x="104" y="51"/>
                  <a:pt x="105" y="52"/>
                  <a:pt x="105" y="54"/>
                </a:cubicBezTo>
                <a:cubicBezTo>
                  <a:pt x="105" y="56"/>
                  <a:pt x="104" y="57"/>
                  <a:pt x="102" y="57"/>
                </a:cubicBezTo>
                <a:moveTo>
                  <a:pt x="108" y="69"/>
                </a:moveTo>
                <a:cubicBezTo>
                  <a:pt x="106" y="69"/>
                  <a:pt x="105" y="68"/>
                  <a:pt x="105" y="66"/>
                </a:cubicBezTo>
                <a:cubicBezTo>
                  <a:pt x="105" y="64"/>
                  <a:pt x="106" y="63"/>
                  <a:pt x="108" y="63"/>
                </a:cubicBezTo>
                <a:cubicBezTo>
                  <a:pt x="110" y="63"/>
                  <a:pt x="111" y="64"/>
                  <a:pt x="111" y="66"/>
                </a:cubicBezTo>
                <a:cubicBezTo>
                  <a:pt x="111" y="68"/>
                  <a:pt x="110" y="69"/>
                  <a:pt x="108" y="69"/>
                </a:cubicBezTo>
                <a:moveTo>
                  <a:pt x="114" y="57"/>
                </a:moveTo>
                <a:cubicBezTo>
                  <a:pt x="112" y="57"/>
                  <a:pt x="111" y="56"/>
                  <a:pt x="111" y="54"/>
                </a:cubicBezTo>
                <a:cubicBezTo>
                  <a:pt x="111" y="52"/>
                  <a:pt x="112" y="51"/>
                  <a:pt x="114" y="51"/>
                </a:cubicBezTo>
                <a:cubicBezTo>
                  <a:pt x="116" y="51"/>
                  <a:pt x="117" y="52"/>
                  <a:pt x="117" y="54"/>
                </a:cubicBezTo>
                <a:cubicBezTo>
                  <a:pt x="117" y="56"/>
                  <a:pt x="116" y="57"/>
                  <a:pt x="114" y="57"/>
                </a:cubicBezTo>
                <a:moveTo>
                  <a:pt x="114" y="33"/>
                </a:moveTo>
                <a:cubicBezTo>
                  <a:pt x="112" y="33"/>
                  <a:pt x="111" y="32"/>
                  <a:pt x="111" y="30"/>
                </a:cubicBezTo>
                <a:cubicBezTo>
                  <a:pt x="111" y="28"/>
                  <a:pt x="112" y="27"/>
                  <a:pt x="114" y="27"/>
                </a:cubicBezTo>
                <a:cubicBezTo>
                  <a:pt x="116" y="27"/>
                  <a:pt x="117" y="28"/>
                  <a:pt x="117" y="30"/>
                </a:cubicBezTo>
                <a:cubicBezTo>
                  <a:pt x="117" y="32"/>
                  <a:pt x="116" y="33"/>
                  <a:pt x="114" y="33"/>
                </a:cubicBezTo>
                <a:moveTo>
                  <a:pt x="120" y="39"/>
                </a:moveTo>
                <a:cubicBezTo>
                  <a:pt x="122" y="39"/>
                  <a:pt x="123" y="40"/>
                  <a:pt x="123" y="42"/>
                </a:cubicBezTo>
                <a:cubicBezTo>
                  <a:pt x="123" y="44"/>
                  <a:pt x="122" y="45"/>
                  <a:pt x="120" y="45"/>
                </a:cubicBezTo>
                <a:cubicBezTo>
                  <a:pt x="118" y="45"/>
                  <a:pt x="117" y="44"/>
                  <a:pt x="117" y="42"/>
                </a:cubicBezTo>
                <a:cubicBezTo>
                  <a:pt x="117" y="40"/>
                  <a:pt x="118" y="39"/>
                  <a:pt x="120" y="39"/>
                </a:cubicBezTo>
                <a:moveTo>
                  <a:pt x="120" y="69"/>
                </a:moveTo>
                <a:cubicBezTo>
                  <a:pt x="118" y="69"/>
                  <a:pt x="117" y="68"/>
                  <a:pt x="117" y="66"/>
                </a:cubicBezTo>
                <a:cubicBezTo>
                  <a:pt x="117" y="64"/>
                  <a:pt x="118" y="63"/>
                  <a:pt x="120" y="63"/>
                </a:cubicBezTo>
                <a:cubicBezTo>
                  <a:pt x="122" y="63"/>
                  <a:pt x="123" y="64"/>
                  <a:pt x="123" y="66"/>
                </a:cubicBezTo>
                <a:cubicBezTo>
                  <a:pt x="123" y="68"/>
                  <a:pt x="122" y="69"/>
                  <a:pt x="120" y="69"/>
                </a:cubicBezTo>
                <a:moveTo>
                  <a:pt x="126" y="57"/>
                </a:moveTo>
                <a:cubicBezTo>
                  <a:pt x="124" y="57"/>
                  <a:pt x="123" y="56"/>
                  <a:pt x="123" y="54"/>
                </a:cubicBezTo>
                <a:cubicBezTo>
                  <a:pt x="123" y="52"/>
                  <a:pt x="124" y="51"/>
                  <a:pt x="126" y="51"/>
                </a:cubicBezTo>
                <a:cubicBezTo>
                  <a:pt x="128" y="51"/>
                  <a:pt x="129" y="52"/>
                  <a:pt x="129" y="54"/>
                </a:cubicBezTo>
                <a:cubicBezTo>
                  <a:pt x="129" y="56"/>
                  <a:pt x="128" y="57"/>
                  <a:pt x="126" y="57"/>
                </a:cubicBezTo>
                <a:moveTo>
                  <a:pt x="126" y="33"/>
                </a:moveTo>
                <a:cubicBezTo>
                  <a:pt x="124" y="33"/>
                  <a:pt x="123" y="32"/>
                  <a:pt x="123" y="30"/>
                </a:cubicBezTo>
                <a:cubicBezTo>
                  <a:pt x="123" y="28"/>
                  <a:pt x="124" y="27"/>
                  <a:pt x="126" y="27"/>
                </a:cubicBezTo>
                <a:cubicBezTo>
                  <a:pt x="128" y="27"/>
                  <a:pt x="129" y="28"/>
                  <a:pt x="129" y="30"/>
                </a:cubicBezTo>
                <a:cubicBezTo>
                  <a:pt x="129" y="32"/>
                  <a:pt x="128" y="33"/>
                  <a:pt x="126" y="33"/>
                </a:cubicBezTo>
                <a:moveTo>
                  <a:pt x="132" y="69"/>
                </a:moveTo>
                <a:cubicBezTo>
                  <a:pt x="130" y="69"/>
                  <a:pt x="129" y="68"/>
                  <a:pt x="129" y="66"/>
                </a:cubicBezTo>
                <a:cubicBezTo>
                  <a:pt x="129" y="64"/>
                  <a:pt x="130" y="63"/>
                  <a:pt x="132" y="63"/>
                </a:cubicBezTo>
                <a:cubicBezTo>
                  <a:pt x="134" y="63"/>
                  <a:pt x="135" y="64"/>
                  <a:pt x="135" y="66"/>
                </a:cubicBezTo>
                <a:cubicBezTo>
                  <a:pt x="135" y="68"/>
                  <a:pt x="134" y="69"/>
                  <a:pt x="132" y="69"/>
                </a:cubicBezTo>
                <a:moveTo>
                  <a:pt x="132" y="45"/>
                </a:moveTo>
                <a:cubicBezTo>
                  <a:pt x="130" y="45"/>
                  <a:pt x="129" y="44"/>
                  <a:pt x="129" y="42"/>
                </a:cubicBezTo>
                <a:cubicBezTo>
                  <a:pt x="129" y="40"/>
                  <a:pt x="130" y="39"/>
                  <a:pt x="132" y="39"/>
                </a:cubicBezTo>
                <a:cubicBezTo>
                  <a:pt x="134" y="39"/>
                  <a:pt x="135" y="40"/>
                  <a:pt x="135" y="42"/>
                </a:cubicBezTo>
                <a:cubicBezTo>
                  <a:pt x="135" y="44"/>
                  <a:pt x="134" y="45"/>
                  <a:pt x="132" y="45"/>
                </a:cubicBezTo>
                <a:moveTo>
                  <a:pt x="138" y="57"/>
                </a:moveTo>
                <a:cubicBezTo>
                  <a:pt x="136" y="57"/>
                  <a:pt x="135" y="56"/>
                  <a:pt x="135" y="54"/>
                </a:cubicBezTo>
                <a:cubicBezTo>
                  <a:pt x="135" y="52"/>
                  <a:pt x="136" y="51"/>
                  <a:pt x="138" y="51"/>
                </a:cubicBezTo>
                <a:cubicBezTo>
                  <a:pt x="140" y="51"/>
                  <a:pt x="141" y="52"/>
                  <a:pt x="141" y="54"/>
                </a:cubicBezTo>
                <a:cubicBezTo>
                  <a:pt x="141" y="56"/>
                  <a:pt x="140" y="57"/>
                  <a:pt x="138" y="57"/>
                </a:cubicBezTo>
                <a:moveTo>
                  <a:pt x="138" y="33"/>
                </a:moveTo>
                <a:cubicBezTo>
                  <a:pt x="136" y="33"/>
                  <a:pt x="135" y="32"/>
                  <a:pt x="135" y="30"/>
                </a:cubicBezTo>
                <a:cubicBezTo>
                  <a:pt x="135" y="28"/>
                  <a:pt x="136" y="27"/>
                  <a:pt x="138" y="27"/>
                </a:cubicBezTo>
                <a:cubicBezTo>
                  <a:pt x="140" y="27"/>
                  <a:pt x="141" y="28"/>
                  <a:pt x="141" y="30"/>
                </a:cubicBezTo>
                <a:cubicBezTo>
                  <a:pt x="141" y="32"/>
                  <a:pt x="140" y="33"/>
                  <a:pt x="138" y="33"/>
                </a:cubicBezTo>
                <a:moveTo>
                  <a:pt x="144" y="45"/>
                </a:moveTo>
                <a:cubicBezTo>
                  <a:pt x="142" y="45"/>
                  <a:pt x="141" y="44"/>
                  <a:pt x="141" y="42"/>
                </a:cubicBezTo>
                <a:cubicBezTo>
                  <a:pt x="141" y="40"/>
                  <a:pt x="142" y="39"/>
                  <a:pt x="144" y="39"/>
                </a:cubicBezTo>
                <a:cubicBezTo>
                  <a:pt x="146" y="39"/>
                  <a:pt x="147" y="40"/>
                  <a:pt x="147" y="42"/>
                </a:cubicBezTo>
                <a:cubicBezTo>
                  <a:pt x="147" y="44"/>
                  <a:pt x="146" y="45"/>
                  <a:pt x="144" y="45"/>
                </a:cubicBezTo>
                <a:moveTo>
                  <a:pt x="150" y="33"/>
                </a:moveTo>
                <a:cubicBezTo>
                  <a:pt x="148" y="33"/>
                  <a:pt x="147" y="32"/>
                  <a:pt x="147" y="30"/>
                </a:cubicBezTo>
                <a:cubicBezTo>
                  <a:pt x="147" y="28"/>
                  <a:pt x="148" y="27"/>
                  <a:pt x="150" y="27"/>
                </a:cubicBezTo>
                <a:cubicBezTo>
                  <a:pt x="152" y="27"/>
                  <a:pt x="153" y="28"/>
                  <a:pt x="153" y="30"/>
                </a:cubicBezTo>
                <a:cubicBezTo>
                  <a:pt x="153" y="32"/>
                  <a:pt x="152" y="33"/>
                  <a:pt x="150" y="33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9" name="Freeform 132"/>
          <p:cNvSpPr>
            <a:spLocks noEditPoints="1"/>
          </p:cNvSpPr>
          <p:nvPr/>
        </p:nvSpPr>
        <p:spPr bwMode="auto">
          <a:xfrm>
            <a:off x="6651129" y="3781380"/>
            <a:ext cx="325437" cy="273050"/>
          </a:xfrm>
          <a:custGeom>
            <a:avLst/>
            <a:gdLst>
              <a:gd name="T0" fmla="*/ 132 w 144"/>
              <a:gd name="T1" fmla="*/ 36 h 120"/>
              <a:gd name="T2" fmla="*/ 114 w 144"/>
              <a:gd name="T3" fmla="*/ 36 h 120"/>
              <a:gd name="T4" fmla="*/ 72 w 144"/>
              <a:gd name="T5" fmla="*/ 0 h 120"/>
              <a:gd name="T6" fmla="*/ 30 w 144"/>
              <a:gd name="T7" fmla="*/ 36 h 120"/>
              <a:gd name="T8" fmla="*/ 12 w 144"/>
              <a:gd name="T9" fmla="*/ 36 h 120"/>
              <a:gd name="T10" fmla="*/ 0 w 144"/>
              <a:gd name="T11" fmla="*/ 48 h 120"/>
              <a:gd name="T12" fmla="*/ 0 w 144"/>
              <a:gd name="T13" fmla="*/ 120 h 120"/>
              <a:gd name="T14" fmla="*/ 144 w 144"/>
              <a:gd name="T15" fmla="*/ 120 h 120"/>
              <a:gd name="T16" fmla="*/ 144 w 144"/>
              <a:gd name="T17" fmla="*/ 48 h 120"/>
              <a:gd name="T18" fmla="*/ 132 w 144"/>
              <a:gd name="T19" fmla="*/ 36 h 120"/>
              <a:gd name="T20" fmla="*/ 102 w 144"/>
              <a:gd name="T21" fmla="*/ 90 h 120"/>
              <a:gd name="T22" fmla="*/ 84 w 144"/>
              <a:gd name="T23" fmla="*/ 90 h 120"/>
              <a:gd name="T24" fmla="*/ 84 w 144"/>
              <a:gd name="T25" fmla="*/ 108 h 120"/>
              <a:gd name="T26" fmla="*/ 60 w 144"/>
              <a:gd name="T27" fmla="*/ 108 h 120"/>
              <a:gd name="T28" fmla="*/ 60 w 144"/>
              <a:gd name="T29" fmla="*/ 90 h 120"/>
              <a:gd name="T30" fmla="*/ 42 w 144"/>
              <a:gd name="T31" fmla="*/ 90 h 120"/>
              <a:gd name="T32" fmla="*/ 42 w 144"/>
              <a:gd name="T33" fmla="*/ 66 h 120"/>
              <a:gd name="T34" fmla="*/ 60 w 144"/>
              <a:gd name="T35" fmla="*/ 66 h 120"/>
              <a:gd name="T36" fmla="*/ 60 w 144"/>
              <a:gd name="T37" fmla="*/ 48 h 120"/>
              <a:gd name="T38" fmla="*/ 84 w 144"/>
              <a:gd name="T39" fmla="*/ 48 h 120"/>
              <a:gd name="T40" fmla="*/ 84 w 144"/>
              <a:gd name="T41" fmla="*/ 66 h 120"/>
              <a:gd name="T42" fmla="*/ 102 w 144"/>
              <a:gd name="T43" fmla="*/ 66 h 120"/>
              <a:gd name="T44" fmla="*/ 102 w 144"/>
              <a:gd name="T45" fmla="*/ 90 h 120"/>
              <a:gd name="T46" fmla="*/ 42 w 144"/>
              <a:gd name="T47" fmla="*/ 36 h 120"/>
              <a:gd name="T48" fmla="*/ 72 w 144"/>
              <a:gd name="T49" fmla="*/ 12 h 120"/>
              <a:gd name="T50" fmla="*/ 102 w 144"/>
              <a:gd name="T51" fmla="*/ 36 h 120"/>
              <a:gd name="T52" fmla="*/ 42 w 144"/>
              <a:gd name="T53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20">
                <a:moveTo>
                  <a:pt x="132" y="36"/>
                </a:moveTo>
                <a:cubicBezTo>
                  <a:pt x="114" y="36"/>
                  <a:pt x="114" y="36"/>
                  <a:pt x="114" y="36"/>
                </a:cubicBezTo>
                <a:cubicBezTo>
                  <a:pt x="114" y="16"/>
                  <a:pt x="95" y="0"/>
                  <a:pt x="72" y="0"/>
                </a:cubicBezTo>
                <a:cubicBezTo>
                  <a:pt x="49" y="0"/>
                  <a:pt x="30" y="16"/>
                  <a:pt x="3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20"/>
                  <a:pt x="0" y="120"/>
                  <a:pt x="0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2" y="90"/>
                </a:moveTo>
                <a:cubicBezTo>
                  <a:pt x="84" y="90"/>
                  <a:pt x="84" y="90"/>
                  <a:pt x="84" y="90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90"/>
                  <a:pt x="60" y="90"/>
                  <a:pt x="60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42" y="66"/>
                  <a:pt x="42" y="66"/>
                  <a:pt x="42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48"/>
                  <a:pt x="60" y="48"/>
                  <a:pt x="60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66"/>
                  <a:pt x="84" y="66"/>
                  <a:pt x="84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90"/>
                </a:lnTo>
                <a:close/>
                <a:moveTo>
                  <a:pt x="42" y="36"/>
                </a:moveTo>
                <a:cubicBezTo>
                  <a:pt x="42" y="23"/>
                  <a:pt x="55" y="12"/>
                  <a:pt x="72" y="12"/>
                </a:cubicBezTo>
                <a:cubicBezTo>
                  <a:pt x="89" y="12"/>
                  <a:pt x="102" y="23"/>
                  <a:pt x="102" y="36"/>
                </a:cubicBezTo>
                <a:lnTo>
                  <a:pt x="42" y="3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0" name="Freeform 133"/>
          <p:cNvSpPr>
            <a:spLocks/>
          </p:cNvSpPr>
          <p:nvPr/>
        </p:nvSpPr>
        <p:spPr bwMode="auto">
          <a:xfrm>
            <a:off x="7319466" y="3770268"/>
            <a:ext cx="354013" cy="311150"/>
          </a:xfrm>
          <a:custGeom>
            <a:avLst/>
            <a:gdLst>
              <a:gd name="T0" fmla="*/ 144 w 156"/>
              <a:gd name="T1" fmla="*/ 80 h 136"/>
              <a:gd name="T2" fmla="*/ 134 w 156"/>
              <a:gd name="T3" fmla="*/ 86 h 136"/>
              <a:gd name="T4" fmla="*/ 112 w 156"/>
              <a:gd name="T5" fmla="*/ 86 h 136"/>
              <a:gd name="T6" fmla="*/ 94 w 156"/>
              <a:gd name="T7" fmla="*/ 51 h 136"/>
              <a:gd name="T8" fmla="*/ 81 w 156"/>
              <a:gd name="T9" fmla="*/ 100 h 136"/>
              <a:gd name="T10" fmla="*/ 72 w 156"/>
              <a:gd name="T11" fmla="*/ 1 h 136"/>
              <a:gd name="T12" fmla="*/ 60 w 156"/>
              <a:gd name="T13" fmla="*/ 0 h 136"/>
              <a:gd name="T14" fmla="*/ 37 w 156"/>
              <a:gd name="T15" fmla="*/ 86 h 136"/>
              <a:gd name="T16" fmla="*/ 0 w 156"/>
              <a:gd name="T17" fmla="*/ 86 h 136"/>
              <a:gd name="T18" fmla="*/ 0 w 156"/>
              <a:gd name="T19" fmla="*/ 98 h 136"/>
              <a:gd name="T20" fmla="*/ 47 w 156"/>
              <a:gd name="T21" fmla="*/ 98 h 136"/>
              <a:gd name="T22" fmla="*/ 63 w 156"/>
              <a:gd name="T23" fmla="*/ 36 h 136"/>
              <a:gd name="T24" fmla="*/ 72 w 156"/>
              <a:gd name="T25" fmla="*/ 135 h 136"/>
              <a:gd name="T26" fmla="*/ 84 w 156"/>
              <a:gd name="T27" fmla="*/ 136 h 136"/>
              <a:gd name="T28" fmla="*/ 98 w 156"/>
              <a:gd name="T29" fmla="*/ 85 h 136"/>
              <a:gd name="T30" fmla="*/ 104 w 156"/>
              <a:gd name="T31" fmla="*/ 98 h 136"/>
              <a:gd name="T32" fmla="*/ 134 w 156"/>
              <a:gd name="T33" fmla="*/ 98 h 136"/>
              <a:gd name="T34" fmla="*/ 144 w 156"/>
              <a:gd name="T35" fmla="*/ 104 h 136"/>
              <a:gd name="T36" fmla="*/ 156 w 156"/>
              <a:gd name="T37" fmla="*/ 92 h 136"/>
              <a:gd name="T38" fmla="*/ 144 w 156"/>
              <a:gd name="T39" fmla="*/ 8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136">
                <a:moveTo>
                  <a:pt x="144" y="80"/>
                </a:moveTo>
                <a:cubicBezTo>
                  <a:pt x="140" y="80"/>
                  <a:pt x="136" y="82"/>
                  <a:pt x="13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94" y="51"/>
                  <a:pt x="94" y="51"/>
                  <a:pt x="94" y="51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72" y="1"/>
                  <a:pt x="72" y="1"/>
                  <a:pt x="72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37" y="86"/>
                  <a:pt x="37" y="86"/>
                  <a:pt x="37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8"/>
                  <a:pt x="0" y="98"/>
                  <a:pt x="0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98" y="85"/>
                  <a:pt x="98" y="85"/>
                  <a:pt x="98" y="85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36" y="102"/>
                  <a:pt x="140" y="104"/>
                  <a:pt x="144" y="104"/>
                </a:cubicBezTo>
                <a:cubicBezTo>
                  <a:pt x="151" y="104"/>
                  <a:pt x="156" y="99"/>
                  <a:pt x="156" y="92"/>
                </a:cubicBezTo>
                <a:cubicBezTo>
                  <a:pt x="156" y="85"/>
                  <a:pt x="151" y="80"/>
                  <a:pt x="144" y="8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1" name="Freeform 134"/>
          <p:cNvSpPr>
            <a:spLocks/>
          </p:cNvSpPr>
          <p:nvPr/>
        </p:nvSpPr>
        <p:spPr bwMode="auto">
          <a:xfrm>
            <a:off x="8068766" y="3770268"/>
            <a:ext cx="165100" cy="330200"/>
          </a:xfrm>
          <a:custGeom>
            <a:avLst/>
            <a:gdLst>
              <a:gd name="T0" fmla="*/ 19 w 64"/>
              <a:gd name="T1" fmla="*/ 0 h 128"/>
              <a:gd name="T2" fmla="*/ 59 w 64"/>
              <a:gd name="T3" fmla="*/ 0 h 128"/>
              <a:gd name="T4" fmla="*/ 46 w 64"/>
              <a:gd name="T5" fmla="*/ 30 h 128"/>
              <a:gd name="T6" fmla="*/ 64 w 64"/>
              <a:gd name="T7" fmla="*/ 30 h 128"/>
              <a:gd name="T8" fmla="*/ 32 w 64"/>
              <a:gd name="T9" fmla="*/ 76 h 128"/>
              <a:gd name="T10" fmla="*/ 51 w 64"/>
              <a:gd name="T11" fmla="*/ 76 h 128"/>
              <a:gd name="T12" fmla="*/ 19 w 64"/>
              <a:gd name="T13" fmla="*/ 128 h 128"/>
              <a:gd name="T14" fmla="*/ 19 w 64"/>
              <a:gd name="T15" fmla="*/ 92 h 128"/>
              <a:gd name="T16" fmla="*/ 0 w 64"/>
              <a:gd name="T17" fmla="*/ 92 h 128"/>
              <a:gd name="T18" fmla="*/ 18 w 64"/>
              <a:gd name="T19" fmla="*/ 47 h 128"/>
              <a:gd name="T20" fmla="*/ 0 w 64"/>
              <a:gd name="T21" fmla="*/ 47 h 128"/>
              <a:gd name="T22" fmla="*/ 19 w 64"/>
              <a:gd name="T2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128">
                <a:moveTo>
                  <a:pt x="19" y="0"/>
                </a:moveTo>
                <a:lnTo>
                  <a:pt x="59" y="0"/>
                </a:lnTo>
                <a:lnTo>
                  <a:pt x="46" y="30"/>
                </a:lnTo>
                <a:lnTo>
                  <a:pt x="64" y="30"/>
                </a:lnTo>
                <a:lnTo>
                  <a:pt x="32" y="76"/>
                </a:lnTo>
                <a:lnTo>
                  <a:pt x="51" y="76"/>
                </a:lnTo>
                <a:lnTo>
                  <a:pt x="19" y="128"/>
                </a:lnTo>
                <a:lnTo>
                  <a:pt x="19" y="92"/>
                </a:lnTo>
                <a:lnTo>
                  <a:pt x="0" y="92"/>
                </a:lnTo>
                <a:lnTo>
                  <a:pt x="18" y="47"/>
                </a:lnTo>
                <a:lnTo>
                  <a:pt x="0" y="47"/>
                </a:lnTo>
                <a:lnTo>
                  <a:pt x="19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2" name="Rectangle 135"/>
          <p:cNvSpPr>
            <a:spLocks noChangeArrowheads="1"/>
          </p:cNvSpPr>
          <p:nvPr/>
        </p:nvSpPr>
        <p:spPr bwMode="auto">
          <a:xfrm>
            <a:off x="937716" y="4383043"/>
            <a:ext cx="25400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3" name="Rectangle 136"/>
          <p:cNvSpPr>
            <a:spLocks noChangeArrowheads="1"/>
          </p:cNvSpPr>
          <p:nvPr/>
        </p:nvSpPr>
        <p:spPr bwMode="auto">
          <a:xfrm>
            <a:off x="937716" y="4383043"/>
            <a:ext cx="25400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4" name="Rectangle 137"/>
          <p:cNvSpPr>
            <a:spLocks noChangeArrowheads="1"/>
          </p:cNvSpPr>
          <p:nvPr/>
        </p:nvSpPr>
        <p:spPr bwMode="auto">
          <a:xfrm>
            <a:off x="937716" y="4383043"/>
            <a:ext cx="25400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5" name="Rectangle 138"/>
          <p:cNvSpPr>
            <a:spLocks noChangeArrowheads="1"/>
          </p:cNvSpPr>
          <p:nvPr/>
        </p:nvSpPr>
        <p:spPr bwMode="auto">
          <a:xfrm>
            <a:off x="937716" y="4383043"/>
            <a:ext cx="25400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6" name="Rectangle 139"/>
          <p:cNvSpPr>
            <a:spLocks noChangeArrowheads="1"/>
          </p:cNvSpPr>
          <p:nvPr/>
        </p:nvSpPr>
        <p:spPr bwMode="auto">
          <a:xfrm>
            <a:off x="1086941" y="4383043"/>
            <a:ext cx="28575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7" name="Rectangle 140"/>
          <p:cNvSpPr>
            <a:spLocks noChangeArrowheads="1"/>
          </p:cNvSpPr>
          <p:nvPr/>
        </p:nvSpPr>
        <p:spPr bwMode="auto">
          <a:xfrm>
            <a:off x="1086941" y="4383043"/>
            <a:ext cx="28575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8" name="Rectangle 141"/>
          <p:cNvSpPr>
            <a:spLocks noChangeArrowheads="1"/>
          </p:cNvSpPr>
          <p:nvPr/>
        </p:nvSpPr>
        <p:spPr bwMode="auto">
          <a:xfrm>
            <a:off x="1086941" y="4383043"/>
            <a:ext cx="28575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9" name="Rectangle 142"/>
          <p:cNvSpPr>
            <a:spLocks noChangeArrowheads="1"/>
          </p:cNvSpPr>
          <p:nvPr/>
        </p:nvSpPr>
        <p:spPr bwMode="auto">
          <a:xfrm>
            <a:off x="1086941" y="4383043"/>
            <a:ext cx="28575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0" name="Freeform 143"/>
          <p:cNvSpPr>
            <a:spLocks/>
          </p:cNvSpPr>
          <p:nvPr/>
        </p:nvSpPr>
        <p:spPr bwMode="auto">
          <a:xfrm>
            <a:off x="867866" y="4424318"/>
            <a:ext cx="314325" cy="41275"/>
          </a:xfrm>
          <a:custGeom>
            <a:avLst/>
            <a:gdLst>
              <a:gd name="T0" fmla="*/ 132 w 138"/>
              <a:gd name="T1" fmla="*/ 0 h 18"/>
              <a:gd name="T2" fmla="*/ 108 w 138"/>
              <a:gd name="T3" fmla="*/ 0 h 18"/>
              <a:gd name="T4" fmla="*/ 108 w 138"/>
              <a:gd name="T5" fmla="*/ 12 h 18"/>
              <a:gd name="T6" fmla="*/ 96 w 138"/>
              <a:gd name="T7" fmla="*/ 12 h 18"/>
              <a:gd name="T8" fmla="*/ 96 w 138"/>
              <a:gd name="T9" fmla="*/ 0 h 18"/>
              <a:gd name="T10" fmla="*/ 42 w 138"/>
              <a:gd name="T11" fmla="*/ 0 h 18"/>
              <a:gd name="T12" fmla="*/ 42 w 138"/>
              <a:gd name="T13" fmla="*/ 12 h 18"/>
              <a:gd name="T14" fmla="*/ 30 w 138"/>
              <a:gd name="T15" fmla="*/ 12 h 18"/>
              <a:gd name="T16" fmla="*/ 30 w 138"/>
              <a:gd name="T17" fmla="*/ 0 h 18"/>
              <a:gd name="T18" fmla="*/ 6 w 138"/>
              <a:gd name="T19" fmla="*/ 0 h 18"/>
              <a:gd name="T20" fmla="*/ 0 w 138"/>
              <a:gd name="T21" fmla="*/ 6 h 18"/>
              <a:gd name="T22" fmla="*/ 0 w 138"/>
              <a:gd name="T23" fmla="*/ 18 h 18"/>
              <a:gd name="T24" fmla="*/ 138 w 138"/>
              <a:gd name="T25" fmla="*/ 18 h 18"/>
              <a:gd name="T26" fmla="*/ 138 w 138"/>
              <a:gd name="T27" fmla="*/ 6 h 18"/>
              <a:gd name="T28" fmla="*/ 132 w 138"/>
              <a:gd name="T2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8">
                <a:moveTo>
                  <a:pt x="132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0"/>
                  <a:pt x="96" y="0"/>
                  <a:pt x="9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2"/>
                  <a:pt x="42" y="12"/>
                  <a:pt x="42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18"/>
                  <a:pt x="0" y="18"/>
                  <a:pt x="0" y="18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38" y="6"/>
                  <a:pt x="138" y="6"/>
                  <a:pt x="138" y="6"/>
                </a:cubicBezTo>
                <a:cubicBezTo>
                  <a:pt x="138" y="3"/>
                  <a:pt x="135" y="0"/>
                  <a:pt x="132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1" name="Freeform 144"/>
          <p:cNvSpPr>
            <a:spLocks noEditPoints="1"/>
          </p:cNvSpPr>
          <p:nvPr/>
        </p:nvSpPr>
        <p:spPr bwMode="auto">
          <a:xfrm>
            <a:off x="867866" y="4479880"/>
            <a:ext cx="314325" cy="244475"/>
          </a:xfrm>
          <a:custGeom>
            <a:avLst/>
            <a:gdLst>
              <a:gd name="T0" fmla="*/ 6 w 138"/>
              <a:gd name="T1" fmla="*/ 108 h 108"/>
              <a:gd name="T2" fmla="*/ 138 w 138"/>
              <a:gd name="T3" fmla="*/ 102 h 108"/>
              <a:gd name="T4" fmla="*/ 0 w 138"/>
              <a:gd name="T5" fmla="*/ 0 h 108"/>
              <a:gd name="T6" fmla="*/ 102 w 138"/>
              <a:gd name="T7" fmla="*/ 12 h 108"/>
              <a:gd name="T8" fmla="*/ 126 w 138"/>
              <a:gd name="T9" fmla="*/ 36 h 108"/>
              <a:gd name="T10" fmla="*/ 102 w 138"/>
              <a:gd name="T11" fmla="*/ 12 h 108"/>
              <a:gd name="T12" fmla="*/ 126 w 138"/>
              <a:gd name="T13" fmla="*/ 42 h 108"/>
              <a:gd name="T14" fmla="*/ 102 w 138"/>
              <a:gd name="T15" fmla="*/ 66 h 108"/>
              <a:gd name="T16" fmla="*/ 102 w 138"/>
              <a:gd name="T17" fmla="*/ 72 h 108"/>
              <a:gd name="T18" fmla="*/ 126 w 138"/>
              <a:gd name="T19" fmla="*/ 96 h 108"/>
              <a:gd name="T20" fmla="*/ 102 w 138"/>
              <a:gd name="T21" fmla="*/ 72 h 108"/>
              <a:gd name="T22" fmla="*/ 96 w 138"/>
              <a:gd name="T23" fmla="*/ 12 h 108"/>
              <a:gd name="T24" fmla="*/ 72 w 138"/>
              <a:gd name="T25" fmla="*/ 36 h 108"/>
              <a:gd name="T26" fmla="*/ 72 w 138"/>
              <a:gd name="T27" fmla="*/ 42 h 108"/>
              <a:gd name="T28" fmla="*/ 96 w 138"/>
              <a:gd name="T29" fmla="*/ 66 h 108"/>
              <a:gd name="T30" fmla="*/ 72 w 138"/>
              <a:gd name="T31" fmla="*/ 42 h 108"/>
              <a:gd name="T32" fmla="*/ 96 w 138"/>
              <a:gd name="T33" fmla="*/ 72 h 108"/>
              <a:gd name="T34" fmla="*/ 72 w 138"/>
              <a:gd name="T35" fmla="*/ 96 h 108"/>
              <a:gd name="T36" fmla="*/ 42 w 138"/>
              <a:gd name="T37" fmla="*/ 12 h 108"/>
              <a:gd name="T38" fmla="*/ 66 w 138"/>
              <a:gd name="T39" fmla="*/ 36 h 108"/>
              <a:gd name="T40" fmla="*/ 42 w 138"/>
              <a:gd name="T41" fmla="*/ 12 h 108"/>
              <a:gd name="T42" fmla="*/ 66 w 138"/>
              <a:gd name="T43" fmla="*/ 42 h 108"/>
              <a:gd name="T44" fmla="*/ 42 w 138"/>
              <a:gd name="T45" fmla="*/ 66 h 108"/>
              <a:gd name="T46" fmla="*/ 42 w 138"/>
              <a:gd name="T47" fmla="*/ 72 h 108"/>
              <a:gd name="T48" fmla="*/ 66 w 138"/>
              <a:gd name="T49" fmla="*/ 96 h 108"/>
              <a:gd name="T50" fmla="*/ 42 w 138"/>
              <a:gd name="T51" fmla="*/ 72 h 108"/>
              <a:gd name="T52" fmla="*/ 36 w 138"/>
              <a:gd name="T53" fmla="*/ 12 h 108"/>
              <a:gd name="T54" fmla="*/ 12 w 138"/>
              <a:gd name="T55" fmla="*/ 36 h 108"/>
              <a:gd name="T56" fmla="*/ 12 w 138"/>
              <a:gd name="T57" fmla="*/ 42 h 108"/>
              <a:gd name="T58" fmla="*/ 36 w 138"/>
              <a:gd name="T59" fmla="*/ 66 h 108"/>
              <a:gd name="T60" fmla="*/ 12 w 138"/>
              <a:gd name="T61" fmla="*/ 42 h 108"/>
              <a:gd name="T62" fmla="*/ 36 w 138"/>
              <a:gd name="T63" fmla="*/ 72 h 108"/>
              <a:gd name="T64" fmla="*/ 12 w 138"/>
              <a:gd name="T65" fmla="*/ 9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8" h="108">
                <a:moveTo>
                  <a:pt x="0" y="102"/>
                </a:moveTo>
                <a:cubicBezTo>
                  <a:pt x="0" y="105"/>
                  <a:pt x="3" y="108"/>
                  <a:pt x="6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5" y="108"/>
                  <a:pt x="138" y="105"/>
                  <a:pt x="138" y="102"/>
                </a:cubicBezTo>
                <a:cubicBezTo>
                  <a:pt x="138" y="0"/>
                  <a:pt x="138" y="0"/>
                  <a:pt x="138" y="0"/>
                </a:cubicBezTo>
                <a:cubicBezTo>
                  <a:pt x="0" y="0"/>
                  <a:pt x="0" y="0"/>
                  <a:pt x="0" y="0"/>
                </a:cubicBezTo>
                <a:lnTo>
                  <a:pt x="0" y="102"/>
                </a:lnTo>
                <a:close/>
                <a:moveTo>
                  <a:pt x="102" y="12"/>
                </a:moveTo>
                <a:cubicBezTo>
                  <a:pt x="126" y="12"/>
                  <a:pt x="126" y="12"/>
                  <a:pt x="126" y="12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02" y="36"/>
                  <a:pt x="102" y="36"/>
                  <a:pt x="102" y="36"/>
                </a:cubicBezTo>
                <a:lnTo>
                  <a:pt x="102" y="12"/>
                </a:lnTo>
                <a:close/>
                <a:moveTo>
                  <a:pt x="102" y="42"/>
                </a:moveTo>
                <a:cubicBezTo>
                  <a:pt x="126" y="42"/>
                  <a:pt x="126" y="42"/>
                  <a:pt x="126" y="42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42"/>
                </a:lnTo>
                <a:close/>
                <a:moveTo>
                  <a:pt x="102" y="72"/>
                </a:moveTo>
                <a:cubicBezTo>
                  <a:pt x="126" y="72"/>
                  <a:pt x="126" y="72"/>
                  <a:pt x="126" y="72"/>
                </a:cubicBezTo>
                <a:cubicBezTo>
                  <a:pt x="126" y="96"/>
                  <a:pt x="126" y="96"/>
                  <a:pt x="126" y="96"/>
                </a:cubicBezTo>
                <a:cubicBezTo>
                  <a:pt x="102" y="96"/>
                  <a:pt x="102" y="96"/>
                  <a:pt x="102" y="96"/>
                </a:cubicBezTo>
                <a:lnTo>
                  <a:pt x="102" y="72"/>
                </a:lnTo>
                <a:close/>
                <a:moveTo>
                  <a:pt x="72" y="12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36"/>
                  <a:pt x="96" y="36"/>
                  <a:pt x="96" y="36"/>
                </a:cubicBezTo>
                <a:cubicBezTo>
                  <a:pt x="72" y="36"/>
                  <a:pt x="72" y="36"/>
                  <a:pt x="72" y="36"/>
                </a:cubicBezTo>
                <a:lnTo>
                  <a:pt x="72" y="12"/>
                </a:lnTo>
                <a:close/>
                <a:moveTo>
                  <a:pt x="72" y="42"/>
                </a:moveTo>
                <a:cubicBezTo>
                  <a:pt x="96" y="42"/>
                  <a:pt x="96" y="42"/>
                  <a:pt x="96" y="42"/>
                </a:cubicBezTo>
                <a:cubicBezTo>
                  <a:pt x="96" y="66"/>
                  <a:pt x="96" y="66"/>
                  <a:pt x="96" y="66"/>
                </a:cubicBezTo>
                <a:cubicBezTo>
                  <a:pt x="72" y="66"/>
                  <a:pt x="72" y="66"/>
                  <a:pt x="72" y="66"/>
                </a:cubicBezTo>
                <a:lnTo>
                  <a:pt x="72" y="42"/>
                </a:lnTo>
                <a:close/>
                <a:moveTo>
                  <a:pt x="72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6" y="96"/>
                  <a:pt x="96" y="96"/>
                  <a:pt x="96" y="96"/>
                </a:cubicBezTo>
                <a:cubicBezTo>
                  <a:pt x="72" y="96"/>
                  <a:pt x="72" y="96"/>
                  <a:pt x="72" y="96"/>
                </a:cubicBezTo>
                <a:lnTo>
                  <a:pt x="72" y="72"/>
                </a:lnTo>
                <a:close/>
                <a:moveTo>
                  <a:pt x="42" y="12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36"/>
                  <a:pt x="66" y="36"/>
                  <a:pt x="66" y="36"/>
                </a:cubicBezTo>
                <a:cubicBezTo>
                  <a:pt x="42" y="36"/>
                  <a:pt x="42" y="36"/>
                  <a:pt x="42" y="36"/>
                </a:cubicBezTo>
                <a:lnTo>
                  <a:pt x="42" y="12"/>
                </a:lnTo>
                <a:close/>
                <a:moveTo>
                  <a:pt x="42" y="42"/>
                </a:moveTo>
                <a:cubicBezTo>
                  <a:pt x="66" y="42"/>
                  <a:pt x="66" y="42"/>
                  <a:pt x="66" y="42"/>
                </a:cubicBezTo>
                <a:cubicBezTo>
                  <a:pt x="66" y="66"/>
                  <a:pt x="66" y="66"/>
                  <a:pt x="66" y="66"/>
                </a:cubicBezTo>
                <a:cubicBezTo>
                  <a:pt x="42" y="66"/>
                  <a:pt x="42" y="66"/>
                  <a:pt x="42" y="66"/>
                </a:cubicBezTo>
                <a:lnTo>
                  <a:pt x="42" y="42"/>
                </a:lnTo>
                <a:close/>
                <a:moveTo>
                  <a:pt x="42" y="7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96"/>
                  <a:pt x="66" y="96"/>
                  <a:pt x="66" y="96"/>
                </a:cubicBezTo>
                <a:cubicBezTo>
                  <a:pt x="42" y="96"/>
                  <a:pt x="42" y="96"/>
                  <a:pt x="42" y="96"/>
                </a:cubicBezTo>
                <a:lnTo>
                  <a:pt x="42" y="72"/>
                </a:lnTo>
                <a:close/>
                <a:moveTo>
                  <a:pt x="12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lnTo>
                  <a:pt x="12" y="12"/>
                </a:lnTo>
                <a:close/>
                <a:moveTo>
                  <a:pt x="12" y="42"/>
                </a:moveTo>
                <a:cubicBezTo>
                  <a:pt x="36" y="42"/>
                  <a:pt x="36" y="42"/>
                  <a:pt x="36" y="42"/>
                </a:cubicBezTo>
                <a:cubicBezTo>
                  <a:pt x="36" y="66"/>
                  <a:pt x="36" y="66"/>
                  <a:pt x="36" y="66"/>
                </a:cubicBezTo>
                <a:cubicBezTo>
                  <a:pt x="12" y="66"/>
                  <a:pt x="12" y="66"/>
                  <a:pt x="12" y="66"/>
                </a:cubicBezTo>
                <a:lnTo>
                  <a:pt x="12" y="42"/>
                </a:lnTo>
                <a:close/>
                <a:moveTo>
                  <a:pt x="12" y="72"/>
                </a:moveTo>
                <a:cubicBezTo>
                  <a:pt x="36" y="72"/>
                  <a:pt x="36" y="72"/>
                  <a:pt x="36" y="72"/>
                </a:cubicBezTo>
                <a:cubicBezTo>
                  <a:pt x="36" y="96"/>
                  <a:pt x="36" y="96"/>
                  <a:pt x="36" y="96"/>
                </a:cubicBezTo>
                <a:cubicBezTo>
                  <a:pt x="12" y="96"/>
                  <a:pt x="12" y="96"/>
                  <a:pt x="12" y="96"/>
                </a:cubicBezTo>
                <a:lnTo>
                  <a:pt x="12" y="7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2" name="Freeform 145"/>
          <p:cNvSpPr>
            <a:spLocks/>
          </p:cNvSpPr>
          <p:nvPr/>
        </p:nvSpPr>
        <p:spPr bwMode="auto">
          <a:xfrm>
            <a:off x="4665166" y="4362405"/>
            <a:ext cx="409575" cy="342900"/>
          </a:xfrm>
          <a:custGeom>
            <a:avLst/>
            <a:gdLst>
              <a:gd name="T0" fmla="*/ 108 w 179"/>
              <a:gd name="T1" fmla="*/ 0 h 150"/>
              <a:gd name="T2" fmla="*/ 132 w 179"/>
              <a:gd name="T3" fmla="*/ 36 h 150"/>
              <a:gd name="T4" fmla="*/ 135 w 179"/>
              <a:gd name="T5" fmla="*/ 34 h 150"/>
              <a:gd name="T6" fmla="*/ 173 w 179"/>
              <a:gd name="T7" fmla="*/ 33 h 150"/>
              <a:gd name="T8" fmla="*/ 142 w 179"/>
              <a:gd name="T9" fmla="*/ 58 h 150"/>
              <a:gd name="T10" fmla="*/ 161 w 179"/>
              <a:gd name="T11" fmla="*/ 97 h 150"/>
              <a:gd name="T12" fmla="*/ 127 w 179"/>
              <a:gd name="T13" fmla="*/ 116 h 150"/>
              <a:gd name="T14" fmla="*/ 124 w 179"/>
              <a:gd name="T15" fmla="*/ 113 h 150"/>
              <a:gd name="T16" fmla="*/ 90 w 179"/>
              <a:gd name="T17" fmla="*/ 96 h 150"/>
              <a:gd name="T18" fmla="*/ 107 w 179"/>
              <a:gd name="T19" fmla="*/ 130 h 150"/>
              <a:gd name="T20" fmla="*/ 74 w 179"/>
              <a:gd name="T21" fmla="*/ 150 h 150"/>
              <a:gd name="T22" fmla="*/ 51 w 179"/>
              <a:gd name="T23" fmla="*/ 113 h 150"/>
              <a:gd name="T24" fmla="*/ 47 w 179"/>
              <a:gd name="T25" fmla="*/ 115 h 150"/>
              <a:gd name="T26" fmla="*/ 8 w 179"/>
              <a:gd name="T27" fmla="*/ 119 h 150"/>
              <a:gd name="T28" fmla="*/ 36 w 179"/>
              <a:gd name="T29" fmla="*/ 94 h 150"/>
              <a:gd name="T30" fmla="*/ 38 w 179"/>
              <a:gd name="T31" fmla="*/ 92 h 150"/>
              <a:gd name="T32" fmla="*/ 18 w 179"/>
              <a:gd name="T33" fmla="*/ 53 h 150"/>
              <a:gd name="T34" fmla="*/ 53 w 179"/>
              <a:gd name="T35" fmla="*/ 33 h 150"/>
              <a:gd name="T36" fmla="*/ 72 w 179"/>
              <a:gd name="T37" fmla="*/ 65 h 150"/>
              <a:gd name="T38" fmla="*/ 90 w 179"/>
              <a:gd name="T39" fmla="*/ 31 h 150"/>
              <a:gd name="T40" fmla="*/ 74 w 179"/>
              <a:gd name="T41" fmla="*/ 24 h 150"/>
              <a:gd name="T42" fmla="*/ 75 w 179"/>
              <a:gd name="T43" fmla="*/ 19 h 150"/>
              <a:gd name="T44" fmla="*/ 108 w 179"/>
              <a:gd name="T4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9" h="150">
                <a:moveTo>
                  <a:pt x="108" y="0"/>
                </a:moveTo>
                <a:cubicBezTo>
                  <a:pt x="114" y="11"/>
                  <a:pt x="124" y="33"/>
                  <a:pt x="132" y="36"/>
                </a:cubicBezTo>
                <a:cubicBezTo>
                  <a:pt x="133" y="36"/>
                  <a:pt x="134" y="35"/>
                  <a:pt x="135" y="34"/>
                </a:cubicBezTo>
                <a:cubicBezTo>
                  <a:pt x="137" y="14"/>
                  <a:pt x="168" y="6"/>
                  <a:pt x="173" y="33"/>
                </a:cubicBezTo>
                <a:cubicBezTo>
                  <a:pt x="179" y="61"/>
                  <a:pt x="154" y="50"/>
                  <a:pt x="142" y="58"/>
                </a:cubicBezTo>
                <a:cubicBezTo>
                  <a:pt x="148" y="71"/>
                  <a:pt x="155" y="84"/>
                  <a:pt x="161" y="97"/>
                </a:cubicBezTo>
                <a:cubicBezTo>
                  <a:pt x="152" y="102"/>
                  <a:pt x="137" y="114"/>
                  <a:pt x="127" y="116"/>
                </a:cubicBezTo>
                <a:cubicBezTo>
                  <a:pt x="125" y="116"/>
                  <a:pt x="125" y="114"/>
                  <a:pt x="124" y="113"/>
                </a:cubicBezTo>
                <a:cubicBezTo>
                  <a:pt x="128" y="90"/>
                  <a:pt x="112" y="72"/>
                  <a:pt x="90" y="96"/>
                </a:cubicBezTo>
                <a:cubicBezTo>
                  <a:pt x="72" y="115"/>
                  <a:pt x="109" y="125"/>
                  <a:pt x="107" y="130"/>
                </a:cubicBezTo>
                <a:cubicBezTo>
                  <a:pt x="96" y="137"/>
                  <a:pt x="85" y="143"/>
                  <a:pt x="74" y="150"/>
                </a:cubicBezTo>
                <a:cubicBezTo>
                  <a:pt x="66" y="138"/>
                  <a:pt x="59" y="125"/>
                  <a:pt x="51" y="113"/>
                </a:cubicBezTo>
                <a:cubicBezTo>
                  <a:pt x="50" y="114"/>
                  <a:pt x="48" y="115"/>
                  <a:pt x="47" y="115"/>
                </a:cubicBezTo>
                <a:cubicBezTo>
                  <a:pt x="42" y="132"/>
                  <a:pt x="18" y="149"/>
                  <a:pt x="8" y="119"/>
                </a:cubicBezTo>
                <a:cubicBezTo>
                  <a:pt x="0" y="94"/>
                  <a:pt x="22" y="96"/>
                  <a:pt x="36" y="94"/>
                </a:cubicBezTo>
                <a:cubicBezTo>
                  <a:pt x="37" y="93"/>
                  <a:pt x="38" y="93"/>
                  <a:pt x="38" y="92"/>
                </a:cubicBezTo>
                <a:cubicBezTo>
                  <a:pt x="32" y="79"/>
                  <a:pt x="24" y="66"/>
                  <a:pt x="18" y="53"/>
                </a:cubicBezTo>
                <a:cubicBezTo>
                  <a:pt x="29" y="47"/>
                  <a:pt x="41" y="40"/>
                  <a:pt x="53" y="33"/>
                </a:cubicBezTo>
                <a:cubicBezTo>
                  <a:pt x="62" y="42"/>
                  <a:pt x="48" y="65"/>
                  <a:pt x="72" y="65"/>
                </a:cubicBezTo>
                <a:cubicBezTo>
                  <a:pt x="87" y="64"/>
                  <a:pt x="100" y="45"/>
                  <a:pt x="90" y="31"/>
                </a:cubicBezTo>
                <a:cubicBezTo>
                  <a:pt x="84" y="28"/>
                  <a:pt x="76" y="28"/>
                  <a:pt x="74" y="24"/>
                </a:cubicBezTo>
                <a:cubicBezTo>
                  <a:pt x="72" y="19"/>
                  <a:pt x="74" y="21"/>
                  <a:pt x="75" y="19"/>
                </a:cubicBezTo>
                <a:cubicBezTo>
                  <a:pt x="86" y="13"/>
                  <a:pt x="97" y="6"/>
                  <a:pt x="108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3" name="Freeform 146"/>
          <p:cNvSpPr>
            <a:spLocks noEditPoints="1"/>
          </p:cNvSpPr>
          <p:nvPr/>
        </p:nvSpPr>
        <p:spPr bwMode="auto">
          <a:xfrm>
            <a:off x="2187079" y="3773443"/>
            <a:ext cx="328612" cy="327025"/>
          </a:xfrm>
          <a:custGeom>
            <a:avLst/>
            <a:gdLst>
              <a:gd name="T0" fmla="*/ 0 w 144"/>
              <a:gd name="T1" fmla="*/ 12 h 144"/>
              <a:gd name="T2" fmla="*/ 0 w 144"/>
              <a:gd name="T3" fmla="*/ 132 h 144"/>
              <a:gd name="T4" fmla="*/ 12 w 144"/>
              <a:gd name="T5" fmla="*/ 144 h 144"/>
              <a:gd name="T6" fmla="*/ 132 w 144"/>
              <a:gd name="T7" fmla="*/ 144 h 144"/>
              <a:gd name="T8" fmla="*/ 144 w 144"/>
              <a:gd name="T9" fmla="*/ 132 h 144"/>
              <a:gd name="T10" fmla="*/ 144 w 144"/>
              <a:gd name="T11" fmla="*/ 12 h 144"/>
              <a:gd name="T12" fmla="*/ 132 w 144"/>
              <a:gd name="T13" fmla="*/ 0 h 144"/>
              <a:gd name="T14" fmla="*/ 12 w 144"/>
              <a:gd name="T15" fmla="*/ 0 h 144"/>
              <a:gd name="T16" fmla="*/ 0 w 144"/>
              <a:gd name="T17" fmla="*/ 12 h 144"/>
              <a:gd name="T18" fmla="*/ 96 w 144"/>
              <a:gd name="T19" fmla="*/ 60 h 144"/>
              <a:gd name="T20" fmla="*/ 108 w 144"/>
              <a:gd name="T21" fmla="*/ 60 h 144"/>
              <a:gd name="T22" fmla="*/ 108 w 144"/>
              <a:gd name="T23" fmla="*/ 24 h 144"/>
              <a:gd name="T24" fmla="*/ 120 w 144"/>
              <a:gd name="T25" fmla="*/ 24 h 144"/>
              <a:gd name="T26" fmla="*/ 120 w 144"/>
              <a:gd name="T27" fmla="*/ 60 h 144"/>
              <a:gd name="T28" fmla="*/ 132 w 144"/>
              <a:gd name="T29" fmla="*/ 60 h 144"/>
              <a:gd name="T30" fmla="*/ 132 w 144"/>
              <a:gd name="T31" fmla="*/ 78 h 144"/>
              <a:gd name="T32" fmla="*/ 120 w 144"/>
              <a:gd name="T33" fmla="*/ 78 h 144"/>
              <a:gd name="T34" fmla="*/ 120 w 144"/>
              <a:gd name="T35" fmla="*/ 120 h 144"/>
              <a:gd name="T36" fmla="*/ 108 w 144"/>
              <a:gd name="T37" fmla="*/ 120 h 144"/>
              <a:gd name="T38" fmla="*/ 108 w 144"/>
              <a:gd name="T39" fmla="*/ 78 h 144"/>
              <a:gd name="T40" fmla="*/ 96 w 144"/>
              <a:gd name="T41" fmla="*/ 78 h 144"/>
              <a:gd name="T42" fmla="*/ 96 w 144"/>
              <a:gd name="T43" fmla="*/ 60 h 144"/>
              <a:gd name="T44" fmla="*/ 54 w 144"/>
              <a:gd name="T45" fmla="*/ 78 h 144"/>
              <a:gd name="T46" fmla="*/ 66 w 144"/>
              <a:gd name="T47" fmla="*/ 78 h 144"/>
              <a:gd name="T48" fmla="*/ 66 w 144"/>
              <a:gd name="T49" fmla="*/ 24 h 144"/>
              <a:gd name="T50" fmla="*/ 78 w 144"/>
              <a:gd name="T51" fmla="*/ 24 h 144"/>
              <a:gd name="T52" fmla="*/ 78 w 144"/>
              <a:gd name="T53" fmla="*/ 78 h 144"/>
              <a:gd name="T54" fmla="*/ 90 w 144"/>
              <a:gd name="T55" fmla="*/ 78 h 144"/>
              <a:gd name="T56" fmla="*/ 90 w 144"/>
              <a:gd name="T57" fmla="*/ 96 h 144"/>
              <a:gd name="T58" fmla="*/ 78 w 144"/>
              <a:gd name="T59" fmla="*/ 96 h 144"/>
              <a:gd name="T60" fmla="*/ 78 w 144"/>
              <a:gd name="T61" fmla="*/ 120 h 144"/>
              <a:gd name="T62" fmla="*/ 66 w 144"/>
              <a:gd name="T63" fmla="*/ 120 h 144"/>
              <a:gd name="T64" fmla="*/ 66 w 144"/>
              <a:gd name="T65" fmla="*/ 96 h 144"/>
              <a:gd name="T66" fmla="*/ 54 w 144"/>
              <a:gd name="T67" fmla="*/ 96 h 144"/>
              <a:gd name="T68" fmla="*/ 54 w 144"/>
              <a:gd name="T69" fmla="*/ 78 h 144"/>
              <a:gd name="T70" fmla="*/ 12 w 144"/>
              <a:gd name="T71" fmla="*/ 48 h 144"/>
              <a:gd name="T72" fmla="*/ 24 w 144"/>
              <a:gd name="T73" fmla="*/ 48 h 144"/>
              <a:gd name="T74" fmla="*/ 24 w 144"/>
              <a:gd name="T75" fmla="*/ 24 h 144"/>
              <a:gd name="T76" fmla="*/ 36 w 144"/>
              <a:gd name="T77" fmla="*/ 24 h 144"/>
              <a:gd name="T78" fmla="*/ 36 w 144"/>
              <a:gd name="T79" fmla="*/ 48 h 144"/>
              <a:gd name="T80" fmla="*/ 48 w 144"/>
              <a:gd name="T81" fmla="*/ 48 h 144"/>
              <a:gd name="T82" fmla="*/ 48 w 144"/>
              <a:gd name="T83" fmla="*/ 66 h 144"/>
              <a:gd name="T84" fmla="*/ 36 w 144"/>
              <a:gd name="T85" fmla="*/ 66 h 144"/>
              <a:gd name="T86" fmla="*/ 36 w 144"/>
              <a:gd name="T87" fmla="*/ 120 h 144"/>
              <a:gd name="T88" fmla="*/ 24 w 144"/>
              <a:gd name="T89" fmla="*/ 120 h 144"/>
              <a:gd name="T90" fmla="*/ 24 w 144"/>
              <a:gd name="T91" fmla="*/ 66 h 144"/>
              <a:gd name="T92" fmla="*/ 12 w 144"/>
              <a:gd name="T93" fmla="*/ 66 h 144"/>
              <a:gd name="T94" fmla="*/ 12 w 144"/>
              <a:gd name="T95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144">
                <a:moveTo>
                  <a:pt x="0" y="12"/>
                </a:move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moveTo>
                  <a:pt x="96" y="60"/>
                </a:moveTo>
                <a:cubicBezTo>
                  <a:pt x="108" y="60"/>
                  <a:pt x="108" y="60"/>
                  <a:pt x="108" y="60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78"/>
                  <a:pt x="132" y="78"/>
                  <a:pt x="132" y="78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96" y="78"/>
                  <a:pt x="96" y="78"/>
                  <a:pt x="96" y="78"/>
                </a:cubicBezTo>
                <a:cubicBezTo>
                  <a:pt x="96" y="60"/>
                  <a:pt x="96" y="60"/>
                  <a:pt x="96" y="60"/>
                </a:cubicBezTo>
                <a:moveTo>
                  <a:pt x="54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66" y="24"/>
                  <a:pt x="66" y="24"/>
                  <a:pt x="66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78"/>
                  <a:pt x="78" y="78"/>
                  <a:pt x="78" y="78"/>
                </a:cubicBezTo>
                <a:cubicBezTo>
                  <a:pt x="90" y="78"/>
                  <a:pt x="90" y="78"/>
                  <a:pt x="90" y="78"/>
                </a:cubicBezTo>
                <a:cubicBezTo>
                  <a:pt x="90" y="96"/>
                  <a:pt x="90" y="96"/>
                  <a:pt x="90" y="96"/>
                </a:cubicBezTo>
                <a:cubicBezTo>
                  <a:pt x="78" y="96"/>
                  <a:pt x="78" y="96"/>
                  <a:pt x="78" y="9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66" y="96"/>
                  <a:pt x="66" y="96"/>
                  <a:pt x="66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4" y="78"/>
                  <a:pt x="54" y="78"/>
                  <a:pt x="54" y="78"/>
                </a:cubicBezTo>
                <a:moveTo>
                  <a:pt x="1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24"/>
                  <a:pt x="24" y="24"/>
                  <a:pt x="24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48"/>
                  <a:pt x="36" y="48"/>
                  <a:pt x="36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66"/>
                  <a:pt x="48" y="66"/>
                  <a:pt x="48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66"/>
                  <a:pt x="24" y="66"/>
                  <a:pt x="24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12" y="48"/>
                  <a:pt x="12" y="48"/>
                  <a:pt x="12" y="4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4" name="Rectangle 147"/>
          <p:cNvSpPr>
            <a:spLocks noChangeArrowheads="1"/>
          </p:cNvSpPr>
          <p:nvPr/>
        </p:nvSpPr>
        <p:spPr bwMode="auto">
          <a:xfrm>
            <a:off x="2404566" y="3909968"/>
            <a:ext cx="82550" cy="254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5" name="Rectangle 148"/>
          <p:cNvSpPr>
            <a:spLocks noChangeArrowheads="1"/>
          </p:cNvSpPr>
          <p:nvPr/>
        </p:nvSpPr>
        <p:spPr bwMode="auto">
          <a:xfrm>
            <a:off x="2404566" y="3909968"/>
            <a:ext cx="82550" cy="254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6" name="Freeform 149"/>
          <p:cNvSpPr>
            <a:spLocks/>
          </p:cNvSpPr>
          <p:nvPr/>
        </p:nvSpPr>
        <p:spPr bwMode="auto">
          <a:xfrm>
            <a:off x="2404566" y="3909968"/>
            <a:ext cx="82550" cy="25400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7" name="Freeform 150"/>
          <p:cNvSpPr>
            <a:spLocks/>
          </p:cNvSpPr>
          <p:nvPr/>
        </p:nvSpPr>
        <p:spPr bwMode="auto">
          <a:xfrm>
            <a:off x="2404566" y="3909968"/>
            <a:ext cx="82550" cy="25400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8" name="Rectangle 151"/>
          <p:cNvSpPr>
            <a:spLocks noChangeArrowheads="1"/>
          </p:cNvSpPr>
          <p:nvPr/>
        </p:nvSpPr>
        <p:spPr bwMode="auto">
          <a:xfrm>
            <a:off x="2310904" y="3951243"/>
            <a:ext cx="80962" cy="254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9" name="Rectangle 152"/>
          <p:cNvSpPr>
            <a:spLocks noChangeArrowheads="1"/>
          </p:cNvSpPr>
          <p:nvPr/>
        </p:nvSpPr>
        <p:spPr bwMode="auto">
          <a:xfrm>
            <a:off x="2310904" y="3951243"/>
            <a:ext cx="80962" cy="254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0" name="Freeform 153"/>
          <p:cNvSpPr>
            <a:spLocks/>
          </p:cNvSpPr>
          <p:nvPr/>
        </p:nvSpPr>
        <p:spPr bwMode="auto">
          <a:xfrm>
            <a:off x="2310904" y="3951243"/>
            <a:ext cx="80962" cy="25400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1" name="Freeform 154"/>
          <p:cNvSpPr>
            <a:spLocks/>
          </p:cNvSpPr>
          <p:nvPr/>
        </p:nvSpPr>
        <p:spPr bwMode="auto">
          <a:xfrm>
            <a:off x="2310904" y="3951243"/>
            <a:ext cx="80962" cy="25400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2" name="Rectangle 155"/>
          <p:cNvSpPr>
            <a:spLocks noChangeArrowheads="1"/>
          </p:cNvSpPr>
          <p:nvPr/>
        </p:nvSpPr>
        <p:spPr bwMode="auto">
          <a:xfrm>
            <a:off x="2215654" y="3881393"/>
            <a:ext cx="80962" cy="285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3" name="Rectangle 156"/>
          <p:cNvSpPr>
            <a:spLocks noChangeArrowheads="1"/>
          </p:cNvSpPr>
          <p:nvPr/>
        </p:nvSpPr>
        <p:spPr bwMode="auto">
          <a:xfrm>
            <a:off x="2215654" y="3881393"/>
            <a:ext cx="80962" cy="285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4" name="Freeform 157"/>
          <p:cNvSpPr>
            <a:spLocks/>
          </p:cNvSpPr>
          <p:nvPr/>
        </p:nvSpPr>
        <p:spPr bwMode="auto">
          <a:xfrm>
            <a:off x="2215654" y="3881393"/>
            <a:ext cx="80962" cy="28575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5" name="Freeform 158"/>
          <p:cNvSpPr>
            <a:spLocks/>
          </p:cNvSpPr>
          <p:nvPr/>
        </p:nvSpPr>
        <p:spPr bwMode="auto">
          <a:xfrm>
            <a:off x="2215654" y="3881393"/>
            <a:ext cx="80962" cy="28575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6" name="Freeform 159"/>
          <p:cNvSpPr>
            <a:spLocks/>
          </p:cNvSpPr>
          <p:nvPr/>
        </p:nvSpPr>
        <p:spPr bwMode="auto">
          <a:xfrm>
            <a:off x="4730254" y="3782968"/>
            <a:ext cx="107950" cy="288925"/>
          </a:xfrm>
          <a:custGeom>
            <a:avLst/>
            <a:gdLst>
              <a:gd name="T0" fmla="*/ 42 w 42"/>
              <a:gd name="T1" fmla="*/ 96 h 112"/>
              <a:gd name="T2" fmla="*/ 0 w 42"/>
              <a:gd name="T3" fmla="*/ 112 h 112"/>
              <a:gd name="T4" fmla="*/ 0 w 42"/>
              <a:gd name="T5" fmla="*/ 16 h 112"/>
              <a:gd name="T6" fmla="*/ 42 w 42"/>
              <a:gd name="T7" fmla="*/ 0 h 112"/>
              <a:gd name="T8" fmla="*/ 42 w 42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12">
                <a:moveTo>
                  <a:pt x="42" y="96"/>
                </a:moveTo>
                <a:lnTo>
                  <a:pt x="0" y="112"/>
                </a:lnTo>
                <a:lnTo>
                  <a:pt x="0" y="16"/>
                </a:lnTo>
                <a:lnTo>
                  <a:pt x="42" y="0"/>
                </a:lnTo>
                <a:lnTo>
                  <a:pt x="42" y="9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7" name="Freeform 160"/>
          <p:cNvSpPr>
            <a:spLocks/>
          </p:cNvSpPr>
          <p:nvPr/>
        </p:nvSpPr>
        <p:spPr bwMode="auto">
          <a:xfrm>
            <a:off x="4974729" y="3782968"/>
            <a:ext cx="109537" cy="288925"/>
          </a:xfrm>
          <a:custGeom>
            <a:avLst/>
            <a:gdLst>
              <a:gd name="T0" fmla="*/ 43 w 43"/>
              <a:gd name="T1" fmla="*/ 96 h 112"/>
              <a:gd name="T2" fmla="*/ 0 w 43"/>
              <a:gd name="T3" fmla="*/ 112 h 112"/>
              <a:gd name="T4" fmla="*/ 0 w 43"/>
              <a:gd name="T5" fmla="*/ 16 h 112"/>
              <a:gd name="T6" fmla="*/ 43 w 43"/>
              <a:gd name="T7" fmla="*/ 0 h 112"/>
              <a:gd name="T8" fmla="*/ 43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43" y="96"/>
                </a:moveTo>
                <a:lnTo>
                  <a:pt x="0" y="112"/>
                </a:lnTo>
                <a:lnTo>
                  <a:pt x="0" y="16"/>
                </a:lnTo>
                <a:lnTo>
                  <a:pt x="43" y="0"/>
                </a:lnTo>
                <a:lnTo>
                  <a:pt x="43" y="9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8" name="Freeform 161"/>
          <p:cNvSpPr>
            <a:spLocks/>
          </p:cNvSpPr>
          <p:nvPr/>
        </p:nvSpPr>
        <p:spPr bwMode="auto">
          <a:xfrm>
            <a:off x="4850904" y="3782968"/>
            <a:ext cx="111125" cy="288925"/>
          </a:xfrm>
          <a:custGeom>
            <a:avLst/>
            <a:gdLst>
              <a:gd name="T0" fmla="*/ 0 w 43"/>
              <a:gd name="T1" fmla="*/ 96 h 112"/>
              <a:gd name="T2" fmla="*/ 43 w 43"/>
              <a:gd name="T3" fmla="*/ 112 h 112"/>
              <a:gd name="T4" fmla="*/ 43 w 43"/>
              <a:gd name="T5" fmla="*/ 16 h 112"/>
              <a:gd name="T6" fmla="*/ 0 w 43"/>
              <a:gd name="T7" fmla="*/ 0 h 112"/>
              <a:gd name="T8" fmla="*/ 0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0" y="96"/>
                </a:moveTo>
                <a:lnTo>
                  <a:pt x="43" y="112"/>
                </a:lnTo>
                <a:lnTo>
                  <a:pt x="43" y="16"/>
                </a:lnTo>
                <a:lnTo>
                  <a:pt x="0" y="0"/>
                </a:lnTo>
                <a:lnTo>
                  <a:pt x="0" y="9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9" name="Freeform 162"/>
          <p:cNvSpPr>
            <a:spLocks/>
          </p:cNvSpPr>
          <p:nvPr/>
        </p:nvSpPr>
        <p:spPr bwMode="auto">
          <a:xfrm>
            <a:off x="5327154" y="3857580"/>
            <a:ext cx="407987" cy="165100"/>
          </a:xfrm>
          <a:custGeom>
            <a:avLst/>
            <a:gdLst>
              <a:gd name="T0" fmla="*/ 168 w 180"/>
              <a:gd name="T1" fmla="*/ 10 h 72"/>
              <a:gd name="T2" fmla="*/ 143 w 180"/>
              <a:gd name="T3" fmla="*/ 25 h 72"/>
              <a:gd name="T4" fmla="*/ 113 w 180"/>
              <a:gd name="T5" fmla="*/ 0 h 72"/>
              <a:gd name="T6" fmla="*/ 76 w 180"/>
              <a:gd name="T7" fmla="*/ 23 h 72"/>
              <a:gd name="T8" fmla="*/ 61 w 180"/>
              <a:gd name="T9" fmla="*/ 23 h 72"/>
              <a:gd name="T10" fmla="*/ 38 w 180"/>
              <a:gd name="T11" fmla="*/ 23 h 72"/>
              <a:gd name="T12" fmla="*/ 20 w 180"/>
              <a:gd name="T13" fmla="*/ 8 h 72"/>
              <a:gd name="T14" fmla="*/ 23 w 180"/>
              <a:gd name="T15" fmla="*/ 34 h 72"/>
              <a:gd name="T16" fmla="*/ 23 w 180"/>
              <a:gd name="T17" fmla="*/ 35 h 72"/>
              <a:gd name="T18" fmla="*/ 20 w 180"/>
              <a:gd name="T19" fmla="*/ 61 h 72"/>
              <a:gd name="T20" fmla="*/ 38 w 180"/>
              <a:gd name="T21" fmla="*/ 46 h 72"/>
              <a:gd name="T22" fmla="*/ 61 w 180"/>
              <a:gd name="T23" fmla="*/ 46 h 72"/>
              <a:gd name="T24" fmla="*/ 76 w 180"/>
              <a:gd name="T25" fmla="*/ 46 h 72"/>
              <a:gd name="T26" fmla="*/ 135 w 180"/>
              <a:gd name="T27" fmla="*/ 72 h 72"/>
              <a:gd name="T28" fmla="*/ 180 w 180"/>
              <a:gd name="T29" fmla="*/ 38 h 72"/>
              <a:gd name="T30" fmla="*/ 168 w 180"/>
              <a:gd name="T31" fmla="*/ 1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0" h="72">
                <a:moveTo>
                  <a:pt x="168" y="10"/>
                </a:moveTo>
                <a:cubicBezTo>
                  <a:pt x="163" y="19"/>
                  <a:pt x="154" y="25"/>
                  <a:pt x="143" y="25"/>
                </a:cubicBezTo>
                <a:cubicBezTo>
                  <a:pt x="128" y="25"/>
                  <a:pt x="116" y="14"/>
                  <a:pt x="113" y="0"/>
                </a:cubicBezTo>
                <a:cubicBezTo>
                  <a:pt x="88" y="7"/>
                  <a:pt x="76" y="23"/>
                  <a:pt x="76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41" y="0"/>
                  <a:pt x="20" y="8"/>
                </a:cubicBezTo>
                <a:cubicBezTo>
                  <a:pt x="0" y="17"/>
                  <a:pt x="23" y="34"/>
                  <a:pt x="23" y="34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0" y="52"/>
                  <a:pt x="20" y="61"/>
                </a:cubicBezTo>
                <a:cubicBezTo>
                  <a:pt x="41" y="70"/>
                  <a:pt x="38" y="46"/>
                  <a:pt x="38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46"/>
                  <a:pt x="95" y="72"/>
                  <a:pt x="135" y="72"/>
                </a:cubicBezTo>
                <a:cubicBezTo>
                  <a:pt x="175" y="72"/>
                  <a:pt x="180" y="47"/>
                  <a:pt x="180" y="38"/>
                </a:cubicBezTo>
                <a:cubicBezTo>
                  <a:pt x="180" y="34"/>
                  <a:pt x="178" y="21"/>
                  <a:pt x="168" y="1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0" name="Freeform 163"/>
          <p:cNvSpPr>
            <a:spLocks/>
          </p:cNvSpPr>
          <p:nvPr/>
        </p:nvSpPr>
        <p:spPr bwMode="auto">
          <a:xfrm>
            <a:off x="5406529" y="4503693"/>
            <a:ext cx="290512" cy="215900"/>
          </a:xfrm>
          <a:custGeom>
            <a:avLst/>
            <a:gdLst>
              <a:gd name="T0" fmla="*/ 123 w 128"/>
              <a:gd name="T1" fmla="*/ 58 h 94"/>
              <a:gd name="T2" fmla="*/ 99 w 128"/>
              <a:gd name="T3" fmla="*/ 39 h 94"/>
              <a:gd name="T4" fmla="*/ 64 w 128"/>
              <a:gd name="T5" fmla="*/ 0 h 94"/>
              <a:gd name="T6" fmla="*/ 29 w 128"/>
              <a:gd name="T7" fmla="*/ 39 h 94"/>
              <a:gd name="T8" fmla="*/ 5 w 128"/>
              <a:gd name="T9" fmla="*/ 58 h 94"/>
              <a:gd name="T10" fmla="*/ 14 w 128"/>
              <a:gd name="T11" fmla="*/ 85 h 94"/>
              <a:gd name="T12" fmla="*/ 59 w 128"/>
              <a:gd name="T13" fmla="*/ 84 h 94"/>
              <a:gd name="T14" fmla="*/ 64 w 128"/>
              <a:gd name="T15" fmla="*/ 83 h 94"/>
              <a:gd name="T16" fmla="*/ 69 w 128"/>
              <a:gd name="T17" fmla="*/ 84 h 94"/>
              <a:gd name="T18" fmla="*/ 114 w 128"/>
              <a:gd name="T19" fmla="*/ 85 h 94"/>
              <a:gd name="T20" fmla="*/ 123 w 128"/>
              <a:gd name="T21" fmla="*/ 5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8" h="94">
                <a:moveTo>
                  <a:pt x="123" y="58"/>
                </a:moveTo>
                <a:cubicBezTo>
                  <a:pt x="119" y="48"/>
                  <a:pt x="105" y="45"/>
                  <a:pt x="99" y="39"/>
                </a:cubicBezTo>
                <a:cubicBezTo>
                  <a:pt x="85" y="25"/>
                  <a:pt x="88" y="2"/>
                  <a:pt x="64" y="0"/>
                </a:cubicBezTo>
                <a:cubicBezTo>
                  <a:pt x="40" y="2"/>
                  <a:pt x="43" y="25"/>
                  <a:pt x="29" y="39"/>
                </a:cubicBezTo>
                <a:cubicBezTo>
                  <a:pt x="23" y="45"/>
                  <a:pt x="9" y="48"/>
                  <a:pt x="5" y="58"/>
                </a:cubicBezTo>
                <a:cubicBezTo>
                  <a:pt x="0" y="69"/>
                  <a:pt x="8" y="80"/>
                  <a:pt x="14" y="85"/>
                </a:cubicBezTo>
                <a:cubicBezTo>
                  <a:pt x="26" y="94"/>
                  <a:pt x="45" y="85"/>
                  <a:pt x="59" y="84"/>
                </a:cubicBezTo>
                <a:cubicBezTo>
                  <a:pt x="60" y="83"/>
                  <a:pt x="62" y="83"/>
                  <a:pt x="64" y="83"/>
                </a:cubicBezTo>
                <a:cubicBezTo>
                  <a:pt x="66" y="83"/>
                  <a:pt x="68" y="83"/>
                  <a:pt x="69" y="84"/>
                </a:cubicBezTo>
                <a:cubicBezTo>
                  <a:pt x="83" y="85"/>
                  <a:pt x="102" y="94"/>
                  <a:pt x="114" y="85"/>
                </a:cubicBezTo>
                <a:cubicBezTo>
                  <a:pt x="120" y="80"/>
                  <a:pt x="128" y="69"/>
                  <a:pt x="123" y="5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1" name="Freeform 164"/>
          <p:cNvSpPr>
            <a:spLocks/>
          </p:cNvSpPr>
          <p:nvPr/>
        </p:nvSpPr>
        <p:spPr bwMode="auto">
          <a:xfrm>
            <a:off x="5633541" y="4452893"/>
            <a:ext cx="87313" cy="107950"/>
          </a:xfrm>
          <a:custGeom>
            <a:avLst/>
            <a:gdLst>
              <a:gd name="T0" fmla="*/ 35 w 38"/>
              <a:gd name="T1" fmla="*/ 28 h 47"/>
              <a:gd name="T2" fmla="*/ 13 w 38"/>
              <a:gd name="T3" fmla="*/ 45 h 47"/>
              <a:gd name="T4" fmla="*/ 3 w 38"/>
              <a:gd name="T5" fmla="*/ 19 h 47"/>
              <a:gd name="T6" fmla="*/ 25 w 38"/>
              <a:gd name="T7" fmla="*/ 2 h 47"/>
              <a:gd name="T8" fmla="*/ 35 w 38"/>
              <a:gd name="T9" fmla="*/ 2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28"/>
                </a:moveTo>
                <a:cubicBezTo>
                  <a:pt x="32" y="40"/>
                  <a:pt x="22" y="47"/>
                  <a:pt x="13" y="45"/>
                </a:cubicBezTo>
                <a:cubicBezTo>
                  <a:pt x="4" y="43"/>
                  <a:pt x="0" y="31"/>
                  <a:pt x="3" y="19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2" name="Freeform 165"/>
          <p:cNvSpPr>
            <a:spLocks/>
          </p:cNvSpPr>
          <p:nvPr/>
        </p:nvSpPr>
        <p:spPr bwMode="auto">
          <a:xfrm>
            <a:off x="5384304" y="4452893"/>
            <a:ext cx="84137" cy="107950"/>
          </a:xfrm>
          <a:custGeom>
            <a:avLst/>
            <a:gdLst>
              <a:gd name="T0" fmla="*/ 35 w 38"/>
              <a:gd name="T1" fmla="*/ 19 h 47"/>
              <a:gd name="T2" fmla="*/ 25 w 38"/>
              <a:gd name="T3" fmla="*/ 45 h 47"/>
              <a:gd name="T4" fmla="*/ 3 w 38"/>
              <a:gd name="T5" fmla="*/ 28 h 47"/>
              <a:gd name="T6" fmla="*/ 13 w 38"/>
              <a:gd name="T7" fmla="*/ 2 h 47"/>
              <a:gd name="T8" fmla="*/ 35 w 38"/>
              <a:gd name="T9" fmla="*/ 1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19"/>
                </a:moveTo>
                <a:cubicBezTo>
                  <a:pt x="38" y="31"/>
                  <a:pt x="34" y="43"/>
                  <a:pt x="25" y="45"/>
                </a:cubicBezTo>
                <a:cubicBezTo>
                  <a:pt x="16" y="47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19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3" name="Freeform 166"/>
          <p:cNvSpPr>
            <a:spLocks/>
          </p:cNvSpPr>
          <p:nvPr/>
        </p:nvSpPr>
        <p:spPr bwMode="auto">
          <a:xfrm>
            <a:off x="5458916" y="4376693"/>
            <a:ext cx="87313" cy="107950"/>
          </a:xfrm>
          <a:custGeom>
            <a:avLst/>
            <a:gdLst>
              <a:gd name="T0" fmla="*/ 35 w 38"/>
              <a:gd name="T1" fmla="*/ 20 h 48"/>
              <a:gd name="T2" fmla="*/ 25 w 38"/>
              <a:gd name="T3" fmla="*/ 45 h 48"/>
              <a:gd name="T4" fmla="*/ 3 w 38"/>
              <a:gd name="T5" fmla="*/ 28 h 48"/>
              <a:gd name="T6" fmla="*/ 13 w 38"/>
              <a:gd name="T7" fmla="*/ 2 h 48"/>
              <a:gd name="T8" fmla="*/ 35 w 38"/>
              <a:gd name="T9" fmla="*/ 2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0"/>
                </a:moveTo>
                <a:cubicBezTo>
                  <a:pt x="38" y="31"/>
                  <a:pt x="33" y="43"/>
                  <a:pt x="25" y="45"/>
                </a:cubicBezTo>
                <a:cubicBezTo>
                  <a:pt x="16" y="48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2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4" name="Freeform 167"/>
          <p:cNvSpPr>
            <a:spLocks/>
          </p:cNvSpPr>
          <p:nvPr/>
        </p:nvSpPr>
        <p:spPr bwMode="auto">
          <a:xfrm>
            <a:off x="5558929" y="4376693"/>
            <a:ext cx="87312" cy="107950"/>
          </a:xfrm>
          <a:custGeom>
            <a:avLst/>
            <a:gdLst>
              <a:gd name="T0" fmla="*/ 35 w 38"/>
              <a:gd name="T1" fmla="*/ 28 h 48"/>
              <a:gd name="T2" fmla="*/ 13 w 38"/>
              <a:gd name="T3" fmla="*/ 45 h 48"/>
              <a:gd name="T4" fmla="*/ 3 w 38"/>
              <a:gd name="T5" fmla="*/ 20 h 48"/>
              <a:gd name="T6" fmla="*/ 25 w 38"/>
              <a:gd name="T7" fmla="*/ 2 h 48"/>
              <a:gd name="T8" fmla="*/ 35 w 38"/>
              <a:gd name="T9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8"/>
                </a:moveTo>
                <a:cubicBezTo>
                  <a:pt x="32" y="40"/>
                  <a:pt x="22" y="48"/>
                  <a:pt x="13" y="45"/>
                </a:cubicBezTo>
                <a:cubicBezTo>
                  <a:pt x="5" y="43"/>
                  <a:pt x="0" y="31"/>
                  <a:pt x="3" y="20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5" name="Freeform 168"/>
          <p:cNvSpPr>
            <a:spLocks/>
          </p:cNvSpPr>
          <p:nvPr/>
        </p:nvSpPr>
        <p:spPr bwMode="auto">
          <a:xfrm>
            <a:off x="6038354" y="4489405"/>
            <a:ext cx="355600" cy="136525"/>
          </a:xfrm>
          <a:custGeom>
            <a:avLst/>
            <a:gdLst>
              <a:gd name="T0" fmla="*/ 156 w 156"/>
              <a:gd name="T1" fmla="*/ 24 h 60"/>
              <a:gd name="T2" fmla="*/ 144 w 156"/>
              <a:gd name="T3" fmla="*/ 24 h 60"/>
              <a:gd name="T4" fmla="*/ 144 w 156"/>
              <a:gd name="T5" fmla="*/ 12 h 60"/>
              <a:gd name="T6" fmla="*/ 138 w 156"/>
              <a:gd name="T7" fmla="*/ 6 h 60"/>
              <a:gd name="T8" fmla="*/ 126 w 156"/>
              <a:gd name="T9" fmla="*/ 6 h 60"/>
              <a:gd name="T10" fmla="*/ 120 w 156"/>
              <a:gd name="T11" fmla="*/ 12 h 60"/>
              <a:gd name="T12" fmla="*/ 120 w 156"/>
              <a:gd name="T13" fmla="*/ 6 h 60"/>
              <a:gd name="T14" fmla="*/ 114 w 156"/>
              <a:gd name="T15" fmla="*/ 0 h 60"/>
              <a:gd name="T16" fmla="*/ 102 w 156"/>
              <a:gd name="T17" fmla="*/ 0 h 60"/>
              <a:gd name="T18" fmla="*/ 96 w 156"/>
              <a:gd name="T19" fmla="*/ 6 h 60"/>
              <a:gd name="T20" fmla="*/ 96 w 156"/>
              <a:gd name="T21" fmla="*/ 24 h 60"/>
              <a:gd name="T22" fmla="*/ 60 w 156"/>
              <a:gd name="T23" fmla="*/ 24 h 60"/>
              <a:gd name="T24" fmla="*/ 60 w 156"/>
              <a:gd name="T25" fmla="*/ 6 h 60"/>
              <a:gd name="T26" fmla="*/ 54 w 156"/>
              <a:gd name="T27" fmla="*/ 0 h 60"/>
              <a:gd name="T28" fmla="*/ 42 w 156"/>
              <a:gd name="T29" fmla="*/ 0 h 60"/>
              <a:gd name="T30" fmla="*/ 36 w 156"/>
              <a:gd name="T31" fmla="*/ 6 h 60"/>
              <a:gd name="T32" fmla="*/ 36 w 156"/>
              <a:gd name="T33" fmla="*/ 12 h 60"/>
              <a:gd name="T34" fmla="*/ 30 w 156"/>
              <a:gd name="T35" fmla="*/ 6 h 60"/>
              <a:gd name="T36" fmla="*/ 18 w 156"/>
              <a:gd name="T37" fmla="*/ 6 h 60"/>
              <a:gd name="T38" fmla="*/ 12 w 156"/>
              <a:gd name="T39" fmla="*/ 12 h 60"/>
              <a:gd name="T40" fmla="*/ 12 w 156"/>
              <a:gd name="T41" fmla="*/ 24 h 60"/>
              <a:gd name="T42" fmla="*/ 0 w 156"/>
              <a:gd name="T43" fmla="*/ 24 h 60"/>
              <a:gd name="T44" fmla="*/ 0 w 156"/>
              <a:gd name="T45" fmla="*/ 36 h 60"/>
              <a:gd name="T46" fmla="*/ 12 w 156"/>
              <a:gd name="T47" fmla="*/ 36 h 60"/>
              <a:gd name="T48" fmla="*/ 12 w 156"/>
              <a:gd name="T49" fmla="*/ 48 h 60"/>
              <a:gd name="T50" fmla="*/ 18 w 156"/>
              <a:gd name="T51" fmla="*/ 54 h 60"/>
              <a:gd name="T52" fmla="*/ 30 w 156"/>
              <a:gd name="T53" fmla="*/ 54 h 60"/>
              <a:gd name="T54" fmla="*/ 36 w 156"/>
              <a:gd name="T55" fmla="*/ 48 h 60"/>
              <a:gd name="T56" fmla="*/ 36 w 156"/>
              <a:gd name="T57" fmla="*/ 54 h 60"/>
              <a:gd name="T58" fmla="*/ 42 w 156"/>
              <a:gd name="T59" fmla="*/ 60 h 60"/>
              <a:gd name="T60" fmla="*/ 54 w 156"/>
              <a:gd name="T61" fmla="*/ 60 h 60"/>
              <a:gd name="T62" fmla="*/ 60 w 156"/>
              <a:gd name="T63" fmla="*/ 54 h 60"/>
              <a:gd name="T64" fmla="*/ 60 w 156"/>
              <a:gd name="T65" fmla="*/ 36 h 60"/>
              <a:gd name="T66" fmla="*/ 96 w 156"/>
              <a:gd name="T67" fmla="*/ 36 h 60"/>
              <a:gd name="T68" fmla="*/ 96 w 156"/>
              <a:gd name="T69" fmla="*/ 54 h 60"/>
              <a:gd name="T70" fmla="*/ 102 w 156"/>
              <a:gd name="T71" fmla="*/ 60 h 60"/>
              <a:gd name="T72" fmla="*/ 114 w 156"/>
              <a:gd name="T73" fmla="*/ 60 h 60"/>
              <a:gd name="T74" fmla="*/ 120 w 156"/>
              <a:gd name="T75" fmla="*/ 54 h 60"/>
              <a:gd name="T76" fmla="*/ 120 w 156"/>
              <a:gd name="T77" fmla="*/ 48 h 60"/>
              <a:gd name="T78" fmla="*/ 126 w 156"/>
              <a:gd name="T79" fmla="*/ 54 h 60"/>
              <a:gd name="T80" fmla="*/ 138 w 156"/>
              <a:gd name="T81" fmla="*/ 54 h 60"/>
              <a:gd name="T82" fmla="*/ 144 w 156"/>
              <a:gd name="T83" fmla="*/ 48 h 60"/>
              <a:gd name="T84" fmla="*/ 144 w 156"/>
              <a:gd name="T85" fmla="*/ 36 h 60"/>
              <a:gd name="T86" fmla="*/ 156 w 156"/>
              <a:gd name="T87" fmla="*/ 36 h 60"/>
              <a:gd name="T88" fmla="*/ 156 w 156"/>
              <a:gd name="T89" fmla="*/ 2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6" h="60">
                <a:moveTo>
                  <a:pt x="156" y="24"/>
                </a:moveTo>
                <a:cubicBezTo>
                  <a:pt x="144" y="24"/>
                  <a:pt x="144" y="24"/>
                  <a:pt x="144" y="2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9"/>
                  <a:pt x="141" y="6"/>
                  <a:pt x="138" y="6"/>
                </a:cubicBezTo>
                <a:cubicBezTo>
                  <a:pt x="126" y="6"/>
                  <a:pt x="126" y="6"/>
                  <a:pt x="126" y="6"/>
                </a:cubicBezTo>
                <a:cubicBezTo>
                  <a:pt x="123" y="6"/>
                  <a:pt x="120" y="9"/>
                  <a:pt x="120" y="12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17" y="0"/>
                  <a:pt x="114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24"/>
                  <a:pt x="96" y="24"/>
                  <a:pt x="96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"/>
                  <a:pt x="57" y="0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6"/>
                  <a:pt x="30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5" y="6"/>
                  <a:pt x="12" y="9"/>
                  <a:pt x="12" y="12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36"/>
                  <a:pt x="0" y="36"/>
                  <a:pt x="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1"/>
                  <a:pt x="15" y="54"/>
                  <a:pt x="18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3" y="54"/>
                  <a:pt x="36" y="51"/>
                  <a:pt x="36" y="48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7"/>
                  <a:pt x="39" y="60"/>
                  <a:pt x="42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60" y="57"/>
                  <a:pt x="60" y="54"/>
                </a:cubicBezTo>
                <a:cubicBezTo>
                  <a:pt x="60" y="36"/>
                  <a:pt x="60" y="36"/>
                  <a:pt x="60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54"/>
                  <a:pt x="96" y="54"/>
                  <a:pt x="96" y="54"/>
                </a:cubicBezTo>
                <a:cubicBezTo>
                  <a:pt x="96" y="57"/>
                  <a:pt x="99" y="60"/>
                  <a:pt x="102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7" y="60"/>
                  <a:pt x="120" y="57"/>
                  <a:pt x="120" y="54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51"/>
                  <a:pt x="123" y="54"/>
                  <a:pt x="126" y="54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41" y="54"/>
                  <a:pt x="144" y="51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56" y="36"/>
                  <a:pt x="156" y="36"/>
                  <a:pt x="156" y="36"/>
                </a:cubicBezTo>
                <a:lnTo>
                  <a:pt x="156" y="2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6" name="Freeform 169"/>
          <p:cNvSpPr>
            <a:spLocks noEditPoints="1"/>
          </p:cNvSpPr>
          <p:nvPr/>
        </p:nvSpPr>
        <p:spPr bwMode="auto">
          <a:xfrm>
            <a:off x="6835279" y="4494168"/>
            <a:ext cx="107950" cy="107950"/>
          </a:xfrm>
          <a:custGeom>
            <a:avLst/>
            <a:gdLst>
              <a:gd name="T0" fmla="*/ 24 w 48"/>
              <a:gd name="T1" fmla="*/ 12 h 48"/>
              <a:gd name="T2" fmla="*/ 36 w 48"/>
              <a:gd name="T3" fmla="*/ 24 h 48"/>
              <a:gd name="T4" fmla="*/ 24 w 48"/>
              <a:gd name="T5" fmla="*/ 36 h 48"/>
              <a:gd name="T6" fmla="*/ 12 w 48"/>
              <a:gd name="T7" fmla="*/ 24 h 48"/>
              <a:gd name="T8" fmla="*/ 24 w 48"/>
              <a:gd name="T9" fmla="*/ 12 h 48"/>
              <a:gd name="T10" fmla="*/ 24 w 48"/>
              <a:gd name="T11" fmla="*/ 0 h 48"/>
              <a:gd name="T12" fmla="*/ 0 w 48"/>
              <a:gd name="T13" fmla="*/ 24 h 48"/>
              <a:gd name="T14" fmla="*/ 24 w 48"/>
              <a:gd name="T15" fmla="*/ 48 h 48"/>
              <a:gd name="T16" fmla="*/ 48 w 48"/>
              <a:gd name="T17" fmla="*/ 24 h 48"/>
              <a:gd name="T18" fmla="*/ 24 w 48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8">
                <a:moveTo>
                  <a:pt x="24" y="12"/>
                </a:moveTo>
                <a:cubicBezTo>
                  <a:pt x="31" y="12"/>
                  <a:pt x="36" y="17"/>
                  <a:pt x="36" y="24"/>
                </a:cubicBezTo>
                <a:cubicBezTo>
                  <a:pt x="36" y="31"/>
                  <a:pt x="31" y="36"/>
                  <a:pt x="24" y="36"/>
                </a:cubicBezTo>
                <a:cubicBezTo>
                  <a:pt x="17" y="36"/>
                  <a:pt x="12" y="31"/>
                  <a:pt x="12" y="24"/>
                </a:cubicBezTo>
                <a:cubicBezTo>
                  <a:pt x="12" y="17"/>
                  <a:pt x="17" y="12"/>
                  <a:pt x="24" y="12"/>
                </a:cubicBezTo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7" y="48"/>
                  <a:pt x="48" y="37"/>
                  <a:pt x="48" y="24"/>
                </a:cubicBezTo>
                <a:cubicBezTo>
                  <a:pt x="48" y="11"/>
                  <a:pt x="37" y="0"/>
                  <a:pt x="24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7" name="Freeform 170"/>
          <p:cNvSpPr>
            <a:spLocks/>
          </p:cNvSpPr>
          <p:nvPr/>
        </p:nvSpPr>
        <p:spPr bwMode="auto">
          <a:xfrm>
            <a:off x="6876554" y="4411618"/>
            <a:ext cx="25400" cy="53975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8" name="Freeform 171"/>
          <p:cNvSpPr>
            <a:spLocks/>
          </p:cNvSpPr>
          <p:nvPr/>
        </p:nvSpPr>
        <p:spPr bwMode="auto">
          <a:xfrm>
            <a:off x="6941641" y="4444955"/>
            <a:ext cx="50800" cy="49213"/>
          </a:xfrm>
          <a:custGeom>
            <a:avLst/>
            <a:gdLst>
              <a:gd name="T0" fmla="*/ 7 w 22"/>
              <a:gd name="T1" fmla="*/ 21 h 21"/>
              <a:gd name="T2" fmla="*/ 2 w 22"/>
              <a:gd name="T3" fmla="*/ 20 h 21"/>
              <a:gd name="T4" fmla="*/ 2 w 22"/>
              <a:gd name="T5" fmla="*/ 11 h 21"/>
              <a:gd name="T6" fmla="*/ 11 w 22"/>
              <a:gd name="T7" fmla="*/ 3 h 21"/>
              <a:gd name="T8" fmla="*/ 19 w 22"/>
              <a:gd name="T9" fmla="*/ 3 h 21"/>
              <a:gd name="T10" fmla="*/ 19 w 22"/>
              <a:gd name="T11" fmla="*/ 11 h 21"/>
              <a:gd name="T12" fmla="*/ 11 w 22"/>
              <a:gd name="T13" fmla="*/ 20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2" y="20"/>
                </a:cubicBezTo>
                <a:cubicBezTo>
                  <a:pt x="0" y="17"/>
                  <a:pt x="0" y="13"/>
                  <a:pt x="2" y="11"/>
                </a:cubicBezTo>
                <a:cubicBezTo>
                  <a:pt x="11" y="3"/>
                  <a:pt x="11" y="3"/>
                  <a:pt x="11" y="3"/>
                </a:cubicBezTo>
                <a:cubicBezTo>
                  <a:pt x="13" y="0"/>
                  <a:pt x="17" y="0"/>
                  <a:pt x="19" y="3"/>
                </a:cubicBezTo>
                <a:cubicBezTo>
                  <a:pt x="22" y="5"/>
                  <a:pt x="22" y="9"/>
                  <a:pt x="19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9" name="Freeform 172"/>
          <p:cNvSpPr>
            <a:spLocks/>
          </p:cNvSpPr>
          <p:nvPr/>
        </p:nvSpPr>
        <p:spPr bwMode="auto">
          <a:xfrm>
            <a:off x="6971804" y="4535443"/>
            <a:ext cx="53975" cy="28575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0" name="Freeform 173"/>
          <p:cNvSpPr>
            <a:spLocks/>
          </p:cNvSpPr>
          <p:nvPr/>
        </p:nvSpPr>
        <p:spPr bwMode="auto">
          <a:xfrm>
            <a:off x="6941641" y="4602118"/>
            <a:ext cx="50800" cy="46037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19 h 21"/>
              <a:gd name="T4" fmla="*/ 2 w 22"/>
              <a:gd name="T5" fmla="*/ 11 h 21"/>
              <a:gd name="T6" fmla="*/ 2 w 22"/>
              <a:gd name="T7" fmla="*/ 2 h 21"/>
              <a:gd name="T8" fmla="*/ 11 w 22"/>
              <a:gd name="T9" fmla="*/ 2 h 21"/>
              <a:gd name="T10" fmla="*/ 19 w 22"/>
              <a:gd name="T11" fmla="*/ 11 h 21"/>
              <a:gd name="T12" fmla="*/ 19 w 22"/>
              <a:gd name="T13" fmla="*/ 19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19"/>
                </a:cubicBezTo>
                <a:cubicBezTo>
                  <a:pt x="2" y="11"/>
                  <a:pt x="2" y="11"/>
                  <a:pt x="2" y="11"/>
                </a:cubicBezTo>
                <a:cubicBezTo>
                  <a:pt x="0" y="9"/>
                  <a:pt x="0" y="5"/>
                  <a:pt x="2" y="2"/>
                </a:cubicBezTo>
                <a:cubicBezTo>
                  <a:pt x="5" y="0"/>
                  <a:pt x="9" y="0"/>
                  <a:pt x="11" y="2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13"/>
                  <a:pt x="22" y="17"/>
                  <a:pt x="19" y="19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1" name="Freeform 174"/>
          <p:cNvSpPr>
            <a:spLocks/>
          </p:cNvSpPr>
          <p:nvPr/>
        </p:nvSpPr>
        <p:spPr bwMode="auto">
          <a:xfrm>
            <a:off x="6876554" y="4630693"/>
            <a:ext cx="25400" cy="53975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2" name="Freeform 175"/>
          <p:cNvSpPr>
            <a:spLocks/>
          </p:cNvSpPr>
          <p:nvPr/>
        </p:nvSpPr>
        <p:spPr bwMode="auto">
          <a:xfrm>
            <a:off x="6787654" y="4602118"/>
            <a:ext cx="50800" cy="46037"/>
          </a:xfrm>
          <a:custGeom>
            <a:avLst/>
            <a:gdLst>
              <a:gd name="T0" fmla="*/ 7 w 22"/>
              <a:gd name="T1" fmla="*/ 21 h 21"/>
              <a:gd name="T2" fmla="*/ 3 w 22"/>
              <a:gd name="T3" fmla="*/ 19 h 21"/>
              <a:gd name="T4" fmla="*/ 3 w 22"/>
              <a:gd name="T5" fmla="*/ 11 h 21"/>
              <a:gd name="T6" fmla="*/ 11 w 22"/>
              <a:gd name="T7" fmla="*/ 2 h 21"/>
              <a:gd name="T8" fmla="*/ 20 w 22"/>
              <a:gd name="T9" fmla="*/ 2 h 21"/>
              <a:gd name="T10" fmla="*/ 20 w 22"/>
              <a:gd name="T11" fmla="*/ 11 h 21"/>
              <a:gd name="T12" fmla="*/ 11 w 22"/>
              <a:gd name="T13" fmla="*/ 19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3" y="19"/>
                </a:cubicBezTo>
                <a:cubicBezTo>
                  <a:pt x="0" y="17"/>
                  <a:pt x="0" y="13"/>
                  <a:pt x="3" y="11"/>
                </a:cubicBezTo>
                <a:cubicBezTo>
                  <a:pt x="11" y="2"/>
                  <a:pt x="11" y="2"/>
                  <a:pt x="11" y="2"/>
                </a:cubicBezTo>
                <a:cubicBezTo>
                  <a:pt x="13" y="0"/>
                  <a:pt x="17" y="0"/>
                  <a:pt x="20" y="2"/>
                </a:cubicBezTo>
                <a:cubicBezTo>
                  <a:pt x="22" y="5"/>
                  <a:pt x="22" y="9"/>
                  <a:pt x="20" y="11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3" name="Freeform 176"/>
          <p:cNvSpPr>
            <a:spLocks/>
          </p:cNvSpPr>
          <p:nvPr/>
        </p:nvSpPr>
        <p:spPr bwMode="auto">
          <a:xfrm>
            <a:off x="6754316" y="4535443"/>
            <a:ext cx="53975" cy="28575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4" name="Freeform 177"/>
          <p:cNvSpPr>
            <a:spLocks/>
          </p:cNvSpPr>
          <p:nvPr/>
        </p:nvSpPr>
        <p:spPr bwMode="auto">
          <a:xfrm>
            <a:off x="6787654" y="4444955"/>
            <a:ext cx="50800" cy="49213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20 h 21"/>
              <a:gd name="T4" fmla="*/ 3 w 22"/>
              <a:gd name="T5" fmla="*/ 11 h 21"/>
              <a:gd name="T6" fmla="*/ 3 w 22"/>
              <a:gd name="T7" fmla="*/ 3 h 21"/>
              <a:gd name="T8" fmla="*/ 11 w 22"/>
              <a:gd name="T9" fmla="*/ 3 h 21"/>
              <a:gd name="T10" fmla="*/ 20 w 22"/>
              <a:gd name="T11" fmla="*/ 11 h 21"/>
              <a:gd name="T12" fmla="*/ 20 w 22"/>
              <a:gd name="T13" fmla="*/ 20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20"/>
                </a:cubicBezTo>
                <a:cubicBezTo>
                  <a:pt x="3" y="11"/>
                  <a:pt x="3" y="11"/>
                  <a:pt x="3" y="11"/>
                </a:cubicBezTo>
                <a:cubicBezTo>
                  <a:pt x="0" y="9"/>
                  <a:pt x="0" y="5"/>
                  <a:pt x="3" y="3"/>
                </a:cubicBezTo>
                <a:cubicBezTo>
                  <a:pt x="5" y="0"/>
                  <a:pt x="9" y="0"/>
                  <a:pt x="11" y="3"/>
                </a:cubicBezTo>
                <a:cubicBezTo>
                  <a:pt x="20" y="11"/>
                  <a:pt x="20" y="11"/>
                  <a:pt x="20" y="11"/>
                </a:cubicBezTo>
                <a:cubicBezTo>
                  <a:pt x="22" y="13"/>
                  <a:pt x="22" y="17"/>
                  <a:pt x="20" y="20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5" name="Freeform 178"/>
          <p:cNvSpPr>
            <a:spLocks/>
          </p:cNvSpPr>
          <p:nvPr/>
        </p:nvSpPr>
        <p:spPr bwMode="auto">
          <a:xfrm>
            <a:off x="7960816" y="2578055"/>
            <a:ext cx="244475" cy="273050"/>
          </a:xfrm>
          <a:custGeom>
            <a:avLst/>
            <a:gdLst>
              <a:gd name="T0" fmla="*/ 16 w 95"/>
              <a:gd name="T1" fmla="*/ 34 h 106"/>
              <a:gd name="T2" fmla="*/ 37 w 95"/>
              <a:gd name="T3" fmla="*/ 13 h 106"/>
              <a:gd name="T4" fmla="*/ 48 w 95"/>
              <a:gd name="T5" fmla="*/ 13 h 106"/>
              <a:gd name="T6" fmla="*/ 32 w 95"/>
              <a:gd name="T7" fmla="*/ 42 h 106"/>
              <a:gd name="T8" fmla="*/ 32 w 95"/>
              <a:gd name="T9" fmla="*/ 74 h 106"/>
              <a:gd name="T10" fmla="*/ 0 w 95"/>
              <a:gd name="T11" fmla="*/ 74 h 106"/>
              <a:gd name="T12" fmla="*/ 0 w 95"/>
              <a:gd name="T13" fmla="*/ 85 h 106"/>
              <a:gd name="T14" fmla="*/ 42 w 95"/>
              <a:gd name="T15" fmla="*/ 85 h 106"/>
              <a:gd name="T16" fmla="*/ 42 w 95"/>
              <a:gd name="T17" fmla="*/ 53 h 106"/>
              <a:gd name="T18" fmla="*/ 64 w 95"/>
              <a:gd name="T19" fmla="*/ 71 h 106"/>
              <a:gd name="T20" fmla="*/ 64 w 95"/>
              <a:gd name="T21" fmla="*/ 106 h 106"/>
              <a:gd name="T22" fmla="*/ 74 w 95"/>
              <a:gd name="T23" fmla="*/ 106 h 106"/>
              <a:gd name="T24" fmla="*/ 74 w 95"/>
              <a:gd name="T25" fmla="*/ 63 h 106"/>
              <a:gd name="T26" fmla="*/ 53 w 95"/>
              <a:gd name="T27" fmla="*/ 45 h 106"/>
              <a:gd name="T28" fmla="*/ 58 w 95"/>
              <a:gd name="T29" fmla="*/ 32 h 106"/>
              <a:gd name="T30" fmla="*/ 64 w 95"/>
              <a:gd name="T31" fmla="*/ 37 h 106"/>
              <a:gd name="T32" fmla="*/ 95 w 95"/>
              <a:gd name="T33" fmla="*/ 37 h 106"/>
              <a:gd name="T34" fmla="*/ 95 w 95"/>
              <a:gd name="T35" fmla="*/ 26 h 106"/>
              <a:gd name="T36" fmla="*/ 69 w 95"/>
              <a:gd name="T37" fmla="*/ 26 h 106"/>
              <a:gd name="T38" fmla="*/ 69 w 95"/>
              <a:gd name="T39" fmla="*/ 0 h 106"/>
              <a:gd name="T40" fmla="*/ 32 w 95"/>
              <a:gd name="T41" fmla="*/ 0 h 106"/>
              <a:gd name="T42" fmla="*/ 10 w 95"/>
              <a:gd name="T43" fmla="*/ 29 h 106"/>
              <a:gd name="T44" fmla="*/ 16 w 95"/>
              <a:gd name="T45" fmla="*/ 3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5" h="106">
                <a:moveTo>
                  <a:pt x="16" y="34"/>
                </a:moveTo>
                <a:lnTo>
                  <a:pt x="37" y="13"/>
                </a:lnTo>
                <a:lnTo>
                  <a:pt x="48" y="13"/>
                </a:lnTo>
                <a:lnTo>
                  <a:pt x="32" y="42"/>
                </a:lnTo>
                <a:lnTo>
                  <a:pt x="32" y="74"/>
                </a:lnTo>
                <a:lnTo>
                  <a:pt x="0" y="74"/>
                </a:lnTo>
                <a:lnTo>
                  <a:pt x="0" y="85"/>
                </a:lnTo>
                <a:lnTo>
                  <a:pt x="42" y="85"/>
                </a:lnTo>
                <a:lnTo>
                  <a:pt x="42" y="53"/>
                </a:lnTo>
                <a:lnTo>
                  <a:pt x="64" y="71"/>
                </a:lnTo>
                <a:lnTo>
                  <a:pt x="64" y="106"/>
                </a:lnTo>
                <a:lnTo>
                  <a:pt x="74" y="106"/>
                </a:lnTo>
                <a:lnTo>
                  <a:pt x="74" y="63"/>
                </a:lnTo>
                <a:lnTo>
                  <a:pt x="53" y="45"/>
                </a:lnTo>
                <a:lnTo>
                  <a:pt x="58" y="32"/>
                </a:lnTo>
                <a:lnTo>
                  <a:pt x="64" y="37"/>
                </a:lnTo>
                <a:lnTo>
                  <a:pt x="95" y="37"/>
                </a:lnTo>
                <a:lnTo>
                  <a:pt x="95" y="26"/>
                </a:lnTo>
                <a:lnTo>
                  <a:pt x="69" y="26"/>
                </a:lnTo>
                <a:lnTo>
                  <a:pt x="69" y="0"/>
                </a:lnTo>
                <a:lnTo>
                  <a:pt x="32" y="0"/>
                </a:lnTo>
                <a:lnTo>
                  <a:pt x="10" y="29"/>
                </a:lnTo>
                <a:lnTo>
                  <a:pt x="16" y="3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6" name="Oval 179"/>
          <p:cNvSpPr>
            <a:spLocks noChangeArrowheads="1"/>
          </p:cNvSpPr>
          <p:nvPr/>
        </p:nvSpPr>
        <p:spPr bwMode="auto">
          <a:xfrm>
            <a:off x="8125916" y="2522493"/>
            <a:ext cx="53975" cy="55562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7" name="Freeform 180"/>
          <p:cNvSpPr>
            <a:spLocks noEditPoints="1"/>
          </p:cNvSpPr>
          <p:nvPr/>
        </p:nvSpPr>
        <p:spPr bwMode="auto">
          <a:xfrm>
            <a:off x="7960816" y="1995443"/>
            <a:ext cx="190500" cy="41275"/>
          </a:xfrm>
          <a:custGeom>
            <a:avLst/>
            <a:gdLst>
              <a:gd name="T0" fmla="*/ 42 w 84"/>
              <a:gd name="T1" fmla="*/ 0 h 18"/>
              <a:gd name="T2" fmla="*/ 0 w 84"/>
              <a:gd name="T3" fmla="*/ 9 h 18"/>
              <a:gd name="T4" fmla="*/ 42 w 84"/>
              <a:gd name="T5" fmla="*/ 18 h 18"/>
              <a:gd name="T6" fmla="*/ 84 w 84"/>
              <a:gd name="T7" fmla="*/ 9 h 18"/>
              <a:gd name="T8" fmla="*/ 42 w 84"/>
              <a:gd name="T9" fmla="*/ 0 h 18"/>
              <a:gd name="T10" fmla="*/ 42 w 84"/>
              <a:gd name="T11" fmla="*/ 12 h 18"/>
              <a:gd name="T12" fmla="*/ 30 w 84"/>
              <a:gd name="T13" fmla="*/ 8 h 18"/>
              <a:gd name="T14" fmla="*/ 42 w 84"/>
              <a:gd name="T15" fmla="*/ 4 h 18"/>
              <a:gd name="T16" fmla="*/ 54 w 84"/>
              <a:gd name="T17" fmla="*/ 8 h 18"/>
              <a:gd name="T18" fmla="*/ 42 w 84"/>
              <a:gd name="T1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8">
                <a:moveTo>
                  <a:pt x="42" y="0"/>
                </a:moveTo>
                <a:cubicBezTo>
                  <a:pt x="19" y="0"/>
                  <a:pt x="0" y="4"/>
                  <a:pt x="0" y="9"/>
                </a:cubicBezTo>
                <a:cubicBezTo>
                  <a:pt x="0" y="14"/>
                  <a:pt x="19" y="18"/>
                  <a:pt x="42" y="18"/>
                </a:cubicBezTo>
                <a:cubicBezTo>
                  <a:pt x="65" y="18"/>
                  <a:pt x="84" y="14"/>
                  <a:pt x="84" y="9"/>
                </a:cubicBezTo>
                <a:cubicBezTo>
                  <a:pt x="84" y="4"/>
                  <a:pt x="65" y="0"/>
                  <a:pt x="42" y="0"/>
                </a:cubicBezTo>
                <a:moveTo>
                  <a:pt x="42" y="12"/>
                </a:moveTo>
                <a:cubicBezTo>
                  <a:pt x="35" y="12"/>
                  <a:pt x="30" y="10"/>
                  <a:pt x="30" y="8"/>
                </a:cubicBezTo>
                <a:cubicBezTo>
                  <a:pt x="30" y="6"/>
                  <a:pt x="35" y="4"/>
                  <a:pt x="42" y="4"/>
                </a:cubicBezTo>
                <a:cubicBezTo>
                  <a:pt x="49" y="4"/>
                  <a:pt x="54" y="6"/>
                  <a:pt x="54" y="8"/>
                </a:cubicBezTo>
                <a:cubicBezTo>
                  <a:pt x="54" y="10"/>
                  <a:pt x="49" y="12"/>
                  <a:pt x="42" y="1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8" name="Freeform 181"/>
          <p:cNvSpPr>
            <a:spLocks noEditPoints="1"/>
          </p:cNvSpPr>
          <p:nvPr/>
        </p:nvSpPr>
        <p:spPr bwMode="auto">
          <a:xfrm>
            <a:off x="7960816" y="2036718"/>
            <a:ext cx="355600" cy="230187"/>
          </a:xfrm>
          <a:custGeom>
            <a:avLst/>
            <a:gdLst>
              <a:gd name="T0" fmla="*/ 84 w 156"/>
              <a:gd name="T1" fmla="*/ 6 h 102"/>
              <a:gd name="T2" fmla="*/ 42 w 156"/>
              <a:gd name="T3" fmla="*/ 6 h 102"/>
              <a:gd name="T4" fmla="*/ 0 w 156"/>
              <a:gd name="T5" fmla="*/ 96 h 102"/>
              <a:gd name="T6" fmla="*/ 84 w 156"/>
              <a:gd name="T7" fmla="*/ 96 h 102"/>
              <a:gd name="T8" fmla="*/ 150 w 156"/>
              <a:gd name="T9" fmla="*/ 84 h 102"/>
              <a:gd name="T10" fmla="*/ 156 w 156"/>
              <a:gd name="T11" fmla="*/ 12 h 102"/>
              <a:gd name="T12" fmla="*/ 138 w 156"/>
              <a:gd name="T13" fmla="*/ 12 h 102"/>
              <a:gd name="T14" fmla="*/ 144 w 156"/>
              <a:gd name="T15" fmla="*/ 18 h 102"/>
              <a:gd name="T16" fmla="*/ 138 w 156"/>
              <a:gd name="T17" fmla="*/ 12 h 102"/>
              <a:gd name="T18" fmla="*/ 132 w 156"/>
              <a:gd name="T19" fmla="*/ 12 h 102"/>
              <a:gd name="T20" fmla="*/ 126 w 156"/>
              <a:gd name="T21" fmla="*/ 18 h 102"/>
              <a:gd name="T22" fmla="*/ 114 w 156"/>
              <a:gd name="T23" fmla="*/ 12 h 102"/>
              <a:gd name="T24" fmla="*/ 120 w 156"/>
              <a:gd name="T25" fmla="*/ 18 h 102"/>
              <a:gd name="T26" fmla="*/ 114 w 156"/>
              <a:gd name="T27" fmla="*/ 12 h 102"/>
              <a:gd name="T28" fmla="*/ 108 w 156"/>
              <a:gd name="T29" fmla="*/ 12 h 102"/>
              <a:gd name="T30" fmla="*/ 102 w 156"/>
              <a:gd name="T31" fmla="*/ 18 h 102"/>
              <a:gd name="T32" fmla="*/ 96 w 156"/>
              <a:gd name="T33" fmla="*/ 78 h 102"/>
              <a:gd name="T34" fmla="*/ 90 w 156"/>
              <a:gd name="T35" fmla="*/ 72 h 102"/>
              <a:gd name="T36" fmla="*/ 96 w 156"/>
              <a:gd name="T37" fmla="*/ 78 h 102"/>
              <a:gd name="T38" fmla="*/ 84 w 156"/>
              <a:gd name="T39" fmla="*/ 66 h 102"/>
              <a:gd name="T40" fmla="*/ 96 w 156"/>
              <a:gd name="T41" fmla="*/ 24 h 102"/>
              <a:gd name="T42" fmla="*/ 96 w 156"/>
              <a:gd name="T43" fmla="*/ 18 h 102"/>
              <a:gd name="T44" fmla="*/ 90 w 156"/>
              <a:gd name="T45" fmla="*/ 12 h 102"/>
              <a:gd name="T46" fmla="*/ 96 w 156"/>
              <a:gd name="T47" fmla="*/ 18 h 102"/>
              <a:gd name="T48" fmla="*/ 102 w 156"/>
              <a:gd name="T49" fmla="*/ 78 h 102"/>
              <a:gd name="T50" fmla="*/ 108 w 156"/>
              <a:gd name="T51" fmla="*/ 72 h 102"/>
              <a:gd name="T52" fmla="*/ 120 w 156"/>
              <a:gd name="T53" fmla="*/ 78 h 102"/>
              <a:gd name="T54" fmla="*/ 114 w 156"/>
              <a:gd name="T55" fmla="*/ 72 h 102"/>
              <a:gd name="T56" fmla="*/ 120 w 156"/>
              <a:gd name="T57" fmla="*/ 78 h 102"/>
              <a:gd name="T58" fmla="*/ 126 w 156"/>
              <a:gd name="T59" fmla="*/ 78 h 102"/>
              <a:gd name="T60" fmla="*/ 132 w 156"/>
              <a:gd name="T61" fmla="*/ 72 h 102"/>
              <a:gd name="T62" fmla="*/ 144 w 156"/>
              <a:gd name="T63" fmla="*/ 78 h 102"/>
              <a:gd name="T64" fmla="*/ 138 w 156"/>
              <a:gd name="T65" fmla="*/ 72 h 102"/>
              <a:gd name="T66" fmla="*/ 144 w 156"/>
              <a:gd name="T67" fmla="*/ 78 h 102"/>
              <a:gd name="T68" fmla="*/ 102 w 156"/>
              <a:gd name="T69" fmla="*/ 66 h 102"/>
              <a:gd name="T70" fmla="*/ 150 w 156"/>
              <a:gd name="T71" fmla="*/ 2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6" h="102">
                <a:moveTo>
                  <a:pt x="150" y="6"/>
                </a:moveTo>
                <a:cubicBezTo>
                  <a:pt x="84" y="6"/>
                  <a:pt x="84" y="6"/>
                  <a:pt x="84" y="6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78" y="6"/>
                  <a:pt x="42" y="6"/>
                </a:cubicBezTo>
                <a:cubicBezTo>
                  <a:pt x="6" y="6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6" y="102"/>
                  <a:pt x="42" y="102"/>
                </a:cubicBezTo>
                <a:cubicBezTo>
                  <a:pt x="78" y="102"/>
                  <a:pt x="84" y="96"/>
                  <a:pt x="84" y="96"/>
                </a:cubicBezTo>
                <a:cubicBezTo>
                  <a:pt x="84" y="84"/>
                  <a:pt x="84" y="84"/>
                  <a:pt x="84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3" y="84"/>
                  <a:pt x="156" y="81"/>
                  <a:pt x="156" y="78"/>
                </a:cubicBezTo>
                <a:cubicBezTo>
                  <a:pt x="156" y="12"/>
                  <a:pt x="156" y="12"/>
                  <a:pt x="156" y="12"/>
                </a:cubicBezTo>
                <a:cubicBezTo>
                  <a:pt x="156" y="9"/>
                  <a:pt x="153" y="6"/>
                  <a:pt x="150" y="6"/>
                </a:cubicBezTo>
                <a:moveTo>
                  <a:pt x="138" y="12"/>
                </a:moveTo>
                <a:cubicBezTo>
                  <a:pt x="144" y="12"/>
                  <a:pt x="144" y="12"/>
                  <a:pt x="144" y="12"/>
                </a:cubicBezTo>
                <a:cubicBezTo>
                  <a:pt x="144" y="18"/>
                  <a:pt x="144" y="18"/>
                  <a:pt x="144" y="18"/>
                </a:cubicBezTo>
                <a:cubicBezTo>
                  <a:pt x="138" y="18"/>
                  <a:pt x="138" y="18"/>
                  <a:pt x="138" y="18"/>
                </a:cubicBezTo>
                <a:lnTo>
                  <a:pt x="138" y="12"/>
                </a:lnTo>
                <a:close/>
                <a:moveTo>
                  <a:pt x="126" y="12"/>
                </a:moveTo>
                <a:cubicBezTo>
                  <a:pt x="132" y="12"/>
                  <a:pt x="132" y="12"/>
                  <a:pt x="132" y="12"/>
                </a:cubicBezTo>
                <a:cubicBezTo>
                  <a:pt x="132" y="18"/>
                  <a:pt x="132" y="18"/>
                  <a:pt x="132" y="18"/>
                </a:cubicBezTo>
                <a:cubicBezTo>
                  <a:pt x="126" y="18"/>
                  <a:pt x="126" y="18"/>
                  <a:pt x="126" y="18"/>
                </a:cubicBezTo>
                <a:lnTo>
                  <a:pt x="126" y="12"/>
                </a:lnTo>
                <a:close/>
                <a:moveTo>
                  <a:pt x="114" y="12"/>
                </a:moveTo>
                <a:cubicBezTo>
                  <a:pt x="120" y="12"/>
                  <a:pt x="120" y="12"/>
                  <a:pt x="120" y="12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14" y="18"/>
                  <a:pt x="114" y="18"/>
                  <a:pt x="114" y="18"/>
                </a:cubicBezTo>
                <a:lnTo>
                  <a:pt x="114" y="12"/>
                </a:lnTo>
                <a:close/>
                <a:moveTo>
                  <a:pt x="102" y="12"/>
                </a:moveTo>
                <a:cubicBezTo>
                  <a:pt x="108" y="12"/>
                  <a:pt x="108" y="12"/>
                  <a:pt x="108" y="12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2" y="18"/>
                  <a:pt x="102" y="18"/>
                  <a:pt x="102" y="18"/>
                </a:cubicBezTo>
                <a:lnTo>
                  <a:pt x="102" y="12"/>
                </a:lnTo>
                <a:close/>
                <a:moveTo>
                  <a:pt x="96" y="78"/>
                </a:moveTo>
                <a:cubicBezTo>
                  <a:pt x="90" y="78"/>
                  <a:pt x="90" y="78"/>
                  <a:pt x="90" y="78"/>
                </a:cubicBezTo>
                <a:cubicBezTo>
                  <a:pt x="90" y="72"/>
                  <a:pt x="90" y="72"/>
                  <a:pt x="90" y="72"/>
                </a:cubicBezTo>
                <a:cubicBezTo>
                  <a:pt x="96" y="72"/>
                  <a:pt x="96" y="72"/>
                  <a:pt x="96" y="72"/>
                </a:cubicBezTo>
                <a:lnTo>
                  <a:pt x="96" y="78"/>
                </a:lnTo>
                <a:close/>
                <a:moveTo>
                  <a:pt x="96" y="66"/>
                </a:moveTo>
                <a:cubicBezTo>
                  <a:pt x="84" y="66"/>
                  <a:pt x="84" y="66"/>
                  <a:pt x="84" y="66"/>
                </a:cubicBezTo>
                <a:cubicBezTo>
                  <a:pt x="84" y="24"/>
                  <a:pt x="84" y="24"/>
                  <a:pt x="84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66"/>
                </a:lnTo>
                <a:close/>
                <a:moveTo>
                  <a:pt x="96" y="18"/>
                </a:moveTo>
                <a:cubicBezTo>
                  <a:pt x="90" y="18"/>
                  <a:pt x="90" y="18"/>
                  <a:pt x="90" y="18"/>
                </a:cubicBezTo>
                <a:cubicBezTo>
                  <a:pt x="90" y="12"/>
                  <a:pt x="90" y="12"/>
                  <a:pt x="90" y="12"/>
                </a:cubicBezTo>
                <a:cubicBezTo>
                  <a:pt x="96" y="12"/>
                  <a:pt x="96" y="12"/>
                  <a:pt x="96" y="12"/>
                </a:cubicBezTo>
                <a:lnTo>
                  <a:pt x="96" y="18"/>
                </a:lnTo>
                <a:close/>
                <a:moveTo>
                  <a:pt x="108" y="78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72"/>
                  <a:pt x="102" y="72"/>
                  <a:pt x="102" y="72"/>
                </a:cubicBezTo>
                <a:cubicBezTo>
                  <a:pt x="108" y="72"/>
                  <a:pt x="108" y="72"/>
                  <a:pt x="108" y="72"/>
                </a:cubicBezTo>
                <a:lnTo>
                  <a:pt x="108" y="78"/>
                </a:lnTo>
                <a:close/>
                <a:moveTo>
                  <a:pt x="120" y="78"/>
                </a:moveTo>
                <a:cubicBezTo>
                  <a:pt x="114" y="78"/>
                  <a:pt x="114" y="78"/>
                  <a:pt x="114" y="78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78"/>
                </a:lnTo>
                <a:close/>
                <a:moveTo>
                  <a:pt x="132" y="78"/>
                </a:moveTo>
                <a:cubicBezTo>
                  <a:pt x="126" y="78"/>
                  <a:pt x="126" y="78"/>
                  <a:pt x="126" y="78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32" y="72"/>
                  <a:pt x="132" y="72"/>
                  <a:pt x="132" y="72"/>
                </a:cubicBezTo>
                <a:lnTo>
                  <a:pt x="132" y="78"/>
                </a:lnTo>
                <a:close/>
                <a:moveTo>
                  <a:pt x="144" y="78"/>
                </a:moveTo>
                <a:cubicBezTo>
                  <a:pt x="138" y="78"/>
                  <a:pt x="138" y="78"/>
                  <a:pt x="138" y="78"/>
                </a:cubicBezTo>
                <a:cubicBezTo>
                  <a:pt x="138" y="72"/>
                  <a:pt x="138" y="72"/>
                  <a:pt x="138" y="72"/>
                </a:cubicBezTo>
                <a:cubicBezTo>
                  <a:pt x="144" y="72"/>
                  <a:pt x="144" y="72"/>
                  <a:pt x="144" y="72"/>
                </a:cubicBezTo>
                <a:lnTo>
                  <a:pt x="144" y="78"/>
                </a:lnTo>
                <a:close/>
                <a:moveTo>
                  <a:pt x="150" y="66"/>
                </a:moveTo>
                <a:cubicBezTo>
                  <a:pt x="102" y="66"/>
                  <a:pt x="102" y="66"/>
                  <a:pt x="102" y="66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50" y="24"/>
                  <a:pt x="150" y="24"/>
                  <a:pt x="150" y="24"/>
                </a:cubicBezTo>
                <a:lnTo>
                  <a:pt x="150" y="6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9" name="Rectangle 182"/>
          <p:cNvSpPr>
            <a:spLocks noChangeArrowheads="1"/>
          </p:cNvSpPr>
          <p:nvPr/>
        </p:nvSpPr>
        <p:spPr bwMode="auto">
          <a:xfrm>
            <a:off x="6143129" y="2820943"/>
            <a:ext cx="26987" cy="14287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0" name="Rectangle 183"/>
          <p:cNvSpPr>
            <a:spLocks noChangeArrowheads="1"/>
          </p:cNvSpPr>
          <p:nvPr/>
        </p:nvSpPr>
        <p:spPr bwMode="auto">
          <a:xfrm>
            <a:off x="6116141" y="2766968"/>
            <a:ext cx="80963" cy="14287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1" name="Rectangle 184"/>
          <p:cNvSpPr>
            <a:spLocks noChangeArrowheads="1"/>
          </p:cNvSpPr>
          <p:nvPr/>
        </p:nvSpPr>
        <p:spPr bwMode="auto">
          <a:xfrm>
            <a:off x="6116141" y="2793955"/>
            <a:ext cx="80963" cy="127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2" name="Freeform 185"/>
          <p:cNvSpPr>
            <a:spLocks/>
          </p:cNvSpPr>
          <p:nvPr/>
        </p:nvSpPr>
        <p:spPr bwMode="auto">
          <a:xfrm>
            <a:off x="6062166" y="2547893"/>
            <a:ext cx="188913" cy="204787"/>
          </a:xfrm>
          <a:custGeom>
            <a:avLst/>
            <a:gdLst>
              <a:gd name="T0" fmla="*/ 84 w 84"/>
              <a:gd name="T1" fmla="*/ 42 h 90"/>
              <a:gd name="T2" fmla="*/ 42 w 84"/>
              <a:gd name="T3" fmla="*/ 0 h 90"/>
              <a:gd name="T4" fmla="*/ 0 w 84"/>
              <a:gd name="T5" fmla="*/ 42 h 90"/>
              <a:gd name="T6" fmla="*/ 24 w 84"/>
              <a:gd name="T7" fmla="*/ 80 h 90"/>
              <a:gd name="T8" fmla="*/ 24 w 84"/>
              <a:gd name="T9" fmla="*/ 90 h 90"/>
              <a:gd name="T10" fmla="*/ 60 w 84"/>
              <a:gd name="T11" fmla="*/ 90 h 90"/>
              <a:gd name="T12" fmla="*/ 60 w 84"/>
              <a:gd name="T13" fmla="*/ 80 h 90"/>
              <a:gd name="T14" fmla="*/ 84 w 84"/>
              <a:gd name="T15" fmla="*/ 4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4" h="90">
                <a:moveTo>
                  <a:pt x="84" y="42"/>
                </a:moveTo>
                <a:cubicBezTo>
                  <a:pt x="84" y="19"/>
                  <a:pt x="65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59"/>
                  <a:pt x="10" y="73"/>
                  <a:pt x="24" y="80"/>
                </a:cubicBezTo>
                <a:cubicBezTo>
                  <a:pt x="24" y="90"/>
                  <a:pt x="24" y="90"/>
                  <a:pt x="24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80"/>
                  <a:pt x="60" y="80"/>
                  <a:pt x="60" y="80"/>
                </a:cubicBezTo>
                <a:cubicBezTo>
                  <a:pt x="74" y="73"/>
                  <a:pt x="84" y="59"/>
                  <a:pt x="84" y="4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3" name="Freeform 186"/>
          <p:cNvSpPr>
            <a:spLocks/>
          </p:cNvSpPr>
          <p:nvPr/>
        </p:nvSpPr>
        <p:spPr bwMode="auto">
          <a:xfrm>
            <a:off x="6735266" y="2514555"/>
            <a:ext cx="188913" cy="354013"/>
          </a:xfrm>
          <a:custGeom>
            <a:avLst/>
            <a:gdLst>
              <a:gd name="T0" fmla="*/ 84 w 84"/>
              <a:gd name="T1" fmla="*/ 24 h 156"/>
              <a:gd name="T2" fmla="*/ 84 w 84"/>
              <a:gd name="T3" fmla="*/ 114 h 156"/>
              <a:gd name="T4" fmla="*/ 42 w 84"/>
              <a:gd name="T5" fmla="*/ 156 h 156"/>
              <a:gd name="T6" fmla="*/ 0 w 84"/>
              <a:gd name="T7" fmla="*/ 114 h 156"/>
              <a:gd name="T8" fmla="*/ 0 w 84"/>
              <a:gd name="T9" fmla="*/ 30 h 156"/>
              <a:gd name="T10" fmla="*/ 4 w 84"/>
              <a:gd name="T11" fmla="*/ 15 h 156"/>
              <a:gd name="T12" fmla="*/ 30 w 84"/>
              <a:gd name="T13" fmla="*/ 0 h 156"/>
              <a:gd name="T14" fmla="*/ 56 w 84"/>
              <a:gd name="T15" fmla="*/ 15 h 156"/>
              <a:gd name="T16" fmla="*/ 60 w 84"/>
              <a:gd name="T17" fmla="*/ 30 h 156"/>
              <a:gd name="T18" fmla="*/ 60 w 84"/>
              <a:gd name="T19" fmla="*/ 108 h 156"/>
              <a:gd name="T20" fmla="*/ 42 w 84"/>
              <a:gd name="T21" fmla="*/ 126 h 156"/>
              <a:gd name="T22" fmla="*/ 24 w 84"/>
              <a:gd name="T23" fmla="*/ 108 h 156"/>
              <a:gd name="T24" fmla="*/ 24 w 84"/>
              <a:gd name="T25" fmla="*/ 54 h 156"/>
              <a:gd name="T26" fmla="*/ 30 w 84"/>
              <a:gd name="T27" fmla="*/ 48 h 156"/>
              <a:gd name="T28" fmla="*/ 36 w 84"/>
              <a:gd name="T29" fmla="*/ 54 h 156"/>
              <a:gd name="T30" fmla="*/ 36 w 84"/>
              <a:gd name="T31" fmla="*/ 108 h 156"/>
              <a:gd name="T32" fmla="*/ 42 w 84"/>
              <a:gd name="T33" fmla="*/ 114 h 156"/>
              <a:gd name="T34" fmla="*/ 48 w 84"/>
              <a:gd name="T35" fmla="*/ 108 h 156"/>
              <a:gd name="T36" fmla="*/ 48 w 84"/>
              <a:gd name="T37" fmla="*/ 30 h 156"/>
              <a:gd name="T38" fmla="*/ 30 w 84"/>
              <a:gd name="T39" fmla="*/ 12 h 156"/>
              <a:gd name="T40" fmla="*/ 14 w 84"/>
              <a:gd name="T41" fmla="*/ 21 h 156"/>
              <a:gd name="T42" fmla="*/ 12 w 84"/>
              <a:gd name="T43" fmla="*/ 30 h 156"/>
              <a:gd name="T44" fmla="*/ 12 w 84"/>
              <a:gd name="T45" fmla="*/ 114 h 156"/>
              <a:gd name="T46" fmla="*/ 42 w 84"/>
              <a:gd name="T47" fmla="*/ 144 h 156"/>
              <a:gd name="T48" fmla="*/ 72 w 84"/>
              <a:gd name="T49" fmla="*/ 114 h 156"/>
              <a:gd name="T50" fmla="*/ 72 w 84"/>
              <a:gd name="T51" fmla="*/ 24 h 156"/>
              <a:gd name="T52" fmla="*/ 78 w 84"/>
              <a:gd name="T53" fmla="*/ 18 h 156"/>
              <a:gd name="T54" fmla="*/ 84 w 84"/>
              <a:gd name="T55" fmla="*/ 2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4" h="156">
                <a:moveTo>
                  <a:pt x="84" y="24"/>
                </a:moveTo>
                <a:cubicBezTo>
                  <a:pt x="84" y="114"/>
                  <a:pt x="84" y="114"/>
                  <a:pt x="84" y="114"/>
                </a:cubicBezTo>
                <a:cubicBezTo>
                  <a:pt x="84" y="129"/>
                  <a:pt x="75" y="156"/>
                  <a:pt x="42" y="156"/>
                </a:cubicBezTo>
                <a:cubicBezTo>
                  <a:pt x="9" y="156"/>
                  <a:pt x="0" y="129"/>
                  <a:pt x="0" y="114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0" y="22"/>
                  <a:pt x="4" y="15"/>
                </a:cubicBezTo>
                <a:cubicBezTo>
                  <a:pt x="9" y="5"/>
                  <a:pt x="18" y="0"/>
                  <a:pt x="30" y="0"/>
                </a:cubicBezTo>
                <a:cubicBezTo>
                  <a:pt x="42" y="0"/>
                  <a:pt x="51" y="5"/>
                  <a:pt x="56" y="15"/>
                </a:cubicBezTo>
                <a:cubicBezTo>
                  <a:pt x="60" y="22"/>
                  <a:pt x="60" y="29"/>
                  <a:pt x="60" y="30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15"/>
                  <a:pt x="55" y="126"/>
                  <a:pt x="42" y="126"/>
                </a:cubicBezTo>
                <a:cubicBezTo>
                  <a:pt x="29" y="126"/>
                  <a:pt x="24" y="115"/>
                  <a:pt x="24" y="108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1"/>
                  <a:pt x="27" y="48"/>
                  <a:pt x="30" y="48"/>
                </a:cubicBezTo>
                <a:cubicBezTo>
                  <a:pt x="33" y="48"/>
                  <a:pt x="36" y="51"/>
                  <a:pt x="36" y="54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1"/>
                  <a:pt x="37" y="114"/>
                  <a:pt x="42" y="114"/>
                </a:cubicBezTo>
                <a:cubicBezTo>
                  <a:pt x="47" y="114"/>
                  <a:pt x="48" y="111"/>
                  <a:pt x="48" y="108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27"/>
                  <a:pt x="47" y="12"/>
                  <a:pt x="30" y="12"/>
                </a:cubicBezTo>
                <a:cubicBezTo>
                  <a:pt x="22" y="12"/>
                  <a:pt x="17" y="15"/>
                  <a:pt x="14" y="21"/>
                </a:cubicBezTo>
                <a:cubicBezTo>
                  <a:pt x="12" y="25"/>
                  <a:pt x="12" y="30"/>
                  <a:pt x="12" y="30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7"/>
                  <a:pt x="13" y="144"/>
                  <a:pt x="42" y="144"/>
                </a:cubicBezTo>
                <a:cubicBezTo>
                  <a:pt x="72" y="144"/>
                  <a:pt x="72" y="115"/>
                  <a:pt x="72" y="114"/>
                </a:cubicBezTo>
                <a:cubicBezTo>
                  <a:pt x="72" y="24"/>
                  <a:pt x="72" y="24"/>
                  <a:pt x="72" y="24"/>
                </a:cubicBezTo>
                <a:cubicBezTo>
                  <a:pt x="72" y="21"/>
                  <a:pt x="75" y="18"/>
                  <a:pt x="78" y="18"/>
                </a:cubicBezTo>
                <a:cubicBezTo>
                  <a:pt x="81" y="18"/>
                  <a:pt x="84" y="21"/>
                  <a:pt x="84" y="2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4" name="Freeform 187"/>
          <p:cNvSpPr>
            <a:spLocks/>
          </p:cNvSpPr>
          <p:nvPr/>
        </p:nvSpPr>
        <p:spPr bwMode="auto">
          <a:xfrm>
            <a:off x="7279779" y="2578055"/>
            <a:ext cx="357187" cy="244475"/>
          </a:xfrm>
          <a:custGeom>
            <a:avLst/>
            <a:gdLst>
              <a:gd name="T0" fmla="*/ 120 w 156"/>
              <a:gd name="T1" fmla="*/ 0 h 108"/>
              <a:gd name="T2" fmla="*/ 101 w 156"/>
              <a:gd name="T3" fmla="*/ 0 h 108"/>
              <a:gd name="T4" fmla="*/ 78 w 156"/>
              <a:gd name="T5" fmla="*/ 18 h 108"/>
              <a:gd name="T6" fmla="*/ 55 w 156"/>
              <a:gd name="T7" fmla="*/ 0 h 108"/>
              <a:gd name="T8" fmla="*/ 36 w 156"/>
              <a:gd name="T9" fmla="*/ 0 h 108"/>
              <a:gd name="T10" fmla="*/ 36 w 156"/>
              <a:gd name="T11" fmla="*/ 0 h 108"/>
              <a:gd name="T12" fmla="*/ 36 w 156"/>
              <a:gd name="T13" fmla="*/ 0 h 108"/>
              <a:gd name="T14" fmla="*/ 36 w 156"/>
              <a:gd name="T15" fmla="*/ 0 h 108"/>
              <a:gd name="T16" fmla="*/ 0 w 156"/>
              <a:gd name="T17" fmla="*/ 18 h 108"/>
              <a:gd name="T18" fmla="*/ 12 w 156"/>
              <a:gd name="T19" fmla="*/ 48 h 108"/>
              <a:gd name="T20" fmla="*/ 36 w 156"/>
              <a:gd name="T21" fmla="*/ 36 h 108"/>
              <a:gd name="T22" fmla="*/ 36 w 156"/>
              <a:gd name="T23" fmla="*/ 108 h 108"/>
              <a:gd name="T24" fmla="*/ 120 w 156"/>
              <a:gd name="T25" fmla="*/ 108 h 108"/>
              <a:gd name="T26" fmla="*/ 120 w 156"/>
              <a:gd name="T27" fmla="*/ 36 h 108"/>
              <a:gd name="T28" fmla="*/ 144 w 156"/>
              <a:gd name="T29" fmla="*/ 48 h 108"/>
              <a:gd name="T30" fmla="*/ 156 w 156"/>
              <a:gd name="T31" fmla="*/ 18 h 108"/>
              <a:gd name="T32" fmla="*/ 120 w 156"/>
              <a:gd name="T3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6" h="108">
                <a:moveTo>
                  <a:pt x="12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98" y="10"/>
                  <a:pt x="89" y="18"/>
                  <a:pt x="78" y="18"/>
                </a:cubicBezTo>
                <a:cubicBezTo>
                  <a:pt x="67" y="18"/>
                  <a:pt x="58" y="10"/>
                  <a:pt x="5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2" y="48"/>
                  <a:pt x="12" y="48"/>
                  <a:pt x="12" y="48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56" y="18"/>
                  <a:pt x="156" y="18"/>
                  <a:pt x="156" y="18"/>
                </a:cubicBezTo>
                <a:lnTo>
                  <a:pt x="12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5" name="Freeform 284"/>
          <p:cNvSpPr>
            <a:spLocks noEditPoints="1"/>
          </p:cNvSpPr>
          <p:nvPr/>
        </p:nvSpPr>
        <p:spPr bwMode="auto">
          <a:xfrm>
            <a:off x="7959229" y="4456068"/>
            <a:ext cx="328612" cy="219075"/>
          </a:xfrm>
          <a:custGeom>
            <a:avLst/>
            <a:gdLst>
              <a:gd name="T0" fmla="*/ 108 w 144"/>
              <a:gd name="T1" fmla="*/ 0 h 96"/>
              <a:gd name="T2" fmla="*/ 0 w 144"/>
              <a:gd name="T3" fmla="*/ 0 h 96"/>
              <a:gd name="T4" fmla="*/ 0 w 144"/>
              <a:gd name="T5" fmla="*/ 12 h 96"/>
              <a:gd name="T6" fmla="*/ 0 w 144"/>
              <a:gd name="T7" fmla="*/ 12 h 96"/>
              <a:gd name="T8" fmla="*/ 0 w 144"/>
              <a:gd name="T9" fmla="*/ 72 h 96"/>
              <a:gd name="T10" fmla="*/ 24 w 144"/>
              <a:gd name="T11" fmla="*/ 96 h 96"/>
              <a:gd name="T12" fmla="*/ 84 w 144"/>
              <a:gd name="T13" fmla="*/ 96 h 96"/>
              <a:gd name="T14" fmla="*/ 108 w 144"/>
              <a:gd name="T15" fmla="*/ 72 h 96"/>
              <a:gd name="T16" fmla="*/ 144 w 144"/>
              <a:gd name="T17" fmla="*/ 36 h 96"/>
              <a:gd name="T18" fmla="*/ 108 w 144"/>
              <a:gd name="T19" fmla="*/ 0 h 96"/>
              <a:gd name="T20" fmla="*/ 108 w 144"/>
              <a:gd name="T21" fmla="*/ 54 h 96"/>
              <a:gd name="T22" fmla="*/ 108 w 144"/>
              <a:gd name="T23" fmla="*/ 18 h 96"/>
              <a:gd name="T24" fmla="*/ 126 w 144"/>
              <a:gd name="T25" fmla="*/ 36 h 96"/>
              <a:gd name="T26" fmla="*/ 108 w 144"/>
              <a:gd name="T27" fmla="*/ 5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96">
                <a:moveTo>
                  <a:pt x="10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6"/>
                  <a:pt x="11" y="96"/>
                  <a:pt x="24" y="96"/>
                </a:cubicBezTo>
                <a:cubicBezTo>
                  <a:pt x="84" y="96"/>
                  <a:pt x="84" y="96"/>
                  <a:pt x="84" y="96"/>
                </a:cubicBezTo>
                <a:cubicBezTo>
                  <a:pt x="97" y="96"/>
                  <a:pt x="108" y="86"/>
                  <a:pt x="108" y="72"/>
                </a:cubicBezTo>
                <a:cubicBezTo>
                  <a:pt x="128" y="72"/>
                  <a:pt x="144" y="56"/>
                  <a:pt x="144" y="36"/>
                </a:cubicBezTo>
                <a:cubicBezTo>
                  <a:pt x="144" y="17"/>
                  <a:pt x="128" y="0"/>
                  <a:pt x="108" y="0"/>
                </a:cubicBezTo>
                <a:moveTo>
                  <a:pt x="108" y="54"/>
                </a:moveTo>
                <a:cubicBezTo>
                  <a:pt x="108" y="18"/>
                  <a:pt x="108" y="18"/>
                  <a:pt x="108" y="18"/>
                </a:cubicBezTo>
                <a:cubicBezTo>
                  <a:pt x="118" y="18"/>
                  <a:pt x="126" y="27"/>
                  <a:pt x="126" y="36"/>
                </a:cubicBezTo>
                <a:cubicBezTo>
                  <a:pt x="126" y="46"/>
                  <a:pt x="118" y="54"/>
                  <a:pt x="108" y="5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6" name="Freeform 285"/>
          <p:cNvSpPr>
            <a:spLocks/>
          </p:cNvSpPr>
          <p:nvPr/>
        </p:nvSpPr>
        <p:spPr bwMode="auto">
          <a:xfrm>
            <a:off x="8035429" y="4325893"/>
            <a:ext cx="107950" cy="109537"/>
          </a:xfrm>
          <a:custGeom>
            <a:avLst/>
            <a:gdLst>
              <a:gd name="T0" fmla="*/ 27 w 48"/>
              <a:gd name="T1" fmla="*/ 48 h 48"/>
              <a:gd name="T2" fmla="*/ 12 w 48"/>
              <a:gd name="T3" fmla="*/ 39 h 48"/>
              <a:gd name="T4" fmla="*/ 29 w 48"/>
              <a:gd name="T5" fmla="*/ 31 h 48"/>
              <a:gd name="T6" fmla="*/ 41 w 48"/>
              <a:gd name="T7" fmla="*/ 28 h 48"/>
              <a:gd name="T8" fmla="*/ 24 w 48"/>
              <a:gd name="T9" fmla="*/ 24 h 48"/>
              <a:gd name="T10" fmla="*/ 0 w 48"/>
              <a:gd name="T11" fmla="*/ 15 h 48"/>
              <a:gd name="T12" fmla="*/ 45 w 48"/>
              <a:gd name="T13" fmla="*/ 0 h 48"/>
              <a:gd name="T14" fmla="*/ 48 w 48"/>
              <a:gd name="T15" fmla="*/ 3 h 48"/>
              <a:gd name="T16" fmla="*/ 45 w 48"/>
              <a:gd name="T17" fmla="*/ 6 h 48"/>
              <a:gd name="T18" fmla="*/ 7 w 48"/>
              <a:gd name="T19" fmla="*/ 15 h 48"/>
              <a:gd name="T20" fmla="*/ 24 w 48"/>
              <a:gd name="T21" fmla="*/ 19 h 48"/>
              <a:gd name="T22" fmla="*/ 48 w 48"/>
              <a:gd name="T23" fmla="*/ 27 h 48"/>
              <a:gd name="T24" fmla="*/ 31 w 48"/>
              <a:gd name="T25" fmla="*/ 36 h 48"/>
              <a:gd name="T26" fmla="*/ 18 w 48"/>
              <a:gd name="T27" fmla="*/ 40 h 48"/>
              <a:gd name="T28" fmla="*/ 27 w 48"/>
              <a:gd name="T29" fmla="*/ 42 h 48"/>
              <a:gd name="T30" fmla="*/ 30 w 48"/>
              <a:gd name="T31" fmla="*/ 45 h 48"/>
              <a:gd name="T32" fmla="*/ 27 w 48"/>
              <a:gd name="T3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" h="48">
                <a:moveTo>
                  <a:pt x="27" y="48"/>
                </a:moveTo>
                <a:cubicBezTo>
                  <a:pt x="20" y="48"/>
                  <a:pt x="12" y="46"/>
                  <a:pt x="12" y="39"/>
                </a:cubicBezTo>
                <a:cubicBezTo>
                  <a:pt x="12" y="34"/>
                  <a:pt x="20" y="33"/>
                  <a:pt x="29" y="31"/>
                </a:cubicBezTo>
                <a:cubicBezTo>
                  <a:pt x="33" y="30"/>
                  <a:pt x="38" y="29"/>
                  <a:pt x="41" y="28"/>
                </a:cubicBezTo>
                <a:cubicBezTo>
                  <a:pt x="37" y="26"/>
                  <a:pt x="29" y="25"/>
                  <a:pt x="24" y="24"/>
                </a:cubicBezTo>
                <a:cubicBezTo>
                  <a:pt x="8" y="22"/>
                  <a:pt x="0" y="21"/>
                  <a:pt x="0" y="15"/>
                </a:cubicBezTo>
                <a:cubicBezTo>
                  <a:pt x="0" y="5"/>
                  <a:pt x="42" y="0"/>
                  <a:pt x="45" y="0"/>
                </a:cubicBezTo>
                <a:cubicBezTo>
                  <a:pt x="47" y="0"/>
                  <a:pt x="48" y="2"/>
                  <a:pt x="48" y="3"/>
                </a:cubicBezTo>
                <a:cubicBezTo>
                  <a:pt x="48" y="5"/>
                  <a:pt x="47" y="6"/>
                  <a:pt x="45" y="6"/>
                </a:cubicBezTo>
                <a:cubicBezTo>
                  <a:pt x="36" y="6"/>
                  <a:pt x="12" y="11"/>
                  <a:pt x="7" y="15"/>
                </a:cubicBezTo>
                <a:cubicBezTo>
                  <a:pt x="10" y="16"/>
                  <a:pt x="19" y="18"/>
                  <a:pt x="24" y="19"/>
                </a:cubicBezTo>
                <a:cubicBezTo>
                  <a:pt x="40" y="21"/>
                  <a:pt x="48" y="22"/>
                  <a:pt x="48" y="27"/>
                </a:cubicBezTo>
                <a:cubicBezTo>
                  <a:pt x="48" y="33"/>
                  <a:pt x="40" y="34"/>
                  <a:pt x="31" y="36"/>
                </a:cubicBezTo>
                <a:cubicBezTo>
                  <a:pt x="27" y="37"/>
                  <a:pt x="20" y="39"/>
                  <a:pt x="18" y="40"/>
                </a:cubicBezTo>
                <a:cubicBezTo>
                  <a:pt x="19" y="41"/>
                  <a:pt x="24" y="42"/>
                  <a:pt x="27" y="42"/>
                </a:cubicBezTo>
                <a:cubicBezTo>
                  <a:pt x="29" y="42"/>
                  <a:pt x="30" y="44"/>
                  <a:pt x="30" y="45"/>
                </a:cubicBezTo>
                <a:cubicBezTo>
                  <a:pt x="30" y="47"/>
                  <a:pt x="29" y="48"/>
                  <a:pt x="27" y="4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7" name="Freeform 300"/>
          <p:cNvSpPr>
            <a:spLocks/>
          </p:cNvSpPr>
          <p:nvPr/>
        </p:nvSpPr>
        <p:spPr bwMode="auto">
          <a:xfrm>
            <a:off x="7292479" y="4632280"/>
            <a:ext cx="401637" cy="41275"/>
          </a:xfrm>
          <a:custGeom>
            <a:avLst/>
            <a:gdLst>
              <a:gd name="T0" fmla="*/ 176 w 176"/>
              <a:gd name="T1" fmla="*/ 18 h 18"/>
              <a:gd name="T2" fmla="*/ 165 w 176"/>
              <a:gd name="T3" fmla="*/ 16 h 18"/>
              <a:gd name="T4" fmla="*/ 154 w 176"/>
              <a:gd name="T5" fmla="*/ 14 h 18"/>
              <a:gd name="T6" fmla="*/ 143 w 176"/>
              <a:gd name="T7" fmla="*/ 16 h 18"/>
              <a:gd name="T8" fmla="*/ 132 w 176"/>
              <a:gd name="T9" fmla="*/ 18 h 18"/>
              <a:gd name="T10" fmla="*/ 121 w 176"/>
              <a:gd name="T11" fmla="*/ 16 h 18"/>
              <a:gd name="T12" fmla="*/ 110 w 176"/>
              <a:gd name="T13" fmla="*/ 14 h 18"/>
              <a:gd name="T14" fmla="*/ 99 w 176"/>
              <a:gd name="T15" fmla="*/ 16 h 18"/>
              <a:gd name="T16" fmla="*/ 88 w 176"/>
              <a:gd name="T17" fmla="*/ 18 h 18"/>
              <a:gd name="T18" fmla="*/ 77 w 176"/>
              <a:gd name="T19" fmla="*/ 16 h 18"/>
              <a:gd name="T20" fmla="*/ 66 w 176"/>
              <a:gd name="T21" fmla="*/ 14 h 18"/>
              <a:gd name="T22" fmla="*/ 55 w 176"/>
              <a:gd name="T23" fmla="*/ 16 h 18"/>
              <a:gd name="T24" fmla="*/ 44 w 176"/>
              <a:gd name="T25" fmla="*/ 18 h 18"/>
              <a:gd name="T26" fmla="*/ 33 w 176"/>
              <a:gd name="T27" fmla="*/ 16 h 18"/>
              <a:gd name="T28" fmla="*/ 22 w 176"/>
              <a:gd name="T29" fmla="*/ 14 h 18"/>
              <a:gd name="T30" fmla="*/ 11 w 176"/>
              <a:gd name="T31" fmla="*/ 16 h 18"/>
              <a:gd name="T32" fmla="*/ 0 w 176"/>
              <a:gd name="T33" fmla="*/ 18 h 18"/>
              <a:gd name="T34" fmla="*/ 0 w 176"/>
              <a:gd name="T35" fmla="*/ 4 h 18"/>
              <a:gd name="T36" fmla="*/ 11 w 176"/>
              <a:gd name="T37" fmla="*/ 2 h 18"/>
              <a:gd name="T38" fmla="*/ 22 w 176"/>
              <a:gd name="T39" fmla="*/ 0 h 18"/>
              <a:gd name="T40" fmla="*/ 33 w 176"/>
              <a:gd name="T41" fmla="*/ 2 h 18"/>
              <a:gd name="T42" fmla="*/ 44 w 176"/>
              <a:gd name="T43" fmla="*/ 4 h 18"/>
              <a:gd name="T44" fmla="*/ 55 w 176"/>
              <a:gd name="T45" fmla="*/ 2 h 18"/>
              <a:gd name="T46" fmla="*/ 66 w 176"/>
              <a:gd name="T47" fmla="*/ 0 h 18"/>
              <a:gd name="T48" fmla="*/ 77 w 176"/>
              <a:gd name="T49" fmla="*/ 2 h 18"/>
              <a:gd name="T50" fmla="*/ 88 w 176"/>
              <a:gd name="T51" fmla="*/ 4 h 18"/>
              <a:gd name="T52" fmla="*/ 99 w 176"/>
              <a:gd name="T53" fmla="*/ 2 h 18"/>
              <a:gd name="T54" fmla="*/ 110 w 176"/>
              <a:gd name="T55" fmla="*/ 0 h 18"/>
              <a:gd name="T56" fmla="*/ 121 w 176"/>
              <a:gd name="T57" fmla="*/ 2 h 18"/>
              <a:gd name="T58" fmla="*/ 132 w 176"/>
              <a:gd name="T59" fmla="*/ 4 h 18"/>
              <a:gd name="T60" fmla="*/ 143 w 176"/>
              <a:gd name="T61" fmla="*/ 2 h 18"/>
              <a:gd name="T62" fmla="*/ 154 w 176"/>
              <a:gd name="T63" fmla="*/ 0 h 18"/>
              <a:gd name="T64" fmla="*/ 165 w 176"/>
              <a:gd name="T65" fmla="*/ 2 h 18"/>
              <a:gd name="T66" fmla="*/ 176 w 176"/>
              <a:gd name="T67" fmla="*/ 4 h 18"/>
              <a:gd name="T68" fmla="*/ 176 w 176"/>
              <a:gd name="T6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8">
                <a:moveTo>
                  <a:pt x="176" y="18"/>
                </a:moveTo>
                <a:cubicBezTo>
                  <a:pt x="172" y="18"/>
                  <a:pt x="168" y="17"/>
                  <a:pt x="165" y="16"/>
                </a:cubicBezTo>
                <a:cubicBezTo>
                  <a:pt x="162" y="15"/>
                  <a:pt x="158" y="14"/>
                  <a:pt x="154" y="14"/>
                </a:cubicBezTo>
                <a:cubicBezTo>
                  <a:pt x="150" y="14"/>
                  <a:pt x="146" y="15"/>
                  <a:pt x="143" y="16"/>
                </a:cubicBezTo>
                <a:cubicBezTo>
                  <a:pt x="139" y="17"/>
                  <a:pt x="136" y="18"/>
                  <a:pt x="132" y="18"/>
                </a:cubicBezTo>
                <a:cubicBezTo>
                  <a:pt x="128" y="18"/>
                  <a:pt x="124" y="17"/>
                  <a:pt x="121" y="16"/>
                </a:cubicBezTo>
                <a:cubicBezTo>
                  <a:pt x="118" y="15"/>
                  <a:pt x="114" y="14"/>
                  <a:pt x="110" y="14"/>
                </a:cubicBezTo>
                <a:cubicBezTo>
                  <a:pt x="106" y="14"/>
                  <a:pt x="102" y="15"/>
                  <a:pt x="99" y="16"/>
                </a:cubicBezTo>
                <a:cubicBezTo>
                  <a:pt x="96" y="17"/>
                  <a:pt x="92" y="18"/>
                  <a:pt x="88" y="18"/>
                </a:cubicBezTo>
                <a:cubicBezTo>
                  <a:pt x="84" y="18"/>
                  <a:pt x="81" y="17"/>
                  <a:pt x="77" y="16"/>
                </a:cubicBezTo>
                <a:cubicBezTo>
                  <a:pt x="74" y="15"/>
                  <a:pt x="70" y="14"/>
                  <a:pt x="66" y="14"/>
                </a:cubicBezTo>
                <a:cubicBezTo>
                  <a:pt x="62" y="14"/>
                  <a:pt x="58" y="15"/>
                  <a:pt x="55" y="16"/>
                </a:cubicBezTo>
                <a:cubicBezTo>
                  <a:pt x="52" y="17"/>
                  <a:pt x="48" y="18"/>
                  <a:pt x="44" y="18"/>
                </a:cubicBezTo>
                <a:cubicBezTo>
                  <a:pt x="40" y="18"/>
                  <a:pt x="37" y="17"/>
                  <a:pt x="33" y="16"/>
                </a:cubicBezTo>
                <a:cubicBezTo>
                  <a:pt x="30" y="15"/>
                  <a:pt x="26" y="14"/>
                  <a:pt x="22" y="14"/>
                </a:cubicBezTo>
                <a:cubicBezTo>
                  <a:pt x="18" y="14"/>
                  <a:pt x="14" y="15"/>
                  <a:pt x="11" y="16"/>
                </a:cubicBezTo>
                <a:cubicBezTo>
                  <a:pt x="8" y="17"/>
                  <a:pt x="4" y="18"/>
                  <a:pt x="0" y="18"/>
                </a:cubicBezTo>
                <a:cubicBezTo>
                  <a:pt x="0" y="4"/>
                  <a:pt x="0" y="4"/>
                  <a:pt x="0" y="4"/>
                </a:cubicBezTo>
                <a:cubicBezTo>
                  <a:pt x="4" y="4"/>
                  <a:pt x="8" y="4"/>
                  <a:pt x="11" y="2"/>
                </a:cubicBezTo>
                <a:cubicBezTo>
                  <a:pt x="14" y="1"/>
                  <a:pt x="18" y="0"/>
                  <a:pt x="22" y="0"/>
                </a:cubicBezTo>
                <a:cubicBezTo>
                  <a:pt x="26" y="0"/>
                  <a:pt x="30" y="1"/>
                  <a:pt x="33" y="2"/>
                </a:cubicBezTo>
                <a:cubicBezTo>
                  <a:pt x="37" y="4"/>
                  <a:pt x="40" y="4"/>
                  <a:pt x="44" y="4"/>
                </a:cubicBezTo>
                <a:cubicBezTo>
                  <a:pt x="48" y="4"/>
                  <a:pt x="52" y="4"/>
                  <a:pt x="55" y="2"/>
                </a:cubicBezTo>
                <a:cubicBezTo>
                  <a:pt x="58" y="1"/>
                  <a:pt x="62" y="0"/>
                  <a:pt x="66" y="0"/>
                </a:cubicBezTo>
                <a:cubicBezTo>
                  <a:pt x="70" y="0"/>
                  <a:pt x="74" y="1"/>
                  <a:pt x="77" y="2"/>
                </a:cubicBezTo>
                <a:cubicBezTo>
                  <a:pt x="81" y="4"/>
                  <a:pt x="84" y="4"/>
                  <a:pt x="88" y="4"/>
                </a:cubicBezTo>
                <a:cubicBezTo>
                  <a:pt x="92" y="4"/>
                  <a:pt x="96" y="4"/>
                  <a:pt x="99" y="2"/>
                </a:cubicBezTo>
                <a:cubicBezTo>
                  <a:pt x="102" y="1"/>
                  <a:pt x="106" y="0"/>
                  <a:pt x="110" y="0"/>
                </a:cubicBezTo>
                <a:cubicBezTo>
                  <a:pt x="114" y="0"/>
                  <a:pt x="118" y="1"/>
                  <a:pt x="121" y="2"/>
                </a:cubicBezTo>
                <a:cubicBezTo>
                  <a:pt x="124" y="4"/>
                  <a:pt x="128" y="4"/>
                  <a:pt x="132" y="4"/>
                </a:cubicBezTo>
                <a:cubicBezTo>
                  <a:pt x="136" y="4"/>
                  <a:pt x="139" y="4"/>
                  <a:pt x="143" y="2"/>
                </a:cubicBezTo>
                <a:cubicBezTo>
                  <a:pt x="146" y="1"/>
                  <a:pt x="150" y="0"/>
                  <a:pt x="154" y="0"/>
                </a:cubicBezTo>
                <a:cubicBezTo>
                  <a:pt x="158" y="0"/>
                  <a:pt x="162" y="1"/>
                  <a:pt x="165" y="2"/>
                </a:cubicBezTo>
                <a:cubicBezTo>
                  <a:pt x="168" y="4"/>
                  <a:pt x="172" y="4"/>
                  <a:pt x="176" y="4"/>
                </a:cubicBezTo>
                <a:lnTo>
                  <a:pt x="176" y="1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8" name="Freeform 301"/>
          <p:cNvSpPr>
            <a:spLocks/>
          </p:cNvSpPr>
          <p:nvPr/>
        </p:nvSpPr>
        <p:spPr bwMode="auto">
          <a:xfrm>
            <a:off x="7586166" y="4481468"/>
            <a:ext cx="95250" cy="95250"/>
          </a:xfrm>
          <a:custGeom>
            <a:avLst/>
            <a:gdLst>
              <a:gd name="T0" fmla="*/ 21 w 42"/>
              <a:gd name="T1" fmla="*/ 42 h 42"/>
              <a:gd name="T2" fmla="*/ 42 w 42"/>
              <a:gd name="T3" fmla="*/ 21 h 42"/>
              <a:gd name="T4" fmla="*/ 21 w 42"/>
              <a:gd name="T5" fmla="*/ 0 h 42"/>
              <a:gd name="T6" fmla="*/ 0 w 42"/>
              <a:gd name="T7" fmla="*/ 21 h 42"/>
              <a:gd name="T8" fmla="*/ 21 w 42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2">
                <a:moveTo>
                  <a:pt x="21" y="42"/>
                </a:moveTo>
                <a:cubicBezTo>
                  <a:pt x="33" y="42"/>
                  <a:pt x="42" y="33"/>
                  <a:pt x="42" y="21"/>
                </a:cubicBezTo>
                <a:cubicBezTo>
                  <a:pt x="42" y="10"/>
                  <a:pt x="33" y="0"/>
                  <a:pt x="21" y="0"/>
                </a:cubicBezTo>
                <a:cubicBezTo>
                  <a:pt x="10" y="0"/>
                  <a:pt x="0" y="10"/>
                  <a:pt x="0" y="21"/>
                </a:cubicBezTo>
                <a:cubicBezTo>
                  <a:pt x="0" y="33"/>
                  <a:pt x="9" y="42"/>
                  <a:pt x="21" y="4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9" name="Freeform 302"/>
          <p:cNvSpPr>
            <a:spLocks/>
          </p:cNvSpPr>
          <p:nvPr/>
        </p:nvSpPr>
        <p:spPr bwMode="auto">
          <a:xfrm>
            <a:off x="7352804" y="4395743"/>
            <a:ext cx="295275" cy="223837"/>
          </a:xfrm>
          <a:custGeom>
            <a:avLst/>
            <a:gdLst>
              <a:gd name="T0" fmla="*/ 0 w 130"/>
              <a:gd name="T1" fmla="*/ 98 h 98"/>
              <a:gd name="T2" fmla="*/ 117 w 130"/>
              <a:gd name="T3" fmla="*/ 98 h 98"/>
              <a:gd name="T4" fmla="*/ 79 w 130"/>
              <a:gd name="T5" fmla="*/ 31 h 98"/>
              <a:gd name="T6" fmla="*/ 120 w 130"/>
              <a:gd name="T7" fmla="*/ 23 h 98"/>
              <a:gd name="T8" fmla="*/ 130 w 130"/>
              <a:gd name="T9" fmla="*/ 12 h 98"/>
              <a:gd name="T10" fmla="*/ 118 w 130"/>
              <a:gd name="T11" fmla="*/ 0 h 98"/>
              <a:gd name="T12" fmla="*/ 117 w 130"/>
              <a:gd name="T13" fmla="*/ 0 h 98"/>
              <a:gd name="T14" fmla="*/ 54 w 130"/>
              <a:gd name="T15" fmla="*/ 11 h 98"/>
              <a:gd name="T16" fmla="*/ 47 w 130"/>
              <a:gd name="T17" fmla="*/ 27 h 98"/>
              <a:gd name="T18" fmla="*/ 48 w 130"/>
              <a:gd name="T19" fmla="*/ 28 h 98"/>
              <a:gd name="T20" fmla="*/ 64 w 130"/>
              <a:gd name="T21" fmla="*/ 57 h 98"/>
              <a:gd name="T22" fmla="*/ 0 w 130"/>
              <a:gd name="T2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98">
                <a:moveTo>
                  <a:pt x="0" y="98"/>
                </a:moveTo>
                <a:cubicBezTo>
                  <a:pt x="117" y="98"/>
                  <a:pt x="117" y="98"/>
                  <a:pt x="117" y="98"/>
                </a:cubicBezTo>
                <a:cubicBezTo>
                  <a:pt x="79" y="31"/>
                  <a:pt x="79" y="31"/>
                  <a:pt x="79" y="31"/>
                </a:cubicBezTo>
                <a:cubicBezTo>
                  <a:pt x="120" y="23"/>
                  <a:pt x="120" y="23"/>
                  <a:pt x="120" y="23"/>
                </a:cubicBezTo>
                <a:cubicBezTo>
                  <a:pt x="126" y="22"/>
                  <a:pt x="130" y="18"/>
                  <a:pt x="130" y="12"/>
                </a:cubicBezTo>
                <a:cubicBezTo>
                  <a:pt x="130" y="5"/>
                  <a:pt x="125" y="0"/>
                  <a:pt x="118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54" y="11"/>
                  <a:pt x="54" y="11"/>
                  <a:pt x="54" y="11"/>
                </a:cubicBezTo>
                <a:cubicBezTo>
                  <a:pt x="50" y="12"/>
                  <a:pt x="44" y="19"/>
                  <a:pt x="47" y="27"/>
                </a:cubicBezTo>
                <a:cubicBezTo>
                  <a:pt x="47" y="27"/>
                  <a:pt x="47" y="27"/>
                  <a:pt x="48" y="28"/>
                </a:cubicBezTo>
                <a:cubicBezTo>
                  <a:pt x="64" y="57"/>
                  <a:pt x="64" y="57"/>
                  <a:pt x="64" y="57"/>
                </a:cubicBezTo>
                <a:lnTo>
                  <a:pt x="0" y="9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0" name="Freeform 383"/>
          <p:cNvSpPr>
            <a:spLocks/>
          </p:cNvSpPr>
          <p:nvPr/>
        </p:nvSpPr>
        <p:spPr bwMode="auto">
          <a:xfrm>
            <a:off x="4063504" y="4340180"/>
            <a:ext cx="374650" cy="354013"/>
          </a:xfrm>
          <a:custGeom>
            <a:avLst/>
            <a:gdLst>
              <a:gd name="T0" fmla="*/ 164 w 165"/>
              <a:gd name="T1" fmla="*/ 131 h 156"/>
              <a:gd name="T2" fmla="*/ 145 w 165"/>
              <a:gd name="T3" fmla="*/ 119 h 156"/>
              <a:gd name="T4" fmla="*/ 119 w 165"/>
              <a:gd name="T5" fmla="*/ 108 h 156"/>
              <a:gd name="T6" fmla="*/ 112 w 165"/>
              <a:gd name="T7" fmla="*/ 106 h 156"/>
              <a:gd name="T8" fmla="*/ 105 w 165"/>
              <a:gd name="T9" fmla="*/ 94 h 156"/>
              <a:gd name="T10" fmla="*/ 101 w 165"/>
              <a:gd name="T11" fmla="*/ 94 h 156"/>
              <a:gd name="T12" fmla="*/ 105 w 165"/>
              <a:gd name="T13" fmla="*/ 85 h 156"/>
              <a:gd name="T14" fmla="*/ 107 w 165"/>
              <a:gd name="T15" fmla="*/ 74 h 156"/>
              <a:gd name="T16" fmla="*/ 112 w 165"/>
              <a:gd name="T17" fmla="*/ 70 h 156"/>
              <a:gd name="T18" fmla="*/ 114 w 165"/>
              <a:gd name="T19" fmla="*/ 63 h 156"/>
              <a:gd name="T20" fmla="*/ 114 w 165"/>
              <a:gd name="T21" fmla="*/ 51 h 156"/>
              <a:gd name="T22" fmla="*/ 112 w 165"/>
              <a:gd name="T23" fmla="*/ 46 h 156"/>
              <a:gd name="T24" fmla="*/ 113 w 165"/>
              <a:gd name="T25" fmla="*/ 30 h 156"/>
              <a:gd name="T26" fmla="*/ 111 w 165"/>
              <a:gd name="T27" fmla="*/ 19 h 156"/>
              <a:gd name="T28" fmla="*/ 107 w 165"/>
              <a:gd name="T29" fmla="*/ 12 h 156"/>
              <a:gd name="T30" fmla="*/ 102 w 165"/>
              <a:gd name="T31" fmla="*/ 11 h 156"/>
              <a:gd name="T32" fmla="*/ 99 w 165"/>
              <a:gd name="T33" fmla="*/ 8 h 156"/>
              <a:gd name="T34" fmla="*/ 64 w 165"/>
              <a:gd name="T35" fmla="*/ 9 h 156"/>
              <a:gd name="T36" fmla="*/ 51 w 165"/>
              <a:gd name="T37" fmla="*/ 46 h 156"/>
              <a:gd name="T38" fmla="*/ 49 w 165"/>
              <a:gd name="T39" fmla="*/ 53 h 156"/>
              <a:gd name="T40" fmla="*/ 54 w 165"/>
              <a:gd name="T41" fmla="*/ 72 h 156"/>
              <a:gd name="T42" fmla="*/ 58 w 165"/>
              <a:gd name="T43" fmla="*/ 73 h 156"/>
              <a:gd name="T44" fmla="*/ 59 w 165"/>
              <a:gd name="T45" fmla="*/ 86 h 156"/>
              <a:gd name="T46" fmla="*/ 63 w 165"/>
              <a:gd name="T47" fmla="*/ 94 h 156"/>
              <a:gd name="T48" fmla="*/ 60 w 165"/>
              <a:gd name="T49" fmla="*/ 94 h 156"/>
              <a:gd name="T50" fmla="*/ 53 w 165"/>
              <a:gd name="T51" fmla="*/ 106 h 156"/>
              <a:gd name="T52" fmla="*/ 46 w 165"/>
              <a:gd name="T53" fmla="*/ 108 h 156"/>
              <a:gd name="T54" fmla="*/ 20 w 165"/>
              <a:gd name="T55" fmla="*/ 119 h 156"/>
              <a:gd name="T56" fmla="*/ 1 w 165"/>
              <a:gd name="T57" fmla="*/ 131 h 156"/>
              <a:gd name="T58" fmla="*/ 0 w 165"/>
              <a:gd name="T59" fmla="*/ 156 h 156"/>
              <a:gd name="T60" fmla="*/ 72 w 165"/>
              <a:gd name="T61" fmla="*/ 156 h 156"/>
              <a:gd name="T62" fmla="*/ 78 w 165"/>
              <a:gd name="T63" fmla="*/ 120 h 156"/>
              <a:gd name="T64" fmla="*/ 73 w 165"/>
              <a:gd name="T65" fmla="*/ 111 h 156"/>
              <a:gd name="T66" fmla="*/ 83 w 165"/>
              <a:gd name="T67" fmla="*/ 106 h 156"/>
              <a:gd name="T68" fmla="*/ 92 w 165"/>
              <a:gd name="T69" fmla="*/ 111 h 156"/>
              <a:gd name="T70" fmla="*/ 87 w 165"/>
              <a:gd name="T71" fmla="*/ 120 h 156"/>
              <a:gd name="T72" fmla="*/ 96 w 165"/>
              <a:gd name="T73" fmla="*/ 156 h 156"/>
              <a:gd name="T74" fmla="*/ 164 w 165"/>
              <a:gd name="T75" fmla="*/ 156 h 156"/>
              <a:gd name="T76" fmla="*/ 164 w 165"/>
              <a:gd name="T77" fmla="*/ 13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" h="156">
                <a:moveTo>
                  <a:pt x="164" y="131"/>
                </a:moveTo>
                <a:cubicBezTo>
                  <a:pt x="161" y="123"/>
                  <a:pt x="152" y="122"/>
                  <a:pt x="145" y="119"/>
                </a:cubicBezTo>
                <a:cubicBezTo>
                  <a:pt x="137" y="115"/>
                  <a:pt x="127" y="111"/>
                  <a:pt x="119" y="108"/>
                </a:cubicBezTo>
                <a:cubicBezTo>
                  <a:pt x="117" y="107"/>
                  <a:pt x="114" y="107"/>
                  <a:pt x="112" y="106"/>
                </a:cubicBezTo>
                <a:cubicBezTo>
                  <a:pt x="109" y="104"/>
                  <a:pt x="107" y="98"/>
                  <a:pt x="105" y="94"/>
                </a:cubicBezTo>
                <a:cubicBezTo>
                  <a:pt x="104" y="94"/>
                  <a:pt x="102" y="94"/>
                  <a:pt x="101" y="94"/>
                </a:cubicBezTo>
                <a:cubicBezTo>
                  <a:pt x="101" y="89"/>
                  <a:pt x="104" y="89"/>
                  <a:pt x="105" y="85"/>
                </a:cubicBezTo>
                <a:cubicBezTo>
                  <a:pt x="106" y="81"/>
                  <a:pt x="105" y="77"/>
                  <a:pt x="107" y="74"/>
                </a:cubicBezTo>
                <a:cubicBezTo>
                  <a:pt x="108" y="72"/>
                  <a:pt x="111" y="72"/>
                  <a:pt x="112" y="70"/>
                </a:cubicBezTo>
                <a:cubicBezTo>
                  <a:pt x="113" y="68"/>
                  <a:pt x="114" y="65"/>
                  <a:pt x="114" y="63"/>
                </a:cubicBezTo>
                <a:cubicBezTo>
                  <a:pt x="115" y="60"/>
                  <a:pt x="116" y="55"/>
                  <a:pt x="114" y="51"/>
                </a:cubicBezTo>
                <a:cubicBezTo>
                  <a:pt x="113" y="49"/>
                  <a:pt x="112" y="49"/>
                  <a:pt x="112" y="46"/>
                </a:cubicBezTo>
                <a:cubicBezTo>
                  <a:pt x="111" y="43"/>
                  <a:pt x="113" y="33"/>
                  <a:pt x="113" y="30"/>
                </a:cubicBezTo>
                <a:cubicBezTo>
                  <a:pt x="113" y="25"/>
                  <a:pt x="113" y="24"/>
                  <a:pt x="111" y="19"/>
                </a:cubicBezTo>
                <a:cubicBezTo>
                  <a:pt x="111" y="19"/>
                  <a:pt x="110" y="14"/>
                  <a:pt x="107" y="12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9" y="8"/>
                  <a:pt x="99" y="8"/>
                  <a:pt x="99" y="8"/>
                </a:cubicBezTo>
                <a:cubicBezTo>
                  <a:pt x="86" y="0"/>
                  <a:pt x="71" y="6"/>
                  <a:pt x="64" y="9"/>
                </a:cubicBezTo>
                <a:cubicBezTo>
                  <a:pt x="53" y="12"/>
                  <a:pt x="46" y="23"/>
                  <a:pt x="51" y="46"/>
                </a:cubicBezTo>
                <a:cubicBezTo>
                  <a:pt x="52" y="49"/>
                  <a:pt x="49" y="51"/>
                  <a:pt x="49" y="53"/>
                </a:cubicBezTo>
                <a:cubicBezTo>
                  <a:pt x="50" y="58"/>
                  <a:pt x="50" y="69"/>
                  <a:pt x="54" y="72"/>
                </a:cubicBezTo>
                <a:cubicBezTo>
                  <a:pt x="54" y="72"/>
                  <a:pt x="58" y="73"/>
                  <a:pt x="58" y="73"/>
                </a:cubicBezTo>
                <a:cubicBezTo>
                  <a:pt x="58" y="77"/>
                  <a:pt x="58" y="82"/>
                  <a:pt x="59" y="86"/>
                </a:cubicBezTo>
                <a:cubicBezTo>
                  <a:pt x="60" y="89"/>
                  <a:pt x="63" y="89"/>
                  <a:pt x="63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58" y="98"/>
                  <a:pt x="56" y="104"/>
                  <a:pt x="53" y="106"/>
                </a:cubicBezTo>
                <a:cubicBezTo>
                  <a:pt x="51" y="107"/>
                  <a:pt x="48" y="107"/>
                  <a:pt x="46" y="108"/>
                </a:cubicBezTo>
                <a:cubicBezTo>
                  <a:pt x="38" y="111"/>
                  <a:pt x="28" y="115"/>
                  <a:pt x="20" y="119"/>
                </a:cubicBezTo>
                <a:cubicBezTo>
                  <a:pt x="13" y="122"/>
                  <a:pt x="4" y="123"/>
                  <a:pt x="1" y="131"/>
                </a:cubicBezTo>
                <a:cubicBezTo>
                  <a:pt x="1" y="136"/>
                  <a:pt x="0" y="149"/>
                  <a:pt x="0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83" y="106"/>
                  <a:pt x="83" y="106"/>
                  <a:pt x="83" y="106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5" y="149"/>
                  <a:pt x="164" y="136"/>
                  <a:pt x="164" y="13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1" name="Freeform 384"/>
          <p:cNvSpPr>
            <a:spLocks noEditPoints="1"/>
          </p:cNvSpPr>
          <p:nvPr/>
        </p:nvSpPr>
        <p:spPr bwMode="auto">
          <a:xfrm>
            <a:off x="3458666" y="4290968"/>
            <a:ext cx="368300" cy="431800"/>
          </a:xfrm>
          <a:custGeom>
            <a:avLst/>
            <a:gdLst>
              <a:gd name="T0" fmla="*/ 30 w 162"/>
              <a:gd name="T1" fmla="*/ 23 h 190"/>
              <a:gd name="T2" fmla="*/ 30 w 162"/>
              <a:gd name="T3" fmla="*/ 47 h 190"/>
              <a:gd name="T4" fmla="*/ 0 w 162"/>
              <a:gd name="T5" fmla="*/ 47 h 190"/>
              <a:gd name="T6" fmla="*/ 0 w 162"/>
              <a:gd name="T7" fmla="*/ 135 h 190"/>
              <a:gd name="T8" fmla="*/ 30 w 162"/>
              <a:gd name="T9" fmla="*/ 135 h 190"/>
              <a:gd name="T10" fmla="*/ 83 w 162"/>
              <a:gd name="T11" fmla="*/ 190 h 190"/>
              <a:gd name="T12" fmla="*/ 135 w 162"/>
              <a:gd name="T13" fmla="*/ 135 h 190"/>
              <a:gd name="T14" fmla="*/ 162 w 162"/>
              <a:gd name="T15" fmla="*/ 135 h 190"/>
              <a:gd name="T16" fmla="*/ 162 w 162"/>
              <a:gd name="T17" fmla="*/ 47 h 190"/>
              <a:gd name="T18" fmla="*/ 115 w 162"/>
              <a:gd name="T19" fmla="*/ 47 h 190"/>
              <a:gd name="T20" fmla="*/ 115 w 162"/>
              <a:gd name="T21" fmla="*/ 16 h 190"/>
              <a:gd name="T22" fmla="*/ 98 w 162"/>
              <a:gd name="T23" fmla="*/ 16 h 190"/>
              <a:gd name="T24" fmla="*/ 98 w 162"/>
              <a:gd name="T25" fmla="*/ 47 h 190"/>
              <a:gd name="T26" fmla="*/ 92 w 162"/>
              <a:gd name="T27" fmla="*/ 47 h 190"/>
              <a:gd name="T28" fmla="*/ 92 w 162"/>
              <a:gd name="T29" fmla="*/ 9 h 190"/>
              <a:gd name="T30" fmla="*/ 75 w 162"/>
              <a:gd name="T31" fmla="*/ 9 h 190"/>
              <a:gd name="T32" fmla="*/ 75 w 162"/>
              <a:gd name="T33" fmla="*/ 47 h 190"/>
              <a:gd name="T34" fmla="*/ 69 w 162"/>
              <a:gd name="T35" fmla="*/ 47 h 190"/>
              <a:gd name="T36" fmla="*/ 69 w 162"/>
              <a:gd name="T37" fmla="*/ 16 h 190"/>
              <a:gd name="T38" fmla="*/ 52 w 162"/>
              <a:gd name="T39" fmla="*/ 16 h 190"/>
              <a:gd name="T40" fmla="*/ 52 w 162"/>
              <a:gd name="T41" fmla="*/ 47 h 190"/>
              <a:gd name="T42" fmla="*/ 46 w 162"/>
              <a:gd name="T43" fmla="*/ 47 h 190"/>
              <a:gd name="T44" fmla="*/ 46 w 162"/>
              <a:gd name="T45" fmla="*/ 23 h 190"/>
              <a:gd name="T46" fmla="*/ 30 w 162"/>
              <a:gd name="T47" fmla="*/ 23 h 190"/>
              <a:gd name="T48" fmla="*/ 118 w 162"/>
              <a:gd name="T49" fmla="*/ 90 h 190"/>
              <a:gd name="T50" fmla="*/ 135 w 162"/>
              <a:gd name="T51" fmla="*/ 90 h 190"/>
              <a:gd name="T52" fmla="*/ 135 w 162"/>
              <a:gd name="T53" fmla="*/ 130 h 190"/>
              <a:gd name="T54" fmla="*/ 157 w 162"/>
              <a:gd name="T55" fmla="*/ 130 h 190"/>
              <a:gd name="T56" fmla="*/ 157 w 162"/>
              <a:gd name="T57" fmla="*/ 52 h 190"/>
              <a:gd name="T58" fmla="*/ 5 w 162"/>
              <a:gd name="T59" fmla="*/ 52 h 190"/>
              <a:gd name="T60" fmla="*/ 5 w 162"/>
              <a:gd name="T61" fmla="*/ 130 h 190"/>
              <a:gd name="T62" fmla="*/ 118 w 162"/>
              <a:gd name="T63" fmla="*/ 130 h 190"/>
              <a:gd name="T64" fmla="*/ 118 w 162"/>
              <a:gd name="T65" fmla="*/ 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2" h="190">
                <a:moveTo>
                  <a:pt x="30" y="23"/>
                </a:moveTo>
                <a:cubicBezTo>
                  <a:pt x="30" y="47"/>
                  <a:pt x="30" y="47"/>
                  <a:pt x="3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35"/>
                  <a:pt x="0" y="135"/>
                  <a:pt x="0" y="135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31" y="165"/>
                  <a:pt x="55" y="190"/>
                  <a:pt x="83" y="190"/>
                </a:cubicBezTo>
                <a:cubicBezTo>
                  <a:pt x="111" y="190"/>
                  <a:pt x="135" y="165"/>
                  <a:pt x="135" y="135"/>
                </a:cubicBezTo>
                <a:cubicBezTo>
                  <a:pt x="162" y="135"/>
                  <a:pt x="162" y="135"/>
                  <a:pt x="162" y="135"/>
                </a:cubicBezTo>
                <a:cubicBezTo>
                  <a:pt x="162" y="47"/>
                  <a:pt x="162" y="47"/>
                  <a:pt x="162" y="47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3" y="6"/>
                  <a:pt x="101" y="7"/>
                  <a:pt x="98" y="16"/>
                </a:cubicBezTo>
                <a:cubicBezTo>
                  <a:pt x="98" y="47"/>
                  <a:pt x="98" y="47"/>
                  <a:pt x="98" y="47"/>
                </a:cubicBezTo>
                <a:cubicBezTo>
                  <a:pt x="92" y="47"/>
                  <a:pt x="92" y="47"/>
                  <a:pt x="92" y="47"/>
                </a:cubicBezTo>
                <a:cubicBezTo>
                  <a:pt x="92" y="9"/>
                  <a:pt x="92" y="9"/>
                  <a:pt x="92" y="9"/>
                </a:cubicBezTo>
                <a:cubicBezTo>
                  <a:pt x="88" y="0"/>
                  <a:pt x="79" y="0"/>
                  <a:pt x="75" y="9"/>
                </a:cubicBezTo>
                <a:cubicBezTo>
                  <a:pt x="75" y="47"/>
                  <a:pt x="75" y="47"/>
                  <a:pt x="75" y="47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16"/>
                  <a:pt x="69" y="16"/>
                  <a:pt x="69" y="16"/>
                </a:cubicBezTo>
                <a:cubicBezTo>
                  <a:pt x="66" y="8"/>
                  <a:pt x="57" y="6"/>
                  <a:pt x="52" y="16"/>
                </a:cubicBezTo>
                <a:cubicBezTo>
                  <a:pt x="52" y="47"/>
                  <a:pt x="52" y="47"/>
                  <a:pt x="52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23"/>
                  <a:pt x="46" y="23"/>
                  <a:pt x="46" y="23"/>
                </a:cubicBezTo>
                <a:cubicBezTo>
                  <a:pt x="43" y="15"/>
                  <a:pt x="34" y="13"/>
                  <a:pt x="30" y="23"/>
                </a:cubicBezTo>
                <a:close/>
                <a:moveTo>
                  <a:pt x="118" y="90"/>
                </a:moveTo>
                <a:cubicBezTo>
                  <a:pt x="122" y="70"/>
                  <a:pt x="132" y="75"/>
                  <a:pt x="135" y="90"/>
                </a:cubicBezTo>
                <a:cubicBezTo>
                  <a:pt x="135" y="130"/>
                  <a:pt x="135" y="130"/>
                  <a:pt x="135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130"/>
                  <a:pt x="5" y="130"/>
                  <a:pt x="5" y="130"/>
                </a:cubicBezTo>
                <a:cubicBezTo>
                  <a:pt x="118" y="130"/>
                  <a:pt x="118" y="130"/>
                  <a:pt x="118" y="130"/>
                </a:cubicBezTo>
                <a:lnTo>
                  <a:pt x="118" y="9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2" name="Freeform 385"/>
          <p:cNvSpPr>
            <a:spLocks noEditPoints="1"/>
          </p:cNvSpPr>
          <p:nvPr/>
        </p:nvSpPr>
        <p:spPr bwMode="auto">
          <a:xfrm>
            <a:off x="3550741" y="4419555"/>
            <a:ext cx="157163" cy="157163"/>
          </a:xfrm>
          <a:custGeom>
            <a:avLst/>
            <a:gdLst>
              <a:gd name="T0" fmla="*/ 0 w 69"/>
              <a:gd name="T1" fmla="*/ 29 h 69"/>
              <a:gd name="T2" fmla="*/ 0 w 69"/>
              <a:gd name="T3" fmla="*/ 41 h 69"/>
              <a:gd name="T4" fmla="*/ 16 w 69"/>
              <a:gd name="T5" fmla="*/ 41 h 69"/>
              <a:gd name="T6" fmla="*/ 12 w 69"/>
              <a:gd name="T7" fmla="*/ 44 h 69"/>
              <a:gd name="T8" fmla="*/ 12 w 69"/>
              <a:gd name="T9" fmla="*/ 53 h 69"/>
              <a:gd name="T10" fmla="*/ 47 w 69"/>
              <a:gd name="T11" fmla="*/ 53 h 69"/>
              <a:gd name="T12" fmla="*/ 21 w 69"/>
              <a:gd name="T13" fmla="*/ 58 h 69"/>
              <a:gd name="T14" fmla="*/ 25 w 69"/>
              <a:gd name="T15" fmla="*/ 68 h 69"/>
              <a:gd name="T16" fmla="*/ 57 w 69"/>
              <a:gd name="T17" fmla="*/ 64 h 69"/>
              <a:gd name="T18" fmla="*/ 62 w 69"/>
              <a:gd name="T19" fmla="*/ 43 h 69"/>
              <a:gd name="T20" fmla="*/ 31 w 69"/>
              <a:gd name="T21" fmla="*/ 43 h 69"/>
              <a:gd name="T22" fmla="*/ 33 w 69"/>
              <a:gd name="T23" fmla="*/ 41 h 69"/>
              <a:gd name="T24" fmla="*/ 69 w 69"/>
              <a:gd name="T25" fmla="*/ 41 h 69"/>
              <a:gd name="T26" fmla="*/ 69 w 69"/>
              <a:gd name="T27" fmla="*/ 29 h 69"/>
              <a:gd name="T28" fmla="*/ 0 w 69"/>
              <a:gd name="T29" fmla="*/ 29 h 69"/>
              <a:gd name="T30" fmla="*/ 6 w 69"/>
              <a:gd name="T31" fmla="*/ 0 h 69"/>
              <a:gd name="T32" fmla="*/ 6 w 69"/>
              <a:gd name="T33" fmla="*/ 27 h 69"/>
              <a:gd name="T34" fmla="*/ 62 w 69"/>
              <a:gd name="T35" fmla="*/ 27 h 69"/>
              <a:gd name="T36" fmla="*/ 62 w 69"/>
              <a:gd name="T37" fmla="*/ 0 h 69"/>
              <a:gd name="T38" fmla="*/ 6 w 69"/>
              <a:gd name="T39" fmla="*/ 0 h 69"/>
              <a:gd name="T40" fmla="*/ 48 w 69"/>
              <a:gd name="T41" fmla="*/ 16 h 69"/>
              <a:gd name="T42" fmla="*/ 20 w 69"/>
              <a:gd name="T43" fmla="*/ 16 h 69"/>
              <a:gd name="T44" fmla="*/ 20 w 69"/>
              <a:gd name="T45" fmla="*/ 12 h 69"/>
              <a:gd name="T46" fmla="*/ 48 w 69"/>
              <a:gd name="T47" fmla="*/ 12 h 69"/>
              <a:gd name="T48" fmla="*/ 48 w 69"/>
              <a:gd name="T49" fmla="*/ 1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9" h="69">
                <a:moveTo>
                  <a:pt x="0" y="29"/>
                </a:moveTo>
                <a:cubicBezTo>
                  <a:pt x="0" y="41"/>
                  <a:pt x="0" y="41"/>
                  <a:pt x="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2"/>
                  <a:pt x="14" y="43"/>
                  <a:pt x="12" y="44"/>
                </a:cubicBezTo>
                <a:cubicBezTo>
                  <a:pt x="12" y="53"/>
                  <a:pt x="12" y="53"/>
                  <a:pt x="12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9" y="57"/>
                  <a:pt x="40" y="58"/>
                  <a:pt x="21" y="58"/>
                </a:cubicBezTo>
                <a:cubicBezTo>
                  <a:pt x="25" y="68"/>
                  <a:pt x="25" y="68"/>
                  <a:pt x="25" y="68"/>
                </a:cubicBezTo>
                <a:cubicBezTo>
                  <a:pt x="43" y="69"/>
                  <a:pt x="53" y="67"/>
                  <a:pt x="57" y="64"/>
                </a:cubicBezTo>
                <a:cubicBezTo>
                  <a:pt x="61" y="62"/>
                  <a:pt x="63" y="55"/>
                  <a:pt x="62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3" y="41"/>
                  <a:pt x="33" y="41"/>
                  <a:pt x="33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9" y="29"/>
                  <a:pt x="69" y="29"/>
                  <a:pt x="69" y="29"/>
                </a:cubicBezTo>
                <a:lnTo>
                  <a:pt x="0" y="29"/>
                </a:lnTo>
                <a:close/>
                <a:moveTo>
                  <a:pt x="6" y="0"/>
                </a:moveTo>
                <a:cubicBezTo>
                  <a:pt x="6" y="27"/>
                  <a:pt x="6" y="27"/>
                  <a:pt x="6" y="27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0"/>
                  <a:pt x="62" y="0"/>
                  <a:pt x="62" y="0"/>
                </a:cubicBezTo>
                <a:lnTo>
                  <a:pt x="6" y="0"/>
                </a:lnTo>
                <a:close/>
                <a:moveTo>
                  <a:pt x="48" y="16"/>
                </a:moveTo>
                <a:cubicBezTo>
                  <a:pt x="20" y="16"/>
                  <a:pt x="20" y="16"/>
                  <a:pt x="20" y="16"/>
                </a:cubicBezTo>
                <a:cubicBezTo>
                  <a:pt x="20" y="12"/>
                  <a:pt x="20" y="12"/>
                  <a:pt x="20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1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3" name="Freeform 386"/>
          <p:cNvSpPr>
            <a:spLocks noEditPoints="1"/>
          </p:cNvSpPr>
          <p:nvPr/>
        </p:nvSpPr>
        <p:spPr bwMode="auto">
          <a:xfrm>
            <a:off x="2777629" y="4314780"/>
            <a:ext cx="439737" cy="390525"/>
          </a:xfrm>
          <a:custGeom>
            <a:avLst/>
            <a:gdLst>
              <a:gd name="T0" fmla="*/ 166 w 193"/>
              <a:gd name="T1" fmla="*/ 98 h 172"/>
              <a:gd name="T2" fmla="*/ 184 w 193"/>
              <a:gd name="T3" fmla="*/ 98 h 172"/>
              <a:gd name="T4" fmla="*/ 193 w 193"/>
              <a:gd name="T5" fmla="*/ 103 h 172"/>
              <a:gd name="T6" fmla="*/ 191 w 193"/>
              <a:gd name="T7" fmla="*/ 111 h 172"/>
              <a:gd name="T8" fmla="*/ 179 w 193"/>
              <a:gd name="T9" fmla="*/ 109 h 172"/>
              <a:gd name="T10" fmla="*/ 166 w 193"/>
              <a:gd name="T11" fmla="*/ 106 h 172"/>
              <a:gd name="T12" fmla="*/ 166 w 193"/>
              <a:gd name="T13" fmla="*/ 152 h 172"/>
              <a:gd name="T14" fmla="*/ 146 w 193"/>
              <a:gd name="T15" fmla="*/ 172 h 172"/>
              <a:gd name="T16" fmla="*/ 47 w 193"/>
              <a:gd name="T17" fmla="*/ 172 h 172"/>
              <a:gd name="T18" fmla="*/ 27 w 193"/>
              <a:gd name="T19" fmla="*/ 152 h 172"/>
              <a:gd name="T20" fmla="*/ 27 w 193"/>
              <a:gd name="T21" fmla="*/ 106 h 172"/>
              <a:gd name="T22" fmla="*/ 15 w 193"/>
              <a:gd name="T23" fmla="*/ 109 h 172"/>
              <a:gd name="T24" fmla="*/ 2 w 193"/>
              <a:gd name="T25" fmla="*/ 111 h 172"/>
              <a:gd name="T26" fmla="*/ 1 w 193"/>
              <a:gd name="T27" fmla="*/ 103 h 172"/>
              <a:gd name="T28" fmla="*/ 9 w 193"/>
              <a:gd name="T29" fmla="*/ 98 h 172"/>
              <a:gd name="T30" fmla="*/ 27 w 193"/>
              <a:gd name="T31" fmla="*/ 98 h 172"/>
              <a:gd name="T32" fmla="*/ 31 w 193"/>
              <a:gd name="T33" fmla="*/ 98 h 172"/>
              <a:gd name="T34" fmla="*/ 162 w 193"/>
              <a:gd name="T35" fmla="*/ 98 h 172"/>
              <a:gd name="T36" fmla="*/ 166 w 193"/>
              <a:gd name="T37" fmla="*/ 98 h 172"/>
              <a:gd name="T38" fmla="*/ 119 w 193"/>
              <a:gd name="T39" fmla="*/ 36 h 172"/>
              <a:gd name="T40" fmla="*/ 122 w 193"/>
              <a:gd name="T41" fmla="*/ 24 h 172"/>
              <a:gd name="T42" fmla="*/ 122 w 193"/>
              <a:gd name="T43" fmla="*/ 0 h 172"/>
              <a:gd name="T44" fmla="*/ 132 w 193"/>
              <a:gd name="T45" fmla="*/ 7 h 172"/>
              <a:gd name="T46" fmla="*/ 133 w 193"/>
              <a:gd name="T47" fmla="*/ 18 h 172"/>
              <a:gd name="T48" fmla="*/ 126 w 193"/>
              <a:gd name="T49" fmla="*/ 46 h 172"/>
              <a:gd name="T50" fmla="*/ 119 w 193"/>
              <a:gd name="T51" fmla="*/ 36 h 172"/>
              <a:gd name="T52" fmla="*/ 86 w 193"/>
              <a:gd name="T53" fmla="*/ 36 h 172"/>
              <a:gd name="T54" fmla="*/ 89 w 193"/>
              <a:gd name="T55" fmla="*/ 24 h 172"/>
              <a:gd name="T56" fmla="*/ 88 w 193"/>
              <a:gd name="T57" fmla="*/ 0 h 172"/>
              <a:gd name="T58" fmla="*/ 99 w 193"/>
              <a:gd name="T59" fmla="*/ 7 h 172"/>
              <a:gd name="T60" fmla="*/ 100 w 193"/>
              <a:gd name="T61" fmla="*/ 18 h 172"/>
              <a:gd name="T62" fmla="*/ 93 w 193"/>
              <a:gd name="T63" fmla="*/ 46 h 172"/>
              <a:gd name="T64" fmla="*/ 86 w 193"/>
              <a:gd name="T65" fmla="*/ 36 h 172"/>
              <a:gd name="T66" fmla="*/ 51 w 193"/>
              <a:gd name="T67" fmla="*/ 36 h 172"/>
              <a:gd name="T68" fmla="*/ 53 w 193"/>
              <a:gd name="T69" fmla="*/ 24 h 172"/>
              <a:gd name="T70" fmla="*/ 53 w 193"/>
              <a:gd name="T71" fmla="*/ 0 h 172"/>
              <a:gd name="T72" fmla="*/ 64 w 193"/>
              <a:gd name="T73" fmla="*/ 7 h 172"/>
              <a:gd name="T74" fmla="*/ 65 w 193"/>
              <a:gd name="T75" fmla="*/ 18 h 172"/>
              <a:gd name="T76" fmla="*/ 58 w 193"/>
              <a:gd name="T77" fmla="*/ 46 h 172"/>
              <a:gd name="T78" fmla="*/ 51 w 193"/>
              <a:gd name="T79" fmla="*/ 36 h 172"/>
              <a:gd name="T80" fmla="*/ 37 w 193"/>
              <a:gd name="T81" fmla="*/ 111 h 172"/>
              <a:gd name="T82" fmla="*/ 37 w 193"/>
              <a:gd name="T83" fmla="*/ 144 h 172"/>
              <a:gd name="T84" fmla="*/ 41 w 193"/>
              <a:gd name="T85" fmla="*/ 149 h 172"/>
              <a:gd name="T86" fmla="*/ 46 w 193"/>
              <a:gd name="T87" fmla="*/ 144 h 172"/>
              <a:gd name="T88" fmla="*/ 46 w 193"/>
              <a:gd name="T89" fmla="*/ 111 h 172"/>
              <a:gd name="T90" fmla="*/ 41 w 193"/>
              <a:gd name="T91" fmla="*/ 107 h 172"/>
              <a:gd name="T92" fmla="*/ 37 w 193"/>
              <a:gd name="T93" fmla="*/ 111 h 172"/>
              <a:gd name="T94" fmla="*/ 47 w 193"/>
              <a:gd name="T95" fmla="*/ 71 h 172"/>
              <a:gd name="T96" fmla="*/ 89 w 193"/>
              <a:gd name="T97" fmla="*/ 71 h 172"/>
              <a:gd name="T98" fmla="*/ 86 w 193"/>
              <a:gd name="T99" fmla="*/ 60 h 172"/>
              <a:gd name="T100" fmla="*/ 92 w 193"/>
              <a:gd name="T101" fmla="*/ 55 h 172"/>
              <a:gd name="T102" fmla="*/ 100 w 193"/>
              <a:gd name="T103" fmla="*/ 55 h 172"/>
              <a:gd name="T104" fmla="*/ 105 w 193"/>
              <a:gd name="T105" fmla="*/ 60 h 172"/>
              <a:gd name="T106" fmla="*/ 103 w 193"/>
              <a:gd name="T107" fmla="*/ 71 h 172"/>
              <a:gd name="T108" fmla="*/ 146 w 193"/>
              <a:gd name="T109" fmla="*/ 71 h 172"/>
              <a:gd name="T110" fmla="*/ 166 w 193"/>
              <a:gd name="T111" fmla="*/ 89 h 172"/>
              <a:gd name="T112" fmla="*/ 27 w 193"/>
              <a:gd name="T113" fmla="*/ 89 h 172"/>
              <a:gd name="T114" fmla="*/ 47 w 193"/>
              <a:gd name="T115" fmla="*/ 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3" h="172">
                <a:moveTo>
                  <a:pt x="166" y="98"/>
                </a:moveTo>
                <a:cubicBezTo>
                  <a:pt x="184" y="98"/>
                  <a:pt x="184" y="98"/>
                  <a:pt x="184" y="98"/>
                </a:cubicBezTo>
                <a:cubicBezTo>
                  <a:pt x="191" y="98"/>
                  <a:pt x="192" y="99"/>
                  <a:pt x="193" y="103"/>
                </a:cubicBezTo>
                <a:cubicBezTo>
                  <a:pt x="193" y="106"/>
                  <a:pt x="193" y="110"/>
                  <a:pt x="191" y="111"/>
                </a:cubicBezTo>
                <a:cubicBezTo>
                  <a:pt x="189" y="114"/>
                  <a:pt x="183" y="113"/>
                  <a:pt x="179" y="109"/>
                </a:cubicBezTo>
                <a:cubicBezTo>
                  <a:pt x="176" y="106"/>
                  <a:pt x="170" y="106"/>
                  <a:pt x="166" y="106"/>
                </a:cubicBezTo>
                <a:cubicBezTo>
                  <a:pt x="166" y="152"/>
                  <a:pt x="166" y="152"/>
                  <a:pt x="166" y="152"/>
                </a:cubicBezTo>
                <a:cubicBezTo>
                  <a:pt x="166" y="163"/>
                  <a:pt x="157" y="172"/>
                  <a:pt x="146" y="172"/>
                </a:cubicBezTo>
                <a:cubicBezTo>
                  <a:pt x="47" y="172"/>
                  <a:pt x="47" y="172"/>
                  <a:pt x="47" y="172"/>
                </a:cubicBezTo>
                <a:cubicBezTo>
                  <a:pt x="36" y="172"/>
                  <a:pt x="27" y="163"/>
                  <a:pt x="27" y="152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3" y="106"/>
                  <a:pt x="18" y="106"/>
                  <a:pt x="15" y="109"/>
                </a:cubicBezTo>
                <a:cubicBezTo>
                  <a:pt x="10" y="113"/>
                  <a:pt x="4" y="114"/>
                  <a:pt x="2" y="111"/>
                </a:cubicBezTo>
                <a:cubicBezTo>
                  <a:pt x="0" y="110"/>
                  <a:pt x="0" y="106"/>
                  <a:pt x="1" y="103"/>
                </a:cubicBezTo>
                <a:cubicBezTo>
                  <a:pt x="1" y="99"/>
                  <a:pt x="2" y="98"/>
                  <a:pt x="9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162" y="98"/>
                  <a:pt x="162" y="98"/>
                  <a:pt x="162" y="98"/>
                </a:cubicBezTo>
                <a:cubicBezTo>
                  <a:pt x="166" y="98"/>
                  <a:pt x="166" y="98"/>
                  <a:pt x="166" y="98"/>
                </a:cubicBezTo>
                <a:close/>
                <a:moveTo>
                  <a:pt x="119" y="36"/>
                </a:moveTo>
                <a:cubicBezTo>
                  <a:pt x="125" y="32"/>
                  <a:pt x="124" y="28"/>
                  <a:pt x="122" y="24"/>
                </a:cubicBezTo>
                <a:cubicBezTo>
                  <a:pt x="118" y="16"/>
                  <a:pt x="115" y="9"/>
                  <a:pt x="122" y="0"/>
                </a:cubicBezTo>
                <a:cubicBezTo>
                  <a:pt x="132" y="7"/>
                  <a:pt x="132" y="7"/>
                  <a:pt x="132" y="7"/>
                </a:cubicBezTo>
                <a:cubicBezTo>
                  <a:pt x="130" y="11"/>
                  <a:pt x="131" y="14"/>
                  <a:pt x="133" y="18"/>
                </a:cubicBezTo>
                <a:cubicBezTo>
                  <a:pt x="137" y="28"/>
                  <a:pt x="142" y="37"/>
                  <a:pt x="126" y="46"/>
                </a:cubicBezTo>
                <a:cubicBezTo>
                  <a:pt x="119" y="36"/>
                  <a:pt x="119" y="36"/>
                  <a:pt x="119" y="36"/>
                </a:cubicBezTo>
                <a:close/>
                <a:moveTo>
                  <a:pt x="86" y="36"/>
                </a:moveTo>
                <a:cubicBezTo>
                  <a:pt x="92" y="32"/>
                  <a:pt x="91" y="28"/>
                  <a:pt x="89" y="24"/>
                </a:cubicBezTo>
                <a:cubicBezTo>
                  <a:pt x="85" y="16"/>
                  <a:pt x="82" y="9"/>
                  <a:pt x="88" y="0"/>
                </a:cubicBezTo>
                <a:cubicBezTo>
                  <a:pt x="99" y="7"/>
                  <a:pt x="99" y="7"/>
                  <a:pt x="99" y="7"/>
                </a:cubicBezTo>
                <a:cubicBezTo>
                  <a:pt x="97" y="11"/>
                  <a:pt x="98" y="14"/>
                  <a:pt x="100" y="18"/>
                </a:cubicBezTo>
                <a:cubicBezTo>
                  <a:pt x="104" y="28"/>
                  <a:pt x="109" y="37"/>
                  <a:pt x="93" y="46"/>
                </a:cubicBezTo>
                <a:cubicBezTo>
                  <a:pt x="86" y="36"/>
                  <a:pt x="86" y="36"/>
                  <a:pt x="86" y="36"/>
                </a:cubicBezTo>
                <a:close/>
                <a:moveTo>
                  <a:pt x="51" y="36"/>
                </a:moveTo>
                <a:cubicBezTo>
                  <a:pt x="57" y="32"/>
                  <a:pt x="55" y="28"/>
                  <a:pt x="53" y="24"/>
                </a:cubicBezTo>
                <a:cubicBezTo>
                  <a:pt x="50" y="16"/>
                  <a:pt x="47" y="9"/>
                  <a:pt x="53" y="0"/>
                </a:cubicBezTo>
                <a:cubicBezTo>
                  <a:pt x="64" y="7"/>
                  <a:pt x="64" y="7"/>
                  <a:pt x="64" y="7"/>
                </a:cubicBezTo>
                <a:cubicBezTo>
                  <a:pt x="61" y="11"/>
                  <a:pt x="63" y="14"/>
                  <a:pt x="65" y="18"/>
                </a:cubicBezTo>
                <a:cubicBezTo>
                  <a:pt x="69" y="28"/>
                  <a:pt x="73" y="37"/>
                  <a:pt x="58" y="46"/>
                </a:cubicBezTo>
                <a:cubicBezTo>
                  <a:pt x="51" y="36"/>
                  <a:pt x="51" y="36"/>
                  <a:pt x="51" y="36"/>
                </a:cubicBezTo>
                <a:close/>
                <a:moveTo>
                  <a:pt x="37" y="111"/>
                </a:moveTo>
                <a:cubicBezTo>
                  <a:pt x="37" y="144"/>
                  <a:pt x="37" y="144"/>
                  <a:pt x="37" y="144"/>
                </a:cubicBezTo>
                <a:cubicBezTo>
                  <a:pt x="37" y="147"/>
                  <a:pt x="39" y="149"/>
                  <a:pt x="41" y="149"/>
                </a:cubicBezTo>
                <a:cubicBezTo>
                  <a:pt x="44" y="149"/>
                  <a:pt x="46" y="147"/>
                  <a:pt x="46" y="144"/>
                </a:cubicBezTo>
                <a:cubicBezTo>
                  <a:pt x="46" y="111"/>
                  <a:pt x="46" y="111"/>
                  <a:pt x="46" y="111"/>
                </a:cubicBezTo>
                <a:cubicBezTo>
                  <a:pt x="46" y="109"/>
                  <a:pt x="44" y="107"/>
                  <a:pt x="41" y="107"/>
                </a:cubicBezTo>
                <a:cubicBezTo>
                  <a:pt x="39" y="107"/>
                  <a:pt x="37" y="109"/>
                  <a:pt x="37" y="111"/>
                </a:cubicBezTo>
                <a:close/>
                <a:moveTo>
                  <a:pt x="47" y="71"/>
                </a:moveTo>
                <a:cubicBezTo>
                  <a:pt x="89" y="71"/>
                  <a:pt x="89" y="71"/>
                  <a:pt x="89" y="71"/>
                </a:cubicBezTo>
                <a:cubicBezTo>
                  <a:pt x="86" y="60"/>
                  <a:pt x="86" y="60"/>
                  <a:pt x="86" y="60"/>
                </a:cubicBezTo>
                <a:cubicBezTo>
                  <a:pt x="86" y="57"/>
                  <a:pt x="89" y="55"/>
                  <a:pt x="92" y="55"/>
                </a:cubicBezTo>
                <a:cubicBezTo>
                  <a:pt x="100" y="55"/>
                  <a:pt x="100" y="55"/>
                  <a:pt x="100" y="55"/>
                </a:cubicBezTo>
                <a:cubicBezTo>
                  <a:pt x="103" y="55"/>
                  <a:pt x="106" y="57"/>
                  <a:pt x="105" y="60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46" y="71"/>
                  <a:pt x="146" y="71"/>
                  <a:pt x="146" y="71"/>
                </a:cubicBezTo>
                <a:cubicBezTo>
                  <a:pt x="157" y="71"/>
                  <a:pt x="165" y="79"/>
                  <a:pt x="166" y="89"/>
                </a:cubicBezTo>
                <a:cubicBezTo>
                  <a:pt x="27" y="89"/>
                  <a:pt x="27" y="89"/>
                  <a:pt x="27" y="89"/>
                </a:cubicBezTo>
                <a:cubicBezTo>
                  <a:pt x="28" y="79"/>
                  <a:pt x="37" y="71"/>
                  <a:pt x="47" y="7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4" name="Freeform 387"/>
          <p:cNvSpPr>
            <a:spLocks/>
          </p:cNvSpPr>
          <p:nvPr/>
        </p:nvSpPr>
        <p:spPr bwMode="auto">
          <a:xfrm>
            <a:off x="2150566" y="4322718"/>
            <a:ext cx="382588" cy="187325"/>
          </a:xfrm>
          <a:custGeom>
            <a:avLst/>
            <a:gdLst>
              <a:gd name="T0" fmla="*/ 14 w 168"/>
              <a:gd name="T1" fmla="*/ 27 h 82"/>
              <a:gd name="T2" fmla="*/ 27 w 168"/>
              <a:gd name="T3" fmla="*/ 14 h 82"/>
              <a:gd name="T4" fmla="*/ 141 w 168"/>
              <a:gd name="T5" fmla="*/ 14 h 82"/>
              <a:gd name="T6" fmla="*/ 155 w 168"/>
              <a:gd name="T7" fmla="*/ 27 h 82"/>
              <a:gd name="T8" fmla="*/ 155 w 168"/>
              <a:gd name="T9" fmla="*/ 82 h 82"/>
              <a:gd name="T10" fmla="*/ 168 w 168"/>
              <a:gd name="T11" fmla="*/ 82 h 82"/>
              <a:gd name="T12" fmla="*/ 168 w 168"/>
              <a:gd name="T13" fmla="*/ 27 h 82"/>
              <a:gd name="T14" fmla="*/ 141 w 168"/>
              <a:gd name="T15" fmla="*/ 0 h 82"/>
              <a:gd name="T16" fmla="*/ 27 w 168"/>
              <a:gd name="T17" fmla="*/ 0 h 82"/>
              <a:gd name="T18" fmla="*/ 0 w 168"/>
              <a:gd name="T19" fmla="*/ 27 h 82"/>
              <a:gd name="T20" fmla="*/ 0 w 168"/>
              <a:gd name="T21" fmla="*/ 82 h 82"/>
              <a:gd name="T22" fmla="*/ 14 w 168"/>
              <a:gd name="T23" fmla="*/ 82 h 82"/>
              <a:gd name="T24" fmla="*/ 14 w 168"/>
              <a:gd name="T25" fmla="*/ 2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4" y="27"/>
                </a:moveTo>
                <a:cubicBezTo>
                  <a:pt x="14" y="20"/>
                  <a:pt x="20" y="14"/>
                  <a:pt x="27" y="14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9" y="14"/>
                  <a:pt x="155" y="20"/>
                  <a:pt x="155" y="27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68" y="82"/>
                  <a:pt x="168" y="82"/>
                  <a:pt x="168" y="82"/>
                </a:cubicBezTo>
                <a:cubicBezTo>
                  <a:pt x="168" y="27"/>
                  <a:pt x="168" y="27"/>
                  <a:pt x="168" y="27"/>
                </a:cubicBezTo>
                <a:cubicBezTo>
                  <a:pt x="168" y="12"/>
                  <a:pt x="156" y="0"/>
                  <a:pt x="14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3" y="0"/>
                  <a:pt x="0" y="12"/>
                  <a:pt x="0" y="27"/>
                </a:cubicBezTo>
                <a:cubicBezTo>
                  <a:pt x="0" y="82"/>
                  <a:pt x="0" y="82"/>
                  <a:pt x="0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5" name="Freeform 388"/>
          <p:cNvSpPr>
            <a:spLocks/>
          </p:cNvSpPr>
          <p:nvPr/>
        </p:nvSpPr>
        <p:spPr bwMode="auto">
          <a:xfrm>
            <a:off x="2150566" y="4517980"/>
            <a:ext cx="382588" cy="187325"/>
          </a:xfrm>
          <a:custGeom>
            <a:avLst/>
            <a:gdLst>
              <a:gd name="T0" fmla="*/ 155 w 168"/>
              <a:gd name="T1" fmla="*/ 55 h 82"/>
              <a:gd name="T2" fmla="*/ 141 w 168"/>
              <a:gd name="T3" fmla="*/ 68 h 82"/>
              <a:gd name="T4" fmla="*/ 27 w 168"/>
              <a:gd name="T5" fmla="*/ 68 h 82"/>
              <a:gd name="T6" fmla="*/ 14 w 168"/>
              <a:gd name="T7" fmla="*/ 55 h 82"/>
              <a:gd name="T8" fmla="*/ 14 w 168"/>
              <a:gd name="T9" fmla="*/ 0 h 82"/>
              <a:gd name="T10" fmla="*/ 0 w 168"/>
              <a:gd name="T11" fmla="*/ 0 h 82"/>
              <a:gd name="T12" fmla="*/ 0 w 168"/>
              <a:gd name="T13" fmla="*/ 55 h 82"/>
              <a:gd name="T14" fmla="*/ 27 w 168"/>
              <a:gd name="T15" fmla="*/ 82 h 82"/>
              <a:gd name="T16" fmla="*/ 141 w 168"/>
              <a:gd name="T17" fmla="*/ 82 h 82"/>
              <a:gd name="T18" fmla="*/ 168 w 168"/>
              <a:gd name="T19" fmla="*/ 55 h 82"/>
              <a:gd name="T20" fmla="*/ 168 w 168"/>
              <a:gd name="T21" fmla="*/ 0 h 82"/>
              <a:gd name="T22" fmla="*/ 155 w 168"/>
              <a:gd name="T23" fmla="*/ 0 h 82"/>
              <a:gd name="T24" fmla="*/ 155 w 168"/>
              <a:gd name="T25" fmla="*/ 5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55" y="55"/>
                </a:moveTo>
                <a:cubicBezTo>
                  <a:pt x="155" y="62"/>
                  <a:pt x="149" y="68"/>
                  <a:pt x="141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0" y="68"/>
                  <a:pt x="14" y="62"/>
                  <a:pt x="14" y="55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0"/>
                  <a:pt x="13" y="82"/>
                  <a:pt x="27" y="82"/>
                </a:cubicBezTo>
                <a:cubicBezTo>
                  <a:pt x="141" y="82"/>
                  <a:pt x="141" y="82"/>
                  <a:pt x="141" y="82"/>
                </a:cubicBezTo>
                <a:cubicBezTo>
                  <a:pt x="156" y="82"/>
                  <a:pt x="168" y="70"/>
                  <a:pt x="168" y="55"/>
                </a:cubicBezTo>
                <a:cubicBezTo>
                  <a:pt x="168" y="0"/>
                  <a:pt x="168" y="0"/>
                  <a:pt x="168" y="0"/>
                </a:cubicBezTo>
                <a:cubicBezTo>
                  <a:pt x="155" y="0"/>
                  <a:pt x="155" y="0"/>
                  <a:pt x="155" y="0"/>
                </a:cubicBezTo>
                <a:lnTo>
                  <a:pt x="155" y="55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6" name="Freeform 389"/>
          <p:cNvSpPr>
            <a:spLocks/>
          </p:cNvSpPr>
          <p:nvPr/>
        </p:nvSpPr>
        <p:spPr bwMode="auto">
          <a:xfrm>
            <a:off x="2256929" y="4370343"/>
            <a:ext cx="168275" cy="77787"/>
          </a:xfrm>
          <a:custGeom>
            <a:avLst/>
            <a:gdLst>
              <a:gd name="T0" fmla="*/ 33 w 74"/>
              <a:gd name="T1" fmla="*/ 8 h 34"/>
              <a:gd name="T2" fmla="*/ 18 w 74"/>
              <a:gd name="T3" fmla="*/ 0 h 34"/>
              <a:gd name="T4" fmla="*/ 0 w 74"/>
              <a:gd name="T5" fmla="*/ 15 h 34"/>
              <a:gd name="T6" fmla="*/ 5 w 74"/>
              <a:gd name="T7" fmla="*/ 15 h 34"/>
              <a:gd name="T8" fmla="*/ 10 w 74"/>
              <a:gd name="T9" fmla="*/ 12 h 34"/>
              <a:gd name="T10" fmla="*/ 15 w 74"/>
              <a:gd name="T11" fmla="*/ 17 h 34"/>
              <a:gd name="T12" fmla="*/ 10 w 74"/>
              <a:gd name="T13" fmla="*/ 22 h 34"/>
              <a:gd name="T14" fmla="*/ 5 w 74"/>
              <a:gd name="T15" fmla="*/ 18 h 34"/>
              <a:gd name="T16" fmla="*/ 0 w 74"/>
              <a:gd name="T17" fmla="*/ 18 h 34"/>
              <a:gd name="T18" fmla="*/ 18 w 74"/>
              <a:gd name="T19" fmla="*/ 34 h 34"/>
              <a:gd name="T20" fmla="*/ 33 w 74"/>
              <a:gd name="T21" fmla="*/ 25 h 34"/>
              <a:gd name="T22" fmla="*/ 40 w 74"/>
              <a:gd name="T23" fmla="*/ 25 h 34"/>
              <a:gd name="T24" fmla="*/ 45 w 74"/>
              <a:gd name="T25" fmla="*/ 20 h 34"/>
              <a:gd name="T26" fmla="*/ 49 w 74"/>
              <a:gd name="T27" fmla="*/ 24 h 34"/>
              <a:gd name="T28" fmla="*/ 54 w 74"/>
              <a:gd name="T29" fmla="*/ 20 h 34"/>
              <a:gd name="T30" fmla="*/ 58 w 74"/>
              <a:gd name="T31" fmla="*/ 24 h 34"/>
              <a:gd name="T32" fmla="*/ 62 w 74"/>
              <a:gd name="T33" fmla="*/ 20 h 34"/>
              <a:gd name="T34" fmla="*/ 66 w 74"/>
              <a:gd name="T35" fmla="*/ 24 h 34"/>
              <a:gd name="T36" fmla="*/ 74 w 74"/>
              <a:gd name="T37" fmla="*/ 16 h 34"/>
              <a:gd name="T38" fmla="*/ 66 w 74"/>
              <a:gd name="T39" fmla="*/ 8 h 34"/>
              <a:gd name="T40" fmla="*/ 33 w 74"/>
              <a:gd name="T41" fmla="*/ 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4" h="34">
                <a:moveTo>
                  <a:pt x="33" y="8"/>
                </a:moveTo>
                <a:cubicBezTo>
                  <a:pt x="30" y="3"/>
                  <a:pt x="24" y="0"/>
                  <a:pt x="18" y="0"/>
                </a:cubicBezTo>
                <a:cubicBezTo>
                  <a:pt x="9" y="0"/>
                  <a:pt x="1" y="7"/>
                  <a:pt x="0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3"/>
                  <a:pt x="8" y="12"/>
                  <a:pt x="10" y="12"/>
                </a:cubicBezTo>
                <a:cubicBezTo>
                  <a:pt x="13" y="12"/>
                  <a:pt x="15" y="14"/>
                  <a:pt x="15" y="17"/>
                </a:cubicBezTo>
                <a:cubicBezTo>
                  <a:pt x="15" y="19"/>
                  <a:pt x="13" y="22"/>
                  <a:pt x="10" y="22"/>
                </a:cubicBezTo>
                <a:cubicBezTo>
                  <a:pt x="8" y="22"/>
                  <a:pt x="6" y="20"/>
                  <a:pt x="5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27"/>
                  <a:pt x="9" y="34"/>
                  <a:pt x="18" y="34"/>
                </a:cubicBezTo>
                <a:cubicBezTo>
                  <a:pt x="24" y="34"/>
                  <a:pt x="30" y="30"/>
                  <a:pt x="33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5" y="20"/>
                  <a:pt x="45" y="20"/>
                  <a:pt x="45" y="20"/>
                </a:cubicBezTo>
                <a:cubicBezTo>
                  <a:pt x="49" y="24"/>
                  <a:pt x="49" y="24"/>
                  <a:pt x="49" y="24"/>
                </a:cubicBezTo>
                <a:cubicBezTo>
                  <a:pt x="54" y="20"/>
                  <a:pt x="54" y="20"/>
                  <a:pt x="54" y="20"/>
                </a:cubicBezTo>
                <a:cubicBezTo>
                  <a:pt x="58" y="24"/>
                  <a:pt x="58" y="24"/>
                  <a:pt x="58" y="24"/>
                </a:cubicBezTo>
                <a:cubicBezTo>
                  <a:pt x="62" y="20"/>
                  <a:pt x="62" y="20"/>
                  <a:pt x="62" y="20"/>
                </a:cubicBezTo>
                <a:cubicBezTo>
                  <a:pt x="66" y="24"/>
                  <a:pt x="66" y="24"/>
                  <a:pt x="66" y="24"/>
                </a:cubicBezTo>
                <a:cubicBezTo>
                  <a:pt x="74" y="16"/>
                  <a:pt x="74" y="16"/>
                  <a:pt x="74" y="16"/>
                </a:cubicBezTo>
                <a:cubicBezTo>
                  <a:pt x="66" y="8"/>
                  <a:pt x="66" y="8"/>
                  <a:pt x="66" y="8"/>
                </a:cubicBezTo>
                <a:lnTo>
                  <a:pt x="33" y="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7" name="Freeform 390"/>
          <p:cNvSpPr>
            <a:spLocks/>
          </p:cNvSpPr>
          <p:nvPr/>
        </p:nvSpPr>
        <p:spPr bwMode="auto">
          <a:xfrm>
            <a:off x="2217241" y="4519568"/>
            <a:ext cx="39688" cy="139700"/>
          </a:xfrm>
          <a:custGeom>
            <a:avLst/>
            <a:gdLst>
              <a:gd name="T0" fmla="*/ 10 w 18"/>
              <a:gd name="T1" fmla="*/ 61 h 61"/>
              <a:gd name="T2" fmla="*/ 18 w 18"/>
              <a:gd name="T3" fmla="*/ 61 h 61"/>
              <a:gd name="T4" fmla="*/ 18 w 18"/>
              <a:gd name="T5" fmla="*/ 0 h 61"/>
              <a:gd name="T6" fmla="*/ 10 w 18"/>
              <a:gd name="T7" fmla="*/ 0 h 61"/>
              <a:gd name="T8" fmla="*/ 0 w 18"/>
              <a:gd name="T9" fmla="*/ 8 h 61"/>
              <a:gd name="T10" fmla="*/ 0 w 18"/>
              <a:gd name="T11" fmla="*/ 52 h 61"/>
              <a:gd name="T12" fmla="*/ 10 w 18"/>
              <a:gd name="T1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0" y="61"/>
                </a:moveTo>
                <a:cubicBezTo>
                  <a:pt x="18" y="61"/>
                  <a:pt x="18" y="61"/>
                  <a:pt x="18" y="61"/>
                </a:cubicBezTo>
                <a:cubicBezTo>
                  <a:pt x="18" y="0"/>
                  <a:pt x="18" y="0"/>
                  <a:pt x="1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1"/>
                  <a:pt x="10" y="6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8" name="Freeform 391"/>
          <p:cNvSpPr>
            <a:spLocks/>
          </p:cNvSpPr>
          <p:nvPr/>
        </p:nvSpPr>
        <p:spPr bwMode="auto">
          <a:xfrm>
            <a:off x="2418854" y="4519568"/>
            <a:ext cx="39687" cy="139700"/>
          </a:xfrm>
          <a:custGeom>
            <a:avLst/>
            <a:gdLst>
              <a:gd name="T0" fmla="*/ 18 w 18"/>
              <a:gd name="T1" fmla="*/ 52 h 61"/>
              <a:gd name="T2" fmla="*/ 18 w 18"/>
              <a:gd name="T3" fmla="*/ 8 h 61"/>
              <a:gd name="T4" fmla="*/ 8 w 18"/>
              <a:gd name="T5" fmla="*/ 0 h 61"/>
              <a:gd name="T6" fmla="*/ 0 w 18"/>
              <a:gd name="T7" fmla="*/ 0 h 61"/>
              <a:gd name="T8" fmla="*/ 0 w 18"/>
              <a:gd name="T9" fmla="*/ 61 h 61"/>
              <a:gd name="T10" fmla="*/ 8 w 18"/>
              <a:gd name="T11" fmla="*/ 61 h 61"/>
              <a:gd name="T12" fmla="*/ 18 w 18"/>
              <a:gd name="T13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8" y="52"/>
                </a:moveTo>
                <a:cubicBezTo>
                  <a:pt x="18" y="8"/>
                  <a:pt x="18" y="8"/>
                  <a:pt x="18" y="8"/>
                </a:cubicBezTo>
                <a:cubicBezTo>
                  <a:pt x="18" y="3"/>
                  <a:pt x="14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1"/>
                  <a:pt x="0" y="61"/>
                  <a:pt x="0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4" y="61"/>
                  <a:pt x="18" y="57"/>
                  <a:pt x="18" y="5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9" name="Rectangle 392"/>
          <p:cNvSpPr>
            <a:spLocks noChangeArrowheads="1"/>
          </p:cNvSpPr>
          <p:nvPr/>
        </p:nvSpPr>
        <p:spPr bwMode="auto">
          <a:xfrm>
            <a:off x="2279154" y="4519568"/>
            <a:ext cx="115887" cy="1397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0" name="Freeform 393"/>
          <p:cNvSpPr>
            <a:spLocks/>
          </p:cNvSpPr>
          <p:nvPr/>
        </p:nvSpPr>
        <p:spPr bwMode="auto">
          <a:xfrm>
            <a:off x="2282329" y="4468768"/>
            <a:ext cx="112712" cy="42862"/>
          </a:xfrm>
          <a:custGeom>
            <a:avLst/>
            <a:gdLst>
              <a:gd name="T0" fmla="*/ 0 w 49"/>
              <a:gd name="T1" fmla="*/ 15 h 19"/>
              <a:gd name="T2" fmla="*/ 0 w 49"/>
              <a:gd name="T3" fmla="*/ 19 h 19"/>
              <a:gd name="T4" fmla="*/ 11 w 49"/>
              <a:gd name="T5" fmla="*/ 19 h 19"/>
              <a:gd name="T6" fmla="*/ 11 w 49"/>
              <a:gd name="T7" fmla="*/ 15 h 19"/>
              <a:gd name="T8" fmla="*/ 11 w 49"/>
              <a:gd name="T9" fmla="*/ 10 h 19"/>
              <a:gd name="T10" fmla="*/ 13 w 49"/>
              <a:gd name="T11" fmla="*/ 9 h 19"/>
              <a:gd name="T12" fmla="*/ 36 w 49"/>
              <a:gd name="T13" fmla="*/ 9 h 19"/>
              <a:gd name="T14" fmla="*/ 38 w 49"/>
              <a:gd name="T15" fmla="*/ 10 h 19"/>
              <a:gd name="T16" fmla="*/ 38 w 49"/>
              <a:gd name="T17" fmla="*/ 15 h 19"/>
              <a:gd name="T18" fmla="*/ 38 w 49"/>
              <a:gd name="T19" fmla="*/ 19 h 19"/>
              <a:gd name="T20" fmla="*/ 49 w 49"/>
              <a:gd name="T21" fmla="*/ 19 h 19"/>
              <a:gd name="T22" fmla="*/ 49 w 49"/>
              <a:gd name="T23" fmla="*/ 15 h 19"/>
              <a:gd name="T24" fmla="*/ 49 w 49"/>
              <a:gd name="T25" fmla="*/ 10 h 19"/>
              <a:gd name="T26" fmla="*/ 49 w 49"/>
              <a:gd name="T27" fmla="*/ 9 h 19"/>
              <a:gd name="T28" fmla="*/ 36 w 49"/>
              <a:gd name="T29" fmla="*/ 0 h 19"/>
              <a:gd name="T30" fmla="*/ 13 w 49"/>
              <a:gd name="T31" fmla="*/ 0 h 19"/>
              <a:gd name="T32" fmla="*/ 0 w 49"/>
              <a:gd name="T33" fmla="*/ 9 h 19"/>
              <a:gd name="T34" fmla="*/ 0 w 49"/>
              <a:gd name="T35" fmla="*/ 10 h 19"/>
              <a:gd name="T36" fmla="*/ 0 w 49"/>
              <a:gd name="T37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" h="19">
                <a:moveTo>
                  <a:pt x="0" y="15"/>
                </a:moveTo>
                <a:cubicBezTo>
                  <a:pt x="0" y="19"/>
                  <a:pt x="0" y="19"/>
                  <a:pt x="0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7" y="9"/>
                  <a:pt x="38" y="10"/>
                  <a:pt x="38" y="10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9"/>
                  <a:pt x="38" y="19"/>
                  <a:pt x="38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10"/>
                  <a:pt x="49" y="9"/>
                  <a:pt x="49" y="9"/>
                </a:cubicBezTo>
                <a:cubicBezTo>
                  <a:pt x="48" y="4"/>
                  <a:pt x="43" y="0"/>
                  <a:pt x="3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1" y="4"/>
                  <a:pt x="0" y="9"/>
                </a:cubicBezTo>
                <a:cubicBezTo>
                  <a:pt x="0" y="9"/>
                  <a:pt x="0" y="10"/>
                  <a:pt x="0" y="10"/>
                </a:cubicBezTo>
                <a:lnTo>
                  <a:pt x="0" y="15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1" name="文本框 871"/>
          <p:cNvSpPr txBox="1">
            <a:spLocks noChangeArrowheads="1"/>
          </p:cNvSpPr>
          <p:nvPr/>
        </p:nvSpPr>
        <p:spPr bwMode="auto">
          <a:xfrm>
            <a:off x="827088" y="322882"/>
            <a:ext cx="7360443" cy="52322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/>
            <a:r>
              <a:rPr lang="en-US" altLang="zh-CN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附赠常用精品图标 颜色可改 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980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4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7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8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2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3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4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7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8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2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3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4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2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3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4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4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7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8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9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2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4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8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9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0" fill="hold">
                      <p:stCondLst>
                        <p:cond delay="indefinite"/>
                      </p:stCondLst>
                      <p:childTnLst>
                        <p:par>
                          <p:cTn id="1001" fill="hold">
                            <p:stCondLst>
                              <p:cond delay="0"/>
                            </p:stCondLst>
                            <p:childTnLst>
                              <p:par>
                                <p:cTn id="10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4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5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6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48838" y="1861471"/>
            <a:ext cx="4265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谢谢聆听 批评指导</a:t>
            </a:r>
          </a:p>
        </p:txBody>
      </p:sp>
      <p:sp>
        <p:nvSpPr>
          <p:cNvPr id="6" name="矩形 5"/>
          <p:cNvSpPr/>
          <p:nvPr/>
        </p:nvSpPr>
        <p:spPr>
          <a:xfrm>
            <a:off x="2847026" y="3435846"/>
            <a:ext cx="44612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适用工作总结｜工作计划｜产品介绍｜述职报告</a:t>
            </a:r>
          </a:p>
        </p:txBody>
      </p:sp>
      <p:sp>
        <p:nvSpPr>
          <p:cNvPr id="7" name="矩形 6"/>
          <p:cNvSpPr/>
          <p:nvPr/>
        </p:nvSpPr>
        <p:spPr>
          <a:xfrm>
            <a:off x="4312361" y="3795886"/>
            <a:ext cx="1471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60232" y="803488"/>
            <a:ext cx="1656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83650"/>
                </a:solidFill>
                <a:latin typeface="Steelfish" pitchFamily="2" charset="0"/>
                <a:ea typeface="微软雅黑" pitchFamily="34" charset="-122"/>
              </a:rPr>
              <a:t>公司 </a:t>
            </a:r>
            <a:r>
              <a:rPr lang="en-US" altLang="zh-CN" sz="2000" dirty="0" smtClean="0">
                <a:solidFill>
                  <a:srgbClr val="E83650"/>
                </a:solidFill>
                <a:latin typeface="Steelfish" pitchFamily="2" charset="0"/>
                <a:ea typeface="微软雅黑" pitchFamily="34" charset="-122"/>
              </a:rPr>
              <a:t>LOGO</a:t>
            </a:r>
            <a:endParaRPr lang="zh-CN" altLang="en-US" sz="2000" dirty="0">
              <a:solidFill>
                <a:srgbClr val="E83650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4248" y="803488"/>
            <a:ext cx="1331634" cy="400109"/>
          </a:xfrm>
          <a:prstGeom prst="rect">
            <a:avLst/>
          </a:prstGeom>
          <a:noFill/>
          <a:ln w="3175">
            <a:solidFill>
              <a:srgbClr val="E83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36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93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12322" y="1214320"/>
            <a:ext cx="5046236" cy="1856441"/>
          </a:xfrm>
          <a:prstGeom prst="rect">
            <a:avLst/>
          </a:prstGeom>
        </p:spPr>
      </p:pic>
      <p:sp>
        <p:nvSpPr>
          <p:cNvPr id="7" name="标题层"/>
          <p:cNvSpPr txBox="1"/>
          <p:nvPr/>
        </p:nvSpPr>
        <p:spPr bwMode="auto">
          <a:xfrm>
            <a:off x="4612839" y="1544180"/>
            <a:ext cx="1626438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月度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工作概述</a:t>
            </a:r>
            <a:endParaRPr lang="zh-CN" altLang="en-US" sz="16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标题层"/>
          <p:cNvSpPr txBox="1"/>
          <p:nvPr/>
        </p:nvSpPr>
        <p:spPr bwMode="auto">
          <a:xfrm>
            <a:off x="4612839" y="2214127"/>
            <a:ext cx="1698446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16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标题层"/>
          <p:cNvSpPr txBox="1"/>
          <p:nvPr/>
        </p:nvSpPr>
        <p:spPr bwMode="auto">
          <a:xfrm>
            <a:off x="4612839" y="2851261"/>
            <a:ext cx="1698446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工作存在不足</a:t>
            </a:r>
            <a:endParaRPr lang="zh-CN" altLang="en-US" sz="16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标题层"/>
          <p:cNvSpPr txBox="1"/>
          <p:nvPr/>
        </p:nvSpPr>
        <p:spPr bwMode="auto">
          <a:xfrm>
            <a:off x="4612839" y="3488396"/>
            <a:ext cx="1698446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季度工作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计划</a:t>
            </a:r>
            <a:endParaRPr lang="zh-CN" altLang="en-US" sz="16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12839" y="1530514"/>
            <a:ext cx="2202502" cy="352220"/>
          </a:xfrm>
          <a:prstGeom prst="rect">
            <a:avLst/>
          </a:prstGeom>
          <a:noFill/>
          <a:ln w="3175">
            <a:solidFill>
              <a:srgbClr val="E836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612839" y="2170550"/>
            <a:ext cx="2202502" cy="352220"/>
          </a:xfrm>
          <a:prstGeom prst="rect">
            <a:avLst/>
          </a:prstGeom>
          <a:noFill/>
          <a:ln w="3175">
            <a:solidFill>
              <a:srgbClr val="E836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612839" y="2818838"/>
            <a:ext cx="2202502" cy="352220"/>
          </a:xfrm>
          <a:prstGeom prst="rect">
            <a:avLst/>
          </a:prstGeom>
          <a:noFill/>
          <a:ln w="3175">
            <a:solidFill>
              <a:srgbClr val="E836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612839" y="3473133"/>
            <a:ext cx="2202502" cy="352220"/>
          </a:xfrm>
          <a:prstGeom prst="rect">
            <a:avLst/>
          </a:prstGeom>
          <a:noFill/>
          <a:ln w="3175">
            <a:solidFill>
              <a:srgbClr val="E836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025652" y="1487974"/>
            <a:ext cx="437301" cy="437301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Steelfish" pitchFamily="2" charset="0"/>
                <a:ea typeface="微软雅黑" pitchFamily="34" charset="-122"/>
              </a:rPr>
              <a:t>1</a:t>
            </a:r>
            <a:endParaRPr lang="zh-CN" altLang="en-US" sz="2400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025652" y="2128010"/>
            <a:ext cx="437301" cy="437301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Steelfish" pitchFamily="2" charset="0"/>
                <a:ea typeface="微软雅黑" pitchFamily="34" charset="-122"/>
              </a:rPr>
              <a:t>2</a:t>
            </a:r>
            <a:endParaRPr lang="zh-CN" altLang="en-US" sz="2400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025652" y="2787414"/>
            <a:ext cx="437301" cy="437301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Steelfish" pitchFamily="2" charset="0"/>
                <a:ea typeface="微软雅黑" pitchFamily="34" charset="-122"/>
              </a:rPr>
              <a:t>3</a:t>
            </a:r>
            <a:endParaRPr lang="zh-CN" altLang="en-US" sz="2400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025652" y="3430593"/>
            <a:ext cx="437301" cy="437301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Steelfish" pitchFamily="2" charset="0"/>
                <a:ea typeface="微软雅黑" pitchFamily="34" charset="-122"/>
              </a:rPr>
              <a:t>4</a:t>
            </a:r>
            <a:endParaRPr lang="zh-CN" altLang="en-US" sz="2400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21" name="MH_Others_1"/>
          <p:cNvSpPr txBox="1"/>
          <p:nvPr>
            <p:custDataLst>
              <p:tags r:id="rId1"/>
            </p:custDataLst>
          </p:nvPr>
        </p:nvSpPr>
        <p:spPr>
          <a:xfrm>
            <a:off x="1834743" y="2061885"/>
            <a:ext cx="767178" cy="166199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目</a:t>
            </a:r>
            <a:endParaRPr lang="en-US" altLang="zh-CN" sz="5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录</a:t>
            </a:r>
            <a:endParaRPr lang="zh-CN" altLang="en-US" sz="5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Others_2"/>
          <p:cNvSpPr txBox="1"/>
          <p:nvPr>
            <p:custDataLst>
              <p:tags r:id="rId2"/>
            </p:custDataLst>
          </p:nvPr>
        </p:nvSpPr>
        <p:spPr>
          <a:xfrm>
            <a:off x="1671080" y="1687909"/>
            <a:ext cx="1094505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dist">
              <a:defRPr/>
            </a:pPr>
            <a:r>
              <a:rPr lang="en-US" altLang="zh-CN" sz="2000" b="0" dirty="0">
                <a:solidFill>
                  <a:schemeClr val="bg1"/>
                </a:solidFill>
                <a:latin typeface="Steelfish" pitchFamily="2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000" b="0" dirty="0">
              <a:solidFill>
                <a:schemeClr val="bg1"/>
              </a:solidFill>
              <a:latin typeface="Steelfish" pitchFamily="2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30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81" y="0"/>
            <a:ext cx="9144000" cy="5143500"/>
          </a:xfrm>
          <a:prstGeom prst="rect">
            <a:avLst/>
          </a:prstGeom>
        </p:spPr>
      </p:pic>
      <p:sp>
        <p:nvSpPr>
          <p:cNvPr id="8" name="MH_Others_2"/>
          <p:cNvSpPr txBox="1"/>
          <p:nvPr>
            <p:custDataLst>
              <p:tags r:id="rId1"/>
            </p:custDataLst>
          </p:nvPr>
        </p:nvSpPr>
        <p:spPr>
          <a:xfrm>
            <a:off x="3635896" y="1827984"/>
            <a:ext cx="1292442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0" dirty="0" smtClean="0">
                <a:solidFill>
                  <a:schemeClr val="bg1"/>
                </a:solidFill>
                <a:latin typeface="Steelfish" pitchFamily="2" charset="0"/>
                <a:ea typeface="微软雅黑" panose="020B0503020204020204" pitchFamily="34" charset="-122"/>
                <a:sym typeface="Arial" panose="020B0604020202020204" pitchFamily="34" charset="0"/>
              </a:rPr>
              <a:t>PART 01</a:t>
            </a:r>
            <a:endParaRPr lang="zh-CN" altLang="en-US" sz="4400" b="0" dirty="0">
              <a:solidFill>
                <a:schemeClr val="bg1"/>
              </a:solidFill>
              <a:latin typeface="Steelfish" pitchFamily="2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标题层"/>
          <p:cNvSpPr txBox="1"/>
          <p:nvPr/>
        </p:nvSpPr>
        <p:spPr bwMode="auto">
          <a:xfrm>
            <a:off x="4871150" y="1966069"/>
            <a:ext cx="2653178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度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工作概述</a:t>
            </a:r>
          </a:p>
        </p:txBody>
      </p:sp>
      <p:sp>
        <p:nvSpPr>
          <p:cNvPr id="11" name="标题层"/>
          <p:cNvSpPr txBox="1"/>
          <p:nvPr/>
        </p:nvSpPr>
        <p:spPr bwMode="auto">
          <a:xfrm>
            <a:off x="3635896" y="2951294"/>
            <a:ext cx="3384376" cy="700576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添加内容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单击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137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25"/>
                            </p:stCondLst>
                            <p:childTnLst>
                              <p:par>
                                <p:cTn id="24" presetID="2" presetClass="entr" presetSubtype="2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558577" y="2357933"/>
            <a:ext cx="5922169" cy="1764507"/>
            <a:chOff x="1442467" y="2295202"/>
            <a:chExt cx="5922169" cy="1764507"/>
          </a:xfrm>
        </p:grpSpPr>
        <p:cxnSp>
          <p:nvCxnSpPr>
            <p:cNvPr id="39" name="Straight Connector 6"/>
            <p:cNvCxnSpPr/>
            <p:nvPr/>
          </p:nvCxnSpPr>
          <p:spPr>
            <a:xfrm>
              <a:off x="1442467" y="3176265"/>
              <a:ext cx="520304" cy="0"/>
            </a:xfrm>
            <a:prstGeom prst="line">
              <a:avLst/>
            </a:prstGeom>
            <a:ln w="38100">
              <a:solidFill>
                <a:srgbClr val="E836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Arc 8"/>
            <p:cNvSpPr/>
            <p:nvPr/>
          </p:nvSpPr>
          <p:spPr>
            <a:xfrm>
              <a:off x="1955627" y="2833365"/>
              <a:ext cx="685800" cy="685800"/>
            </a:xfrm>
            <a:prstGeom prst="arc">
              <a:avLst>
                <a:gd name="adj1" fmla="val 5443411"/>
                <a:gd name="adj2" fmla="val 10945048"/>
              </a:avLst>
            </a:prstGeom>
            <a:ln w="38100">
              <a:solidFill>
                <a:srgbClr val="E83650"/>
              </a:solidFill>
              <a:prstDash val="sysDot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" name="Arc 19"/>
            <p:cNvSpPr/>
            <p:nvPr/>
          </p:nvSpPr>
          <p:spPr>
            <a:xfrm>
              <a:off x="1955627" y="2833365"/>
              <a:ext cx="685800" cy="685800"/>
            </a:xfrm>
            <a:prstGeom prst="arc">
              <a:avLst>
                <a:gd name="adj1" fmla="val 16383431"/>
                <a:gd name="adj2" fmla="val 21595007"/>
              </a:avLst>
            </a:prstGeom>
            <a:ln w="38100">
              <a:solidFill>
                <a:srgbClr val="E836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42" name="Straight Connector 20"/>
            <p:cNvCxnSpPr/>
            <p:nvPr/>
          </p:nvCxnSpPr>
          <p:spPr>
            <a:xfrm>
              <a:off x="2314004" y="2295202"/>
              <a:ext cx="0" cy="547688"/>
            </a:xfrm>
            <a:prstGeom prst="line">
              <a:avLst/>
            </a:prstGeom>
            <a:ln w="38100">
              <a:solidFill>
                <a:srgbClr val="E83650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"/>
            <p:cNvCxnSpPr/>
            <p:nvPr/>
          </p:nvCxnSpPr>
          <p:spPr>
            <a:xfrm>
              <a:off x="2627139" y="3176265"/>
              <a:ext cx="521494" cy="0"/>
            </a:xfrm>
            <a:prstGeom prst="line">
              <a:avLst/>
            </a:prstGeom>
            <a:ln w="38100">
              <a:solidFill>
                <a:srgbClr val="E836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4"/>
            <p:cNvCxnSpPr/>
            <p:nvPr/>
          </p:nvCxnSpPr>
          <p:spPr>
            <a:xfrm>
              <a:off x="3545110" y="3176265"/>
              <a:ext cx="520304" cy="0"/>
            </a:xfrm>
            <a:prstGeom prst="line">
              <a:avLst/>
            </a:prstGeom>
            <a:ln w="38100">
              <a:solidFill>
                <a:srgbClr val="E836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Arc 25"/>
            <p:cNvSpPr/>
            <p:nvPr/>
          </p:nvSpPr>
          <p:spPr>
            <a:xfrm>
              <a:off x="4058270" y="2833365"/>
              <a:ext cx="685800" cy="685800"/>
            </a:xfrm>
            <a:prstGeom prst="arc">
              <a:avLst>
                <a:gd name="adj1" fmla="val 5443411"/>
                <a:gd name="adj2" fmla="val 10945048"/>
              </a:avLst>
            </a:prstGeom>
            <a:ln w="38100">
              <a:solidFill>
                <a:srgbClr val="E836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48" name="Straight Connector 26"/>
            <p:cNvCxnSpPr/>
            <p:nvPr/>
          </p:nvCxnSpPr>
          <p:spPr>
            <a:xfrm>
              <a:off x="4403552" y="3510830"/>
              <a:ext cx="0" cy="548879"/>
            </a:xfrm>
            <a:prstGeom prst="line">
              <a:avLst/>
            </a:prstGeom>
            <a:ln w="38100">
              <a:solidFill>
                <a:srgbClr val="E8365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Arc 28"/>
            <p:cNvSpPr/>
            <p:nvPr/>
          </p:nvSpPr>
          <p:spPr>
            <a:xfrm>
              <a:off x="4058270" y="2833365"/>
              <a:ext cx="685800" cy="685800"/>
            </a:xfrm>
            <a:prstGeom prst="arc">
              <a:avLst>
                <a:gd name="adj1" fmla="val 16383431"/>
                <a:gd name="adj2" fmla="val 21595007"/>
              </a:avLst>
            </a:prstGeom>
            <a:ln w="38100">
              <a:solidFill>
                <a:srgbClr val="E83650"/>
              </a:solidFill>
              <a:prstDash val="sysDot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51" name="Straight Connector 31"/>
            <p:cNvCxnSpPr/>
            <p:nvPr/>
          </p:nvCxnSpPr>
          <p:spPr>
            <a:xfrm>
              <a:off x="4729783" y="3176265"/>
              <a:ext cx="521494" cy="0"/>
            </a:xfrm>
            <a:prstGeom prst="line">
              <a:avLst/>
            </a:prstGeom>
            <a:ln w="38100">
              <a:solidFill>
                <a:srgbClr val="E836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33"/>
            <p:cNvCxnSpPr/>
            <p:nvPr/>
          </p:nvCxnSpPr>
          <p:spPr>
            <a:xfrm>
              <a:off x="5658471" y="3176265"/>
              <a:ext cx="520303" cy="0"/>
            </a:xfrm>
            <a:prstGeom prst="line">
              <a:avLst/>
            </a:prstGeom>
            <a:ln w="38100">
              <a:solidFill>
                <a:srgbClr val="E836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Arc 34"/>
            <p:cNvSpPr/>
            <p:nvPr/>
          </p:nvSpPr>
          <p:spPr>
            <a:xfrm>
              <a:off x="6171629" y="2833365"/>
              <a:ext cx="685800" cy="685800"/>
            </a:xfrm>
            <a:prstGeom prst="arc">
              <a:avLst>
                <a:gd name="adj1" fmla="val 5443411"/>
                <a:gd name="adj2" fmla="val 10945048"/>
              </a:avLst>
            </a:prstGeom>
            <a:ln w="38100">
              <a:solidFill>
                <a:srgbClr val="E83650"/>
              </a:solidFill>
              <a:prstDash val="sysDot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Arc 37"/>
            <p:cNvSpPr/>
            <p:nvPr/>
          </p:nvSpPr>
          <p:spPr>
            <a:xfrm>
              <a:off x="6171629" y="2833365"/>
              <a:ext cx="685800" cy="685800"/>
            </a:xfrm>
            <a:prstGeom prst="arc">
              <a:avLst>
                <a:gd name="adj1" fmla="val 16383431"/>
                <a:gd name="adj2" fmla="val 21595007"/>
              </a:avLst>
            </a:prstGeom>
            <a:ln w="38100">
              <a:solidFill>
                <a:srgbClr val="E836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56" name="Straight Connector 38"/>
            <p:cNvCxnSpPr/>
            <p:nvPr/>
          </p:nvCxnSpPr>
          <p:spPr>
            <a:xfrm>
              <a:off x="6530008" y="2295202"/>
              <a:ext cx="0" cy="547688"/>
            </a:xfrm>
            <a:prstGeom prst="line">
              <a:avLst/>
            </a:prstGeom>
            <a:ln w="38100">
              <a:solidFill>
                <a:srgbClr val="E83650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40"/>
            <p:cNvCxnSpPr/>
            <p:nvPr/>
          </p:nvCxnSpPr>
          <p:spPr>
            <a:xfrm>
              <a:off x="6843142" y="3176265"/>
              <a:ext cx="521494" cy="0"/>
            </a:xfrm>
            <a:prstGeom prst="line">
              <a:avLst/>
            </a:prstGeom>
            <a:ln w="38100">
              <a:solidFill>
                <a:srgbClr val="E836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1159718" y="1888827"/>
            <a:ext cx="6724650" cy="2699147"/>
            <a:chOff x="1043608" y="1826096"/>
            <a:chExt cx="6724650" cy="2699147"/>
          </a:xfrm>
        </p:grpSpPr>
        <p:sp>
          <p:nvSpPr>
            <p:cNvPr id="38" name="Oval 2"/>
            <p:cNvSpPr/>
            <p:nvPr/>
          </p:nvSpPr>
          <p:spPr>
            <a:xfrm>
              <a:off x="1043608" y="2976240"/>
              <a:ext cx="398859" cy="398859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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  <p:sp>
          <p:nvSpPr>
            <p:cNvPr id="43" name="Oval 21"/>
            <p:cNvSpPr/>
            <p:nvPr/>
          </p:nvSpPr>
          <p:spPr>
            <a:xfrm>
              <a:off x="2115170" y="1826096"/>
              <a:ext cx="398859" cy="398859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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  <p:sp>
          <p:nvSpPr>
            <p:cNvPr id="45" name="Oval 23"/>
            <p:cNvSpPr/>
            <p:nvPr/>
          </p:nvSpPr>
          <p:spPr>
            <a:xfrm>
              <a:off x="3154586" y="2979812"/>
              <a:ext cx="398860" cy="398860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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  <p:sp>
          <p:nvSpPr>
            <p:cNvPr id="49" name="Oval 27"/>
            <p:cNvSpPr/>
            <p:nvPr/>
          </p:nvSpPr>
          <p:spPr>
            <a:xfrm>
              <a:off x="4201145" y="4126384"/>
              <a:ext cx="398859" cy="398859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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  <p:sp>
          <p:nvSpPr>
            <p:cNvPr id="52" name="Oval 32"/>
            <p:cNvSpPr/>
            <p:nvPr/>
          </p:nvSpPr>
          <p:spPr>
            <a:xfrm>
              <a:off x="5257230" y="2979812"/>
              <a:ext cx="397669" cy="398860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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  <p:sp>
          <p:nvSpPr>
            <p:cNvPr id="57" name="Oval 39"/>
            <p:cNvSpPr/>
            <p:nvPr/>
          </p:nvSpPr>
          <p:spPr>
            <a:xfrm>
              <a:off x="6331173" y="1826096"/>
              <a:ext cx="397669" cy="398859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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  <p:sp>
          <p:nvSpPr>
            <p:cNvPr id="59" name="Oval 41"/>
            <p:cNvSpPr/>
            <p:nvPr/>
          </p:nvSpPr>
          <p:spPr>
            <a:xfrm>
              <a:off x="7369398" y="2979812"/>
              <a:ext cx="398860" cy="398860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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114326" y="3066529"/>
            <a:ext cx="619400" cy="31547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2016</a:t>
            </a:r>
            <a:endParaRPr 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225304" y="3066529"/>
            <a:ext cx="619400" cy="31547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2019</a:t>
            </a:r>
            <a:endParaRPr 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313932" y="3066529"/>
            <a:ext cx="645048" cy="31547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20XX</a:t>
            </a:r>
            <a:endParaRPr 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Arc 50"/>
          <p:cNvSpPr/>
          <p:nvPr/>
        </p:nvSpPr>
        <p:spPr>
          <a:xfrm>
            <a:off x="2186037" y="1842393"/>
            <a:ext cx="488156" cy="488156"/>
          </a:xfrm>
          <a:prstGeom prst="arc">
            <a:avLst>
              <a:gd name="adj1" fmla="val 12770549"/>
              <a:gd name="adj2" fmla="val 2991777"/>
            </a:avLst>
          </a:prstGeom>
          <a:ln w="25400">
            <a:solidFill>
              <a:srgbClr val="E8365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7" name="Arc 51"/>
          <p:cNvSpPr/>
          <p:nvPr/>
        </p:nvSpPr>
        <p:spPr>
          <a:xfrm>
            <a:off x="6400849" y="1845965"/>
            <a:ext cx="489347" cy="488156"/>
          </a:xfrm>
          <a:prstGeom prst="arc">
            <a:avLst>
              <a:gd name="adj1" fmla="val 12770549"/>
              <a:gd name="adj2" fmla="val 2991777"/>
            </a:avLst>
          </a:prstGeom>
          <a:ln w="25400">
            <a:solidFill>
              <a:srgbClr val="E8365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8" name="Text Box 10"/>
          <p:cNvSpPr txBox="1">
            <a:spLocks noChangeArrowheads="1"/>
          </p:cNvSpPr>
          <p:nvPr/>
        </p:nvSpPr>
        <p:spPr bwMode="auto">
          <a:xfrm>
            <a:off x="3326309" y="2090043"/>
            <a:ext cx="2448272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添加内容点击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71" name="Text Box 10"/>
          <p:cNvSpPr txBox="1">
            <a:spLocks noChangeArrowheads="1"/>
          </p:cNvSpPr>
          <p:nvPr/>
        </p:nvSpPr>
        <p:spPr bwMode="auto">
          <a:xfrm>
            <a:off x="1257160" y="3945468"/>
            <a:ext cx="2448272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添加内容点击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72" name="Text Box 10"/>
          <p:cNvSpPr txBox="1">
            <a:spLocks noChangeArrowheads="1"/>
          </p:cNvSpPr>
          <p:nvPr/>
        </p:nvSpPr>
        <p:spPr bwMode="auto">
          <a:xfrm>
            <a:off x="5436096" y="3945468"/>
            <a:ext cx="2448272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添加内容点击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0" grpId="0"/>
      <p:bldP spid="61" grpId="0"/>
      <p:bldP spid="62" grpId="0"/>
      <p:bldP spid="66" grpId="0" animBg="1"/>
      <p:bldP spid="67" grpId="0" animBg="1"/>
      <p:bldP spid="68" grpId="0"/>
      <p:bldP spid="71" grpId="0"/>
      <p:bldP spid="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Arc 9"/>
          <p:cNvSpPr/>
          <p:nvPr/>
        </p:nvSpPr>
        <p:spPr>
          <a:xfrm>
            <a:off x="5297189" y="2009150"/>
            <a:ext cx="2443163" cy="2443163"/>
          </a:xfrm>
          <a:prstGeom prst="arc">
            <a:avLst>
              <a:gd name="adj1" fmla="val 16178588"/>
              <a:gd name="adj2" fmla="val 3649785"/>
            </a:avLst>
          </a:prstGeom>
          <a:ln w="2540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rc 10"/>
          <p:cNvSpPr/>
          <p:nvPr/>
        </p:nvSpPr>
        <p:spPr>
          <a:xfrm>
            <a:off x="5500787" y="2212748"/>
            <a:ext cx="2035969" cy="2035969"/>
          </a:xfrm>
          <a:prstGeom prst="arc">
            <a:avLst>
              <a:gd name="adj1" fmla="val 16200006"/>
              <a:gd name="adj2" fmla="val 5273743"/>
            </a:avLst>
          </a:prstGeom>
          <a:ln w="254000">
            <a:solidFill>
              <a:srgbClr val="E836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Arc 12"/>
          <p:cNvSpPr/>
          <p:nvPr/>
        </p:nvSpPr>
        <p:spPr>
          <a:xfrm>
            <a:off x="5703193" y="2413963"/>
            <a:ext cx="1631156" cy="1632347"/>
          </a:xfrm>
          <a:prstGeom prst="arc">
            <a:avLst>
              <a:gd name="adj1" fmla="val 16200000"/>
              <a:gd name="adj2" fmla="val 7316301"/>
            </a:avLst>
          </a:prstGeom>
          <a:ln w="2540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Arc 13"/>
          <p:cNvSpPr/>
          <p:nvPr/>
        </p:nvSpPr>
        <p:spPr>
          <a:xfrm>
            <a:off x="5904408" y="2616369"/>
            <a:ext cx="1227535" cy="1227535"/>
          </a:xfrm>
          <a:prstGeom prst="arc">
            <a:avLst>
              <a:gd name="adj1" fmla="val 16201532"/>
              <a:gd name="adj2" fmla="val 9499492"/>
            </a:avLst>
          </a:prstGeom>
          <a:ln w="254000">
            <a:solidFill>
              <a:srgbClr val="E836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64191" y="1829167"/>
            <a:ext cx="430246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85%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64191" y="2054076"/>
            <a:ext cx="430246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63%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64191" y="2256482"/>
            <a:ext cx="430246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78%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64191" y="2499742"/>
            <a:ext cx="430246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16" name="Rectangle 18"/>
          <p:cNvSpPr/>
          <p:nvPr/>
        </p:nvSpPr>
        <p:spPr>
          <a:xfrm>
            <a:off x="5790108" y="3100954"/>
            <a:ext cx="353302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>
                <a:solidFill>
                  <a:srgbClr val="E83650"/>
                </a:solidFill>
                <a:latin typeface="FontAwesome" pitchFamily="2" charset="0"/>
              </a:rPr>
              <a:t></a:t>
            </a:r>
            <a:endParaRPr lang="en-US" altLang="zh-CN">
              <a:solidFill>
                <a:srgbClr val="E83650"/>
              </a:solidFill>
            </a:endParaRPr>
          </a:p>
        </p:txBody>
      </p:sp>
      <p:sp>
        <p:nvSpPr>
          <p:cNvPr id="17" name="Rectangle 19"/>
          <p:cNvSpPr/>
          <p:nvPr/>
        </p:nvSpPr>
        <p:spPr>
          <a:xfrm>
            <a:off x="5811539" y="3721269"/>
            <a:ext cx="353302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>
                <a:solidFill>
                  <a:srgbClr val="E83650"/>
                </a:solidFill>
                <a:latin typeface="FontAwesome" pitchFamily="2" charset="0"/>
              </a:rPr>
              <a:t></a:t>
            </a:r>
            <a:endParaRPr lang="en-US" altLang="zh-CN">
              <a:solidFill>
                <a:srgbClr val="E83650"/>
              </a:solidFill>
            </a:endParaRPr>
          </a:p>
        </p:txBody>
      </p:sp>
      <p:sp>
        <p:nvSpPr>
          <p:cNvPr id="18" name="Rectangle 20"/>
          <p:cNvSpPr/>
          <p:nvPr/>
        </p:nvSpPr>
        <p:spPr>
          <a:xfrm>
            <a:off x="6197302" y="4129654"/>
            <a:ext cx="353302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dirty="0">
                <a:solidFill>
                  <a:srgbClr val="E83650"/>
                </a:solidFill>
                <a:latin typeface="FontAwesome" pitchFamily="2" charset="0"/>
              </a:rPr>
              <a:t></a:t>
            </a:r>
            <a:endParaRPr lang="en-US" altLang="zh-CN" dirty="0">
              <a:solidFill>
                <a:srgbClr val="E83650"/>
              </a:solidFill>
            </a:endParaRPr>
          </a:p>
        </p:txBody>
      </p:sp>
      <p:sp>
        <p:nvSpPr>
          <p:cNvPr id="19" name="Rectangle 21"/>
          <p:cNvSpPr/>
          <p:nvPr/>
        </p:nvSpPr>
        <p:spPr>
          <a:xfrm>
            <a:off x="6797377" y="4235619"/>
            <a:ext cx="33566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>
                <a:solidFill>
                  <a:srgbClr val="E83650"/>
                </a:solidFill>
                <a:latin typeface="FontAwesome" pitchFamily="2" charset="0"/>
              </a:rPr>
              <a:t></a:t>
            </a:r>
            <a:endParaRPr lang="en-US" altLang="zh-CN">
              <a:solidFill>
                <a:srgbClr val="E83650"/>
              </a:solidFill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1187624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1187624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pic>
        <p:nvPicPr>
          <p:cNvPr id="35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0109" y="2185897"/>
            <a:ext cx="3446318" cy="256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Straight Connector 6"/>
          <p:cNvCxnSpPr/>
          <p:nvPr/>
        </p:nvCxnSpPr>
        <p:spPr>
          <a:xfrm flipV="1">
            <a:off x="5536687" y="2594768"/>
            <a:ext cx="7144" cy="872728"/>
          </a:xfrm>
          <a:prstGeom prst="line">
            <a:avLst/>
          </a:prstGeom>
          <a:ln w="19050">
            <a:solidFill>
              <a:srgbClr val="E83650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10"/>
          <p:cNvCxnSpPr/>
          <p:nvPr/>
        </p:nvCxnSpPr>
        <p:spPr>
          <a:xfrm flipV="1">
            <a:off x="4156753" y="2158999"/>
            <a:ext cx="8334" cy="871538"/>
          </a:xfrm>
          <a:prstGeom prst="line">
            <a:avLst/>
          </a:prstGeom>
          <a:ln w="19050">
            <a:solidFill>
              <a:srgbClr val="E83650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12"/>
          <p:cNvCxnSpPr/>
          <p:nvPr/>
        </p:nvCxnSpPr>
        <p:spPr>
          <a:xfrm flipV="1">
            <a:off x="4507987" y="3338908"/>
            <a:ext cx="7144" cy="872729"/>
          </a:xfrm>
          <a:prstGeom prst="line">
            <a:avLst/>
          </a:prstGeom>
          <a:ln w="19050">
            <a:solidFill>
              <a:srgbClr val="E83650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13"/>
          <p:cNvCxnSpPr/>
          <p:nvPr/>
        </p:nvCxnSpPr>
        <p:spPr>
          <a:xfrm>
            <a:off x="5543831" y="2594768"/>
            <a:ext cx="670322" cy="0"/>
          </a:xfrm>
          <a:prstGeom prst="line">
            <a:avLst/>
          </a:prstGeom>
          <a:ln w="19050">
            <a:solidFill>
              <a:srgbClr val="E83650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15"/>
          <p:cNvCxnSpPr/>
          <p:nvPr/>
        </p:nvCxnSpPr>
        <p:spPr>
          <a:xfrm flipH="1">
            <a:off x="3279262" y="2158999"/>
            <a:ext cx="885825" cy="0"/>
          </a:xfrm>
          <a:prstGeom prst="line">
            <a:avLst/>
          </a:prstGeom>
          <a:ln w="19050">
            <a:solidFill>
              <a:srgbClr val="E83650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17"/>
          <p:cNvCxnSpPr/>
          <p:nvPr/>
        </p:nvCxnSpPr>
        <p:spPr>
          <a:xfrm flipH="1">
            <a:off x="2808965" y="4211637"/>
            <a:ext cx="1699022" cy="0"/>
          </a:xfrm>
          <a:prstGeom prst="line">
            <a:avLst/>
          </a:prstGeom>
          <a:ln w="19050">
            <a:solidFill>
              <a:srgbClr val="E83650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18"/>
          <p:cNvSpPr/>
          <p:nvPr/>
        </p:nvSpPr>
        <p:spPr>
          <a:xfrm>
            <a:off x="2743481" y="1944687"/>
            <a:ext cx="428625" cy="428625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r>
              <a:rPr lang="en-US" altLang="zh-CN" dirty="0">
                <a:solidFill>
                  <a:srgbClr val="F2F2F2"/>
                </a:solidFill>
                <a:latin typeface="FontAwesome" pitchFamily="2" charset="0"/>
              </a:rPr>
              <a:t></a:t>
            </a:r>
            <a:endParaRPr lang="en-US" altLang="zh-CN" dirty="0">
              <a:solidFill>
                <a:srgbClr val="F2F2F2"/>
              </a:solidFill>
            </a:endParaRPr>
          </a:p>
        </p:txBody>
      </p:sp>
      <p:sp>
        <p:nvSpPr>
          <p:cNvPr id="43" name="Oval 19"/>
          <p:cNvSpPr/>
          <p:nvPr/>
        </p:nvSpPr>
        <p:spPr>
          <a:xfrm>
            <a:off x="6320118" y="2380456"/>
            <a:ext cx="428625" cy="428625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r>
              <a:rPr lang="en-US" altLang="zh-CN">
                <a:solidFill>
                  <a:srgbClr val="F2F2F2"/>
                </a:solidFill>
                <a:latin typeface="FontAwesome" pitchFamily="2" charset="0"/>
              </a:rPr>
              <a:t></a:t>
            </a:r>
            <a:endParaRPr lang="en-US" altLang="zh-CN">
              <a:solidFill>
                <a:srgbClr val="F2F2F2"/>
              </a:solidFill>
            </a:endParaRPr>
          </a:p>
        </p:txBody>
      </p:sp>
      <p:sp>
        <p:nvSpPr>
          <p:cNvPr id="44" name="Oval 20"/>
          <p:cNvSpPr/>
          <p:nvPr/>
        </p:nvSpPr>
        <p:spPr>
          <a:xfrm>
            <a:off x="2274374" y="3997324"/>
            <a:ext cx="428625" cy="428625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r>
              <a:rPr lang="en-US" altLang="zh-CN">
                <a:solidFill>
                  <a:srgbClr val="F2F2F2"/>
                </a:solidFill>
                <a:latin typeface="FontAwesome" pitchFamily="2" charset="0"/>
              </a:rPr>
              <a:t></a:t>
            </a:r>
            <a:endParaRPr lang="en-US" altLang="zh-CN">
              <a:solidFill>
                <a:srgbClr val="F2F2F2"/>
              </a:solidFill>
            </a:endParaRP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6816272" y="2304523"/>
            <a:ext cx="121211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添加内容点击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auto">
          <a:xfrm>
            <a:off x="1455282" y="1905083"/>
            <a:ext cx="121211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添加内容点击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52" name="Text Box 10"/>
          <p:cNvSpPr txBox="1">
            <a:spLocks noChangeArrowheads="1"/>
          </p:cNvSpPr>
          <p:nvPr/>
        </p:nvSpPr>
        <p:spPr bwMode="auto">
          <a:xfrm>
            <a:off x="988103" y="3957721"/>
            <a:ext cx="121211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添加内容点击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2" grpId="0" animBg="1"/>
      <p:bldP spid="43" grpId="0" animBg="1"/>
      <p:bldP spid="44" grpId="0" animBg="1"/>
      <p:bldP spid="49" grpId="0"/>
      <p:bldP spid="51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Arc 682"/>
          <p:cNvSpPr>
            <a:spLocks/>
          </p:cNvSpPr>
          <p:nvPr/>
        </p:nvSpPr>
        <p:spPr bwMode="auto">
          <a:xfrm rot="18746405">
            <a:off x="5873546" y="1907173"/>
            <a:ext cx="519644" cy="513951"/>
          </a:xfrm>
          <a:custGeom>
            <a:avLst/>
            <a:gdLst>
              <a:gd name="T0" fmla="*/ 7139448 w 21600"/>
              <a:gd name="T1" fmla="*/ 0 h 21356"/>
              <a:gd name="T2" fmla="*/ 47640451 w 21600"/>
              <a:gd name="T3" fmla="*/ 47134805 h 21356"/>
              <a:gd name="T4" fmla="*/ 0 w 21600"/>
              <a:gd name="T5" fmla="*/ 47134805 h 21356"/>
              <a:gd name="T6" fmla="*/ 0 60000 65536"/>
              <a:gd name="T7" fmla="*/ 0 60000 65536"/>
              <a:gd name="T8" fmla="*/ 0 60000 65536"/>
              <a:gd name="T9" fmla="*/ 0 w 21600"/>
              <a:gd name="T10" fmla="*/ 0 h 21356"/>
              <a:gd name="T11" fmla="*/ 21600 w 21600"/>
              <a:gd name="T12" fmla="*/ 21356 h 213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356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</a:path>
              <a:path w="21600" h="21356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E83650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Freeform 673"/>
          <p:cNvSpPr>
            <a:spLocks noEditPoints="1"/>
          </p:cNvSpPr>
          <p:nvPr/>
        </p:nvSpPr>
        <p:spPr bwMode="auto">
          <a:xfrm rot="21275257">
            <a:off x="6206557" y="2142598"/>
            <a:ext cx="1346681" cy="1347493"/>
          </a:xfrm>
          <a:custGeom>
            <a:avLst/>
            <a:gdLst>
              <a:gd name="T0" fmla="*/ 2469660 w 1816"/>
              <a:gd name="T1" fmla="*/ 1147217 h 1816"/>
              <a:gd name="T2" fmla="*/ 2487032 w 1816"/>
              <a:gd name="T3" fmla="*/ 715562 h 1816"/>
              <a:gd name="T4" fmla="*/ 2246725 w 1816"/>
              <a:gd name="T5" fmla="*/ 614167 h 1816"/>
              <a:gd name="T6" fmla="*/ 2064323 w 1816"/>
              <a:gd name="T7" fmla="*/ 420067 h 1816"/>
              <a:gd name="T8" fmla="*/ 1910874 w 1816"/>
              <a:gd name="T9" fmla="*/ 139057 h 1816"/>
              <a:gd name="T10" fmla="*/ 1543176 w 1816"/>
              <a:gd name="T11" fmla="*/ 168027 h 1816"/>
              <a:gd name="T12" fmla="*/ 1210220 w 1816"/>
              <a:gd name="T13" fmla="*/ 150645 h 1816"/>
              <a:gd name="T14" fmla="*/ 964123 w 1816"/>
              <a:gd name="T15" fmla="*/ 199894 h 1816"/>
              <a:gd name="T16" fmla="*/ 718026 w 1816"/>
              <a:gd name="T17" fmla="*/ 309980 h 1816"/>
              <a:gd name="T18" fmla="*/ 312689 w 1816"/>
              <a:gd name="T19" fmla="*/ 457728 h 1816"/>
              <a:gd name="T20" fmla="*/ 309793 w 1816"/>
              <a:gd name="T21" fmla="*/ 718459 h 1816"/>
              <a:gd name="T22" fmla="*/ 199773 w 1816"/>
              <a:gd name="T23" fmla="*/ 964705 h 1816"/>
              <a:gd name="T24" fmla="*/ 0 w 1816"/>
              <a:gd name="T25" fmla="*/ 1210951 h 1816"/>
              <a:gd name="T26" fmla="*/ 167925 w 1816"/>
              <a:gd name="T27" fmla="*/ 1544107 h 1816"/>
              <a:gd name="T28" fmla="*/ 277945 w 1816"/>
              <a:gd name="T29" fmla="*/ 1854088 h 1816"/>
              <a:gd name="T30" fmla="*/ 416918 w 1816"/>
              <a:gd name="T31" fmla="*/ 2065570 h 1816"/>
              <a:gd name="T32" fmla="*/ 613796 w 1816"/>
              <a:gd name="T33" fmla="*/ 2250978 h 1816"/>
              <a:gd name="T34" fmla="*/ 906218 w 1816"/>
              <a:gd name="T35" fmla="*/ 2569650 h 1816"/>
              <a:gd name="T36" fmla="*/ 1146525 w 1816"/>
              <a:gd name="T37" fmla="*/ 2471151 h 1816"/>
              <a:gd name="T38" fmla="*/ 1415784 w 1816"/>
              <a:gd name="T39" fmla="*/ 2479842 h 1816"/>
              <a:gd name="T40" fmla="*/ 1719787 w 1816"/>
              <a:gd name="T41" fmla="*/ 2569650 h 1816"/>
              <a:gd name="T42" fmla="*/ 1962989 w 1816"/>
              <a:gd name="T43" fmla="*/ 2285743 h 1816"/>
              <a:gd name="T44" fmla="*/ 2209087 w 1816"/>
              <a:gd name="T45" fmla="*/ 2065570 h 1816"/>
              <a:gd name="T46" fmla="*/ 2348059 w 1816"/>
              <a:gd name="T47" fmla="*/ 1854088 h 1816"/>
              <a:gd name="T48" fmla="*/ 2443603 w 1816"/>
              <a:gd name="T49" fmla="*/ 1604945 h 1816"/>
              <a:gd name="T50" fmla="*/ 1314450 w 1816"/>
              <a:gd name="T51" fmla="*/ 2337889 h 1816"/>
              <a:gd name="T52" fmla="*/ 1108886 w 1816"/>
              <a:gd name="T53" fmla="*/ 2317610 h 1816"/>
              <a:gd name="T54" fmla="*/ 871475 w 1816"/>
              <a:gd name="T55" fmla="*/ 2236493 h 1816"/>
              <a:gd name="T56" fmla="*/ 663016 w 1816"/>
              <a:gd name="T57" fmla="*/ 2103231 h 1816"/>
              <a:gd name="T58" fmla="*/ 495090 w 1816"/>
              <a:gd name="T59" fmla="*/ 1926513 h 1816"/>
              <a:gd name="T60" fmla="*/ 370594 w 1816"/>
              <a:gd name="T61" fmla="*/ 1712134 h 1816"/>
              <a:gd name="T62" fmla="*/ 304003 w 1816"/>
              <a:gd name="T63" fmla="*/ 1471682 h 1816"/>
              <a:gd name="T64" fmla="*/ 292422 w 1816"/>
              <a:gd name="T65" fmla="*/ 1263097 h 1816"/>
              <a:gd name="T66" fmla="*/ 338746 w 1816"/>
              <a:gd name="T67" fmla="*/ 1011057 h 1816"/>
              <a:gd name="T68" fmla="*/ 440080 w 1816"/>
              <a:gd name="T69" fmla="*/ 785090 h 1816"/>
              <a:gd name="T70" fmla="*/ 590634 w 1816"/>
              <a:gd name="T71" fmla="*/ 590990 h 1816"/>
              <a:gd name="T72" fmla="*/ 784617 w 1816"/>
              <a:gd name="T73" fmla="*/ 440346 h 1816"/>
              <a:gd name="T74" fmla="*/ 1010447 w 1816"/>
              <a:gd name="T75" fmla="*/ 338950 h 1816"/>
              <a:gd name="T76" fmla="*/ 1262335 w 1816"/>
              <a:gd name="T77" fmla="*/ 292598 h 1816"/>
              <a:gd name="T78" fmla="*/ 1467899 w 1816"/>
              <a:gd name="T79" fmla="*/ 304186 h 1816"/>
              <a:gd name="T80" fmla="*/ 1711101 w 1816"/>
              <a:gd name="T81" fmla="*/ 373715 h 1816"/>
              <a:gd name="T82" fmla="*/ 1925351 w 1816"/>
              <a:gd name="T83" fmla="*/ 495389 h 1816"/>
              <a:gd name="T84" fmla="*/ 2101962 w 1816"/>
              <a:gd name="T85" fmla="*/ 663416 h 1816"/>
              <a:gd name="T86" fmla="*/ 2235144 w 1816"/>
              <a:gd name="T87" fmla="*/ 872001 h 1816"/>
              <a:gd name="T88" fmla="*/ 2313316 w 1816"/>
              <a:gd name="T89" fmla="*/ 1109556 h 1816"/>
              <a:gd name="T90" fmla="*/ 2336478 w 1816"/>
              <a:gd name="T91" fmla="*/ 1315244 h 1816"/>
              <a:gd name="T92" fmla="*/ 2304630 w 1816"/>
              <a:gd name="T93" fmla="*/ 1570181 h 1816"/>
              <a:gd name="T94" fmla="*/ 2211982 w 1816"/>
              <a:gd name="T95" fmla="*/ 1801942 h 1816"/>
              <a:gd name="T96" fmla="*/ 2070114 w 1816"/>
              <a:gd name="T97" fmla="*/ 2001835 h 1816"/>
              <a:gd name="T98" fmla="*/ 1884817 w 1816"/>
              <a:gd name="T99" fmla="*/ 2161171 h 1816"/>
              <a:gd name="T100" fmla="*/ 1664777 w 1816"/>
              <a:gd name="T101" fmla="*/ 2274155 h 1816"/>
              <a:gd name="T102" fmla="*/ 1418680 w 1816"/>
              <a:gd name="T103" fmla="*/ 2332095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D72727">
              <a:alpha val="79999"/>
            </a:srgbClr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0" name="Freeform 675"/>
          <p:cNvSpPr>
            <a:spLocks noEditPoints="1"/>
          </p:cNvSpPr>
          <p:nvPr/>
        </p:nvSpPr>
        <p:spPr bwMode="auto">
          <a:xfrm rot="21275257">
            <a:off x="4534591" y="2178379"/>
            <a:ext cx="1756540" cy="1756539"/>
          </a:xfrm>
          <a:custGeom>
            <a:avLst/>
            <a:gdLst>
              <a:gd name="T0" fmla="*/ 3285144 w 2622"/>
              <a:gd name="T1" fmla="*/ 1506563 h 2622"/>
              <a:gd name="T2" fmla="*/ 3217140 w 2622"/>
              <a:gd name="T3" fmla="*/ 1216236 h 2622"/>
              <a:gd name="T4" fmla="*/ 3154366 w 2622"/>
              <a:gd name="T5" fmla="*/ 776822 h 2622"/>
              <a:gd name="T6" fmla="*/ 2898041 w 2622"/>
              <a:gd name="T7" fmla="*/ 664352 h 2622"/>
              <a:gd name="T8" fmla="*/ 2678334 w 2622"/>
              <a:gd name="T9" fmla="*/ 460339 h 2622"/>
              <a:gd name="T10" fmla="*/ 2424625 w 2622"/>
              <a:gd name="T11" fmla="*/ 300789 h 2622"/>
              <a:gd name="T12" fmla="*/ 2068908 w 2622"/>
              <a:gd name="T13" fmla="*/ 34002 h 2622"/>
              <a:gd name="T14" fmla="*/ 1807352 w 2622"/>
              <a:gd name="T15" fmla="*/ 136009 h 2622"/>
              <a:gd name="T16" fmla="*/ 1509178 w 2622"/>
              <a:gd name="T17" fmla="*/ 146471 h 2622"/>
              <a:gd name="T18" fmla="*/ 1216236 w 2622"/>
              <a:gd name="T19" fmla="*/ 211860 h 2622"/>
              <a:gd name="T20" fmla="*/ 776822 w 2622"/>
              <a:gd name="T21" fmla="*/ 277249 h 2622"/>
              <a:gd name="T22" fmla="*/ 664352 w 2622"/>
              <a:gd name="T23" fmla="*/ 530959 h 2622"/>
              <a:gd name="T24" fmla="*/ 460339 w 2622"/>
              <a:gd name="T25" fmla="*/ 750666 h 2622"/>
              <a:gd name="T26" fmla="*/ 300789 w 2622"/>
              <a:gd name="T27" fmla="*/ 1004375 h 2622"/>
              <a:gd name="T28" fmla="*/ 34002 w 2622"/>
              <a:gd name="T29" fmla="*/ 1360092 h 2622"/>
              <a:gd name="T30" fmla="*/ 136009 w 2622"/>
              <a:gd name="T31" fmla="*/ 1621648 h 2622"/>
              <a:gd name="T32" fmla="*/ 146471 w 2622"/>
              <a:gd name="T33" fmla="*/ 1922437 h 2622"/>
              <a:gd name="T34" fmla="*/ 214476 w 2622"/>
              <a:gd name="T35" fmla="*/ 2212764 h 2622"/>
              <a:gd name="T36" fmla="*/ 277249 w 2622"/>
              <a:gd name="T37" fmla="*/ 2652178 h 2622"/>
              <a:gd name="T38" fmla="*/ 533574 w 2622"/>
              <a:gd name="T39" fmla="*/ 2767263 h 2622"/>
              <a:gd name="T40" fmla="*/ 753281 w 2622"/>
              <a:gd name="T41" fmla="*/ 2971277 h 2622"/>
              <a:gd name="T42" fmla="*/ 1006991 w 2622"/>
              <a:gd name="T43" fmla="*/ 3130826 h 2622"/>
              <a:gd name="T44" fmla="*/ 1362707 w 2622"/>
              <a:gd name="T45" fmla="*/ 3394998 h 2622"/>
              <a:gd name="T46" fmla="*/ 1621648 w 2622"/>
              <a:gd name="T47" fmla="*/ 3295606 h 2622"/>
              <a:gd name="T48" fmla="*/ 1922437 w 2622"/>
              <a:gd name="T49" fmla="*/ 3285144 h 2622"/>
              <a:gd name="T50" fmla="*/ 2215380 w 2622"/>
              <a:gd name="T51" fmla="*/ 3217140 h 2622"/>
              <a:gd name="T52" fmla="*/ 2652178 w 2622"/>
              <a:gd name="T53" fmla="*/ 3154366 h 2622"/>
              <a:gd name="T54" fmla="*/ 2767263 w 2622"/>
              <a:gd name="T55" fmla="*/ 2898041 h 2622"/>
              <a:gd name="T56" fmla="*/ 2971277 w 2622"/>
              <a:gd name="T57" fmla="*/ 2678334 h 2622"/>
              <a:gd name="T58" fmla="*/ 3130826 w 2622"/>
              <a:gd name="T59" fmla="*/ 2424625 h 2622"/>
              <a:gd name="T60" fmla="*/ 3394998 w 2622"/>
              <a:gd name="T61" fmla="*/ 2068908 h 2622"/>
              <a:gd name="T62" fmla="*/ 3295606 w 2622"/>
              <a:gd name="T63" fmla="*/ 1807352 h 2622"/>
              <a:gd name="T64" fmla="*/ 1493485 w 2622"/>
              <a:gd name="T65" fmla="*/ 3149135 h 2622"/>
              <a:gd name="T66" fmla="*/ 1085458 w 2622"/>
              <a:gd name="T67" fmla="*/ 3023588 h 2622"/>
              <a:gd name="T68" fmla="*/ 740204 w 2622"/>
              <a:gd name="T69" fmla="*/ 2788188 h 2622"/>
              <a:gd name="T70" fmla="*/ 473416 w 2622"/>
              <a:gd name="T71" fmla="*/ 2466474 h 2622"/>
              <a:gd name="T72" fmla="*/ 311252 w 2622"/>
              <a:gd name="T73" fmla="*/ 2076755 h 2622"/>
              <a:gd name="T74" fmla="*/ 264172 w 2622"/>
              <a:gd name="T75" fmla="*/ 1715808 h 2622"/>
              <a:gd name="T76" fmla="*/ 329561 w 2622"/>
              <a:gd name="T77" fmla="*/ 1284240 h 2622"/>
              <a:gd name="T78" fmla="*/ 512650 w 2622"/>
              <a:gd name="T79" fmla="*/ 904984 h 2622"/>
              <a:gd name="T80" fmla="*/ 792515 w 2622"/>
              <a:gd name="T81" fmla="*/ 596348 h 2622"/>
              <a:gd name="T82" fmla="*/ 1150847 w 2622"/>
              <a:gd name="T83" fmla="*/ 379256 h 2622"/>
              <a:gd name="T84" fmla="*/ 1566721 w 2622"/>
              <a:gd name="T85" fmla="*/ 272018 h 2622"/>
              <a:gd name="T86" fmla="*/ 1935515 w 2622"/>
              <a:gd name="T87" fmla="*/ 279865 h 2622"/>
              <a:gd name="T88" fmla="*/ 2343542 w 2622"/>
              <a:gd name="T89" fmla="*/ 408027 h 2622"/>
              <a:gd name="T90" fmla="*/ 2691412 w 2622"/>
              <a:gd name="T91" fmla="*/ 640812 h 2622"/>
              <a:gd name="T92" fmla="*/ 2955584 w 2622"/>
              <a:gd name="T93" fmla="*/ 962526 h 2622"/>
              <a:gd name="T94" fmla="*/ 3120364 w 2622"/>
              <a:gd name="T95" fmla="*/ 1352245 h 2622"/>
              <a:gd name="T96" fmla="*/ 3167444 w 2622"/>
              <a:gd name="T97" fmla="*/ 1715808 h 2622"/>
              <a:gd name="T98" fmla="*/ 3102055 w 2622"/>
              <a:gd name="T99" fmla="*/ 2147375 h 2622"/>
              <a:gd name="T100" fmla="*/ 2918966 w 2622"/>
              <a:gd name="T101" fmla="*/ 2526632 h 2622"/>
              <a:gd name="T102" fmla="*/ 2639101 w 2622"/>
              <a:gd name="T103" fmla="*/ 2835268 h 2622"/>
              <a:gd name="T104" fmla="*/ 2280769 w 2622"/>
              <a:gd name="T105" fmla="*/ 3052359 h 2622"/>
              <a:gd name="T106" fmla="*/ 1864895 w 2622"/>
              <a:gd name="T107" fmla="*/ 3159597 h 26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622"/>
              <a:gd name="T163" fmla="*/ 0 h 2622"/>
              <a:gd name="T164" fmla="*/ 2622 w 2622"/>
              <a:gd name="T165" fmla="*/ 2622 h 262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622" h="2622">
                <a:moveTo>
                  <a:pt x="2622" y="1382"/>
                </a:moveTo>
                <a:lnTo>
                  <a:pt x="2622" y="1240"/>
                </a:lnTo>
                <a:lnTo>
                  <a:pt x="2520" y="1240"/>
                </a:lnTo>
                <a:lnTo>
                  <a:pt x="2516" y="1196"/>
                </a:lnTo>
                <a:lnTo>
                  <a:pt x="2512" y="1152"/>
                </a:lnTo>
                <a:lnTo>
                  <a:pt x="2506" y="1110"/>
                </a:lnTo>
                <a:lnTo>
                  <a:pt x="2498" y="1068"/>
                </a:lnTo>
                <a:lnTo>
                  <a:pt x="2596" y="1040"/>
                </a:lnTo>
                <a:lnTo>
                  <a:pt x="2560" y="904"/>
                </a:lnTo>
                <a:lnTo>
                  <a:pt x="2460" y="930"/>
                </a:lnTo>
                <a:lnTo>
                  <a:pt x="2446" y="888"/>
                </a:lnTo>
                <a:lnTo>
                  <a:pt x="2430" y="848"/>
                </a:lnTo>
                <a:lnTo>
                  <a:pt x="2412" y="808"/>
                </a:lnTo>
                <a:lnTo>
                  <a:pt x="2394" y="768"/>
                </a:lnTo>
                <a:lnTo>
                  <a:pt x="2482" y="718"/>
                </a:lnTo>
                <a:lnTo>
                  <a:pt x="2412" y="594"/>
                </a:lnTo>
                <a:lnTo>
                  <a:pt x="2322" y="646"/>
                </a:lnTo>
                <a:lnTo>
                  <a:pt x="2298" y="610"/>
                </a:lnTo>
                <a:lnTo>
                  <a:pt x="2272" y="574"/>
                </a:lnTo>
                <a:lnTo>
                  <a:pt x="2244" y="540"/>
                </a:lnTo>
                <a:lnTo>
                  <a:pt x="2216" y="508"/>
                </a:lnTo>
                <a:lnTo>
                  <a:pt x="2290" y="434"/>
                </a:lnTo>
                <a:lnTo>
                  <a:pt x="2188" y="334"/>
                </a:lnTo>
                <a:lnTo>
                  <a:pt x="2116" y="406"/>
                </a:lnTo>
                <a:lnTo>
                  <a:pt x="2082" y="378"/>
                </a:lnTo>
                <a:lnTo>
                  <a:pt x="2048" y="352"/>
                </a:lnTo>
                <a:lnTo>
                  <a:pt x="2014" y="326"/>
                </a:lnTo>
                <a:lnTo>
                  <a:pt x="1978" y="300"/>
                </a:lnTo>
                <a:lnTo>
                  <a:pt x="2028" y="212"/>
                </a:lnTo>
                <a:lnTo>
                  <a:pt x="1906" y="140"/>
                </a:lnTo>
                <a:lnTo>
                  <a:pt x="1854" y="230"/>
                </a:lnTo>
                <a:lnTo>
                  <a:pt x="1816" y="210"/>
                </a:lnTo>
                <a:lnTo>
                  <a:pt x="1776" y="194"/>
                </a:lnTo>
                <a:lnTo>
                  <a:pt x="1734" y="178"/>
                </a:lnTo>
                <a:lnTo>
                  <a:pt x="1694" y="162"/>
                </a:lnTo>
                <a:lnTo>
                  <a:pt x="1720" y="64"/>
                </a:lnTo>
                <a:lnTo>
                  <a:pt x="1582" y="26"/>
                </a:lnTo>
                <a:lnTo>
                  <a:pt x="1556" y="126"/>
                </a:lnTo>
                <a:lnTo>
                  <a:pt x="1514" y="118"/>
                </a:lnTo>
                <a:lnTo>
                  <a:pt x="1470" y="112"/>
                </a:lnTo>
                <a:lnTo>
                  <a:pt x="1426" y="106"/>
                </a:lnTo>
                <a:lnTo>
                  <a:pt x="1382" y="104"/>
                </a:lnTo>
                <a:lnTo>
                  <a:pt x="1382" y="0"/>
                </a:lnTo>
                <a:lnTo>
                  <a:pt x="1240" y="0"/>
                </a:lnTo>
                <a:lnTo>
                  <a:pt x="1240" y="104"/>
                </a:lnTo>
                <a:lnTo>
                  <a:pt x="1196" y="106"/>
                </a:lnTo>
                <a:lnTo>
                  <a:pt x="1154" y="112"/>
                </a:lnTo>
                <a:lnTo>
                  <a:pt x="1110" y="118"/>
                </a:lnTo>
                <a:lnTo>
                  <a:pt x="1068" y="126"/>
                </a:lnTo>
                <a:lnTo>
                  <a:pt x="1042" y="26"/>
                </a:lnTo>
                <a:lnTo>
                  <a:pt x="904" y="64"/>
                </a:lnTo>
                <a:lnTo>
                  <a:pt x="930" y="162"/>
                </a:lnTo>
                <a:lnTo>
                  <a:pt x="890" y="178"/>
                </a:lnTo>
                <a:lnTo>
                  <a:pt x="848" y="194"/>
                </a:lnTo>
                <a:lnTo>
                  <a:pt x="808" y="210"/>
                </a:lnTo>
                <a:lnTo>
                  <a:pt x="770" y="230"/>
                </a:lnTo>
                <a:lnTo>
                  <a:pt x="718" y="140"/>
                </a:lnTo>
                <a:lnTo>
                  <a:pt x="594" y="212"/>
                </a:lnTo>
                <a:lnTo>
                  <a:pt x="646" y="300"/>
                </a:lnTo>
                <a:lnTo>
                  <a:pt x="610" y="326"/>
                </a:lnTo>
                <a:lnTo>
                  <a:pt x="576" y="352"/>
                </a:lnTo>
                <a:lnTo>
                  <a:pt x="542" y="378"/>
                </a:lnTo>
                <a:lnTo>
                  <a:pt x="508" y="406"/>
                </a:lnTo>
                <a:lnTo>
                  <a:pt x="436" y="334"/>
                </a:lnTo>
                <a:lnTo>
                  <a:pt x="334" y="434"/>
                </a:lnTo>
                <a:lnTo>
                  <a:pt x="408" y="508"/>
                </a:lnTo>
                <a:lnTo>
                  <a:pt x="378" y="540"/>
                </a:lnTo>
                <a:lnTo>
                  <a:pt x="352" y="574"/>
                </a:lnTo>
                <a:lnTo>
                  <a:pt x="326" y="610"/>
                </a:lnTo>
                <a:lnTo>
                  <a:pt x="302" y="646"/>
                </a:lnTo>
                <a:lnTo>
                  <a:pt x="212" y="594"/>
                </a:lnTo>
                <a:lnTo>
                  <a:pt x="140" y="718"/>
                </a:lnTo>
                <a:lnTo>
                  <a:pt x="230" y="768"/>
                </a:lnTo>
                <a:lnTo>
                  <a:pt x="212" y="808"/>
                </a:lnTo>
                <a:lnTo>
                  <a:pt x="194" y="848"/>
                </a:lnTo>
                <a:lnTo>
                  <a:pt x="178" y="888"/>
                </a:lnTo>
                <a:lnTo>
                  <a:pt x="164" y="930"/>
                </a:lnTo>
                <a:lnTo>
                  <a:pt x="64" y="904"/>
                </a:lnTo>
                <a:lnTo>
                  <a:pt x="26" y="1040"/>
                </a:lnTo>
                <a:lnTo>
                  <a:pt x="126" y="1068"/>
                </a:lnTo>
                <a:lnTo>
                  <a:pt x="118" y="1110"/>
                </a:lnTo>
                <a:lnTo>
                  <a:pt x="112" y="1152"/>
                </a:lnTo>
                <a:lnTo>
                  <a:pt x="108" y="1196"/>
                </a:lnTo>
                <a:lnTo>
                  <a:pt x="104" y="1240"/>
                </a:lnTo>
                <a:lnTo>
                  <a:pt x="0" y="1240"/>
                </a:lnTo>
                <a:lnTo>
                  <a:pt x="0" y="1382"/>
                </a:lnTo>
                <a:lnTo>
                  <a:pt x="104" y="1382"/>
                </a:lnTo>
                <a:lnTo>
                  <a:pt x="108" y="1426"/>
                </a:lnTo>
                <a:lnTo>
                  <a:pt x="112" y="1470"/>
                </a:lnTo>
                <a:lnTo>
                  <a:pt x="118" y="1512"/>
                </a:lnTo>
                <a:lnTo>
                  <a:pt x="126" y="1556"/>
                </a:lnTo>
                <a:lnTo>
                  <a:pt x="26" y="1582"/>
                </a:lnTo>
                <a:lnTo>
                  <a:pt x="64" y="1720"/>
                </a:lnTo>
                <a:lnTo>
                  <a:pt x="164" y="1692"/>
                </a:lnTo>
                <a:lnTo>
                  <a:pt x="178" y="1734"/>
                </a:lnTo>
                <a:lnTo>
                  <a:pt x="194" y="1774"/>
                </a:lnTo>
                <a:lnTo>
                  <a:pt x="212" y="1814"/>
                </a:lnTo>
                <a:lnTo>
                  <a:pt x="230" y="1854"/>
                </a:lnTo>
                <a:lnTo>
                  <a:pt x="140" y="1906"/>
                </a:lnTo>
                <a:lnTo>
                  <a:pt x="212" y="2028"/>
                </a:lnTo>
                <a:lnTo>
                  <a:pt x="302" y="1978"/>
                </a:lnTo>
                <a:lnTo>
                  <a:pt x="326" y="2014"/>
                </a:lnTo>
                <a:lnTo>
                  <a:pt x="352" y="2048"/>
                </a:lnTo>
                <a:lnTo>
                  <a:pt x="378" y="2082"/>
                </a:lnTo>
                <a:lnTo>
                  <a:pt x="408" y="2116"/>
                </a:lnTo>
                <a:lnTo>
                  <a:pt x="334" y="2188"/>
                </a:lnTo>
                <a:lnTo>
                  <a:pt x="436" y="2288"/>
                </a:lnTo>
                <a:lnTo>
                  <a:pt x="508" y="2216"/>
                </a:lnTo>
                <a:lnTo>
                  <a:pt x="542" y="2244"/>
                </a:lnTo>
                <a:lnTo>
                  <a:pt x="576" y="2272"/>
                </a:lnTo>
                <a:lnTo>
                  <a:pt x="610" y="2298"/>
                </a:lnTo>
                <a:lnTo>
                  <a:pt x="646" y="2322"/>
                </a:lnTo>
                <a:lnTo>
                  <a:pt x="594" y="2412"/>
                </a:lnTo>
                <a:lnTo>
                  <a:pt x="718" y="2482"/>
                </a:lnTo>
                <a:lnTo>
                  <a:pt x="770" y="2394"/>
                </a:lnTo>
                <a:lnTo>
                  <a:pt x="808" y="2412"/>
                </a:lnTo>
                <a:lnTo>
                  <a:pt x="848" y="2430"/>
                </a:lnTo>
                <a:lnTo>
                  <a:pt x="890" y="2446"/>
                </a:lnTo>
                <a:lnTo>
                  <a:pt x="930" y="2460"/>
                </a:lnTo>
                <a:lnTo>
                  <a:pt x="904" y="2560"/>
                </a:lnTo>
                <a:lnTo>
                  <a:pt x="1042" y="2596"/>
                </a:lnTo>
                <a:lnTo>
                  <a:pt x="1068" y="2498"/>
                </a:lnTo>
                <a:lnTo>
                  <a:pt x="1110" y="2504"/>
                </a:lnTo>
                <a:lnTo>
                  <a:pt x="1154" y="2512"/>
                </a:lnTo>
                <a:lnTo>
                  <a:pt x="1196" y="2516"/>
                </a:lnTo>
                <a:lnTo>
                  <a:pt x="1240" y="2520"/>
                </a:lnTo>
                <a:lnTo>
                  <a:pt x="1240" y="2622"/>
                </a:lnTo>
                <a:lnTo>
                  <a:pt x="1382" y="2622"/>
                </a:lnTo>
                <a:lnTo>
                  <a:pt x="1382" y="2520"/>
                </a:lnTo>
                <a:lnTo>
                  <a:pt x="1426" y="2516"/>
                </a:lnTo>
                <a:lnTo>
                  <a:pt x="1470" y="2512"/>
                </a:lnTo>
                <a:lnTo>
                  <a:pt x="1514" y="2504"/>
                </a:lnTo>
                <a:lnTo>
                  <a:pt x="1556" y="2498"/>
                </a:lnTo>
                <a:lnTo>
                  <a:pt x="1582" y="2596"/>
                </a:lnTo>
                <a:lnTo>
                  <a:pt x="1720" y="2560"/>
                </a:lnTo>
                <a:lnTo>
                  <a:pt x="1694" y="2460"/>
                </a:lnTo>
                <a:lnTo>
                  <a:pt x="1734" y="2446"/>
                </a:lnTo>
                <a:lnTo>
                  <a:pt x="1776" y="2430"/>
                </a:lnTo>
                <a:lnTo>
                  <a:pt x="1816" y="2412"/>
                </a:lnTo>
                <a:lnTo>
                  <a:pt x="1854" y="2394"/>
                </a:lnTo>
                <a:lnTo>
                  <a:pt x="1906" y="2482"/>
                </a:lnTo>
                <a:lnTo>
                  <a:pt x="2028" y="2412"/>
                </a:lnTo>
                <a:lnTo>
                  <a:pt x="1978" y="2322"/>
                </a:lnTo>
                <a:lnTo>
                  <a:pt x="2014" y="2298"/>
                </a:lnTo>
                <a:lnTo>
                  <a:pt x="2048" y="2272"/>
                </a:lnTo>
                <a:lnTo>
                  <a:pt x="2082" y="2244"/>
                </a:lnTo>
                <a:lnTo>
                  <a:pt x="2116" y="2216"/>
                </a:lnTo>
                <a:lnTo>
                  <a:pt x="2188" y="2288"/>
                </a:lnTo>
                <a:lnTo>
                  <a:pt x="2290" y="2188"/>
                </a:lnTo>
                <a:lnTo>
                  <a:pt x="2216" y="2116"/>
                </a:lnTo>
                <a:lnTo>
                  <a:pt x="2244" y="2082"/>
                </a:lnTo>
                <a:lnTo>
                  <a:pt x="2272" y="2048"/>
                </a:lnTo>
                <a:lnTo>
                  <a:pt x="2298" y="2014"/>
                </a:lnTo>
                <a:lnTo>
                  <a:pt x="2322" y="1978"/>
                </a:lnTo>
                <a:lnTo>
                  <a:pt x="2412" y="2028"/>
                </a:lnTo>
                <a:lnTo>
                  <a:pt x="2482" y="1906"/>
                </a:lnTo>
                <a:lnTo>
                  <a:pt x="2394" y="1854"/>
                </a:lnTo>
                <a:lnTo>
                  <a:pt x="2412" y="1814"/>
                </a:lnTo>
                <a:lnTo>
                  <a:pt x="2430" y="1774"/>
                </a:lnTo>
                <a:lnTo>
                  <a:pt x="2446" y="1734"/>
                </a:lnTo>
                <a:lnTo>
                  <a:pt x="2460" y="1692"/>
                </a:lnTo>
                <a:lnTo>
                  <a:pt x="2560" y="1720"/>
                </a:lnTo>
                <a:lnTo>
                  <a:pt x="2596" y="1582"/>
                </a:lnTo>
                <a:lnTo>
                  <a:pt x="2498" y="1556"/>
                </a:lnTo>
                <a:lnTo>
                  <a:pt x="2506" y="1512"/>
                </a:lnTo>
                <a:lnTo>
                  <a:pt x="2512" y="1470"/>
                </a:lnTo>
                <a:lnTo>
                  <a:pt x="2516" y="1426"/>
                </a:lnTo>
                <a:lnTo>
                  <a:pt x="2520" y="1382"/>
                </a:lnTo>
                <a:lnTo>
                  <a:pt x="2622" y="1382"/>
                </a:lnTo>
                <a:close/>
                <a:moveTo>
                  <a:pt x="1312" y="2420"/>
                </a:moveTo>
                <a:lnTo>
                  <a:pt x="1312" y="2420"/>
                </a:lnTo>
                <a:lnTo>
                  <a:pt x="1254" y="2420"/>
                </a:lnTo>
                <a:lnTo>
                  <a:pt x="1198" y="2416"/>
                </a:lnTo>
                <a:lnTo>
                  <a:pt x="1142" y="2408"/>
                </a:lnTo>
                <a:lnTo>
                  <a:pt x="1088" y="2398"/>
                </a:lnTo>
                <a:lnTo>
                  <a:pt x="1034" y="2386"/>
                </a:lnTo>
                <a:lnTo>
                  <a:pt x="982" y="2370"/>
                </a:lnTo>
                <a:lnTo>
                  <a:pt x="930" y="2354"/>
                </a:lnTo>
                <a:lnTo>
                  <a:pt x="880" y="2334"/>
                </a:lnTo>
                <a:lnTo>
                  <a:pt x="830" y="2312"/>
                </a:lnTo>
                <a:lnTo>
                  <a:pt x="782" y="2286"/>
                </a:lnTo>
                <a:lnTo>
                  <a:pt x="736" y="2260"/>
                </a:lnTo>
                <a:lnTo>
                  <a:pt x="692" y="2232"/>
                </a:lnTo>
                <a:lnTo>
                  <a:pt x="648" y="2200"/>
                </a:lnTo>
                <a:lnTo>
                  <a:pt x="606" y="2168"/>
                </a:lnTo>
                <a:lnTo>
                  <a:pt x="566" y="2132"/>
                </a:lnTo>
                <a:lnTo>
                  <a:pt x="528" y="2096"/>
                </a:lnTo>
                <a:lnTo>
                  <a:pt x="490" y="2058"/>
                </a:lnTo>
                <a:lnTo>
                  <a:pt x="456" y="2018"/>
                </a:lnTo>
                <a:lnTo>
                  <a:pt x="422" y="1976"/>
                </a:lnTo>
                <a:lnTo>
                  <a:pt x="392" y="1932"/>
                </a:lnTo>
                <a:lnTo>
                  <a:pt x="362" y="1886"/>
                </a:lnTo>
                <a:lnTo>
                  <a:pt x="336" y="1840"/>
                </a:lnTo>
                <a:lnTo>
                  <a:pt x="312" y="1792"/>
                </a:lnTo>
                <a:lnTo>
                  <a:pt x="290" y="1744"/>
                </a:lnTo>
                <a:lnTo>
                  <a:pt x="270" y="1692"/>
                </a:lnTo>
                <a:lnTo>
                  <a:pt x="252" y="1642"/>
                </a:lnTo>
                <a:lnTo>
                  <a:pt x="238" y="1588"/>
                </a:lnTo>
                <a:lnTo>
                  <a:pt x="224" y="1534"/>
                </a:lnTo>
                <a:lnTo>
                  <a:pt x="216" y="1480"/>
                </a:lnTo>
                <a:lnTo>
                  <a:pt x="208" y="1424"/>
                </a:lnTo>
                <a:lnTo>
                  <a:pt x="204" y="1368"/>
                </a:lnTo>
                <a:lnTo>
                  <a:pt x="202" y="1312"/>
                </a:lnTo>
                <a:lnTo>
                  <a:pt x="204" y="1254"/>
                </a:lnTo>
                <a:lnTo>
                  <a:pt x="208" y="1198"/>
                </a:lnTo>
                <a:lnTo>
                  <a:pt x="216" y="1142"/>
                </a:lnTo>
                <a:lnTo>
                  <a:pt x="224" y="1088"/>
                </a:lnTo>
                <a:lnTo>
                  <a:pt x="238" y="1034"/>
                </a:lnTo>
                <a:lnTo>
                  <a:pt x="252" y="982"/>
                </a:lnTo>
                <a:lnTo>
                  <a:pt x="270" y="930"/>
                </a:lnTo>
                <a:lnTo>
                  <a:pt x="290" y="880"/>
                </a:lnTo>
                <a:lnTo>
                  <a:pt x="312" y="830"/>
                </a:lnTo>
                <a:lnTo>
                  <a:pt x="336" y="782"/>
                </a:lnTo>
                <a:lnTo>
                  <a:pt x="362" y="736"/>
                </a:lnTo>
                <a:lnTo>
                  <a:pt x="392" y="692"/>
                </a:lnTo>
                <a:lnTo>
                  <a:pt x="422" y="648"/>
                </a:lnTo>
                <a:lnTo>
                  <a:pt x="456" y="606"/>
                </a:lnTo>
                <a:lnTo>
                  <a:pt x="490" y="566"/>
                </a:lnTo>
                <a:lnTo>
                  <a:pt x="528" y="526"/>
                </a:lnTo>
                <a:lnTo>
                  <a:pt x="566" y="490"/>
                </a:lnTo>
                <a:lnTo>
                  <a:pt x="606" y="456"/>
                </a:lnTo>
                <a:lnTo>
                  <a:pt x="648" y="422"/>
                </a:lnTo>
                <a:lnTo>
                  <a:pt x="692" y="392"/>
                </a:lnTo>
                <a:lnTo>
                  <a:pt x="736" y="362"/>
                </a:lnTo>
                <a:lnTo>
                  <a:pt x="782" y="336"/>
                </a:lnTo>
                <a:lnTo>
                  <a:pt x="830" y="312"/>
                </a:lnTo>
                <a:lnTo>
                  <a:pt x="880" y="290"/>
                </a:lnTo>
                <a:lnTo>
                  <a:pt x="930" y="270"/>
                </a:lnTo>
                <a:lnTo>
                  <a:pt x="982" y="252"/>
                </a:lnTo>
                <a:lnTo>
                  <a:pt x="1034" y="236"/>
                </a:lnTo>
                <a:lnTo>
                  <a:pt x="1088" y="224"/>
                </a:lnTo>
                <a:lnTo>
                  <a:pt x="1142" y="214"/>
                </a:lnTo>
                <a:lnTo>
                  <a:pt x="1198" y="208"/>
                </a:lnTo>
                <a:lnTo>
                  <a:pt x="1254" y="204"/>
                </a:lnTo>
                <a:lnTo>
                  <a:pt x="1312" y="202"/>
                </a:lnTo>
                <a:lnTo>
                  <a:pt x="1368" y="204"/>
                </a:lnTo>
                <a:lnTo>
                  <a:pt x="1426" y="208"/>
                </a:lnTo>
                <a:lnTo>
                  <a:pt x="1480" y="214"/>
                </a:lnTo>
                <a:lnTo>
                  <a:pt x="1536" y="224"/>
                </a:lnTo>
                <a:lnTo>
                  <a:pt x="1588" y="236"/>
                </a:lnTo>
                <a:lnTo>
                  <a:pt x="1642" y="252"/>
                </a:lnTo>
                <a:lnTo>
                  <a:pt x="1694" y="270"/>
                </a:lnTo>
                <a:lnTo>
                  <a:pt x="1744" y="290"/>
                </a:lnTo>
                <a:lnTo>
                  <a:pt x="1792" y="312"/>
                </a:lnTo>
                <a:lnTo>
                  <a:pt x="1840" y="336"/>
                </a:lnTo>
                <a:lnTo>
                  <a:pt x="1886" y="362"/>
                </a:lnTo>
                <a:lnTo>
                  <a:pt x="1932" y="392"/>
                </a:lnTo>
                <a:lnTo>
                  <a:pt x="1976" y="422"/>
                </a:lnTo>
                <a:lnTo>
                  <a:pt x="2018" y="456"/>
                </a:lnTo>
                <a:lnTo>
                  <a:pt x="2058" y="490"/>
                </a:lnTo>
                <a:lnTo>
                  <a:pt x="2096" y="526"/>
                </a:lnTo>
                <a:lnTo>
                  <a:pt x="2132" y="566"/>
                </a:lnTo>
                <a:lnTo>
                  <a:pt x="2168" y="606"/>
                </a:lnTo>
                <a:lnTo>
                  <a:pt x="2200" y="648"/>
                </a:lnTo>
                <a:lnTo>
                  <a:pt x="2232" y="692"/>
                </a:lnTo>
                <a:lnTo>
                  <a:pt x="2260" y="736"/>
                </a:lnTo>
                <a:lnTo>
                  <a:pt x="2288" y="782"/>
                </a:lnTo>
                <a:lnTo>
                  <a:pt x="2312" y="830"/>
                </a:lnTo>
                <a:lnTo>
                  <a:pt x="2334" y="880"/>
                </a:lnTo>
                <a:lnTo>
                  <a:pt x="2354" y="930"/>
                </a:lnTo>
                <a:lnTo>
                  <a:pt x="2372" y="982"/>
                </a:lnTo>
                <a:lnTo>
                  <a:pt x="2386" y="1034"/>
                </a:lnTo>
                <a:lnTo>
                  <a:pt x="2398" y="1088"/>
                </a:lnTo>
                <a:lnTo>
                  <a:pt x="2408" y="1142"/>
                </a:lnTo>
                <a:lnTo>
                  <a:pt x="2416" y="1198"/>
                </a:lnTo>
                <a:lnTo>
                  <a:pt x="2420" y="1254"/>
                </a:lnTo>
                <a:lnTo>
                  <a:pt x="2422" y="1312"/>
                </a:lnTo>
                <a:lnTo>
                  <a:pt x="2420" y="1368"/>
                </a:lnTo>
                <a:lnTo>
                  <a:pt x="2416" y="1424"/>
                </a:lnTo>
                <a:lnTo>
                  <a:pt x="2408" y="1480"/>
                </a:lnTo>
                <a:lnTo>
                  <a:pt x="2398" y="1534"/>
                </a:lnTo>
                <a:lnTo>
                  <a:pt x="2386" y="1588"/>
                </a:lnTo>
                <a:lnTo>
                  <a:pt x="2372" y="1642"/>
                </a:lnTo>
                <a:lnTo>
                  <a:pt x="2354" y="1692"/>
                </a:lnTo>
                <a:lnTo>
                  <a:pt x="2334" y="1744"/>
                </a:lnTo>
                <a:lnTo>
                  <a:pt x="2312" y="1792"/>
                </a:lnTo>
                <a:lnTo>
                  <a:pt x="2288" y="1840"/>
                </a:lnTo>
                <a:lnTo>
                  <a:pt x="2260" y="1886"/>
                </a:lnTo>
                <a:lnTo>
                  <a:pt x="2232" y="1932"/>
                </a:lnTo>
                <a:lnTo>
                  <a:pt x="2200" y="1976"/>
                </a:lnTo>
                <a:lnTo>
                  <a:pt x="2168" y="2018"/>
                </a:lnTo>
                <a:lnTo>
                  <a:pt x="2132" y="2058"/>
                </a:lnTo>
                <a:lnTo>
                  <a:pt x="2096" y="2096"/>
                </a:lnTo>
                <a:lnTo>
                  <a:pt x="2058" y="2132"/>
                </a:lnTo>
                <a:lnTo>
                  <a:pt x="2018" y="2168"/>
                </a:lnTo>
                <a:lnTo>
                  <a:pt x="1976" y="2200"/>
                </a:lnTo>
                <a:lnTo>
                  <a:pt x="1932" y="2232"/>
                </a:lnTo>
                <a:lnTo>
                  <a:pt x="1886" y="2260"/>
                </a:lnTo>
                <a:lnTo>
                  <a:pt x="1840" y="2286"/>
                </a:lnTo>
                <a:lnTo>
                  <a:pt x="1792" y="2312"/>
                </a:lnTo>
                <a:lnTo>
                  <a:pt x="1744" y="2334"/>
                </a:lnTo>
                <a:lnTo>
                  <a:pt x="1694" y="2354"/>
                </a:lnTo>
                <a:lnTo>
                  <a:pt x="1642" y="2370"/>
                </a:lnTo>
                <a:lnTo>
                  <a:pt x="1588" y="2386"/>
                </a:lnTo>
                <a:lnTo>
                  <a:pt x="1536" y="2398"/>
                </a:lnTo>
                <a:lnTo>
                  <a:pt x="1480" y="2408"/>
                </a:lnTo>
                <a:lnTo>
                  <a:pt x="1426" y="2416"/>
                </a:lnTo>
                <a:lnTo>
                  <a:pt x="1368" y="2420"/>
                </a:lnTo>
                <a:lnTo>
                  <a:pt x="1312" y="2420"/>
                </a:lnTo>
                <a:close/>
              </a:path>
            </a:pathLst>
          </a:custGeom>
          <a:solidFill>
            <a:srgbClr val="D72727">
              <a:alpha val="79999"/>
            </a:srgbClr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1" name="Oval 676"/>
          <p:cNvSpPr>
            <a:spLocks noChangeArrowheads="1"/>
          </p:cNvSpPr>
          <p:nvPr/>
        </p:nvSpPr>
        <p:spPr bwMode="auto">
          <a:xfrm rot="21275257">
            <a:off x="4722444" y="2366232"/>
            <a:ext cx="1380836" cy="1380022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 wrap="none" lIns="68580" tIns="34290" rIns="68580" bIns="3429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12" name="Oval 677"/>
          <p:cNvSpPr>
            <a:spLocks noChangeArrowheads="1"/>
          </p:cNvSpPr>
          <p:nvPr/>
        </p:nvSpPr>
        <p:spPr bwMode="auto">
          <a:xfrm rot="21275257">
            <a:off x="6417992" y="2354847"/>
            <a:ext cx="922997" cy="92299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 wrap="none" lIns="68580" tIns="34290" rIns="68580" bIns="3429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13" name="Freeform 679"/>
          <p:cNvSpPr>
            <a:spLocks noEditPoints="1"/>
          </p:cNvSpPr>
          <p:nvPr/>
        </p:nvSpPr>
        <p:spPr bwMode="auto">
          <a:xfrm rot="21275257">
            <a:off x="6969351" y="3216852"/>
            <a:ext cx="1179972" cy="1180785"/>
          </a:xfrm>
          <a:custGeom>
            <a:avLst/>
            <a:gdLst>
              <a:gd name="T0" fmla="*/ 2163936 w 1816"/>
              <a:gd name="T1" fmla="*/ 1005286 h 1816"/>
              <a:gd name="T2" fmla="*/ 2179157 w 1816"/>
              <a:gd name="T3" fmla="*/ 627035 h 1816"/>
              <a:gd name="T4" fmla="*/ 1968598 w 1816"/>
              <a:gd name="T5" fmla="*/ 538183 h 1816"/>
              <a:gd name="T6" fmla="*/ 1808777 w 1816"/>
              <a:gd name="T7" fmla="*/ 368097 h 1816"/>
              <a:gd name="T8" fmla="*/ 1674323 w 1816"/>
              <a:gd name="T9" fmla="*/ 121853 h 1816"/>
              <a:gd name="T10" fmla="*/ 1352143 w 1816"/>
              <a:gd name="T11" fmla="*/ 147239 h 1816"/>
              <a:gd name="T12" fmla="*/ 1060405 w 1816"/>
              <a:gd name="T13" fmla="*/ 132007 h 1816"/>
              <a:gd name="T14" fmla="*/ 844772 w 1816"/>
              <a:gd name="T15" fmla="*/ 175163 h 1816"/>
              <a:gd name="T16" fmla="*/ 629140 w 1816"/>
              <a:gd name="T17" fmla="*/ 271630 h 1816"/>
              <a:gd name="T18" fmla="*/ 273980 w 1816"/>
              <a:gd name="T19" fmla="*/ 401099 h 1816"/>
              <a:gd name="T20" fmla="*/ 271443 w 1816"/>
              <a:gd name="T21" fmla="*/ 629573 h 1816"/>
              <a:gd name="T22" fmla="*/ 175043 w 1816"/>
              <a:gd name="T23" fmla="*/ 845354 h 1816"/>
              <a:gd name="T24" fmla="*/ 0 w 1816"/>
              <a:gd name="T25" fmla="*/ 1061135 h 1816"/>
              <a:gd name="T26" fmla="*/ 147138 w 1816"/>
              <a:gd name="T27" fmla="*/ 1353075 h 1816"/>
              <a:gd name="T28" fmla="*/ 243538 w 1816"/>
              <a:gd name="T29" fmla="*/ 1624705 h 1816"/>
              <a:gd name="T30" fmla="*/ 365307 w 1816"/>
              <a:gd name="T31" fmla="*/ 1810023 h 1816"/>
              <a:gd name="T32" fmla="*/ 537813 w 1816"/>
              <a:gd name="T33" fmla="*/ 1972493 h 1816"/>
              <a:gd name="T34" fmla="*/ 794035 w 1816"/>
              <a:gd name="T35" fmla="*/ 2251739 h 1816"/>
              <a:gd name="T36" fmla="*/ 1004594 w 1816"/>
              <a:gd name="T37" fmla="*/ 2165427 h 1816"/>
              <a:gd name="T38" fmla="*/ 1240521 w 1816"/>
              <a:gd name="T39" fmla="*/ 2173043 h 1816"/>
              <a:gd name="T40" fmla="*/ 1506891 w 1816"/>
              <a:gd name="T41" fmla="*/ 2251739 h 1816"/>
              <a:gd name="T42" fmla="*/ 1719987 w 1816"/>
              <a:gd name="T43" fmla="*/ 2002956 h 1816"/>
              <a:gd name="T44" fmla="*/ 1935619 w 1816"/>
              <a:gd name="T45" fmla="*/ 1810023 h 1816"/>
              <a:gd name="T46" fmla="*/ 2057388 w 1816"/>
              <a:gd name="T47" fmla="*/ 1624705 h 1816"/>
              <a:gd name="T48" fmla="*/ 2141104 w 1816"/>
              <a:gd name="T49" fmla="*/ 1406385 h 1816"/>
              <a:gd name="T50" fmla="*/ 1151732 w 1816"/>
              <a:gd name="T51" fmla="*/ 2048651 h 1816"/>
              <a:gd name="T52" fmla="*/ 971615 w 1816"/>
              <a:gd name="T53" fmla="*/ 2030881 h 1816"/>
              <a:gd name="T54" fmla="*/ 763593 w 1816"/>
              <a:gd name="T55" fmla="*/ 1959800 h 1816"/>
              <a:gd name="T56" fmla="*/ 580939 w 1816"/>
              <a:gd name="T57" fmla="*/ 1843025 h 1816"/>
              <a:gd name="T58" fmla="*/ 433802 w 1816"/>
              <a:gd name="T59" fmla="*/ 1688170 h 1816"/>
              <a:gd name="T60" fmla="*/ 324717 w 1816"/>
              <a:gd name="T61" fmla="*/ 1500313 h 1816"/>
              <a:gd name="T62" fmla="*/ 266370 w 1816"/>
              <a:gd name="T63" fmla="*/ 1289609 h 1816"/>
              <a:gd name="T64" fmla="*/ 256222 w 1816"/>
              <a:gd name="T65" fmla="*/ 1106830 h 1816"/>
              <a:gd name="T66" fmla="*/ 296812 w 1816"/>
              <a:gd name="T67" fmla="*/ 885972 h 1816"/>
              <a:gd name="T68" fmla="*/ 385602 w 1816"/>
              <a:gd name="T69" fmla="*/ 687961 h 1816"/>
              <a:gd name="T70" fmla="*/ 517518 w 1816"/>
              <a:gd name="T71" fmla="*/ 517875 h 1816"/>
              <a:gd name="T72" fmla="*/ 687487 w 1816"/>
              <a:gd name="T73" fmla="*/ 385867 h 1816"/>
              <a:gd name="T74" fmla="*/ 885362 w 1816"/>
              <a:gd name="T75" fmla="*/ 297016 h 1816"/>
              <a:gd name="T76" fmla="*/ 1106068 w 1816"/>
              <a:gd name="T77" fmla="*/ 256399 h 1816"/>
              <a:gd name="T78" fmla="*/ 1286185 w 1816"/>
              <a:gd name="T79" fmla="*/ 266553 h 1816"/>
              <a:gd name="T80" fmla="*/ 1499280 w 1816"/>
              <a:gd name="T81" fmla="*/ 327480 h 1816"/>
              <a:gd name="T82" fmla="*/ 1687008 w 1816"/>
              <a:gd name="T83" fmla="*/ 434101 h 1816"/>
              <a:gd name="T84" fmla="*/ 1841756 w 1816"/>
              <a:gd name="T85" fmla="*/ 581340 h 1816"/>
              <a:gd name="T86" fmla="*/ 1958451 w 1816"/>
              <a:gd name="T87" fmla="*/ 764119 h 1816"/>
              <a:gd name="T88" fmla="*/ 2026946 w 1816"/>
              <a:gd name="T89" fmla="*/ 972284 h 1816"/>
              <a:gd name="T90" fmla="*/ 2047241 w 1816"/>
              <a:gd name="T91" fmla="*/ 1152525 h 1816"/>
              <a:gd name="T92" fmla="*/ 2019335 w 1816"/>
              <a:gd name="T93" fmla="*/ 1375922 h 1816"/>
              <a:gd name="T94" fmla="*/ 1938156 w 1816"/>
              <a:gd name="T95" fmla="*/ 1579010 h 1816"/>
              <a:gd name="T96" fmla="*/ 1813850 w 1816"/>
              <a:gd name="T97" fmla="*/ 1754174 h 1816"/>
              <a:gd name="T98" fmla="*/ 1651492 w 1816"/>
              <a:gd name="T99" fmla="*/ 1893797 h 1816"/>
              <a:gd name="T100" fmla="*/ 1458691 w 1816"/>
              <a:gd name="T101" fmla="*/ 1992802 h 1816"/>
              <a:gd name="T102" fmla="*/ 1243058 w 1816"/>
              <a:gd name="T103" fmla="*/ 2043574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D72727">
              <a:alpha val="79999"/>
            </a:srgbClr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4" name="Oval 680"/>
          <p:cNvSpPr>
            <a:spLocks noChangeArrowheads="1"/>
          </p:cNvSpPr>
          <p:nvPr/>
        </p:nvSpPr>
        <p:spPr bwMode="auto">
          <a:xfrm rot="21275257">
            <a:off x="7154764" y="3403078"/>
            <a:ext cx="808334" cy="808334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 wrap="none" lIns="68580" tIns="34290" rIns="68580" bIns="3429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15" name="Arc 681"/>
          <p:cNvSpPr>
            <a:spLocks/>
          </p:cNvSpPr>
          <p:nvPr/>
        </p:nvSpPr>
        <p:spPr bwMode="auto">
          <a:xfrm rot="7501686">
            <a:off x="6174436" y="3182291"/>
            <a:ext cx="976668" cy="793696"/>
          </a:xfrm>
          <a:custGeom>
            <a:avLst/>
            <a:gdLst>
              <a:gd name="T0" fmla="*/ 115621791 w 21600"/>
              <a:gd name="T1" fmla="*/ 0 h 15695"/>
              <a:gd name="T2" fmla="*/ 168290462 w 21600"/>
              <a:gd name="T3" fmla="*/ 152955741 h 15695"/>
              <a:gd name="T4" fmla="*/ 0 w 21600"/>
              <a:gd name="T5" fmla="*/ 152955741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5695" fill="none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</a:path>
              <a:path w="21600" h="15695" stroke="0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  <a:lnTo>
                  <a:pt x="0" y="15695"/>
                </a:lnTo>
                <a:lnTo>
                  <a:pt x="14840" y="-1"/>
                </a:lnTo>
                <a:close/>
              </a:path>
            </a:pathLst>
          </a:custGeom>
          <a:noFill/>
          <a:ln w="76200">
            <a:solidFill>
              <a:srgbClr val="E83650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Arc 683"/>
          <p:cNvSpPr>
            <a:spLocks/>
          </p:cNvSpPr>
          <p:nvPr/>
        </p:nvSpPr>
        <p:spPr bwMode="auto">
          <a:xfrm rot="256945">
            <a:off x="7648384" y="2739496"/>
            <a:ext cx="317966" cy="460278"/>
          </a:xfrm>
          <a:custGeom>
            <a:avLst/>
            <a:gdLst>
              <a:gd name="T0" fmla="*/ 2673113 w 21600"/>
              <a:gd name="T1" fmla="*/ 0 h 31203"/>
              <a:gd name="T2" fmla="*/ 15875916 w 21600"/>
              <a:gd name="T3" fmla="*/ 25874024 h 31203"/>
              <a:gd name="T4" fmla="*/ 0 w 21600"/>
              <a:gd name="T5" fmla="*/ 17708743 h 31203"/>
              <a:gd name="T6" fmla="*/ 0 60000 65536"/>
              <a:gd name="T7" fmla="*/ 0 60000 65536"/>
              <a:gd name="T8" fmla="*/ 0 60000 65536"/>
              <a:gd name="T9" fmla="*/ 0 w 21600"/>
              <a:gd name="T10" fmla="*/ 0 h 31203"/>
              <a:gd name="T11" fmla="*/ 21600 w 21600"/>
              <a:gd name="T12" fmla="*/ 31203 h 312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203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</a:path>
              <a:path w="21600" h="31203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E83650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858769" y="2728267"/>
            <a:ext cx="1055916" cy="569675"/>
            <a:chOff x="6780213" y="3556000"/>
            <a:chExt cx="582613" cy="314325"/>
          </a:xfrm>
          <a:solidFill>
            <a:schemeClr val="bg1"/>
          </a:solidFill>
        </p:grpSpPr>
        <p:sp>
          <p:nvSpPr>
            <p:cNvPr id="18" name="Freeform 4021"/>
            <p:cNvSpPr>
              <a:spLocks noEditPoints="1"/>
            </p:cNvSpPr>
            <p:nvPr/>
          </p:nvSpPr>
          <p:spPr bwMode="auto">
            <a:xfrm>
              <a:off x="6826251" y="3781425"/>
              <a:ext cx="93663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9 w 25"/>
                <a:gd name="T11" fmla="*/ 12 h 24"/>
                <a:gd name="T12" fmla="*/ 12 w 25"/>
                <a:gd name="T13" fmla="*/ 9 h 24"/>
                <a:gd name="T14" fmla="*/ 16 w 25"/>
                <a:gd name="T15" fmla="*/ 12 h 24"/>
                <a:gd name="T16" fmla="*/ 12 w 25"/>
                <a:gd name="T17" fmla="*/ 16 h 24"/>
                <a:gd name="T18" fmla="*/ 9 w 25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9" y="12"/>
                  </a:moveTo>
                  <a:cubicBezTo>
                    <a:pt x="9" y="10"/>
                    <a:pt x="10" y="9"/>
                    <a:pt x="12" y="9"/>
                  </a:cubicBezTo>
                  <a:cubicBezTo>
                    <a:pt x="14" y="9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10" y="16"/>
                    <a:pt x="9" y="14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022"/>
            <p:cNvSpPr>
              <a:spLocks noEditPoints="1"/>
            </p:cNvSpPr>
            <p:nvPr/>
          </p:nvSpPr>
          <p:spPr bwMode="auto">
            <a:xfrm>
              <a:off x="6780213" y="3627438"/>
              <a:ext cx="398463" cy="195262"/>
            </a:xfrm>
            <a:custGeom>
              <a:avLst/>
              <a:gdLst>
                <a:gd name="T0" fmla="*/ 5 w 106"/>
                <a:gd name="T1" fmla="*/ 47 h 52"/>
                <a:gd name="T2" fmla="*/ 9 w 106"/>
                <a:gd name="T3" fmla="*/ 50 h 52"/>
                <a:gd name="T4" fmla="*/ 25 w 106"/>
                <a:gd name="T5" fmla="*/ 37 h 52"/>
                <a:gd name="T6" fmla="*/ 40 w 106"/>
                <a:gd name="T7" fmla="*/ 50 h 52"/>
                <a:gd name="T8" fmla="*/ 69 w 106"/>
                <a:gd name="T9" fmla="*/ 50 h 52"/>
                <a:gd name="T10" fmla="*/ 84 w 106"/>
                <a:gd name="T11" fmla="*/ 37 h 52"/>
                <a:gd name="T12" fmla="*/ 100 w 106"/>
                <a:gd name="T13" fmla="*/ 51 h 52"/>
                <a:gd name="T14" fmla="*/ 106 w 106"/>
                <a:gd name="T15" fmla="*/ 45 h 52"/>
                <a:gd name="T16" fmla="*/ 83 w 106"/>
                <a:gd name="T17" fmla="*/ 7 h 52"/>
                <a:gd name="T18" fmla="*/ 32 w 106"/>
                <a:gd name="T19" fmla="*/ 21 h 52"/>
                <a:gd name="T20" fmla="*/ 5 w 106"/>
                <a:gd name="T21" fmla="*/ 47 h 52"/>
                <a:gd name="T22" fmla="*/ 72 w 106"/>
                <a:gd name="T23" fmla="*/ 22 h 52"/>
                <a:gd name="T24" fmla="*/ 72 w 106"/>
                <a:gd name="T25" fmla="*/ 9 h 52"/>
                <a:gd name="T26" fmla="*/ 96 w 106"/>
                <a:gd name="T27" fmla="*/ 22 h 52"/>
                <a:gd name="T28" fmla="*/ 72 w 106"/>
                <a:gd name="T29" fmla="*/ 22 h 52"/>
                <a:gd name="T30" fmla="*/ 40 w 106"/>
                <a:gd name="T31" fmla="*/ 22 h 52"/>
                <a:gd name="T32" fmla="*/ 62 w 106"/>
                <a:gd name="T33" fmla="*/ 9 h 52"/>
                <a:gd name="T34" fmla="*/ 68 w 106"/>
                <a:gd name="T35" fmla="*/ 9 h 52"/>
                <a:gd name="T36" fmla="*/ 68 w 106"/>
                <a:gd name="T37" fmla="*/ 22 h 52"/>
                <a:gd name="T38" fmla="*/ 40 w 106"/>
                <a:gd name="T39" fmla="*/ 2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6" h="52">
                  <a:moveTo>
                    <a:pt x="5" y="47"/>
                  </a:moveTo>
                  <a:cubicBezTo>
                    <a:pt x="5" y="48"/>
                    <a:pt x="5" y="50"/>
                    <a:pt x="9" y="50"/>
                  </a:cubicBezTo>
                  <a:cubicBezTo>
                    <a:pt x="10" y="43"/>
                    <a:pt x="17" y="37"/>
                    <a:pt x="25" y="37"/>
                  </a:cubicBezTo>
                  <a:cubicBezTo>
                    <a:pt x="32" y="37"/>
                    <a:pt x="39" y="43"/>
                    <a:pt x="40" y="50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70" y="43"/>
                    <a:pt x="76" y="37"/>
                    <a:pt x="84" y="37"/>
                  </a:cubicBezTo>
                  <a:cubicBezTo>
                    <a:pt x="92" y="37"/>
                    <a:pt x="99" y="43"/>
                    <a:pt x="100" y="51"/>
                  </a:cubicBezTo>
                  <a:cubicBezTo>
                    <a:pt x="102" y="51"/>
                    <a:pt x="106" y="52"/>
                    <a:pt x="106" y="45"/>
                  </a:cubicBezTo>
                  <a:cubicBezTo>
                    <a:pt x="106" y="37"/>
                    <a:pt x="106" y="13"/>
                    <a:pt x="83" y="7"/>
                  </a:cubicBezTo>
                  <a:cubicBezTo>
                    <a:pt x="60" y="0"/>
                    <a:pt x="41" y="6"/>
                    <a:pt x="32" y="21"/>
                  </a:cubicBezTo>
                  <a:cubicBezTo>
                    <a:pt x="32" y="21"/>
                    <a:pt x="0" y="26"/>
                    <a:pt x="5" y="47"/>
                  </a:cubicBezTo>
                  <a:close/>
                  <a:moveTo>
                    <a:pt x="72" y="22"/>
                  </a:moveTo>
                  <a:cubicBezTo>
                    <a:pt x="72" y="9"/>
                    <a:pt x="72" y="9"/>
                    <a:pt x="72" y="9"/>
                  </a:cubicBezTo>
                  <a:cubicBezTo>
                    <a:pt x="83" y="10"/>
                    <a:pt x="92" y="14"/>
                    <a:pt x="96" y="22"/>
                  </a:cubicBezTo>
                  <a:lnTo>
                    <a:pt x="72" y="22"/>
                  </a:lnTo>
                  <a:close/>
                  <a:moveTo>
                    <a:pt x="40" y="22"/>
                  </a:moveTo>
                  <a:cubicBezTo>
                    <a:pt x="40" y="22"/>
                    <a:pt x="45" y="9"/>
                    <a:pt x="62" y="9"/>
                  </a:cubicBezTo>
                  <a:cubicBezTo>
                    <a:pt x="64" y="9"/>
                    <a:pt x="66" y="9"/>
                    <a:pt x="68" y="9"/>
                  </a:cubicBezTo>
                  <a:cubicBezTo>
                    <a:pt x="68" y="22"/>
                    <a:pt x="68" y="22"/>
                    <a:pt x="68" y="22"/>
                  </a:cubicBezTo>
                  <a:lnTo>
                    <a:pt x="4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023"/>
            <p:cNvSpPr>
              <a:spLocks/>
            </p:cNvSpPr>
            <p:nvPr/>
          </p:nvSpPr>
          <p:spPr bwMode="auto">
            <a:xfrm>
              <a:off x="7159626" y="3668713"/>
              <a:ext cx="176213" cy="107950"/>
            </a:xfrm>
            <a:custGeom>
              <a:avLst/>
              <a:gdLst>
                <a:gd name="T0" fmla="*/ 2 w 47"/>
                <a:gd name="T1" fmla="*/ 29 h 29"/>
                <a:gd name="T2" fmla="*/ 4 w 47"/>
                <a:gd name="T3" fmla="*/ 27 h 29"/>
                <a:gd name="T4" fmla="*/ 25 w 47"/>
                <a:gd name="T5" fmla="*/ 20 h 29"/>
                <a:gd name="T6" fmla="*/ 42 w 47"/>
                <a:gd name="T7" fmla="*/ 19 h 29"/>
                <a:gd name="T8" fmla="*/ 47 w 47"/>
                <a:gd name="T9" fmla="*/ 2 h 29"/>
                <a:gd name="T10" fmla="*/ 45 w 47"/>
                <a:gd name="T11" fmla="*/ 0 h 29"/>
                <a:gd name="T12" fmla="*/ 43 w 47"/>
                <a:gd name="T13" fmla="*/ 2 h 29"/>
                <a:gd name="T14" fmla="*/ 40 w 47"/>
                <a:gd name="T15" fmla="*/ 16 h 29"/>
                <a:gd name="T16" fmla="*/ 26 w 47"/>
                <a:gd name="T17" fmla="*/ 16 h 29"/>
                <a:gd name="T18" fmla="*/ 0 w 47"/>
                <a:gd name="T19" fmla="*/ 26 h 29"/>
                <a:gd name="T20" fmla="*/ 1 w 47"/>
                <a:gd name="T21" fmla="*/ 29 h 29"/>
                <a:gd name="T22" fmla="*/ 2 w 47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29">
                  <a:moveTo>
                    <a:pt x="2" y="29"/>
                  </a:moveTo>
                  <a:cubicBezTo>
                    <a:pt x="2" y="29"/>
                    <a:pt x="3" y="28"/>
                    <a:pt x="4" y="27"/>
                  </a:cubicBezTo>
                  <a:cubicBezTo>
                    <a:pt x="7" y="16"/>
                    <a:pt x="16" y="18"/>
                    <a:pt x="25" y="20"/>
                  </a:cubicBezTo>
                  <a:cubicBezTo>
                    <a:pt x="31" y="21"/>
                    <a:pt x="38" y="23"/>
                    <a:pt x="42" y="19"/>
                  </a:cubicBezTo>
                  <a:cubicBezTo>
                    <a:pt x="46" y="16"/>
                    <a:pt x="47" y="11"/>
                    <a:pt x="47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3" y="2"/>
                  </a:cubicBezTo>
                  <a:cubicBezTo>
                    <a:pt x="43" y="9"/>
                    <a:pt x="42" y="14"/>
                    <a:pt x="40" y="16"/>
                  </a:cubicBezTo>
                  <a:cubicBezTo>
                    <a:pt x="37" y="18"/>
                    <a:pt x="31" y="17"/>
                    <a:pt x="26" y="16"/>
                  </a:cubicBezTo>
                  <a:cubicBezTo>
                    <a:pt x="16" y="14"/>
                    <a:pt x="5" y="12"/>
                    <a:pt x="0" y="26"/>
                  </a:cubicBezTo>
                  <a:cubicBezTo>
                    <a:pt x="0" y="27"/>
                    <a:pt x="0" y="28"/>
                    <a:pt x="1" y="29"/>
                  </a:cubicBezTo>
                  <a:cubicBezTo>
                    <a:pt x="1" y="29"/>
                    <a:pt x="1" y="29"/>
                    <a:pt x="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024"/>
            <p:cNvSpPr>
              <a:spLocks/>
            </p:cNvSpPr>
            <p:nvPr/>
          </p:nvSpPr>
          <p:spPr bwMode="auto">
            <a:xfrm>
              <a:off x="7283451" y="3556000"/>
              <a:ext cx="79375" cy="131762"/>
            </a:xfrm>
            <a:custGeom>
              <a:avLst/>
              <a:gdLst>
                <a:gd name="T0" fmla="*/ 5 w 21"/>
                <a:gd name="T1" fmla="*/ 2 h 35"/>
                <a:gd name="T2" fmla="*/ 6 w 21"/>
                <a:gd name="T3" fmla="*/ 10 h 35"/>
                <a:gd name="T4" fmla="*/ 9 w 21"/>
                <a:gd name="T5" fmla="*/ 10 h 35"/>
                <a:gd name="T6" fmla="*/ 11 w 21"/>
                <a:gd name="T7" fmla="*/ 10 h 35"/>
                <a:gd name="T8" fmla="*/ 15 w 21"/>
                <a:gd name="T9" fmla="*/ 9 h 35"/>
                <a:gd name="T10" fmla="*/ 15 w 21"/>
                <a:gd name="T11" fmla="*/ 1 h 35"/>
                <a:gd name="T12" fmla="*/ 16 w 21"/>
                <a:gd name="T13" fmla="*/ 0 h 35"/>
                <a:gd name="T14" fmla="*/ 17 w 21"/>
                <a:gd name="T15" fmla="*/ 1 h 35"/>
                <a:gd name="T16" fmla="*/ 18 w 21"/>
                <a:gd name="T17" fmla="*/ 9 h 35"/>
                <a:gd name="T18" fmla="*/ 21 w 21"/>
                <a:gd name="T19" fmla="*/ 9 h 35"/>
                <a:gd name="T20" fmla="*/ 21 w 21"/>
                <a:gd name="T21" fmla="*/ 17 h 35"/>
                <a:gd name="T22" fmla="*/ 16 w 21"/>
                <a:gd name="T23" fmla="*/ 24 h 35"/>
                <a:gd name="T24" fmla="*/ 15 w 21"/>
                <a:gd name="T25" fmla="*/ 33 h 35"/>
                <a:gd name="T26" fmla="*/ 10 w 21"/>
                <a:gd name="T27" fmla="*/ 34 h 35"/>
                <a:gd name="T28" fmla="*/ 6 w 21"/>
                <a:gd name="T29" fmla="*/ 24 h 35"/>
                <a:gd name="T30" fmla="*/ 1 w 21"/>
                <a:gd name="T31" fmla="*/ 18 h 35"/>
                <a:gd name="T32" fmla="*/ 0 w 21"/>
                <a:gd name="T33" fmla="*/ 10 h 35"/>
                <a:gd name="T34" fmla="*/ 3 w 21"/>
                <a:gd name="T35" fmla="*/ 10 h 35"/>
                <a:gd name="T36" fmla="*/ 2 w 21"/>
                <a:gd name="T37" fmla="*/ 2 h 35"/>
                <a:gd name="T38" fmla="*/ 4 w 21"/>
                <a:gd name="T39" fmla="*/ 1 h 35"/>
                <a:gd name="T40" fmla="*/ 5 w 21"/>
                <a:gd name="T4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35">
                  <a:moveTo>
                    <a:pt x="5" y="2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7" y="0"/>
                    <a:pt x="17" y="0"/>
                    <a:pt x="17" y="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5"/>
                    <a:pt x="21" y="17"/>
                  </a:cubicBezTo>
                  <a:cubicBezTo>
                    <a:pt x="21" y="19"/>
                    <a:pt x="20" y="21"/>
                    <a:pt x="16" y="24"/>
                  </a:cubicBezTo>
                  <a:cubicBezTo>
                    <a:pt x="16" y="25"/>
                    <a:pt x="16" y="32"/>
                    <a:pt x="15" y="33"/>
                  </a:cubicBezTo>
                  <a:cubicBezTo>
                    <a:pt x="13" y="35"/>
                    <a:pt x="11" y="35"/>
                    <a:pt x="10" y="34"/>
                  </a:cubicBezTo>
                  <a:cubicBezTo>
                    <a:pt x="7" y="32"/>
                    <a:pt x="6" y="24"/>
                    <a:pt x="6" y="24"/>
                  </a:cubicBezTo>
                  <a:cubicBezTo>
                    <a:pt x="3" y="22"/>
                    <a:pt x="2" y="21"/>
                    <a:pt x="1" y="18"/>
                  </a:cubicBezTo>
                  <a:cubicBezTo>
                    <a:pt x="0" y="16"/>
                    <a:pt x="0" y="10"/>
                    <a:pt x="0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5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4025"/>
            <p:cNvSpPr>
              <a:spLocks noEditPoints="1"/>
            </p:cNvSpPr>
            <p:nvPr/>
          </p:nvSpPr>
          <p:spPr bwMode="auto">
            <a:xfrm>
              <a:off x="7050088" y="3781425"/>
              <a:ext cx="95250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9 w 25"/>
                <a:gd name="T11" fmla="*/ 12 h 24"/>
                <a:gd name="T12" fmla="*/ 12 w 25"/>
                <a:gd name="T13" fmla="*/ 9 h 24"/>
                <a:gd name="T14" fmla="*/ 16 w 25"/>
                <a:gd name="T15" fmla="*/ 12 h 24"/>
                <a:gd name="T16" fmla="*/ 12 w 25"/>
                <a:gd name="T17" fmla="*/ 16 h 24"/>
                <a:gd name="T18" fmla="*/ 9 w 25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9" y="12"/>
                  </a:moveTo>
                  <a:cubicBezTo>
                    <a:pt x="9" y="10"/>
                    <a:pt x="10" y="9"/>
                    <a:pt x="12" y="9"/>
                  </a:cubicBezTo>
                  <a:cubicBezTo>
                    <a:pt x="14" y="9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10" y="16"/>
                    <a:pt x="9" y="14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22900" y="3653324"/>
            <a:ext cx="499135" cy="290800"/>
            <a:chOff x="6983413" y="2925763"/>
            <a:chExt cx="547688" cy="319088"/>
          </a:xfrm>
          <a:solidFill>
            <a:schemeClr val="bg1"/>
          </a:solidFill>
        </p:grpSpPr>
        <p:sp>
          <p:nvSpPr>
            <p:cNvPr id="24" name="Freeform 3843"/>
            <p:cNvSpPr>
              <a:spLocks/>
            </p:cNvSpPr>
            <p:nvPr/>
          </p:nvSpPr>
          <p:spPr bwMode="auto">
            <a:xfrm>
              <a:off x="7286626" y="2959101"/>
              <a:ext cx="104775" cy="150813"/>
            </a:xfrm>
            <a:custGeom>
              <a:avLst/>
              <a:gdLst>
                <a:gd name="T0" fmla="*/ 4 w 28"/>
                <a:gd name="T1" fmla="*/ 40 h 40"/>
                <a:gd name="T2" fmla="*/ 2 w 28"/>
                <a:gd name="T3" fmla="*/ 40 h 40"/>
                <a:gd name="T4" fmla="*/ 1 w 28"/>
                <a:gd name="T5" fmla="*/ 35 h 40"/>
                <a:gd name="T6" fmla="*/ 21 w 28"/>
                <a:gd name="T7" fmla="*/ 2 h 40"/>
                <a:gd name="T8" fmla="*/ 26 w 28"/>
                <a:gd name="T9" fmla="*/ 1 h 40"/>
                <a:gd name="T10" fmla="*/ 27 w 28"/>
                <a:gd name="T11" fmla="*/ 5 h 40"/>
                <a:gd name="T12" fmla="*/ 7 w 28"/>
                <a:gd name="T13" fmla="*/ 39 h 40"/>
                <a:gd name="T14" fmla="*/ 4 w 28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0">
                  <a:moveTo>
                    <a:pt x="4" y="40"/>
                  </a:moveTo>
                  <a:cubicBezTo>
                    <a:pt x="4" y="40"/>
                    <a:pt x="3" y="40"/>
                    <a:pt x="2" y="40"/>
                  </a:cubicBezTo>
                  <a:cubicBezTo>
                    <a:pt x="1" y="39"/>
                    <a:pt x="0" y="37"/>
                    <a:pt x="1" y="35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0"/>
                    <a:pt x="24" y="0"/>
                    <a:pt x="26" y="1"/>
                  </a:cubicBezTo>
                  <a:cubicBezTo>
                    <a:pt x="28" y="2"/>
                    <a:pt x="28" y="4"/>
                    <a:pt x="27" y="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6" y="40"/>
                    <a:pt x="5" y="40"/>
                    <a:pt x="4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844"/>
            <p:cNvSpPr>
              <a:spLocks/>
            </p:cNvSpPr>
            <p:nvPr/>
          </p:nvSpPr>
          <p:spPr bwMode="auto">
            <a:xfrm>
              <a:off x="7316788" y="2952751"/>
              <a:ext cx="109538" cy="25400"/>
            </a:xfrm>
            <a:custGeom>
              <a:avLst/>
              <a:gdLst>
                <a:gd name="T0" fmla="*/ 26 w 29"/>
                <a:gd name="T1" fmla="*/ 7 h 7"/>
                <a:gd name="T2" fmla="*/ 4 w 29"/>
                <a:gd name="T3" fmla="*/ 7 h 7"/>
                <a:gd name="T4" fmla="*/ 0 w 29"/>
                <a:gd name="T5" fmla="*/ 4 h 7"/>
                <a:gd name="T6" fmla="*/ 4 w 29"/>
                <a:gd name="T7" fmla="*/ 0 h 7"/>
                <a:gd name="T8" fmla="*/ 26 w 29"/>
                <a:gd name="T9" fmla="*/ 0 h 7"/>
                <a:gd name="T10" fmla="*/ 29 w 29"/>
                <a:gd name="T11" fmla="*/ 4 h 7"/>
                <a:gd name="T12" fmla="*/ 26 w 2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7">
                  <a:moveTo>
                    <a:pt x="26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5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29" y="2"/>
                    <a:pt x="29" y="4"/>
                  </a:cubicBezTo>
                  <a:cubicBezTo>
                    <a:pt x="29" y="5"/>
                    <a:pt x="28" y="7"/>
                    <a:pt x="2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845"/>
            <p:cNvSpPr>
              <a:spLocks/>
            </p:cNvSpPr>
            <p:nvPr/>
          </p:nvSpPr>
          <p:spPr bwMode="auto">
            <a:xfrm>
              <a:off x="7129463" y="2925763"/>
              <a:ext cx="101600" cy="90488"/>
            </a:xfrm>
            <a:custGeom>
              <a:avLst/>
              <a:gdLst>
                <a:gd name="T0" fmla="*/ 10 w 27"/>
                <a:gd name="T1" fmla="*/ 24 h 24"/>
                <a:gd name="T2" fmla="*/ 7 w 27"/>
                <a:gd name="T3" fmla="*/ 22 h 24"/>
                <a:gd name="T4" fmla="*/ 1 w 27"/>
                <a:gd name="T5" fmla="*/ 9 h 24"/>
                <a:gd name="T6" fmla="*/ 1 w 27"/>
                <a:gd name="T7" fmla="*/ 6 h 24"/>
                <a:gd name="T8" fmla="*/ 3 w 27"/>
                <a:gd name="T9" fmla="*/ 4 h 24"/>
                <a:gd name="T10" fmla="*/ 22 w 27"/>
                <a:gd name="T11" fmla="*/ 1 h 24"/>
                <a:gd name="T12" fmla="*/ 26 w 27"/>
                <a:gd name="T13" fmla="*/ 3 h 24"/>
                <a:gd name="T14" fmla="*/ 24 w 27"/>
                <a:gd name="T15" fmla="*/ 7 h 24"/>
                <a:gd name="T16" fmla="*/ 9 w 27"/>
                <a:gd name="T17" fmla="*/ 10 h 24"/>
                <a:gd name="T18" fmla="*/ 13 w 27"/>
                <a:gd name="T19" fmla="*/ 19 h 24"/>
                <a:gd name="T20" fmla="*/ 11 w 27"/>
                <a:gd name="T21" fmla="*/ 23 h 24"/>
                <a:gd name="T22" fmla="*/ 10 w 27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24">
                  <a:moveTo>
                    <a:pt x="10" y="24"/>
                  </a:moveTo>
                  <a:cubicBezTo>
                    <a:pt x="8" y="24"/>
                    <a:pt x="7" y="23"/>
                    <a:pt x="7" y="2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2" y="5"/>
                    <a:pt x="3" y="4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0"/>
                    <a:pt x="26" y="1"/>
                    <a:pt x="26" y="3"/>
                  </a:cubicBezTo>
                  <a:cubicBezTo>
                    <a:pt x="27" y="5"/>
                    <a:pt x="26" y="7"/>
                    <a:pt x="24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2"/>
                    <a:pt x="11" y="23"/>
                  </a:cubicBezTo>
                  <a:cubicBezTo>
                    <a:pt x="11" y="23"/>
                    <a:pt x="10" y="2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846"/>
            <p:cNvSpPr>
              <a:spLocks noEditPoints="1"/>
            </p:cNvSpPr>
            <p:nvPr/>
          </p:nvSpPr>
          <p:spPr bwMode="auto">
            <a:xfrm>
              <a:off x="7339013" y="3052763"/>
              <a:ext cx="192088" cy="192088"/>
            </a:xfrm>
            <a:custGeom>
              <a:avLst/>
              <a:gdLst>
                <a:gd name="T0" fmla="*/ 26 w 51"/>
                <a:gd name="T1" fmla="*/ 51 h 51"/>
                <a:gd name="T2" fmla="*/ 0 w 51"/>
                <a:gd name="T3" fmla="*/ 26 h 51"/>
                <a:gd name="T4" fmla="*/ 26 w 51"/>
                <a:gd name="T5" fmla="*/ 0 h 51"/>
                <a:gd name="T6" fmla="*/ 51 w 51"/>
                <a:gd name="T7" fmla="*/ 26 h 51"/>
                <a:gd name="T8" fmla="*/ 26 w 51"/>
                <a:gd name="T9" fmla="*/ 51 h 51"/>
                <a:gd name="T10" fmla="*/ 26 w 51"/>
                <a:gd name="T11" fmla="*/ 7 h 51"/>
                <a:gd name="T12" fmla="*/ 7 w 51"/>
                <a:gd name="T13" fmla="*/ 26 h 51"/>
                <a:gd name="T14" fmla="*/ 26 w 51"/>
                <a:gd name="T15" fmla="*/ 44 h 51"/>
                <a:gd name="T16" fmla="*/ 44 w 51"/>
                <a:gd name="T17" fmla="*/ 26 h 51"/>
                <a:gd name="T18" fmla="*/ 26 w 51"/>
                <a:gd name="T1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12" y="51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1" y="12"/>
                    <a:pt x="51" y="26"/>
                  </a:cubicBezTo>
                  <a:cubicBezTo>
                    <a:pt x="51" y="40"/>
                    <a:pt x="40" y="51"/>
                    <a:pt x="26" y="51"/>
                  </a:cubicBezTo>
                  <a:close/>
                  <a:moveTo>
                    <a:pt x="26" y="7"/>
                  </a:moveTo>
                  <a:cubicBezTo>
                    <a:pt x="15" y="7"/>
                    <a:pt x="7" y="15"/>
                    <a:pt x="7" y="26"/>
                  </a:cubicBezTo>
                  <a:cubicBezTo>
                    <a:pt x="7" y="36"/>
                    <a:pt x="15" y="44"/>
                    <a:pt x="26" y="44"/>
                  </a:cubicBezTo>
                  <a:cubicBezTo>
                    <a:pt x="36" y="44"/>
                    <a:pt x="44" y="36"/>
                    <a:pt x="44" y="26"/>
                  </a:cubicBezTo>
                  <a:cubicBezTo>
                    <a:pt x="44" y="15"/>
                    <a:pt x="36" y="7"/>
                    <a:pt x="2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847"/>
            <p:cNvSpPr>
              <a:spLocks noEditPoints="1"/>
            </p:cNvSpPr>
            <p:nvPr/>
          </p:nvSpPr>
          <p:spPr bwMode="auto">
            <a:xfrm>
              <a:off x="6983413" y="3052763"/>
              <a:ext cx="190500" cy="192088"/>
            </a:xfrm>
            <a:custGeom>
              <a:avLst/>
              <a:gdLst>
                <a:gd name="T0" fmla="*/ 26 w 51"/>
                <a:gd name="T1" fmla="*/ 51 h 51"/>
                <a:gd name="T2" fmla="*/ 0 w 51"/>
                <a:gd name="T3" fmla="*/ 26 h 51"/>
                <a:gd name="T4" fmla="*/ 26 w 51"/>
                <a:gd name="T5" fmla="*/ 0 h 51"/>
                <a:gd name="T6" fmla="*/ 51 w 51"/>
                <a:gd name="T7" fmla="*/ 26 h 51"/>
                <a:gd name="T8" fmla="*/ 26 w 51"/>
                <a:gd name="T9" fmla="*/ 51 h 51"/>
                <a:gd name="T10" fmla="*/ 26 w 51"/>
                <a:gd name="T11" fmla="*/ 7 h 51"/>
                <a:gd name="T12" fmla="*/ 7 w 51"/>
                <a:gd name="T13" fmla="*/ 26 h 51"/>
                <a:gd name="T14" fmla="*/ 26 w 51"/>
                <a:gd name="T15" fmla="*/ 44 h 51"/>
                <a:gd name="T16" fmla="*/ 44 w 51"/>
                <a:gd name="T17" fmla="*/ 26 h 51"/>
                <a:gd name="T18" fmla="*/ 26 w 51"/>
                <a:gd name="T1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12" y="51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1" y="12"/>
                    <a:pt x="51" y="26"/>
                  </a:cubicBezTo>
                  <a:cubicBezTo>
                    <a:pt x="51" y="40"/>
                    <a:pt x="40" y="51"/>
                    <a:pt x="26" y="51"/>
                  </a:cubicBezTo>
                  <a:close/>
                  <a:moveTo>
                    <a:pt x="26" y="7"/>
                  </a:moveTo>
                  <a:cubicBezTo>
                    <a:pt x="15" y="7"/>
                    <a:pt x="7" y="15"/>
                    <a:pt x="7" y="26"/>
                  </a:cubicBezTo>
                  <a:cubicBezTo>
                    <a:pt x="7" y="36"/>
                    <a:pt x="15" y="44"/>
                    <a:pt x="26" y="44"/>
                  </a:cubicBezTo>
                  <a:cubicBezTo>
                    <a:pt x="36" y="44"/>
                    <a:pt x="44" y="36"/>
                    <a:pt x="44" y="26"/>
                  </a:cubicBezTo>
                  <a:cubicBezTo>
                    <a:pt x="44" y="15"/>
                    <a:pt x="36" y="7"/>
                    <a:pt x="2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848"/>
            <p:cNvSpPr>
              <a:spLocks/>
            </p:cNvSpPr>
            <p:nvPr/>
          </p:nvSpPr>
          <p:spPr bwMode="auto">
            <a:xfrm>
              <a:off x="7065963" y="2989263"/>
              <a:ext cx="385763" cy="176213"/>
            </a:xfrm>
            <a:custGeom>
              <a:avLst/>
              <a:gdLst>
                <a:gd name="T0" fmla="*/ 4 w 103"/>
                <a:gd name="T1" fmla="*/ 47 h 47"/>
                <a:gd name="T2" fmla="*/ 2 w 103"/>
                <a:gd name="T3" fmla="*/ 46 h 47"/>
                <a:gd name="T4" fmla="*/ 1 w 103"/>
                <a:gd name="T5" fmla="*/ 42 h 47"/>
                <a:gd name="T6" fmla="*/ 24 w 103"/>
                <a:gd name="T7" fmla="*/ 2 h 47"/>
                <a:gd name="T8" fmla="*/ 27 w 103"/>
                <a:gd name="T9" fmla="*/ 0 h 47"/>
                <a:gd name="T10" fmla="*/ 80 w 103"/>
                <a:gd name="T11" fmla="*/ 0 h 47"/>
                <a:gd name="T12" fmla="*/ 83 w 103"/>
                <a:gd name="T13" fmla="*/ 2 h 47"/>
                <a:gd name="T14" fmla="*/ 103 w 103"/>
                <a:gd name="T15" fmla="*/ 42 h 47"/>
                <a:gd name="T16" fmla="*/ 102 w 103"/>
                <a:gd name="T17" fmla="*/ 45 h 47"/>
                <a:gd name="T18" fmla="*/ 100 w 103"/>
                <a:gd name="T19" fmla="*/ 47 h 47"/>
                <a:gd name="T20" fmla="*/ 67 w 103"/>
                <a:gd name="T21" fmla="*/ 47 h 47"/>
                <a:gd name="T22" fmla="*/ 64 w 103"/>
                <a:gd name="T23" fmla="*/ 44 h 47"/>
                <a:gd name="T24" fmla="*/ 67 w 103"/>
                <a:gd name="T25" fmla="*/ 40 h 47"/>
                <a:gd name="T26" fmla="*/ 94 w 103"/>
                <a:gd name="T27" fmla="*/ 40 h 47"/>
                <a:gd name="T28" fmla="*/ 78 w 103"/>
                <a:gd name="T29" fmla="*/ 7 h 47"/>
                <a:gd name="T30" fmla="*/ 29 w 103"/>
                <a:gd name="T31" fmla="*/ 7 h 47"/>
                <a:gd name="T32" fmla="*/ 7 w 103"/>
                <a:gd name="T33" fmla="*/ 45 h 47"/>
                <a:gd name="T34" fmla="*/ 4 w 103"/>
                <a:gd name="T3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" h="47">
                  <a:moveTo>
                    <a:pt x="4" y="47"/>
                  </a:moveTo>
                  <a:cubicBezTo>
                    <a:pt x="3" y="47"/>
                    <a:pt x="2" y="47"/>
                    <a:pt x="2" y="46"/>
                  </a:cubicBezTo>
                  <a:cubicBezTo>
                    <a:pt x="0" y="45"/>
                    <a:pt x="0" y="43"/>
                    <a:pt x="1" y="4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0"/>
                    <a:pt x="25" y="0"/>
                    <a:pt x="2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3" y="1"/>
                    <a:pt x="83" y="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3" y="43"/>
                    <a:pt x="103" y="44"/>
                    <a:pt x="102" y="45"/>
                  </a:cubicBezTo>
                  <a:cubicBezTo>
                    <a:pt x="102" y="46"/>
                    <a:pt x="101" y="47"/>
                    <a:pt x="100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5" y="47"/>
                    <a:pt x="64" y="45"/>
                    <a:pt x="64" y="44"/>
                  </a:cubicBezTo>
                  <a:cubicBezTo>
                    <a:pt x="64" y="42"/>
                    <a:pt x="65" y="40"/>
                    <a:pt x="67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6"/>
                    <a:pt x="5" y="47"/>
                    <a:pt x="4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849"/>
            <p:cNvSpPr>
              <a:spLocks/>
            </p:cNvSpPr>
            <p:nvPr/>
          </p:nvSpPr>
          <p:spPr bwMode="auto">
            <a:xfrm>
              <a:off x="7132638" y="3038476"/>
              <a:ext cx="112713" cy="90488"/>
            </a:xfrm>
            <a:custGeom>
              <a:avLst/>
              <a:gdLst>
                <a:gd name="T0" fmla="*/ 26 w 30"/>
                <a:gd name="T1" fmla="*/ 24 h 24"/>
                <a:gd name="T2" fmla="*/ 24 w 30"/>
                <a:gd name="T3" fmla="*/ 23 h 24"/>
                <a:gd name="T4" fmla="*/ 2 w 30"/>
                <a:gd name="T5" fmla="*/ 6 h 24"/>
                <a:gd name="T6" fmla="*/ 1 w 30"/>
                <a:gd name="T7" fmla="*/ 2 h 24"/>
                <a:gd name="T8" fmla="*/ 6 w 30"/>
                <a:gd name="T9" fmla="*/ 1 h 24"/>
                <a:gd name="T10" fmla="*/ 28 w 30"/>
                <a:gd name="T11" fmla="*/ 18 h 24"/>
                <a:gd name="T12" fmla="*/ 29 w 30"/>
                <a:gd name="T13" fmla="*/ 23 h 24"/>
                <a:gd name="T14" fmla="*/ 26 w 30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cubicBezTo>
                    <a:pt x="25" y="24"/>
                    <a:pt x="25" y="24"/>
                    <a:pt x="24" y="2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0" y="19"/>
                    <a:pt x="30" y="21"/>
                    <a:pt x="29" y="23"/>
                  </a:cubicBezTo>
                  <a:cubicBezTo>
                    <a:pt x="28" y="24"/>
                    <a:pt x="27" y="24"/>
                    <a:pt x="2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850"/>
            <p:cNvSpPr>
              <a:spLocks noEditPoints="1"/>
            </p:cNvSpPr>
            <p:nvPr/>
          </p:nvSpPr>
          <p:spPr bwMode="auto">
            <a:xfrm>
              <a:off x="7219951" y="3082926"/>
              <a:ext cx="104775" cy="109538"/>
            </a:xfrm>
            <a:custGeom>
              <a:avLst/>
              <a:gdLst>
                <a:gd name="T0" fmla="*/ 14 w 28"/>
                <a:gd name="T1" fmla="*/ 29 h 29"/>
                <a:gd name="T2" fmla="*/ 0 w 28"/>
                <a:gd name="T3" fmla="*/ 14 h 29"/>
                <a:gd name="T4" fmla="*/ 14 w 28"/>
                <a:gd name="T5" fmla="*/ 0 h 29"/>
                <a:gd name="T6" fmla="*/ 28 w 28"/>
                <a:gd name="T7" fmla="*/ 14 h 29"/>
                <a:gd name="T8" fmla="*/ 14 w 28"/>
                <a:gd name="T9" fmla="*/ 29 h 29"/>
                <a:gd name="T10" fmla="*/ 14 w 28"/>
                <a:gd name="T11" fmla="*/ 7 h 29"/>
                <a:gd name="T12" fmla="*/ 6 w 28"/>
                <a:gd name="T13" fmla="*/ 14 h 29"/>
                <a:gd name="T14" fmla="*/ 14 w 28"/>
                <a:gd name="T15" fmla="*/ 22 h 29"/>
                <a:gd name="T16" fmla="*/ 22 w 28"/>
                <a:gd name="T17" fmla="*/ 14 h 29"/>
                <a:gd name="T18" fmla="*/ 14 w 28"/>
                <a:gd name="T1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9">
                  <a:moveTo>
                    <a:pt x="14" y="29"/>
                  </a:moveTo>
                  <a:cubicBezTo>
                    <a:pt x="6" y="29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cubicBezTo>
                    <a:pt x="28" y="22"/>
                    <a:pt x="22" y="29"/>
                    <a:pt x="14" y="29"/>
                  </a:cubicBezTo>
                  <a:close/>
                  <a:moveTo>
                    <a:pt x="14" y="7"/>
                  </a:moveTo>
                  <a:cubicBezTo>
                    <a:pt x="10" y="7"/>
                    <a:pt x="6" y="10"/>
                    <a:pt x="6" y="14"/>
                  </a:cubicBezTo>
                  <a:cubicBezTo>
                    <a:pt x="6" y="18"/>
                    <a:pt x="10" y="22"/>
                    <a:pt x="14" y="22"/>
                  </a:cubicBezTo>
                  <a:cubicBezTo>
                    <a:pt x="18" y="22"/>
                    <a:pt x="22" y="18"/>
                    <a:pt x="22" y="14"/>
                  </a:cubicBezTo>
                  <a:cubicBezTo>
                    <a:pt x="22" y="10"/>
                    <a:pt x="18" y="7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635258" y="2619903"/>
            <a:ext cx="562067" cy="333802"/>
            <a:chOff x="5184776" y="5205413"/>
            <a:chExt cx="2232025" cy="1325562"/>
          </a:xfrm>
          <a:solidFill>
            <a:schemeClr val="bg1"/>
          </a:solidFill>
        </p:grpSpPr>
        <p:sp>
          <p:nvSpPr>
            <p:cNvPr id="33" name="Oval 3798"/>
            <p:cNvSpPr>
              <a:spLocks noChangeArrowheads="1"/>
            </p:cNvSpPr>
            <p:nvPr/>
          </p:nvSpPr>
          <p:spPr bwMode="auto">
            <a:xfrm>
              <a:off x="5319713" y="5729288"/>
              <a:ext cx="288925" cy="293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3799"/>
            <p:cNvSpPr>
              <a:spLocks noChangeArrowheads="1"/>
            </p:cNvSpPr>
            <p:nvPr/>
          </p:nvSpPr>
          <p:spPr bwMode="auto">
            <a:xfrm>
              <a:off x="6473826" y="5729288"/>
              <a:ext cx="295275" cy="296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800"/>
            <p:cNvSpPr>
              <a:spLocks noEditPoints="1"/>
            </p:cNvSpPr>
            <p:nvPr/>
          </p:nvSpPr>
          <p:spPr bwMode="auto">
            <a:xfrm>
              <a:off x="5184776" y="5205413"/>
              <a:ext cx="1727200" cy="647700"/>
            </a:xfrm>
            <a:custGeom>
              <a:avLst/>
              <a:gdLst>
                <a:gd name="T0" fmla="*/ 492 w 543"/>
                <a:gd name="T1" fmla="*/ 82 h 204"/>
                <a:gd name="T2" fmla="*/ 410 w 543"/>
                <a:gd name="T3" fmla="*/ 29 h 204"/>
                <a:gd name="T4" fmla="*/ 225 w 543"/>
                <a:gd name="T5" fmla="*/ 15 h 204"/>
                <a:gd name="T6" fmla="*/ 128 w 543"/>
                <a:gd name="T7" fmla="*/ 82 h 204"/>
                <a:gd name="T8" fmla="*/ 68 w 543"/>
                <a:gd name="T9" fmla="*/ 103 h 204"/>
                <a:gd name="T10" fmla="*/ 6 w 543"/>
                <a:gd name="T11" fmla="*/ 146 h 204"/>
                <a:gd name="T12" fmla="*/ 1 w 543"/>
                <a:gd name="T13" fmla="*/ 204 h 204"/>
                <a:gd name="T14" fmla="*/ 35 w 543"/>
                <a:gd name="T15" fmla="*/ 204 h 204"/>
                <a:gd name="T16" fmla="*/ 88 w 543"/>
                <a:gd name="T17" fmla="*/ 153 h 204"/>
                <a:gd name="T18" fmla="*/ 140 w 543"/>
                <a:gd name="T19" fmla="*/ 204 h 204"/>
                <a:gd name="T20" fmla="*/ 399 w 543"/>
                <a:gd name="T21" fmla="*/ 204 h 204"/>
                <a:gd name="T22" fmla="*/ 451 w 543"/>
                <a:gd name="T23" fmla="*/ 153 h 204"/>
                <a:gd name="T24" fmla="*/ 503 w 543"/>
                <a:gd name="T25" fmla="*/ 204 h 204"/>
                <a:gd name="T26" fmla="*/ 536 w 543"/>
                <a:gd name="T27" fmla="*/ 204 h 204"/>
                <a:gd name="T28" fmla="*/ 542 w 543"/>
                <a:gd name="T29" fmla="*/ 125 h 204"/>
                <a:gd name="T30" fmla="*/ 492 w 543"/>
                <a:gd name="T31" fmla="*/ 82 h 204"/>
                <a:gd name="T32" fmla="*/ 228 w 543"/>
                <a:gd name="T33" fmla="*/ 26 h 204"/>
                <a:gd name="T34" fmla="*/ 279 w 543"/>
                <a:gd name="T35" fmla="*/ 19 h 204"/>
                <a:gd name="T36" fmla="*/ 279 w 543"/>
                <a:gd name="T37" fmla="*/ 77 h 204"/>
                <a:gd name="T38" fmla="*/ 151 w 543"/>
                <a:gd name="T39" fmla="*/ 77 h 204"/>
                <a:gd name="T40" fmla="*/ 228 w 543"/>
                <a:gd name="T41" fmla="*/ 26 h 204"/>
                <a:gd name="T42" fmla="*/ 412 w 543"/>
                <a:gd name="T43" fmla="*/ 77 h 204"/>
                <a:gd name="T44" fmla="*/ 287 w 543"/>
                <a:gd name="T45" fmla="*/ 77 h 204"/>
                <a:gd name="T46" fmla="*/ 287 w 543"/>
                <a:gd name="T47" fmla="*/ 19 h 204"/>
                <a:gd name="T48" fmla="*/ 408 w 543"/>
                <a:gd name="T49" fmla="*/ 40 h 204"/>
                <a:gd name="T50" fmla="*/ 412 w 543"/>
                <a:gd name="T5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3" h="204">
                  <a:moveTo>
                    <a:pt x="492" y="82"/>
                  </a:moveTo>
                  <a:cubicBezTo>
                    <a:pt x="492" y="82"/>
                    <a:pt x="435" y="41"/>
                    <a:pt x="410" y="29"/>
                  </a:cubicBezTo>
                  <a:cubicBezTo>
                    <a:pt x="368" y="10"/>
                    <a:pt x="268" y="0"/>
                    <a:pt x="225" y="15"/>
                  </a:cubicBezTo>
                  <a:cubicBezTo>
                    <a:pt x="196" y="25"/>
                    <a:pt x="128" y="82"/>
                    <a:pt x="128" y="82"/>
                  </a:cubicBezTo>
                  <a:cubicBezTo>
                    <a:pt x="128" y="82"/>
                    <a:pt x="84" y="96"/>
                    <a:pt x="68" y="103"/>
                  </a:cubicBezTo>
                  <a:cubicBezTo>
                    <a:pt x="41" y="115"/>
                    <a:pt x="18" y="117"/>
                    <a:pt x="6" y="146"/>
                  </a:cubicBezTo>
                  <a:cubicBezTo>
                    <a:pt x="0" y="159"/>
                    <a:pt x="1" y="204"/>
                    <a:pt x="1" y="204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176"/>
                    <a:pt x="59" y="153"/>
                    <a:pt x="88" y="153"/>
                  </a:cubicBezTo>
                  <a:cubicBezTo>
                    <a:pt x="116" y="153"/>
                    <a:pt x="140" y="176"/>
                    <a:pt x="140" y="204"/>
                  </a:cubicBezTo>
                  <a:cubicBezTo>
                    <a:pt x="399" y="204"/>
                    <a:pt x="399" y="204"/>
                    <a:pt x="399" y="204"/>
                  </a:cubicBezTo>
                  <a:cubicBezTo>
                    <a:pt x="399" y="176"/>
                    <a:pt x="422" y="153"/>
                    <a:pt x="451" y="153"/>
                  </a:cubicBezTo>
                  <a:cubicBezTo>
                    <a:pt x="480" y="153"/>
                    <a:pt x="503" y="176"/>
                    <a:pt x="503" y="204"/>
                  </a:cubicBezTo>
                  <a:cubicBezTo>
                    <a:pt x="536" y="204"/>
                    <a:pt x="536" y="204"/>
                    <a:pt x="536" y="204"/>
                  </a:cubicBezTo>
                  <a:cubicBezTo>
                    <a:pt x="536" y="204"/>
                    <a:pt x="541" y="140"/>
                    <a:pt x="542" y="125"/>
                  </a:cubicBezTo>
                  <a:cubicBezTo>
                    <a:pt x="543" y="101"/>
                    <a:pt x="522" y="87"/>
                    <a:pt x="492" y="82"/>
                  </a:cubicBezTo>
                  <a:close/>
                  <a:moveTo>
                    <a:pt x="228" y="26"/>
                  </a:moveTo>
                  <a:cubicBezTo>
                    <a:pt x="240" y="22"/>
                    <a:pt x="258" y="19"/>
                    <a:pt x="279" y="19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151" y="77"/>
                    <a:pt x="151" y="77"/>
                    <a:pt x="151" y="77"/>
                  </a:cubicBezTo>
                  <a:cubicBezTo>
                    <a:pt x="179" y="55"/>
                    <a:pt x="212" y="31"/>
                    <a:pt x="228" y="26"/>
                  </a:cubicBezTo>
                  <a:close/>
                  <a:moveTo>
                    <a:pt x="412" y="77"/>
                  </a:moveTo>
                  <a:cubicBezTo>
                    <a:pt x="287" y="77"/>
                    <a:pt x="287" y="77"/>
                    <a:pt x="287" y="77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332" y="19"/>
                    <a:pt x="382" y="28"/>
                    <a:pt x="408" y="40"/>
                  </a:cubicBezTo>
                  <a:cubicBezTo>
                    <a:pt x="414" y="43"/>
                    <a:pt x="412" y="77"/>
                    <a:pt x="41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801"/>
            <p:cNvSpPr>
              <a:spLocks/>
            </p:cNvSpPr>
            <p:nvPr/>
          </p:nvSpPr>
          <p:spPr bwMode="auto">
            <a:xfrm>
              <a:off x="5986463" y="6292850"/>
              <a:ext cx="209550" cy="136525"/>
            </a:xfrm>
            <a:custGeom>
              <a:avLst/>
              <a:gdLst>
                <a:gd name="T0" fmla="*/ 66 w 66"/>
                <a:gd name="T1" fmla="*/ 35 h 43"/>
                <a:gd name="T2" fmla="*/ 58 w 66"/>
                <a:gd name="T3" fmla="*/ 43 h 43"/>
                <a:gd name="T4" fmla="*/ 8 w 66"/>
                <a:gd name="T5" fmla="*/ 43 h 43"/>
                <a:gd name="T6" fmla="*/ 0 w 66"/>
                <a:gd name="T7" fmla="*/ 35 h 43"/>
                <a:gd name="T8" fmla="*/ 0 w 66"/>
                <a:gd name="T9" fmla="*/ 8 h 43"/>
                <a:gd name="T10" fmla="*/ 8 w 66"/>
                <a:gd name="T11" fmla="*/ 0 h 43"/>
                <a:gd name="T12" fmla="*/ 58 w 66"/>
                <a:gd name="T13" fmla="*/ 0 h 43"/>
                <a:gd name="T14" fmla="*/ 66 w 66"/>
                <a:gd name="T15" fmla="*/ 8 h 43"/>
                <a:gd name="T16" fmla="*/ 66 w 66"/>
                <a:gd name="T17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43">
                  <a:moveTo>
                    <a:pt x="66" y="35"/>
                  </a:moveTo>
                  <a:cubicBezTo>
                    <a:pt x="66" y="40"/>
                    <a:pt x="63" y="43"/>
                    <a:pt x="5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4" y="43"/>
                    <a:pt x="0" y="40"/>
                    <a:pt x="0" y="3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3" y="0"/>
                    <a:pt x="66" y="4"/>
                    <a:pt x="66" y="8"/>
                  </a:cubicBezTo>
                  <a:lnTo>
                    <a:pt x="6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02"/>
            <p:cNvSpPr>
              <a:spLocks/>
            </p:cNvSpPr>
            <p:nvPr/>
          </p:nvSpPr>
          <p:spPr bwMode="auto">
            <a:xfrm>
              <a:off x="5922963" y="6194425"/>
              <a:ext cx="165100" cy="336550"/>
            </a:xfrm>
            <a:custGeom>
              <a:avLst/>
              <a:gdLst>
                <a:gd name="T0" fmla="*/ 0 w 52"/>
                <a:gd name="T1" fmla="*/ 0 h 106"/>
                <a:gd name="T2" fmla="*/ 0 w 52"/>
                <a:gd name="T3" fmla="*/ 106 h 106"/>
                <a:gd name="T4" fmla="*/ 52 w 52"/>
                <a:gd name="T5" fmla="*/ 53 h 106"/>
                <a:gd name="T6" fmla="*/ 0 w 52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06">
                  <a:moveTo>
                    <a:pt x="0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29" y="105"/>
                    <a:pt x="52" y="82"/>
                    <a:pt x="52" y="53"/>
                  </a:cubicBezTo>
                  <a:cubicBezTo>
                    <a:pt x="52" y="24"/>
                    <a:pt x="29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803"/>
            <p:cNvSpPr>
              <a:spLocks noChangeArrowheads="1"/>
            </p:cNvSpPr>
            <p:nvPr/>
          </p:nvSpPr>
          <p:spPr bwMode="auto">
            <a:xfrm>
              <a:off x="5849938" y="6194425"/>
              <a:ext cx="73025" cy="336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804"/>
            <p:cNvSpPr>
              <a:spLocks/>
            </p:cNvSpPr>
            <p:nvPr/>
          </p:nvSpPr>
          <p:spPr bwMode="auto">
            <a:xfrm>
              <a:off x="5675313" y="6257925"/>
              <a:ext cx="222250" cy="41275"/>
            </a:xfrm>
            <a:custGeom>
              <a:avLst/>
              <a:gdLst>
                <a:gd name="T0" fmla="*/ 70 w 70"/>
                <a:gd name="T1" fmla="*/ 6 h 13"/>
                <a:gd name="T2" fmla="*/ 63 w 70"/>
                <a:gd name="T3" fmla="*/ 13 h 13"/>
                <a:gd name="T4" fmla="*/ 6 w 70"/>
                <a:gd name="T5" fmla="*/ 13 h 13"/>
                <a:gd name="T6" fmla="*/ 0 w 70"/>
                <a:gd name="T7" fmla="*/ 6 h 13"/>
                <a:gd name="T8" fmla="*/ 0 w 70"/>
                <a:gd name="T9" fmla="*/ 6 h 13"/>
                <a:gd name="T10" fmla="*/ 6 w 70"/>
                <a:gd name="T11" fmla="*/ 0 h 13"/>
                <a:gd name="T12" fmla="*/ 63 w 70"/>
                <a:gd name="T13" fmla="*/ 0 h 13"/>
                <a:gd name="T14" fmla="*/ 70 w 70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3">
                  <a:moveTo>
                    <a:pt x="70" y="6"/>
                  </a:moveTo>
                  <a:cubicBezTo>
                    <a:pt x="70" y="10"/>
                    <a:pt x="67" y="13"/>
                    <a:pt x="6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3"/>
                    <a:pt x="7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05"/>
            <p:cNvSpPr>
              <a:spLocks/>
            </p:cNvSpPr>
            <p:nvPr/>
          </p:nvSpPr>
          <p:spPr bwMode="auto">
            <a:xfrm>
              <a:off x="5675313" y="6419850"/>
              <a:ext cx="222250" cy="41275"/>
            </a:xfrm>
            <a:custGeom>
              <a:avLst/>
              <a:gdLst>
                <a:gd name="T0" fmla="*/ 70 w 70"/>
                <a:gd name="T1" fmla="*/ 6 h 13"/>
                <a:gd name="T2" fmla="*/ 63 w 70"/>
                <a:gd name="T3" fmla="*/ 13 h 13"/>
                <a:gd name="T4" fmla="*/ 6 w 70"/>
                <a:gd name="T5" fmla="*/ 13 h 13"/>
                <a:gd name="T6" fmla="*/ 0 w 70"/>
                <a:gd name="T7" fmla="*/ 6 h 13"/>
                <a:gd name="T8" fmla="*/ 0 w 70"/>
                <a:gd name="T9" fmla="*/ 6 h 13"/>
                <a:gd name="T10" fmla="*/ 6 w 70"/>
                <a:gd name="T11" fmla="*/ 0 h 13"/>
                <a:gd name="T12" fmla="*/ 63 w 70"/>
                <a:gd name="T13" fmla="*/ 0 h 13"/>
                <a:gd name="T14" fmla="*/ 70 w 70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3">
                  <a:moveTo>
                    <a:pt x="70" y="6"/>
                  </a:moveTo>
                  <a:cubicBezTo>
                    <a:pt x="70" y="10"/>
                    <a:pt x="67" y="13"/>
                    <a:pt x="6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3"/>
                    <a:pt x="7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806"/>
            <p:cNvSpPr>
              <a:spLocks/>
            </p:cNvSpPr>
            <p:nvPr/>
          </p:nvSpPr>
          <p:spPr bwMode="auto">
            <a:xfrm>
              <a:off x="5970588" y="5688013"/>
              <a:ext cx="1446213" cy="687388"/>
            </a:xfrm>
            <a:custGeom>
              <a:avLst/>
              <a:gdLst>
                <a:gd name="T0" fmla="*/ 341 w 455"/>
                <a:gd name="T1" fmla="*/ 16 h 216"/>
                <a:gd name="T2" fmla="*/ 271 w 455"/>
                <a:gd name="T3" fmla="*/ 0 h 216"/>
                <a:gd name="T4" fmla="*/ 271 w 455"/>
                <a:gd name="T5" fmla="*/ 9 h 216"/>
                <a:gd name="T6" fmla="*/ 338 w 455"/>
                <a:gd name="T7" fmla="*/ 25 h 216"/>
                <a:gd name="T8" fmla="*/ 446 w 455"/>
                <a:gd name="T9" fmla="*/ 100 h 216"/>
                <a:gd name="T10" fmla="*/ 338 w 455"/>
                <a:gd name="T11" fmla="*/ 174 h 216"/>
                <a:gd name="T12" fmla="*/ 71 w 455"/>
                <a:gd name="T13" fmla="*/ 207 h 216"/>
                <a:gd name="T14" fmla="*/ 0 w 455"/>
                <a:gd name="T15" fmla="*/ 205 h 216"/>
                <a:gd name="T16" fmla="*/ 0 w 455"/>
                <a:gd name="T17" fmla="*/ 214 h 216"/>
                <a:gd name="T18" fmla="*/ 71 w 455"/>
                <a:gd name="T19" fmla="*/ 216 h 216"/>
                <a:gd name="T20" fmla="*/ 341 w 455"/>
                <a:gd name="T21" fmla="*/ 183 h 216"/>
                <a:gd name="T22" fmla="*/ 455 w 455"/>
                <a:gd name="T23" fmla="*/ 100 h 216"/>
                <a:gd name="T24" fmla="*/ 341 w 455"/>
                <a:gd name="T25" fmla="*/ 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5" h="216">
                  <a:moveTo>
                    <a:pt x="341" y="16"/>
                  </a:moveTo>
                  <a:cubicBezTo>
                    <a:pt x="319" y="10"/>
                    <a:pt x="296" y="4"/>
                    <a:pt x="271" y="0"/>
                  </a:cubicBezTo>
                  <a:cubicBezTo>
                    <a:pt x="271" y="9"/>
                    <a:pt x="271" y="9"/>
                    <a:pt x="271" y="9"/>
                  </a:cubicBezTo>
                  <a:cubicBezTo>
                    <a:pt x="295" y="13"/>
                    <a:pt x="318" y="19"/>
                    <a:pt x="338" y="25"/>
                  </a:cubicBezTo>
                  <a:cubicBezTo>
                    <a:pt x="407" y="45"/>
                    <a:pt x="446" y="72"/>
                    <a:pt x="446" y="100"/>
                  </a:cubicBezTo>
                  <a:cubicBezTo>
                    <a:pt x="446" y="127"/>
                    <a:pt x="407" y="154"/>
                    <a:pt x="338" y="174"/>
                  </a:cubicBezTo>
                  <a:cubicBezTo>
                    <a:pt x="267" y="195"/>
                    <a:pt x="172" y="207"/>
                    <a:pt x="71" y="207"/>
                  </a:cubicBezTo>
                  <a:cubicBezTo>
                    <a:pt x="47" y="207"/>
                    <a:pt x="23" y="206"/>
                    <a:pt x="0" y="205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23" y="215"/>
                    <a:pt x="47" y="216"/>
                    <a:pt x="71" y="216"/>
                  </a:cubicBezTo>
                  <a:cubicBezTo>
                    <a:pt x="173" y="216"/>
                    <a:pt x="269" y="204"/>
                    <a:pt x="341" y="183"/>
                  </a:cubicBezTo>
                  <a:cubicBezTo>
                    <a:pt x="415" y="161"/>
                    <a:pt x="455" y="132"/>
                    <a:pt x="455" y="100"/>
                  </a:cubicBezTo>
                  <a:cubicBezTo>
                    <a:pt x="455" y="67"/>
                    <a:pt x="415" y="38"/>
                    <a:pt x="34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683568" y="2427734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683568" y="3339738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81" y="0"/>
            <a:ext cx="9144000" cy="5143500"/>
          </a:xfrm>
          <a:prstGeom prst="rect">
            <a:avLst/>
          </a:prstGeom>
        </p:spPr>
      </p:pic>
      <p:sp>
        <p:nvSpPr>
          <p:cNvPr id="8" name="MH_Others_2"/>
          <p:cNvSpPr txBox="1"/>
          <p:nvPr>
            <p:custDataLst>
              <p:tags r:id="rId1"/>
            </p:custDataLst>
          </p:nvPr>
        </p:nvSpPr>
        <p:spPr>
          <a:xfrm>
            <a:off x="3635896" y="1827984"/>
            <a:ext cx="1292442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0" dirty="0" smtClean="0">
                <a:solidFill>
                  <a:schemeClr val="bg1"/>
                </a:solidFill>
                <a:latin typeface="Steelfish" pitchFamily="2" charset="0"/>
                <a:ea typeface="微软雅黑" panose="020B0503020204020204" pitchFamily="34" charset="-122"/>
                <a:sym typeface="Arial" panose="020B0604020202020204" pitchFamily="34" charset="0"/>
              </a:rPr>
              <a:t>PART 02</a:t>
            </a:r>
            <a:endParaRPr lang="zh-CN" altLang="en-US" sz="4400" b="0" dirty="0">
              <a:solidFill>
                <a:schemeClr val="bg1"/>
              </a:solidFill>
              <a:latin typeface="Steelfish" pitchFamily="2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标题层"/>
          <p:cNvSpPr txBox="1"/>
          <p:nvPr/>
        </p:nvSpPr>
        <p:spPr bwMode="auto">
          <a:xfrm>
            <a:off x="4871150" y="1966069"/>
            <a:ext cx="2653178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</a:p>
        </p:txBody>
      </p:sp>
      <p:sp>
        <p:nvSpPr>
          <p:cNvPr id="11" name="标题层"/>
          <p:cNvSpPr txBox="1"/>
          <p:nvPr/>
        </p:nvSpPr>
        <p:spPr bwMode="auto">
          <a:xfrm>
            <a:off x="3635896" y="2951294"/>
            <a:ext cx="3384376" cy="700576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添加内容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单击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333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25"/>
                            </p:stCondLst>
                            <p:childTnLst>
                              <p:par>
                                <p:cTn id="24" presetID="2" presetClass="entr" presetSubtype="2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1743</Words>
  <Application>Microsoft Office PowerPoint</Application>
  <PresentationFormat>全屏显示(16:9)</PresentationFormat>
  <Paragraphs>183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油漆</dc:title>
  <dc:creator>第一PPT</dc:creator>
  <cp:keywords>www.1ppt.com</cp:keywords>
  <cp:lastModifiedBy>Windows User</cp:lastModifiedBy>
  <cp:revision>61</cp:revision>
  <dcterms:created xsi:type="dcterms:W3CDTF">2017-02-08T09:08:52Z</dcterms:created>
  <dcterms:modified xsi:type="dcterms:W3CDTF">2019-06-09T09:36:10Z</dcterms:modified>
</cp:coreProperties>
</file>