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38" r:id="rId1"/>
    <p:sldMasterId id="2147484036" r:id="rId2"/>
  </p:sldMasterIdLst>
  <p:notesMasterIdLst>
    <p:notesMasterId r:id="rId30"/>
  </p:notesMasterIdLst>
  <p:handoutMasterIdLst>
    <p:handoutMasterId r:id="rId31"/>
  </p:handoutMasterIdLst>
  <p:sldIdLst>
    <p:sldId id="9717" r:id="rId3"/>
    <p:sldId id="9965" r:id="rId4"/>
    <p:sldId id="9966" r:id="rId5"/>
    <p:sldId id="9951" r:id="rId6"/>
    <p:sldId id="9949" r:id="rId7"/>
    <p:sldId id="9957" r:id="rId8"/>
    <p:sldId id="9958" r:id="rId9"/>
    <p:sldId id="9964" r:id="rId10"/>
    <p:sldId id="9967" r:id="rId11"/>
    <p:sldId id="9941" r:id="rId12"/>
    <p:sldId id="9943" r:id="rId13"/>
    <p:sldId id="9953" r:id="rId14"/>
    <p:sldId id="9955" r:id="rId15"/>
    <p:sldId id="9962" r:id="rId16"/>
    <p:sldId id="9968" r:id="rId17"/>
    <p:sldId id="9940" r:id="rId18"/>
    <p:sldId id="9942" r:id="rId19"/>
    <p:sldId id="9945" r:id="rId20"/>
    <p:sldId id="9954" r:id="rId21"/>
    <p:sldId id="9959" r:id="rId22"/>
    <p:sldId id="9969" r:id="rId23"/>
    <p:sldId id="9950" r:id="rId24"/>
    <p:sldId id="9947" r:id="rId25"/>
    <p:sldId id="9939" r:id="rId26"/>
    <p:sldId id="9956" r:id="rId27"/>
    <p:sldId id="9938" r:id="rId28"/>
    <p:sldId id="9970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E1D31"/>
    <a:srgbClr val="79171F"/>
    <a:srgbClr val="C87593"/>
    <a:srgbClr val="C66389"/>
    <a:srgbClr val="462E6C"/>
    <a:srgbClr val="4A5A28"/>
    <a:srgbClr val="903B85"/>
    <a:srgbClr val="EBE0F0"/>
    <a:srgbClr val="DFCA2B"/>
    <a:srgbClr val="C2B5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4" autoAdjust="0"/>
    <p:restoredTop sz="95317" autoAdjust="0"/>
  </p:normalViewPr>
  <p:slideViewPr>
    <p:cSldViewPr>
      <p:cViewPr>
        <p:scale>
          <a:sx n="33" d="100"/>
          <a:sy n="33" d="100"/>
        </p:scale>
        <p:origin x="-1032" y="-1950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2826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2019/6/9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1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10491726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00624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5479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8420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78301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3710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15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33646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8525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9972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27742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827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27DC7C-EA85-41EA-BE8E-3BC04B9579C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87394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0491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0819782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2669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65906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65093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04710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6167825A-42C3-43DF-A9E0-B8B749B3939F}" type="datetime1">
              <a:rPr lang="zh-CN" altLang="en-US" smtClean="0"/>
              <a:pPr/>
              <a:t>2019/6/9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FA0162E-2667-456C-A790-270787271587}" type="slidenum">
              <a:rPr lang="zh-CN" altLang="en-US" smtClean="0"/>
              <a:pPr/>
              <a:t>26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8712405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6962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142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38081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869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50014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527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77649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449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076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665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2535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49306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827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/>
          <a:lstStyle/>
          <a:p>
            <a:fld id="{A308864A-6261-4242-AC78-198485BD57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074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615DFD-8505-4C7B-90FE-F45A3565472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542671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183475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75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195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670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9448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28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108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615DFD-8505-4C7B-90FE-F45A3565472F}" type="datetimeFigureOut">
              <a:rPr lang="zh-CN" altLang="en-US" smtClean="0"/>
              <a:t>2019/6/9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406F3C-FA24-4A80-8CD4-EE5698C541F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292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5" r:id="rId1"/>
    <p:sldLayoutId id="2147484034" r:id="rId2"/>
    <p:sldLayoutId id="2147484035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2019/6/9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6726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38" r:id="rId2"/>
    <p:sldLayoutId id="2147484039" r:id="rId3"/>
    <p:sldLayoutId id="2147484040" r:id="rId4"/>
    <p:sldLayoutId id="2147484041" r:id="rId5"/>
    <p:sldLayoutId id="2147484042" r:id="rId6"/>
    <p:sldLayoutId id="2147484043" r:id="rId7"/>
    <p:sldLayoutId id="2147484044" r:id="rId8"/>
    <p:sldLayoutId id="2147484045" r:id="rId9"/>
    <p:sldLayoutId id="2147484046" r:id="rId10"/>
    <p:sldLayoutId id="214748404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53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486797" y="3021211"/>
            <a:ext cx="6719986" cy="1015663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网球体育运动</a:t>
            </a:r>
            <a:r>
              <a:rPr lang="en-US" altLang="zh-CN" sz="6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6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486797" y="4158134"/>
            <a:ext cx="6192747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accent1"/>
                </a:solidFill>
                <a:cs typeface="Arial" panose="020B0604020202020204" pitchFamily="34" charset="0"/>
              </a:rPr>
              <a:t>LIMIT OF TENNIS SPORTS PPT TEMPLATE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725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8045018" y="2011834"/>
            <a:ext cx="2930857" cy="936154"/>
            <a:chOff x="7627953" y="1907621"/>
            <a:chExt cx="2779039" cy="887661"/>
          </a:xfrm>
        </p:grpSpPr>
        <p:sp>
          <p:nvSpPr>
            <p:cNvPr id="144" name="Rectangle 143"/>
            <p:cNvSpPr/>
            <p:nvPr/>
          </p:nvSpPr>
          <p:spPr>
            <a:xfrm>
              <a:off x="7627953" y="1927083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5" name="TextBox 144"/>
            <p:cNvSpPr txBox="1"/>
            <p:nvPr/>
          </p:nvSpPr>
          <p:spPr>
            <a:xfrm>
              <a:off x="8228262" y="1907621"/>
              <a:ext cx="2178730" cy="887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045018" y="3842979"/>
            <a:ext cx="2987489" cy="1582028"/>
            <a:chOff x="7627953" y="3643915"/>
            <a:chExt cx="2832738" cy="1500080"/>
          </a:xfrm>
        </p:grpSpPr>
        <p:sp>
          <p:nvSpPr>
            <p:cNvPr id="146" name="Rectangle 145"/>
            <p:cNvSpPr/>
            <p:nvPr/>
          </p:nvSpPr>
          <p:spPr>
            <a:xfrm>
              <a:off x="7692442" y="3643915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7" name="TextBox 146"/>
            <p:cNvSpPr txBox="1"/>
            <p:nvPr/>
          </p:nvSpPr>
          <p:spPr>
            <a:xfrm>
              <a:off x="7627953" y="4256333"/>
              <a:ext cx="2832738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94664" y="2278838"/>
            <a:ext cx="3158580" cy="1320283"/>
            <a:chOff x="1037626" y="2160794"/>
            <a:chExt cx="2994966" cy="1251892"/>
          </a:xfrm>
        </p:grpSpPr>
        <p:sp>
          <p:nvSpPr>
            <p:cNvPr id="148" name="Rectangle 147"/>
            <p:cNvSpPr/>
            <p:nvPr/>
          </p:nvSpPr>
          <p:spPr>
            <a:xfrm>
              <a:off x="3443571" y="2160794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9" name="TextBox 148"/>
            <p:cNvSpPr txBox="1"/>
            <p:nvPr/>
          </p:nvSpPr>
          <p:spPr>
            <a:xfrm>
              <a:off x="1037626" y="2725052"/>
              <a:ext cx="2994966" cy="687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412927" y="4582579"/>
            <a:ext cx="3672062" cy="1320283"/>
            <a:chOff x="1339403" y="4345201"/>
            <a:chExt cx="3481850" cy="1251892"/>
          </a:xfrm>
        </p:grpSpPr>
        <p:sp>
          <p:nvSpPr>
            <p:cNvPr id="150" name="Rectangle 149"/>
            <p:cNvSpPr/>
            <p:nvPr/>
          </p:nvSpPr>
          <p:spPr>
            <a:xfrm>
              <a:off x="4232232" y="4345201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1" name="TextBox 150"/>
            <p:cNvSpPr txBox="1"/>
            <p:nvPr/>
          </p:nvSpPr>
          <p:spPr>
            <a:xfrm>
              <a:off x="1339403" y="4909459"/>
              <a:ext cx="3481850" cy="687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</a:t>
              </a:r>
              <a:endParaRPr lang="vi-VN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nunc nisi, ac scelerisque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869014" y="1703373"/>
            <a:ext cx="2961705" cy="4670133"/>
            <a:chOff x="4616465" y="1615138"/>
            <a:chExt cx="2808289" cy="4428221"/>
          </a:xfrm>
        </p:grpSpPr>
        <p:grpSp>
          <p:nvGrpSpPr>
            <p:cNvPr id="4" name="Group 3"/>
            <p:cNvGrpSpPr/>
            <p:nvPr/>
          </p:nvGrpSpPr>
          <p:grpSpPr>
            <a:xfrm>
              <a:off x="4616465" y="1615138"/>
              <a:ext cx="2808289" cy="3398838"/>
              <a:chOff x="4616465" y="1615138"/>
              <a:chExt cx="2808289" cy="3398838"/>
            </a:xfrm>
          </p:grpSpPr>
          <p:sp>
            <p:nvSpPr>
              <p:cNvPr id="29" name="Rectangle 293"/>
              <p:cNvSpPr>
                <a:spLocks noChangeArrowheads="1"/>
              </p:cNvSpPr>
              <p:nvPr/>
            </p:nvSpPr>
            <p:spPr bwMode="auto">
              <a:xfrm>
                <a:off x="6010290" y="4032901"/>
                <a:ext cx="26988" cy="857250"/>
              </a:xfrm>
              <a:prstGeom prst="rect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4"/>
              <p:cNvSpPr>
                <a:spLocks/>
              </p:cNvSpPr>
              <p:nvPr/>
            </p:nvSpPr>
            <p:spPr bwMode="auto">
              <a:xfrm>
                <a:off x="6019815" y="4874276"/>
                <a:ext cx="398463" cy="42863"/>
              </a:xfrm>
              <a:custGeom>
                <a:avLst/>
                <a:gdLst>
                  <a:gd name="T0" fmla="*/ 251 w 251"/>
                  <a:gd name="T1" fmla="*/ 27 h 27"/>
                  <a:gd name="T2" fmla="*/ 0 w 251"/>
                  <a:gd name="T3" fmla="*/ 17 h 27"/>
                  <a:gd name="T4" fmla="*/ 0 w 251"/>
                  <a:gd name="T5" fmla="*/ 0 h 27"/>
                  <a:gd name="T6" fmla="*/ 251 w 251"/>
                  <a:gd name="T7" fmla="*/ 12 h 27"/>
                  <a:gd name="T8" fmla="*/ 251 w 251"/>
                  <a:gd name="T9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1" h="27">
                    <a:moveTo>
                      <a:pt x="251" y="27"/>
                    </a:moveTo>
                    <a:lnTo>
                      <a:pt x="0" y="17"/>
                    </a:lnTo>
                    <a:lnTo>
                      <a:pt x="0" y="0"/>
                    </a:lnTo>
                    <a:lnTo>
                      <a:pt x="251" y="12"/>
                    </a:lnTo>
                    <a:lnTo>
                      <a:pt x="251" y="2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295"/>
              <p:cNvSpPr>
                <a:spLocks/>
              </p:cNvSpPr>
              <p:nvPr/>
            </p:nvSpPr>
            <p:spPr bwMode="auto">
              <a:xfrm>
                <a:off x="5724540" y="4502801"/>
                <a:ext cx="301625" cy="396875"/>
              </a:xfrm>
              <a:custGeom>
                <a:avLst/>
                <a:gdLst>
                  <a:gd name="T0" fmla="*/ 178 w 190"/>
                  <a:gd name="T1" fmla="*/ 250 h 250"/>
                  <a:gd name="T2" fmla="*/ 0 w 190"/>
                  <a:gd name="T3" fmla="*/ 10 h 250"/>
                  <a:gd name="T4" fmla="*/ 14 w 190"/>
                  <a:gd name="T5" fmla="*/ 0 h 250"/>
                  <a:gd name="T6" fmla="*/ 190 w 190"/>
                  <a:gd name="T7" fmla="*/ 240 h 250"/>
                  <a:gd name="T8" fmla="*/ 178 w 190"/>
                  <a:gd name="T9" fmla="*/ 250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250">
                    <a:moveTo>
                      <a:pt x="178" y="250"/>
                    </a:moveTo>
                    <a:lnTo>
                      <a:pt x="0" y="10"/>
                    </a:lnTo>
                    <a:lnTo>
                      <a:pt x="14" y="0"/>
                    </a:lnTo>
                    <a:lnTo>
                      <a:pt x="190" y="240"/>
                    </a:lnTo>
                    <a:lnTo>
                      <a:pt x="178" y="25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296"/>
              <p:cNvSpPr>
                <a:spLocks/>
              </p:cNvSpPr>
              <p:nvPr/>
            </p:nvSpPr>
            <p:spPr bwMode="auto">
              <a:xfrm>
                <a:off x="6003940" y="4547251"/>
                <a:ext cx="446088" cy="352425"/>
              </a:xfrm>
              <a:custGeom>
                <a:avLst/>
                <a:gdLst>
                  <a:gd name="T0" fmla="*/ 11 w 281"/>
                  <a:gd name="T1" fmla="*/ 222 h 222"/>
                  <a:gd name="T2" fmla="*/ 0 w 281"/>
                  <a:gd name="T3" fmla="*/ 208 h 222"/>
                  <a:gd name="T4" fmla="*/ 271 w 281"/>
                  <a:gd name="T5" fmla="*/ 0 h 222"/>
                  <a:gd name="T6" fmla="*/ 281 w 281"/>
                  <a:gd name="T7" fmla="*/ 12 h 222"/>
                  <a:gd name="T8" fmla="*/ 11 w 281"/>
                  <a:gd name="T9" fmla="*/ 222 h 2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22">
                    <a:moveTo>
                      <a:pt x="11" y="222"/>
                    </a:moveTo>
                    <a:lnTo>
                      <a:pt x="0" y="208"/>
                    </a:lnTo>
                    <a:lnTo>
                      <a:pt x="271" y="0"/>
                    </a:lnTo>
                    <a:lnTo>
                      <a:pt x="281" y="12"/>
                    </a:lnTo>
                    <a:lnTo>
                      <a:pt x="11" y="22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297"/>
              <p:cNvSpPr>
                <a:spLocks/>
              </p:cNvSpPr>
              <p:nvPr/>
            </p:nvSpPr>
            <p:spPr bwMode="auto">
              <a:xfrm>
                <a:off x="5397515" y="4882213"/>
                <a:ext cx="620713" cy="41275"/>
              </a:xfrm>
              <a:custGeom>
                <a:avLst/>
                <a:gdLst>
                  <a:gd name="T0" fmla="*/ 0 w 391"/>
                  <a:gd name="T1" fmla="*/ 26 h 26"/>
                  <a:gd name="T2" fmla="*/ 0 w 391"/>
                  <a:gd name="T3" fmla="*/ 11 h 26"/>
                  <a:gd name="T4" fmla="*/ 389 w 391"/>
                  <a:gd name="T5" fmla="*/ 0 h 26"/>
                  <a:gd name="T6" fmla="*/ 391 w 391"/>
                  <a:gd name="T7" fmla="*/ 16 h 26"/>
                  <a:gd name="T8" fmla="*/ 0 w 39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1" h="26">
                    <a:moveTo>
                      <a:pt x="0" y="26"/>
                    </a:moveTo>
                    <a:lnTo>
                      <a:pt x="0" y="11"/>
                    </a:lnTo>
                    <a:lnTo>
                      <a:pt x="389" y="0"/>
                    </a:lnTo>
                    <a:lnTo>
                      <a:pt x="391" y="16"/>
                    </a:lnTo>
                    <a:lnTo>
                      <a:pt x="0" y="2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298"/>
              <p:cNvSpPr>
                <a:spLocks/>
              </p:cNvSpPr>
              <p:nvPr/>
            </p:nvSpPr>
            <p:spPr bwMode="auto">
              <a:xfrm>
                <a:off x="5257815" y="4445651"/>
                <a:ext cx="152400" cy="469900"/>
              </a:xfrm>
              <a:custGeom>
                <a:avLst/>
                <a:gdLst>
                  <a:gd name="T0" fmla="*/ 79 w 96"/>
                  <a:gd name="T1" fmla="*/ 296 h 296"/>
                  <a:gd name="T2" fmla="*/ 0 w 96"/>
                  <a:gd name="T3" fmla="*/ 5 h 296"/>
                  <a:gd name="T4" fmla="*/ 16 w 96"/>
                  <a:gd name="T5" fmla="*/ 0 h 296"/>
                  <a:gd name="T6" fmla="*/ 96 w 96"/>
                  <a:gd name="T7" fmla="*/ 291 h 296"/>
                  <a:gd name="T8" fmla="*/ 79 w 96"/>
                  <a:gd name="T9" fmla="*/ 296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6" h="296">
                    <a:moveTo>
                      <a:pt x="79" y="296"/>
                    </a:moveTo>
                    <a:lnTo>
                      <a:pt x="0" y="5"/>
                    </a:lnTo>
                    <a:lnTo>
                      <a:pt x="16" y="0"/>
                    </a:lnTo>
                    <a:lnTo>
                      <a:pt x="96" y="291"/>
                    </a:lnTo>
                    <a:lnTo>
                      <a:pt x="79" y="29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299"/>
              <p:cNvSpPr>
                <a:spLocks/>
              </p:cNvSpPr>
              <p:nvPr/>
            </p:nvSpPr>
            <p:spPr bwMode="auto">
              <a:xfrm>
                <a:off x="5383228" y="4507563"/>
                <a:ext cx="358775" cy="404813"/>
              </a:xfrm>
              <a:custGeom>
                <a:avLst/>
                <a:gdLst>
                  <a:gd name="T0" fmla="*/ 13 w 226"/>
                  <a:gd name="T1" fmla="*/ 255 h 255"/>
                  <a:gd name="T2" fmla="*/ 0 w 226"/>
                  <a:gd name="T3" fmla="*/ 245 h 255"/>
                  <a:gd name="T4" fmla="*/ 214 w 226"/>
                  <a:gd name="T5" fmla="*/ 0 h 255"/>
                  <a:gd name="T6" fmla="*/ 226 w 226"/>
                  <a:gd name="T7" fmla="*/ 11 h 255"/>
                  <a:gd name="T8" fmla="*/ 13 w 226"/>
                  <a:gd name="T9" fmla="*/ 255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255">
                    <a:moveTo>
                      <a:pt x="13" y="255"/>
                    </a:moveTo>
                    <a:lnTo>
                      <a:pt x="0" y="245"/>
                    </a:lnTo>
                    <a:lnTo>
                      <a:pt x="214" y="0"/>
                    </a:lnTo>
                    <a:lnTo>
                      <a:pt x="226" y="11"/>
                    </a:lnTo>
                    <a:lnTo>
                      <a:pt x="13" y="2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300"/>
              <p:cNvSpPr>
                <a:spLocks/>
              </p:cNvSpPr>
              <p:nvPr/>
            </p:nvSpPr>
            <p:spPr bwMode="auto">
              <a:xfrm>
                <a:off x="5260990" y="4434538"/>
                <a:ext cx="477838" cy="84138"/>
              </a:xfrm>
              <a:custGeom>
                <a:avLst/>
                <a:gdLst>
                  <a:gd name="T0" fmla="*/ 298 w 301"/>
                  <a:gd name="T1" fmla="*/ 53 h 53"/>
                  <a:gd name="T2" fmla="*/ 0 w 301"/>
                  <a:gd name="T3" fmla="*/ 15 h 53"/>
                  <a:gd name="T4" fmla="*/ 3 w 301"/>
                  <a:gd name="T5" fmla="*/ 0 h 53"/>
                  <a:gd name="T6" fmla="*/ 301 w 301"/>
                  <a:gd name="T7" fmla="*/ 37 h 53"/>
                  <a:gd name="T8" fmla="*/ 298 w 301"/>
                  <a:gd name="T9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1" h="53">
                    <a:moveTo>
                      <a:pt x="298" y="53"/>
                    </a:moveTo>
                    <a:lnTo>
                      <a:pt x="0" y="15"/>
                    </a:lnTo>
                    <a:lnTo>
                      <a:pt x="3" y="0"/>
                    </a:lnTo>
                    <a:lnTo>
                      <a:pt x="301" y="37"/>
                    </a:lnTo>
                    <a:lnTo>
                      <a:pt x="298" y="5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301"/>
              <p:cNvSpPr>
                <a:spLocks/>
              </p:cNvSpPr>
              <p:nvPr/>
            </p:nvSpPr>
            <p:spPr bwMode="auto">
              <a:xfrm>
                <a:off x="5722953" y="4032901"/>
                <a:ext cx="312738" cy="476250"/>
              </a:xfrm>
              <a:custGeom>
                <a:avLst/>
                <a:gdLst>
                  <a:gd name="T0" fmla="*/ 14 w 197"/>
                  <a:gd name="T1" fmla="*/ 300 h 300"/>
                  <a:gd name="T2" fmla="*/ 0 w 197"/>
                  <a:gd name="T3" fmla="*/ 292 h 300"/>
                  <a:gd name="T4" fmla="*/ 183 w 197"/>
                  <a:gd name="T5" fmla="*/ 0 h 300"/>
                  <a:gd name="T6" fmla="*/ 197 w 197"/>
                  <a:gd name="T7" fmla="*/ 10 h 300"/>
                  <a:gd name="T8" fmla="*/ 14 w 197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7" h="300">
                    <a:moveTo>
                      <a:pt x="14" y="300"/>
                    </a:moveTo>
                    <a:lnTo>
                      <a:pt x="0" y="292"/>
                    </a:lnTo>
                    <a:lnTo>
                      <a:pt x="183" y="0"/>
                    </a:lnTo>
                    <a:lnTo>
                      <a:pt x="197" y="10"/>
                    </a:lnTo>
                    <a:lnTo>
                      <a:pt x="14" y="3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302"/>
              <p:cNvSpPr>
                <a:spLocks/>
              </p:cNvSpPr>
              <p:nvPr/>
            </p:nvSpPr>
            <p:spPr bwMode="auto">
              <a:xfrm>
                <a:off x="6432566" y="4290076"/>
                <a:ext cx="358775" cy="276225"/>
              </a:xfrm>
              <a:custGeom>
                <a:avLst/>
                <a:gdLst>
                  <a:gd name="T0" fmla="*/ 10 w 226"/>
                  <a:gd name="T1" fmla="*/ 174 h 174"/>
                  <a:gd name="T2" fmla="*/ 0 w 226"/>
                  <a:gd name="T3" fmla="*/ 162 h 174"/>
                  <a:gd name="T4" fmla="*/ 216 w 226"/>
                  <a:gd name="T5" fmla="*/ 0 h 174"/>
                  <a:gd name="T6" fmla="*/ 226 w 226"/>
                  <a:gd name="T7" fmla="*/ 12 h 174"/>
                  <a:gd name="T8" fmla="*/ 10 w 226"/>
                  <a:gd name="T9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6" h="174">
                    <a:moveTo>
                      <a:pt x="10" y="174"/>
                    </a:moveTo>
                    <a:lnTo>
                      <a:pt x="0" y="162"/>
                    </a:lnTo>
                    <a:lnTo>
                      <a:pt x="216" y="0"/>
                    </a:lnTo>
                    <a:lnTo>
                      <a:pt x="226" y="12"/>
                    </a:lnTo>
                    <a:lnTo>
                      <a:pt x="10" y="17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303"/>
              <p:cNvSpPr>
                <a:spLocks/>
              </p:cNvSpPr>
              <p:nvPr/>
            </p:nvSpPr>
            <p:spPr bwMode="auto">
              <a:xfrm>
                <a:off x="6410341" y="4559951"/>
                <a:ext cx="41275" cy="339725"/>
              </a:xfrm>
              <a:custGeom>
                <a:avLst/>
                <a:gdLst>
                  <a:gd name="T0" fmla="*/ 15 w 26"/>
                  <a:gd name="T1" fmla="*/ 214 h 214"/>
                  <a:gd name="T2" fmla="*/ 0 w 26"/>
                  <a:gd name="T3" fmla="*/ 212 h 214"/>
                  <a:gd name="T4" fmla="*/ 10 w 26"/>
                  <a:gd name="T5" fmla="*/ 0 h 214"/>
                  <a:gd name="T6" fmla="*/ 26 w 26"/>
                  <a:gd name="T7" fmla="*/ 0 h 214"/>
                  <a:gd name="T8" fmla="*/ 15 w 26"/>
                  <a:gd name="T9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" h="214">
                    <a:moveTo>
                      <a:pt x="15" y="214"/>
                    </a:moveTo>
                    <a:lnTo>
                      <a:pt x="0" y="212"/>
                    </a:lnTo>
                    <a:lnTo>
                      <a:pt x="10" y="0"/>
                    </a:lnTo>
                    <a:lnTo>
                      <a:pt x="26" y="0"/>
                    </a:lnTo>
                    <a:lnTo>
                      <a:pt x="15" y="21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304"/>
              <p:cNvSpPr>
                <a:spLocks/>
              </p:cNvSpPr>
              <p:nvPr/>
            </p:nvSpPr>
            <p:spPr bwMode="auto">
              <a:xfrm>
                <a:off x="5738828" y="4482163"/>
                <a:ext cx="698500" cy="93663"/>
              </a:xfrm>
              <a:custGeom>
                <a:avLst/>
                <a:gdLst>
                  <a:gd name="T0" fmla="*/ 438 w 440"/>
                  <a:gd name="T1" fmla="*/ 59 h 59"/>
                  <a:gd name="T2" fmla="*/ 0 w 440"/>
                  <a:gd name="T3" fmla="*/ 17 h 59"/>
                  <a:gd name="T4" fmla="*/ 1 w 440"/>
                  <a:gd name="T5" fmla="*/ 0 h 59"/>
                  <a:gd name="T6" fmla="*/ 440 w 440"/>
                  <a:gd name="T7" fmla="*/ 44 h 59"/>
                  <a:gd name="T8" fmla="*/ 438 w 440"/>
                  <a:gd name="T9" fmla="*/ 59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40" h="59">
                    <a:moveTo>
                      <a:pt x="438" y="59"/>
                    </a:moveTo>
                    <a:lnTo>
                      <a:pt x="0" y="17"/>
                    </a:lnTo>
                    <a:lnTo>
                      <a:pt x="1" y="0"/>
                    </a:lnTo>
                    <a:lnTo>
                      <a:pt x="440" y="44"/>
                    </a:lnTo>
                    <a:lnTo>
                      <a:pt x="438" y="5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305"/>
              <p:cNvSpPr>
                <a:spLocks/>
              </p:cNvSpPr>
              <p:nvPr/>
            </p:nvSpPr>
            <p:spPr bwMode="auto">
              <a:xfrm>
                <a:off x="6418278" y="4090051"/>
                <a:ext cx="33338" cy="468313"/>
              </a:xfrm>
              <a:custGeom>
                <a:avLst/>
                <a:gdLst>
                  <a:gd name="T0" fmla="*/ 5 w 21"/>
                  <a:gd name="T1" fmla="*/ 295 h 295"/>
                  <a:gd name="T2" fmla="*/ 0 w 21"/>
                  <a:gd name="T3" fmla="*/ 0 h 295"/>
                  <a:gd name="T4" fmla="*/ 17 w 21"/>
                  <a:gd name="T5" fmla="*/ 0 h 295"/>
                  <a:gd name="T6" fmla="*/ 21 w 21"/>
                  <a:gd name="T7" fmla="*/ 293 h 295"/>
                  <a:gd name="T8" fmla="*/ 5 w 21"/>
                  <a:gd name="T9" fmla="*/ 295 h 2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95">
                    <a:moveTo>
                      <a:pt x="5" y="295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21" y="293"/>
                    </a:lnTo>
                    <a:lnTo>
                      <a:pt x="5" y="29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306"/>
              <p:cNvSpPr>
                <a:spLocks/>
              </p:cNvSpPr>
              <p:nvPr/>
            </p:nvSpPr>
            <p:spPr bwMode="auto">
              <a:xfrm>
                <a:off x="6429391" y="4532963"/>
                <a:ext cx="288925" cy="312738"/>
              </a:xfrm>
              <a:custGeom>
                <a:avLst/>
                <a:gdLst>
                  <a:gd name="T0" fmla="*/ 122 w 130"/>
                  <a:gd name="T1" fmla="*/ 141 h 141"/>
                  <a:gd name="T2" fmla="*/ 0 w 130"/>
                  <a:gd name="T3" fmla="*/ 5 h 141"/>
                  <a:gd name="T4" fmla="*/ 11 w 130"/>
                  <a:gd name="T5" fmla="*/ 1 h 141"/>
                  <a:gd name="T6" fmla="*/ 6 w 130"/>
                  <a:gd name="T7" fmla="*/ 3 h 141"/>
                  <a:gd name="T8" fmla="*/ 11 w 130"/>
                  <a:gd name="T9" fmla="*/ 0 h 141"/>
                  <a:gd name="T10" fmla="*/ 130 w 130"/>
                  <a:gd name="T11" fmla="*/ 133 h 141"/>
                  <a:gd name="T12" fmla="*/ 122 w 130"/>
                  <a:gd name="T13" fmla="*/ 141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0" h="141">
                    <a:moveTo>
                      <a:pt x="122" y="141"/>
                    </a:moveTo>
                    <a:cubicBezTo>
                      <a:pt x="2" y="10"/>
                      <a:pt x="0" y="6"/>
                      <a:pt x="0" y="5"/>
                    </a:cubicBezTo>
                    <a:cubicBezTo>
                      <a:pt x="11" y="1"/>
                      <a:pt x="11" y="1"/>
                      <a:pt x="11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11" y="0"/>
                      <a:pt x="11" y="0"/>
                      <a:pt x="11" y="0"/>
                    </a:cubicBezTo>
                    <a:cubicBezTo>
                      <a:pt x="15" y="6"/>
                      <a:pt x="84" y="83"/>
                      <a:pt x="130" y="133"/>
                    </a:cubicBezTo>
                    <a:lnTo>
                      <a:pt x="122" y="1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307"/>
              <p:cNvSpPr>
                <a:spLocks/>
              </p:cNvSpPr>
              <p:nvPr/>
            </p:nvSpPr>
            <p:spPr bwMode="auto">
              <a:xfrm>
                <a:off x="6423041" y="4826651"/>
                <a:ext cx="288925" cy="95250"/>
              </a:xfrm>
              <a:custGeom>
                <a:avLst/>
                <a:gdLst>
                  <a:gd name="T0" fmla="*/ 3 w 182"/>
                  <a:gd name="T1" fmla="*/ 60 h 60"/>
                  <a:gd name="T2" fmla="*/ 0 w 182"/>
                  <a:gd name="T3" fmla="*/ 43 h 60"/>
                  <a:gd name="T4" fmla="*/ 179 w 182"/>
                  <a:gd name="T5" fmla="*/ 0 h 60"/>
                  <a:gd name="T6" fmla="*/ 182 w 182"/>
                  <a:gd name="T7" fmla="*/ 16 h 60"/>
                  <a:gd name="T8" fmla="*/ 3 w 182"/>
                  <a:gd name="T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2" h="60">
                    <a:moveTo>
                      <a:pt x="3" y="60"/>
                    </a:moveTo>
                    <a:lnTo>
                      <a:pt x="0" y="43"/>
                    </a:lnTo>
                    <a:lnTo>
                      <a:pt x="179" y="0"/>
                    </a:lnTo>
                    <a:lnTo>
                      <a:pt x="182" y="16"/>
                    </a:lnTo>
                    <a:lnTo>
                      <a:pt x="3" y="6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308"/>
              <p:cNvSpPr>
                <a:spLocks/>
              </p:cNvSpPr>
              <p:nvPr/>
            </p:nvSpPr>
            <p:spPr bwMode="auto">
              <a:xfrm>
                <a:off x="6702441" y="4302776"/>
                <a:ext cx="90488" cy="541338"/>
              </a:xfrm>
              <a:custGeom>
                <a:avLst/>
                <a:gdLst>
                  <a:gd name="T0" fmla="*/ 17 w 57"/>
                  <a:gd name="T1" fmla="*/ 341 h 341"/>
                  <a:gd name="T2" fmla="*/ 0 w 57"/>
                  <a:gd name="T3" fmla="*/ 339 h 341"/>
                  <a:gd name="T4" fmla="*/ 41 w 57"/>
                  <a:gd name="T5" fmla="*/ 0 h 341"/>
                  <a:gd name="T6" fmla="*/ 57 w 57"/>
                  <a:gd name="T7" fmla="*/ 2 h 341"/>
                  <a:gd name="T8" fmla="*/ 17 w 57"/>
                  <a:gd name="T9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7" h="341">
                    <a:moveTo>
                      <a:pt x="17" y="341"/>
                    </a:moveTo>
                    <a:lnTo>
                      <a:pt x="0" y="339"/>
                    </a:lnTo>
                    <a:lnTo>
                      <a:pt x="41" y="0"/>
                    </a:lnTo>
                    <a:lnTo>
                      <a:pt x="57" y="2"/>
                    </a:lnTo>
                    <a:lnTo>
                      <a:pt x="17" y="3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309"/>
              <p:cNvSpPr>
                <a:spLocks/>
              </p:cNvSpPr>
              <p:nvPr/>
            </p:nvSpPr>
            <p:spPr bwMode="auto">
              <a:xfrm>
                <a:off x="6770703" y="3815413"/>
                <a:ext cx="260350" cy="496888"/>
              </a:xfrm>
              <a:custGeom>
                <a:avLst/>
                <a:gdLst>
                  <a:gd name="T0" fmla="*/ 16 w 164"/>
                  <a:gd name="T1" fmla="*/ 313 h 313"/>
                  <a:gd name="T2" fmla="*/ 0 w 164"/>
                  <a:gd name="T3" fmla="*/ 306 h 313"/>
                  <a:gd name="T4" fmla="*/ 150 w 164"/>
                  <a:gd name="T5" fmla="*/ 0 h 313"/>
                  <a:gd name="T6" fmla="*/ 164 w 164"/>
                  <a:gd name="T7" fmla="*/ 7 h 313"/>
                  <a:gd name="T8" fmla="*/ 16 w 164"/>
                  <a:gd name="T9" fmla="*/ 313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4" h="313">
                    <a:moveTo>
                      <a:pt x="16" y="313"/>
                    </a:moveTo>
                    <a:lnTo>
                      <a:pt x="0" y="306"/>
                    </a:lnTo>
                    <a:lnTo>
                      <a:pt x="150" y="0"/>
                    </a:lnTo>
                    <a:lnTo>
                      <a:pt x="164" y="7"/>
                    </a:lnTo>
                    <a:lnTo>
                      <a:pt x="16" y="31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310"/>
              <p:cNvSpPr>
                <a:spLocks/>
              </p:cNvSpPr>
              <p:nvPr/>
            </p:nvSpPr>
            <p:spPr bwMode="auto">
              <a:xfrm>
                <a:off x="7004066" y="3215338"/>
                <a:ext cx="306388" cy="611188"/>
              </a:xfrm>
              <a:custGeom>
                <a:avLst/>
                <a:gdLst>
                  <a:gd name="T0" fmla="*/ 15 w 193"/>
                  <a:gd name="T1" fmla="*/ 385 h 385"/>
                  <a:gd name="T2" fmla="*/ 0 w 193"/>
                  <a:gd name="T3" fmla="*/ 378 h 385"/>
                  <a:gd name="T4" fmla="*/ 179 w 193"/>
                  <a:gd name="T5" fmla="*/ 0 h 385"/>
                  <a:gd name="T6" fmla="*/ 193 w 193"/>
                  <a:gd name="T7" fmla="*/ 7 h 385"/>
                  <a:gd name="T8" fmla="*/ 15 w 193"/>
                  <a:gd name="T9" fmla="*/ 385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3" h="385">
                    <a:moveTo>
                      <a:pt x="15" y="385"/>
                    </a:moveTo>
                    <a:lnTo>
                      <a:pt x="0" y="378"/>
                    </a:lnTo>
                    <a:lnTo>
                      <a:pt x="179" y="0"/>
                    </a:lnTo>
                    <a:lnTo>
                      <a:pt x="193" y="7"/>
                    </a:lnTo>
                    <a:lnTo>
                      <a:pt x="15" y="38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311"/>
              <p:cNvSpPr>
                <a:spLocks/>
              </p:cNvSpPr>
              <p:nvPr/>
            </p:nvSpPr>
            <p:spPr bwMode="auto">
              <a:xfrm>
                <a:off x="6702441" y="3485213"/>
                <a:ext cx="325438" cy="344488"/>
              </a:xfrm>
              <a:custGeom>
                <a:avLst/>
                <a:gdLst>
                  <a:gd name="T0" fmla="*/ 194 w 205"/>
                  <a:gd name="T1" fmla="*/ 217 h 217"/>
                  <a:gd name="T2" fmla="*/ 0 w 205"/>
                  <a:gd name="T3" fmla="*/ 11 h 217"/>
                  <a:gd name="T4" fmla="*/ 13 w 205"/>
                  <a:gd name="T5" fmla="*/ 0 h 217"/>
                  <a:gd name="T6" fmla="*/ 205 w 205"/>
                  <a:gd name="T7" fmla="*/ 205 h 217"/>
                  <a:gd name="T8" fmla="*/ 194 w 205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5" h="217">
                    <a:moveTo>
                      <a:pt x="194" y="217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05" y="205"/>
                    </a:lnTo>
                    <a:lnTo>
                      <a:pt x="194" y="21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312"/>
              <p:cNvSpPr>
                <a:spLocks/>
              </p:cNvSpPr>
              <p:nvPr/>
            </p:nvSpPr>
            <p:spPr bwMode="auto">
              <a:xfrm>
                <a:off x="6423041" y="3485213"/>
                <a:ext cx="301625" cy="619125"/>
              </a:xfrm>
              <a:custGeom>
                <a:avLst/>
                <a:gdLst>
                  <a:gd name="T0" fmla="*/ 16 w 190"/>
                  <a:gd name="T1" fmla="*/ 390 h 390"/>
                  <a:gd name="T2" fmla="*/ 0 w 190"/>
                  <a:gd name="T3" fmla="*/ 383 h 390"/>
                  <a:gd name="T4" fmla="*/ 175 w 190"/>
                  <a:gd name="T5" fmla="*/ 0 h 390"/>
                  <a:gd name="T6" fmla="*/ 190 w 190"/>
                  <a:gd name="T7" fmla="*/ 6 h 390"/>
                  <a:gd name="T8" fmla="*/ 16 w 190"/>
                  <a:gd name="T9" fmla="*/ 39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0" h="390">
                    <a:moveTo>
                      <a:pt x="16" y="390"/>
                    </a:moveTo>
                    <a:lnTo>
                      <a:pt x="0" y="383"/>
                    </a:lnTo>
                    <a:lnTo>
                      <a:pt x="175" y="0"/>
                    </a:lnTo>
                    <a:lnTo>
                      <a:pt x="190" y="6"/>
                    </a:lnTo>
                    <a:lnTo>
                      <a:pt x="16" y="39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313"/>
              <p:cNvSpPr>
                <a:spLocks/>
              </p:cNvSpPr>
              <p:nvPr/>
            </p:nvSpPr>
            <p:spPr bwMode="auto">
              <a:xfrm>
                <a:off x="6021403" y="4023376"/>
                <a:ext cx="407988" cy="87313"/>
              </a:xfrm>
              <a:custGeom>
                <a:avLst/>
                <a:gdLst>
                  <a:gd name="T0" fmla="*/ 256 w 257"/>
                  <a:gd name="T1" fmla="*/ 55 h 55"/>
                  <a:gd name="T2" fmla="*/ 0 w 257"/>
                  <a:gd name="T3" fmla="*/ 17 h 55"/>
                  <a:gd name="T4" fmla="*/ 3 w 257"/>
                  <a:gd name="T5" fmla="*/ 0 h 55"/>
                  <a:gd name="T6" fmla="*/ 257 w 257"/>
                  <a:gd name="T7" fmla="*/ 39 h 55"/>
                  <a:gd name="T8" fmla="*/ 256 w 257"/>
                  <a:gd name="T9" fmla="*/ 55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55">
                    <a:moveTo>
                      <a:pt x="256" y="55"/>
                    </a:moveTo>
                    <a:lnTo>
                      <a:pt x="0" y="17"/>
                    </a:lnTo>
                    <a:lnTo>
                      <a:pt x="3" y="0"/>
                    </a:lnTo>
                    <a:lnTo>
                      <a:pt x="257" y="39"/>
                    </a:lnTo>
                    <a:lnTo>
                      <a:pt x="256" y="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314"/>
              <p:cNvSpPr>
                <a:spLocks/>
              </p:cNvSpPr>
              <p:nvPr/>
            </p:nvSpPr>
            <p:spPr bwMode="auto">
              <a:xfrm>
                <a:off x="6432566" y="4078938"/>
                <a:ext cx="354013" cy="228600"/>
              </a:xfrm>
              <a:custGeom>
                <a:avLst/>
                <a:gdLst>
                  <a:gd name="T0" fmla="*/ 215 w 223"/>
                  <a:gd name="T1" fmla="*/ 144 h 144"/>
                  <a:gd name="T2" fmla="*/ 0 w 223"/>
                  <a:gd name="T3" fmla="*/ 14 h 144"/>
                  <a:gd name="T4" fmla="*/ 8 w 223"/>
                  <a:gd name="T5" fmla="*/ 0 h 144"/>
                  <a:gd name="T6" fmla="*/ 223 w 223"/>
                  <a:gd name="T7" fmla="*/ 130 h 144"/>
                  <a:gd name="T8" fmla="*/ 215 w 223"/>
                  <a:gd name="T9" fmla="*/ 144 h 1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3" h="144">
                    <a:moveTo>
                      <a:pt x="215" y="144"/>
                    </a:moveTo>
                    <a:lnTo>
                      <a:pt x="0" y="14"/>
                    </a:lnTo>
                    <a:lnTo>
                      <a:pt x="8" y="0"/>
                    </a:lnTo>
                    <a:lnTo>
                      <a:pt x="223" y="130"/>
                    </a:lnTo>
                    <a:lnTo>
                      <a:pt x="215" y="14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315"/>
              <p:cNvSpPr>
                <a:spLocks/>
              </p:cNvSpPr>
              <p:nvPr/>
            </p:nvSpPr>
            <p:spPr bwMode="auto">
              <a:xfrm>
                <a:off x="6437328" y="3809063"/>
                <a:ext cx="582613" cy="290513"/>
              </a:xfrm>
              <a:custGeom>
                <a:avLst/>
                <a:gdLst>
                  <a:gd name="T0" fmla="*/ 7 w 367"/>
                  <a:gd name="T1" fmla="*/ 183 h 183"/>
                  <a:gd name="T2" fmla="*/ 0 w 367"/>
                  <a:gd name="T3" fmla="*/ 167 h 183"/>
                  <a:gd name="T4" fmla="*/ 360 w 367"/>
                  <a:gd name="T5" fmla="*/ 0 h 183"/>
                  <a:gd name="T6" fmla="*/ 367 w 367"/>
                  <a:gd name="T7" fmla="*/ 15 h 183"/>
                  <a:gd name="T8" fmla="*/ 7 w 367"/>
                  <a:gd name="T9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183">
                    <a:moveTo>
                      <a:pt x="7" y="183"/>
                    </a:moveTo>
                    <a:lnTo>
                      <a:pt x="0" y="167"/>
                    </a:lnTo>
                    <a:lnTo>
                      <a:pt x="360" y="0"/>
                    </a:lnTo>
                    <a:lnTo>
                      <a:pt x="367" y="15"/>
                    </a:lnTo>
                    <a:lnTo>
                      <a:pt x="7" y="18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316"/>
              <p:cNvSpPr>
                <a:spLocks/>
              </p:cNvSpPr>
              <p:nvPr/>
            </p:nvSpPr>
            <p:spPr bwMode="auto">
              <a:xfrm>
                <a:off x="6342078" y="3589988"/>
                <a:ext cx="106363" cy="495300"/>
              </a:xfrm>
              <a:custGeom>
                <a:avLst/>
                <a:gdLst>
                  <a:gd name="T0" fmla="*/ 51 w 67"/>
                  <a:gd name="T1" fmla="*/ 312 h 312"/>
                  <a:gd name="T2" fmla="*/ 0 w 67"/>
                  <a:gd name="T3" fmla="*/ 3 h 312"/>
                  <a:gd name="T4" fmla="*/ 16 w 67"/>
                  <a:gd name="T5" fmla="*/ 0 h 312"/>
                  <a:gd name="T6" fmla="*/ 67 w 67"/>
                  <a:gd name="T7" fmla="*/ 310 h 312"/>
                  <a:gd name="T8" fmla="*/ 51 w 67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" h="312">
                    <a:moveTo>
                      <a:pt x="51" y="312"/>
                    </a:moveTo>
                    <a:lnTo>
                      <a:pt x="0" y="3"/>
                    </a:lnTo>
                    <a:lnTo>
                      <a:pt x="16" y="0"/>
                    </a:lnTo>
                    <a:lnTo>
                      <a:pt x="67" y="310"/>
                    </a:lnTo>
                    <a:lnTo>
                      <a:pt x="51" y="31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17"/>
              <p:cNvSpPr>
                <a:spLocks/>
              </p:cNvSpPr>
              <p:nvPr/>
            </p:nvSpPr>
            <p:spPr bwMode="auto">
              <a:xfrm>
                <a:off x="6007115" y="3597926"/>
                <a:ext cx="30163" cy="434975"/>
              </a:xfrm>
              <a:custGeom>
                <a:avLst/>
                <a:gdLst>
                  <a:gd name="T0" fmla="*/ 2 w 19"/>
                  <a:gd name="T1" fmla="*/ 274 h 274"/>
                  <a:gd name="T2" fmla="*/ 0 w 19"/>
                  <a:gd name="T3" fmla="*/ 0 h 274"/>
                  <a:gd name="T4" fmla="*/ 16 w 19"/>
                  <a:gd name="T5" fmla="*/ 0 h 274"/>
                  <a:gd name="T6" fmla="*/ 19 w 19"/>
                  <a:gd name="T7" fmla="*/ 274 h 274"/>
                  <a:gd name="T8" fmla="*/ 2 w 19"/>
                  <a:gd name="T9" fmla="*/ 274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74">
                    <a:moveTo>
                      <a:pt x="2" y="274"/>
                    </a:moveTo>
                    <a:lnTo>
                      <a:pt x="0" y="0"/>
                    </a:lnTo>
                    <a:lnTo>
                      <a:pt x="16" y="0"/>
                    </a:lnTo>
                    <a:lnTo>
                      <a:pt x="19" y="274"/>
                    </a:lnTo>
                    <a:lnTo>
                      <a:pt x="2" y="27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18"/>
              <p:cNvSpPr>
                <a:spLocks/>
              </p:cNvSpPr>
              <p:nvPr/>
            </p:nvSpPr>
            <p:spPr bwMode="auto">
              <a:xfrm>
                <a:off x="5980128" y="2923238"/>
                <a:ext cx="52388" cy="682625"/>
              </a:xfrm>
              <a:custGeom>
                <a:avLst/>
                <a:gdLst>
                  <a:gd name="T0" fmla="*/ 17 w 33"/>
                  <a:gd name="T1" fmla="*/ 430 h 430"/>
                  <a:gd name="T2" fmla="*/ 0 w 33"/>
                  <a:gd name="T3" fmla="*/ 0 h 430"/>
                  <a:gd name="T4" fmla="*/ 17 w 33"/>
                  <a:gd name="T5" fmla="*/ 0 h 430"/>
                  <a:gd name="T6" fmla="*/ 33 w 33"/>
                  <a:gd name="T7" fmla="*/ 430 h 430"/>
                  <a:gd name="T8" fmla="*/ 17 w 33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" h="430">
                    <a:moveTo>
                      <a:pt x="17" y="430"/>
                    </a:moveTo>
                    <a:lnTo>
                      <a:pt x="0" y="0"/>
                    </a:lnTo>
                    <a:lnTo>
                      <a:pt x="17" y="0"/>
                    </a:lnTo>
                    <a:lnTo>
                      <a:pt x="33" y="430"/>
                    </a:lnTo>
                    <a:lnTo>
                      <a:pt x="17" y="43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19"/>
              <p:cNvSpPr>
                <a:spLocks/>
              </p:cNvSpPr>
              <p:nvPr/>
            </p:nvSpPr>
            <p:spPr bwMode="auto">
              <a:xfrm>
                <a:off x="6026166" y="3574113"/>
                <a:ext cx="333375" cy="50800"/>
              </a:xfrm>
              <a:custGeom>
                <a:avLst/>
                <a:gdLst>
                  <a:gd name="T0" fmla="*/ 2 w 210"/>
                  <a:gd name="T1" fmla="*/ 32 h 32"/>
                  <a:gd name="T2" fmla="*/ 0 w 210"/>
                  <a:gd name="T3" fmla="*/ 15 h 32"/>
                  <a:gd name="T4" fmla="*/ 208 w 210"/>
                  <a:gd name="T5" fmla="*/ 0 h 32"/>
                  <a:gd name="T6" fmla="*/ 210 w 210"/>
                  <a:gd name="T7" fmla="*/ 17 h 32"/>
                  <a:gd name="T8" fmla="*/ 2 w 210"/>
                  <a:gd name="T9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32">
                    <a:moveTo>
                      <a:pt x="2" y="32"/>
                    </a:moveTo>
                    <a:lnTo>
                      <a:pt x="0" y="15"/>
                    </a:lnTo>
                    <a:lnTo>
                      <a:pt x="208" y="0"/>
                    </a:lnTo>
                    <a:lnTo>
                      <a:pt x="210" y="17"/>
                    </a:lnTo>
                    <a:lnTo>
                      <a:pt x="2" y="3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20"/>
              <p:cNvSpPr>
                <a:spLocks/>
              </p:cNvSpPr>
              <p:nvPr/>
            </p:nvSpPr>
            <p:spPr bwMode="auto">
              <a:xfrm>
                <a:off x="5549915" y="3605863"/>
                <a:ext cx="476250" cy="320675"/>
              </a:xfrm>
              <a:custGeom>
                <a:avLst/>
                <a:gdLst>
                  <a:gd name="T0" fmla="*/ 10 w 300"/>
                  <a:gd name="T1" fmla="*/ 202 h 202"/>
                  <a:gd name="T2" fmla="*/ 0 w 300"/>
                  <a:gd name="T3" fmla="*/ 188 h 202"/>
                  <a:gd name="T4" fmla="*/ 292 w 300"/>
                  <a:gd name="T5" fmla="*/ 0 h 202"/>
                  <a:gd name="T6" fmla="*/ 300 w 300"/>
                  <a:gd name="T7" fmla="*/ 12 h 202"/>
                  <a:gd name="T8" fmla="*/ 10 w 300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0" h="202">
                    <a:moveTo>
                      <a:pt x="10" y="202"/>
                    </a:moveTo>
                    <a:lnTo>
                      <a:pt x="0" y="188"/>
                    </a:lnTo>
                    <a:lnTo>
                      <a:pt x="292" y="0"/>
                    </a:lnTo>
                    <a:lnTo>
                      <a:pt x="300" y="12"/>
                    </a:lnTo>
                    <a:lnTo>
                      <a:pt x="10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21"/>
              <p:cNvSpPr>
                <a:spLocks/>
              </p:cNvSpPr>
              <p:nvPr/>
            </p:nvSpPr>
            <p:spPr bwMode="auto">
              <a:xfrm>
                <a:off x="5254640" y="3909076"/>
                <a:ext cx="315913" cy="539750"/>
              </a:xfrm>
              <a:custGeom>
                <a:avLst/>
                <a:gdLst>
                  <a:gd name="T0" fmla="*/ 16 w 199"/>
                  <a:gd name="T1" fmla="*/ 340 h 340"/>
                  <a:gd name="T2" fmla="*/ 0 w 199"/>
                  <a:gd name="T3" fmla="*/ 332 h 340"/>
                  <a:gd name="T4" fmla="*/ 183 w 199"/>
                  <a:gd name="T5" fmla="*/ 0 h 340"/>
                  <a:gd name="T6" fmla="*/ 199 w 199"/>
                  <a:gd name="T7" fmla="*/ 8 h 340"/>
                  <a:gd name="T8" fmla="*/ 16 w 199"/>
                  <a:gd name="T9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9" h="340">
                    <a:moveTo>
                      <a:pt x="16" y="340"/>
                    </a:moveTo>
                    <a:lnTo>
                      <a:pt x="0" y="332"/>
                    </a:lnTo>
                    <a:lnTo>
                      <a:pt x="183" y="0"/>
                    </a:lnTo>
                    <a:lnTo>
                      <a:pt x="199" y="8"/>
                    </a:lnTo>
                    <a:lnTo>
                      <a:pt x="16" y="34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22"/>
              <p:cNvSpPr>
                <a:spLocks/>
              </p:cNvSpPr>
              <p:nvPr/>
            </p:nvSpPr>
            <p:spPr bwMode="auto">
              <a:xfrm>
                <a:off x="5260990" y="4028138"/>
                <a:ext cx="765175" cy="412750"/>
              </a:xfrm>
              <a:custGeom>
                <a:avLst/>
                <a:gdLst>
                  <a:gd name="T0" fmla="*/ 7 w 482"/>
                  <a:gd name="T1" fmla="*/ 260 h 260"/>
                  <a:gd name="T2" fmla="*/ 0 w 482"/>
                  <a:gd name="T3" fmla="*/ 246 h 260"/>
                  <a:gd name="T4" fmla="*/ 474 w 482"/>
                  <a:gd name="T5" fmla="*/ 0 h 260"/>
                  <a:gd name="T6" fmla="*/ 482 w 482"/>
                  <a:gd name="T7" fmla="*/ 16 h 260"/>
                  <a:gd name="T8" fmla="*/ 7 w 482"/>
                  <a:gd name="T9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2" h="260">
                    <a:moveTo>
                      <a:pt x="7" y="260"/>
                    </a:moveTo>
                    <a:lnTo>
                      <a:pt x="0" y="246"/>
                    </a:lnTo>
                    <a:lnTo>
                      <a:pt x="474" y="0"/>
                    </a:lnTo>
                    <a:lnTo>
                      <a:pt x="482" y="16"/>
                    </a:lnTo>
                    <a:lnTo>
                      <a:pt x="7" y="26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23"/>
              <p:cNvSpPr>
                <a:spLocks/>
              </p:cNvSpPr>
              <p:nvPr/>
            </p:nvSpPr>
            <p:spPr bwMode="auto">
              <a:xfrm>
                <a:off x="5548328" y="3909076"/>
                <a:ext cx="193675" cy="590550"/>
              </a:xfrm>
              <a:custGeom>
                <a:avLst/>
                <a:gdLst>
                  <a:gd name="T0" fmla="*/ 106 w 122"/>
                  <a:gd name="T1" fmla="*/ 372 h 372"/>
                  <a:gd name="T2" fmla="*/ 0 w 122"/>
                  <a:gd name="T3" fmla="*/ 4 h 372"/>
                  <a:gd name="T4" fmla="*/ 16 w 122"/>
                  <a:gd name="T5" fmla="*/ 0 h 372"/>
                  <a:gd name="T6" fmla="*/ 122 w 122"/>
                  <a:gd name="T7" fmla="*/ 367 h 372"/>
                  <a:gd name="T8" fmla="*/ 106 w 122"/>
                  <a:gd name="T9" fmla="*/ 372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" h="372">
                    <a:moveTo>
                      <a:pt x="106" y="372"/>
                    </a:moveTo>
                    <a:lnTo>
                      <a:pt x="0" y="4"/>
                    </a:lnTo>
                    <a:lnTo>
                      <a:pt x="16" y="0"/>
                    </a:lnTo>
                    <a:lnTo>
                      <a:pt x="122" y="367"/>
                    </a:lnTo>
                    <a:lnTo>
                      <a:pt x="106" y="37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0" name="Freeform 324"/>
              <p:cNvSpPr>
                <a:spLocks/>
              </p:cNvSpPr>
              <p:nvPr/>
            </p:nvSpPr>
            <p:spPr bwMode="auto">
              <a:xfrm>
                <a:off x="4867290" y="3618563"/>
                <a:ext cx="407988" cy="815975"/>
              </a:xfrm>
              <a:custGeom>
                <a:avLst/>
                <a:gdLst>
                  <a:gd name="T0" fmla="*/ 243 w 257"/>
                  <a:gd name="T1" fmla="*/ 514 h 514"/>
                  <a:gd name="T2" fmla="*/ 0 w 257"/>
                  <a:gd name="T3" fmla="*/ 7 h 514"/>
                  <a:gd name="T4" fmla="*/ 15 w 257"/>
                  <a:gd name="T5" fmla="*/ 0 h 514"/>
                  <a:gd name="T6" fmla="*/ 257 w 257"/>
                  <a:gd name="T7" fmla="*/ 507 h 514"/>
                  <a:gd name="T8" fmla="*/ 243 w 257"/>
                  <a:gd name="T9" fmla="*/ 514 h 5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7" h="514">
                    <a:moveTo>
                      <a:pt x="243" y="514"/>
                    </a:moveTo>
                    <a:lnTo>
                      <a:pt x="0" y="7"/>
                    </a:lnTo>
                    <a:lnTo>
                      <a:pt x="15" y="0"/>
                    </a:lnTo>
                    <a:lnTo>
                      <a:pt x="257" y="507"/>
                    </a:lnTo>
                    <a:lnTo>
                      <a:pt x="243" y="514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25"/>
              <p:cNvSpPr>
                <a:spLocks/>
              </p:cNvSpPr>
              <p:nvPr/>
            </p:nvSpPr>
            <p:spPr bwMode="auto">
              <a:xfrm>
                <a:off x="4694253" y="2775601"/>
                <a:ext cx="196850" cy="858838"/>
              </a:xfrm>
              <a:custGeom>
                <a:avLst/>
                <a:gdLst>
                  <a:gd name="T0" fmla="*/ 109 w 124"/>
                  <a:gd name="T1" fmla="*/ 541 h 541"/>
                  <a:gd name="T2" fmla="*/ 0 w 124"/>
                  <a:gd name="T3" fmla="*/ 3 h 541"/>
                  <a:gd name="T4" fmla="*/ 15 w 124"/>
                  <a:gd name="T5" fmla="*/ 0 h 541"/>
                  <a:gd name="T6" fmla="*/ 124 w 124"/>
                  <a:gd name="T7" fmla="*/ 536 h 541"/>
                  <a:gd name="T8" fmla="*/ 109 w 124"/>
                  <a:gd name="T9" fmla="*/ 541 h 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4" h="541">
                    <a:moveTo>
                      <a:pt x="109" y="541"/>
                    </a:moveTo>
                    <a:lnTo>
                      <a:pt x="0" y="3"/>
                    </a:lnTo>
                    <a:lnTo>
                      <a:pt x="15" y="0"/>
                    </a:lnTo>
                    <a:lnTo>
                      <a:pt x="124" y="536"/>
                    </a:lnTo>
                    <a:lnTo>
                      <a:pt x="109" y="5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26"/>
              <p:cNvSpPr>
                <a:spLocks/>
              </p:cNvSpPr>
              <p:nvPr/>
            </p:nvSpPr>
            <p:spPr bwMode="auto">
              <a:xfrm>
                <a:off x="4700603" y="2774013"/>
                <a:ext cx="388938" cy="328613"/>
              </a:xfrm>
              <a:custGeom>
                <a:avLst/>
                <a:gdLst>
                  <a:gd name="T0" fmla="*/ 235 w 245"/>
                  <a:gd name="T1" fmla="*/ 207 h 207"/>
                  <a:gd name="T2" fmla="*/ 0 w 245"/>
                  <a:gd name="T3" fmla="*/ 13 h 207"/>
                  <a:gd name="T4" fmla="*/ 11 w 245"/>
                  <a:gd name="T5" fmla="*/ 0 h 207"/>
                  <a:gd name="T6" fmla="*/ 245 w 245"/>
                  <a:gd name="T7" fmla="*/ 194 h 207"/>
                  <a:gd name="T8" fmla="*/ 235 w 245"/>
                  <a:gd name="T9" fmla="*/ 207 h 2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5" h="207">
                    <a:moveTo>
                      <a:pt x="235" y="207"/>
                    </a:moveTo>
                    <a:lnTo>
                      <a:pt x="0" y="13"/>
                    </a:lnTo>
                    <a:lnTo>
                      <a:pt x="11" y="0"/>
                    </a:lnTo>
                    <a:lnTo>
                      <a:pt x="245" y="194"/>
                    </a:lnTo>
                    <a:lnTo>
                      <a:pt x="235" y="20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327"/>
              <p:cNvSpPr>
                <a:spLocks/>
              </p:cNvSpPr>
              <p:nvPr/>
            </p:nvSpPr>
            <p:spPr bwMode="auto">
              <a:xfrm>
                <a:off x="4864115" y="3091513"/>
                <a:ext cx="233363" cy="527050"/>
              </a:xfrm>
              <a:custGeom>
                <a:avLst/>
                <a:gdLst>
                  <a:gd name="T0" fmla="*/ 16 w 147"/>
                  <a:gd name="T1" fmla="*/ 332 h 332"/>
                  <a:gd name="T2" fmla="*/ 0 w 147"/>
                  <a:gd name="T3" fmla="*/ 326 h 332"/>
                  <a:gd name="T4" fmla="*/ 132 w 147"/>
                  <a:gd name="T5" fmla="*/ 0 h 332"/>
                  <a:gd name="T6" fmla="*/ 147 w 147"/>
                  <a:gd name="T7" fmla="*/ 5 h 332"/>
                  <a:gd name="T8" fmla="*/ 16 w 147"/>
                  <a:gd name="T9" fmla="*/ 332 h 3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7" h="332">
                    <a:moveTo>
                      <a:pt x="16" y="332"/>
                    </a:moveTo>
                    <a:lnTo>
                      <a:pt x="0" y="326"/>
                    </a:lnTo>
                    <a:lnTo>
                      <a:pt x="132" y="0"/>
                    </a:lnTo>
                    <a:lnTo>
                      <a:pt x="147" y="5"/>
                    </a:lnTo>
                    <a:lnTo>
                      <a:pt x="16" y="33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28"/>
              <p:cNvSpPr>
                <a:spLocks/>
              </p:cNvSpPr>
              <p:nvPr/>
            </p:nvSpPr>
            <p:spPr bwMode="auto">
              <a:xfrm>
                <a:off x="5075253" y="3080401"/>
                <a:ext cx="417513" cy="247650"/>
              </a:xfrm>
              <a:custGeom>
                <a:avLst/>
                <a:gdLst>
                  <a:gd name="T0" fmla="*/ 256 w 263"/>
                  <a:gd name="T1" fmla="*/ 156 h 156"/>
                  <a:gd name="T2" fmla="*/ 0 w 263"/>
                  <a:gd name="T3" fmla="*/ 14 h 156"/>
                  <a:gd name="T4" fmla="*/ 7 w 263"/>
                  <a:gd name="T5" fmla="*/ 0 h 156"/>
                  <a:gd name="T6" fmla="*/ 263 w 263"/>
                  <a:gd name="T7" fmla="*/ 142 h 156"/>
                  <a:gd name="T8" fmla="*/ 256 w 263"/>
                  <a:gd name="T9" fmla="*/ 156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6">
                    <a:moveTo>
                      <a:pt x="256" y="156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263" y="142"/>
                    </a:lnTo>
                    <a:lnTo>
                      <a:pt x="256" y="15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29"/>
              <p:cNvSpPr>
                <a:spLocks/>
              </p:cNvSpPr>
              <p:nvPr/>
            </p:nvSpPr>
            <p:spPr bwMode="auto">
              <a:xfrm>
                <a:off x="5467365" y="3312176"/>
                <a:ext cx="100013" cy="608013"/>
              </a:xfrm>
              <a:custGeom>
                <a:avLst/>
                <a:gdLst>
                  <a:gd name="T0" fmla="*/ 46 w 63"/>
                  <a:gd name="T1" fmla="*/ 383 h 383"/>
                  <a:gd name="T2" fmla="*/ 0 w 63"/>
                  <a:gd name="T3" fmla="*/ 3 h 383"/>
                  <a:gd name="T4" fmla="*/ 16 w 63"/>
                  <a:gd name="T5" fmla="*/ 0 h 383"/>
                  <a:gd name="T6" fmla="*/ 63 w 63"/>
                  <a:gd name="T7" fmla="*/ 381 h 383"/>
                  <a:gd name="T8" fmla="*/ 46 w 63"/>
                  <a:gd name="T9" fmla="*/ 383 h 3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383">
                    <a:moveTo>
                      <a:pt x="46" y="383"/>
                    </a:moveTo>
                    <a:lnTo>
                      <a:pt x="0" y="3"/>
                    </a:lnTo>
                    <a:lnTo>
                      <a:pt x="16" y="0"/>
                    </a:lnTo>
                    <a:lnTo>
                      <a:pt x="63" y="381"/>
                    </a:lnTo>
                    <a:lnTo>
                      <a:pt x="46" y="38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30"/>
              <p:cNvSpPr>
                <a:spLocks/>
              </p:cNvSpPr>
              <p:nvPr/>
            </p:nvSpPr>
            <p:spPr bwMode="auto">
              <a:xfrm>
                <a:off x="5481653" y="3304238"/>
                <a:ext cx="539750" cy="315913"/>
              </a:xfrm>
              <a:custGeom>
                <a:avLst/>
                <a:gdLst>
                  <a:gd name="T0" fmla="*/ 333 w 340"/>
                  <a:gd name="T1" fmla="*/ 199 h 199"/>
                  <a:gd name="T2" fmla="*/ 0 w 340"/>
                  <a:gd name="T3" fmla="*/ 14 h 199"/>
                  <a:gd name="T4" fmla="*/ 7 w 340"/>
                  <a:gd name="T5" fmla="*/ 0 h 199"/>
                  <a:gd name="T6" fmla="*/ 340 w 340"/>
                  <a:gd name="T7" fmla="*/ 184 h 199"/>
                  <a:gd name="T8" fmla="*/ 333 w 340"/>
                  <a:gd name="T9" fmla="*/ 199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0" h="199">
                    <a:moveTo>
                      <a:pt x="333" y="199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340" y="184"/>
                    </a:lnTo>
                    <a:lnTo>
                      <a:pt x="333" y="19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7" name="Freeform 331"/>
              <p:cNvSpPr>
                <a:spLocks/>
              </p:cNvSpPr>
              <p:nvPr/>
            </p:nvSpPr>
            <p:spPr bwMode="auto">
              <a:xfrm>
                <a:off x="5419740" y="2996263"/>
                <a:ext cx="76200" cy="322263"/>
              </a:xfrm>
              <a:custGeom>
                <a:avLst/>
                <a:gdLst>
                  <a:gd name="T0" fmla="*/ 32 w 48"/>
                  <a:gd name="T1" fmla="*/ 203 h 203"/>
                  <a:gd name="T2" fmla="*/ 0 w 48"/>
                  <a:gd name="T3" fmla="*/ 2 h 203"/>
                  <a:gd name="T4" fmla="*/ 16 w 48"/>
                  <a:gd name="T5" fmla="*/ 0 h 203"/>
                  <a:gd name="T6" fmla="*/ 48 w 48"/>
                  <a:gd name="T7" fmla="*/ 201 h 203"/>
                  <a:gd name="T8" fmla="*/ 32 w 48"/>
                  <a:gd name="T9" fmla="*/ 203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" h="203">
                    <a:moveTo>
                      <a:pt x="32" y="203"/>
                    </a:moveTo>
                    <a:lnTo>
                      <a:pt x="0" y="2"/>
                    </a:lnTo>
                    <a:lnTo>
                      <a:pt x="16" y="0"/>
                    </a:lnTo>
                    <a:lnTo>
                      <a:pt x="48" y="201"/>
                    </a:lnTo>
                    <a:lnTo>
                      <a:pt x="32" y="20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8" name="Freeform 332"/>
              <p:cNvSpPr>
                <a:spLocks/>
              </p:cNvSpPr>
              <p:nvPr/>
            </p:nvSpPr>
            <p:spPr bwMode="auto">
              <a:xfrm>
                <a:off x="4873640" y="3299476"/>
                <a:ext cx="611188" cy="317500"/>
              </a:xfrm>
              <a:custGeom>
                <a:avLst/>
                <a:gdLst>
                  <a:gd name="T0" fmla="*/ 7 w 385"/>
                  <a:gd name="T1" fmla="*/ 200 h 200"/>
                  <a:gd name="T2" fmla="*/ 0 w 385"/>
                  <a:gd name="T3" fmla="*/ 184 h 200"/>
                  <a:gd name="T4" fmla="*/ 378 w 385"/>
                  <a:gd name="T5" fmla="*/ 0 h 200"/>
                  <a:gd name="T6" fmla="*/ 385 w 385"/>
                  <a:gd name="T7" fmla="*/ 15 h 200"/>
                  <a:gd name="T8" fmla="*/ 7 w 385"/>
                  <a:gd name="T9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5" h="200">
                    <a:moveTo>
                      <a:pt x="7" y="200"/>
                    </a:moveTo>
                    <a:lnTo>
                      <a:pt x="0" y="184"/>
                    </a:lnTo>
                    <a:lnTo>
                      <a:pt x="378" y="0"/>
                    </a:lnTo>
                    <a:lnTo>
                      <a:pt x="385" y="15"/>
                    </a:lnTo>
                    <a:lnTo>
                      <a:pt x="7" y="2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69" name="Freeform 333"/>
              <p:cNvSpPr>
                <a:spLocks/>
              </p:cNvSpPr>
              <p:nvPr/>
            </p:nvSpPr>
            <p:spPr bwMode="auto">
              <a:xfrm>
                <a:off x="4878403" y="3596338"/>
                <a:ext cx="677863" cy="317500"/>
              </a:xfrm>
              <a:custGeom>
                <a:avLst/>
                <a:gdLst>
                  <a:gd name="T0" fmla="*/ 420 w 427"/>
                  <a:gd name="T1" fmla="*/ 200 h 200"/>
                  <a:gd name="T2" fmla="*/ 0 w 427"/>
                  <a:gd name="T3" fmla="*/ 14 h 200"/>
                  <a:gd name="T4" fmla="*/ 7 w 427"/>
                  <a:gd name="T5" fmla="*/ 0 h 200"/>
                  <a:gd name="T6" fmla="*/ 427 w 427"/>
                  <a:gd name="T7" fmla="*/ 186 h 200"/>
                  <a:gd name="T8" fmla="*/ 420 w 427"/>
                  <a:gd name="T9" fmla="*/ 20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200">
                    <a:moveTo>
                      <a:pt x="420" y="200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427" y="186"/>
                    </a:lnTo>
                    <a:lnTo>
                      <a:pt x="420" y="2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334"/>
              <p:cNvSpPr>
                <a:spLocks/>
              </p:cNvSpPr>
              <p:nvPr/>
            </p:nvSpPr>
            <p:spPr bwMode="auto">
              <a:xfrm>
                <a:off x="5562615" y="3809063"/>
                <a:ext cx="1447801" cy="119063"/>
              </a:xfrm>
              <a:custGeom>
                <a:avLst/>
                <a:gdLst>
                  <a:gd name="T0" fmla="*/ 2 w 912"/>
                  <a:gd name="T1" fmla="*/ 75 h 75"/>
                  <a:gd name="T2" fmla="*/ 0 w 912"/>
                  <a:gd name="T3" fmla="*/ 59 h 75"/>
                  <a:gd name="T4" fmla="*/ 911 w 912"/>
                  <a:gd name="T5" fmla="*/ 0 h 75"/>
                  <a:gd name="T6" fmla="*/ 912 w 912"/>
                  <a:gd name="T7" fmla="*/ 15 h 75"/>
                  <a:gd name="T8" fmla="*/ 2 w 912"/>
                  <a:gd name="T9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2" h="75">
                    <a:moveTo>
                      <a:pt x="2" y="75"/>
                    </a:moveTo>
                    <a:lnTo>
                      <a:pt x="0" y="59"/>
                    </a:lnTo>
                    <a:lnTo>
                      <a:pt x="911" y="0"/>
                    </a:lnTo>
                    <a:lnTo>
                      <a:pt x="912" y="15"/>
                    </a:lnTo>
                    <a:lnTo>
                      <a:pt x="2" y="7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335"/>
              <p:cNvSpPr>
                <a:spLocks/>
              </p:cNvSpPr>
              <p:nvPr/>
            </p:nvSpPr>
            <p:spPr bwMode="auto">
              <a:xfrm>
                <a:off x="6707203" y="3212163"/>
                <a:ext cx="596900" cy="287338"/>
              </a:xfrm>
              <a:custGeom>
                <a:avLst/>
                <a:gdLst>
                  <a:gd name="T0" fmla="*/ 7 w 376"/>
                  <a:gd name="T1" fmla="*/ 181 h 181"/>
                  <a:gd name="T2" fmla="*/ 0 w 376"/>
                  <a:gd name="T3" fmla="*/ 165 h 181"/>
                  <a:gd name="T4" fmla="*/ 370 w 376"/>
                  <a:gd name="T5" fmla="*/ 0 h 181"/>
                  <a:gd name="T6" fmla="*/ 376 w 376"/>
                  <a:gd name="T7" fmla="*/ 16 h 181"/>
                  <a:gd name="T8" fmla="*/ 7 w 376"/>
                  <a:gd name="T9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6" h="181">
                    <a:moveTo>
                      <a:pt x="7" y="181"/>
                    </a:moveTo>
                    <a:lnTo>
                      <a:pt x="0" y="165"/>
                    </a:lnTo>
                    <a:lnTo>
                      <a:pt x="370" y="0"/>
                    </a:lnTo>
                    <a:lnTo>
                      <a:pt x="376" y="16"/>
                    </a:lnTo>
                    <a:lnTo>
                      <a:pt x="7" y="18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2" name="Freeform 336"/>
              <p:cNvSpPr>
                <a:spLocks/>
              </p:cNvSpPr>
              <p:nvPr/>
            </p:nvSpPr>
            <p:spPr bwMode="auto">
              <a:xfrm>
                <a:off x="6350016" y="3474101"/>
                <a:ext cx="366713" cy="122238"/>
              </a:xfrm>
              <a:custGeom>
                <a:avLst/>
                <a:gdLst>
                  <a:gd name="T0" fmla="*/ 4 w 231"/>
                  <a:gd name="T1" fmla="*/ 77 h 77"/>
                  <a:gd name="T2" fmla="*/ 0 w 231"/>
                  <a:gd name="T3" fmla="*/ 62 h 77"/>
                  <a:gd name="T4" fmla="*/ 226 w 231"/>
                  <a:gd name="T5" fmla="*/ 0 h 77"/>
                  <a:gd name="T6" fmla="*/ 231 w 231"/>
                  <a:gd name="T7" fmla="*/ 16 h 77"/>
                  <a:gd name="T8" fmla="*/ 4 w 231"/>
                  <a:gd name="T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1" h="77">
                    <a:moveTo>
                      <a:pt x="4" y="77"/>
                    </a:moveTo>
                    <a:lnTo>
                      <a:pt x="0" y="62"/>
                    </a:lnTo>
                    <a:lnTo>
                      <a:pt x="226" y="0"/>
                    </a:lnTo>
                    <a:lnTo>
                      <a:pt x="231" y="16"/>
                    </a:lnTo>
                    <a:lnTo>
                      <a:pt x="4" y="7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37"/>
              <p:cNvSpPr>
                <a:spLocks/>
              </p:cNvSpPr>
              <p:nvPr/>
            </p:nvSpPr>
            <p:spPr bwMode="auto">
              <a:xfrm>
                <a:off x="7251716" y="2454926"/>
                <a:ext cx="60325" cy="771525"/>
              </a:xfrm>
              <a:custGeom>
                <a:avLst/>
                <a:gdLst>
                  <a:gd name="T0" fmla="*/ 21 w 38"/>
                  <a:gd name="T1" fmla="*/ 486 h 486"/>
                  <a:gd name="T2" fmla="*/ 0 w 38"/>
                  <a:gd name="T3" fmla="*/ 1 h 486"/>
                  <a:gd name="T4" fmla="*/ 16 w 38"/>
                  <a:gd name="T5" fmla="*/ 0 h 486"/>
                  <a:gd name="T6" fmla="*/ 38 w 38"/>
                  <a:gd name="T7" fmla="*/ 484 h 486"/>
                  <a:gd name="T8" fmla="*/ 21 w 38"/>
                  <a:gd name="T9" fmla="*/ 486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486">
                    <a:moveTo>
                      <a:pt x="21" y="486"/>
                    </a:moveTo>
                    <a:lnTo>
                      <a:pt x="0" y="1"/>
                    </a:lnTo>
                    <a:lnTo>
                      <a:pt x="16" y="0"/>
                    </a:lnTo>
                    <a:lnTo>
                      <a:pt x="38" y="484"/>
                    </a:lnTo>
                    <a:lnTo>
                      <a:pt x="21" y="48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4" name="Freeform 338"/>
              <p:cNvSpPr>
                <a:spLocks/>
              </p:cNvSpPr>
              <p:nvPr/>
            </p:nvSpPr>
            <p:spPr bwMode="auto">
              <a:xfrm>
                <a:off x="6837378" y="1972326"/>
                <a:ext cx="436563" cy="495300"/>
              </a:xfrm>
              <a:custGeom>
                <a:avLst/>
                <a:gdLst>
                  <a:gd name="T0" fmla="*/ 263 w 275"/>
                  <a:gd name="T1" fmla="*/ 312 h 312"/>
                  <a:gd name="T2" fmla="*/ 0 w 275"/>
                  <a:gd name="T3" fmla="*/ 11 h 312"/>
                  <a:gd name="T4" fmla="*/ 13 w 275"/>
                  <a:gd name="T5" fmla="*/ 0 h 312"/>
                  <a:gd name="T6" fmla="*/ 275 w 275"/>
                  <a:gd name="T7" fmla="*/ 301 h 312"/>
                  <a:gd name="T8" fmla="*/ 263 w 275"/>
                  <a:gd name="T9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312">
                    <a:moveTo>
                      <a:pt x="263" y="312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75" y="301"/>
                    </a:lnTo>
                    <a:lnTo>
                      <a:pt x="263" y="31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5" name="Freeform 339"/>
              <p:cNvSpPr>
                <a:spLocks/>
              </p:cNvSpPr>
              <p:nvPr/>
            </p:nvSpPr>
            <p:spPr bwMode="auto">
              <a:xfrm>
                <a:off x="6919928" y="2453338"/>
                <a:ext cx="347663" cy="271463"/>
              </a:xfrm>
              <a:custGeom>
                <a:avLst/>
                <a:gdLst>
                  <a:gd name="T0" fmla="*/ 11 w 219"/>
                  <a:gd name="T1" fmla="*/ 171 h 171"/>
                  <a:gd name="T2" fmla="*/ 0 w 219"/>
                  <a:gd name="T3" fmla="*/ 157 h 171"/>
                  <a:gd name="T4" fmla="*/ 209 w 219"/>
                  <a:gd name="T5" fmla="*/ 0 h 171"/>
                  <a:gd name="T6" fmla="*/ 219 w 219"/>
                  <a:gd name="T7" fmla="*/ 12 h 171"/>
                  <a:gd name="T8" fmla="*/ 11 w 219"/>
                  <a:gd name="T9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9" h="171">
                    <a:moveTo>
                      <a:pt x="11" y="171"/>
                    </a:moveTo>
                    <a:lnTo>
                      <a:pt x="0" y="157"/>
                    </a:lnTo>
                    <a:lnTo>
                      <a:pt x="209" y="0"/>
                    </a:lnTo>
                    <a:lnTo>
                      <a:pt x="219" y="12"/>
                    </a:lnTo>
                    <a:lnTo>
                      <a:pt x="11" y="17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340"/>
              <p:cNvSpPr>
                <a:spLocks/>
              </p:cNvSpPr>
              <p:nvPr/>
            </p:nvSpPr>
            <p:spPr bwMode="auto">
              <a:xfrm>
                <a:off x="6569091" y="2705751"/>
                <a:ext cx="371475" cy="320675"/>
              </a:xfrm>
              <a:custGeom>
                <a:avLst/>
                <a:gdLst>
                  <a:gd name="T0" fmla="*/ 10 w 234"/>
                  <a:gd name="T1" fmla="*/ 202 h 202"/>
                  <a:gd name="T2" fmla="*/ 0 w 234"/>
                  <a:gd name="T3" fmla="*/ 190 h 202"/>
                  <a:gd name="T4" fmla="*/ 224 w 234"/>
                  <a:gd name="T5" fmla="*/ 0 h 202"/>
                  <a:gd name="T6" fmla="*/ 234 w 234"/>
                  <a:gd name="T7" fmla="*/ 12 h 202"/>
                  <a:gd name="T8" fmla="*/ 10 w 234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4" h="202">
                    <a:moveTo>
                      <a:pt x="10" y="202"/>
                    </a:moveTo>
                    <a:lnTo>
                      <a:pt x="0" y="190"/>
                    </a:lnTo>
                    <a:lnTo>
                      <a:pt x="224" y="0"/>
                    </a:lnTo>
                    <a:lnTo>
                      <a:pt x="234" y="12"/>
                    </a:lnTo>
                    <a:lnTo>
                      <a:pt x="10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341"/>
              <p:cNvSpPr>
                <a:spLocks/>
              </p:cNvSpPr>
              <p:nvPr/>
            </p:nvSpPr>
            <p:spPr bwMode="auto">
              <a:xfrm>
                <a:off x="5991240" y="2923238"/>
                <a:ext cx="592138" cy="103188"/>
              </a:xfrm>
              <a:custGeom>
                <a:avLst/>
                <a:gdLst>
                  <a:gd name="T0" fmla="*/ 370 w 373"/>
                  <a:gd name="T1" fmla="*/ 65 h 65"/>
                  <a:gd name="T2" fmla="*/ 0 w 373"/>
                  <a:gd name="T3" fmla="*/ 16 h 65"/>
                  <a:gd name="T4" fmla="*/ 3 w 373"/>
                  <a:gd name="T5" fmla="*/ 0 h 65"/>
                  <a:gd name="T6" fmla="*/ 373 w 373"/>
                  <a:gd name="T7" fmla="*/ 48 h 65"/>
                  <a:gd name="T8" fmla="*/ 370 w 373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3" h="65">
                    <a:moveTo>
                      <a:pt x="370" y="65"/>
                    </a:moveTo>
                    <a:lnTo>
                      <a:pt x="0" y="16"/>
                    </a:lnTo>
                    <a:lnTo>
                      <a:pt x="3" y="0"/>
                    </a:lnTo>
                    <a:lnTo>
                      <a:pt x="373" y="48"/>
                    </a:lnTo>
                    <a:lnTo>
                      <a:pt x="370" y="6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342"/>
              <p:cNvSpPr>
                <a:spLocks/>
              </p:cNvSpPr>
              <p:nvPr/>
            </p:nvSpPr>
            <p:spPr bwMode="auto">
              <a:xfrm>
                <a:off x="5430853" y="2929588"/>
                <a:ext cx="560388" cy="79375"/>
              </a:xfrm>
              <a:custGeom>
                <a:avLst/>
                <a:gdLst>
                  <a:gd name="T0" fmla="*/ 2 w 353"/>
                  <a:gd name="T1" fmla="*/ 50 h 50"/>
                  <a:gd name="T2" fmla="*/ 0 w 353"/>
                  <a:gd name="T3" fmla="*/ 35 h 50"/>
                  <a:gd name="T4" fmla="*/ 351 w 353"/>
                  <a:gd name="T5" fmla="*/ 0 h 50"/>
                  <a:gd name="T6" fmla="*/ 353 w 353"/>
                  <a:gd name="T7" fmla="*/ 17 h 50"/>
                  <a:gd name="T8" fmla="*/ 2 w 353"/>
                  <a:gd name="T9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3" h="50">
                    <a:moveTo>
                      <a:pt x="2" y="50"/>
                    </a:moveTo>
                    <a:lnTo>
                      <a:pt x="0" y="35"/>
                    </a:lnTo>
                    <a:lnTo>
                      <a:pt x="351" y="0"/>
                    </a:lnTo>
                    <a:lnTo>
                      <a:pt x="353" y="17"/>
                    </a:lnTo>
                    <a:lnTo>
                      <a:pt x="2" y="5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343"/>
              <p:cNvSpPr>
                <a:spLocks/>
              </p:cNvSpPr>
              <p:nvPr/>
            </p:nvSpPr>
            <p:spPr bwMode="auto">
              <a:xfrm>
                <a:off x="4705365" y="2769251"/>
                <a:ext cx="731838" cy="246063"/>
              </a:xfrm>
              <a:custGeom>
                <a:avLst/>
                <a:gdLst>
                  <a:gd name="T0" fmla="*/ 455 w 461"/>
                  <a:gd name="T1" fmla="*/ 155 h 155"/>
                  <a:gd name="T2" fmla="*/ 0 w 461"/>
                  <a:gd name="T3" fmla="*/ 16 h 155"/>
                  <a:gd name="T4" fmla="*/ 5 w 461"/>
                  <a:gd name="T5" fmla="*/ 0 h 155"/>
                  <a:gd name="T6" fmla="*/ 461 w 461"/>
                  <a:gd name="T7" fmla="*/ 140 h 155"/>
                  <a:gd name="T8" fmla="*/ 455 w 461"/>
                  <a:gd name="T9" fmla="*/ 155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155">
                    <a:moveTo>
                      <a:pt x="455" y="155"/>
                    </a:moveTo>
                    <a:lnTo>
                      <a:pt x="0" y="16"/>
                    </a:lnTo>
                    <a:lnTo>
                      <a:pt x="5" y="0"/>
                    </a:lnTo>
                    <a:lnTo>
                      <a:pt x="461" y="140"/>
                    </a:lnTo>
                    <a:lnTo>
                      <a:pt x="455" y="15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0" name="Freeform 344"/>
              <p:cNvSpPr>
                <a:spLocks/>
              </p:cNvSpPr>
              <p:nvPr/>
            </p:nvSpPr>
            <p:spPr bwMode="auto">
              <a:xfrm>
                <a:off x="5081603" y="2996263"/>
                <a:ext cx="346075" cy="112713"/>
              </a:xfrm>
              <a:custGeom>
                <a:avLst/>
                <a:gdLst>
                  <a:gd name="T0" fmla="*/ 5 w 218"/>
                  <a:gd name="T1" fmla="*/ 71 h 71"/>
                  <a:gd name="T2" fmla="*/ 0 w 218"/>
                  <a:gd name="T3" fmla="*/ 54 h 71"/>
                  <a:gd name="T4" fmla="*/ 215 w 218"/>
                  <a:gd name="T5" fmla="*/ 0 h 71"/>
                  <a:gd name="T6" fmla="*/ 218 w 218"/>
                  <a:gd name="T7" fmla="*/ 15 h 71"/>
                  <a:gd name="T8" fmla="*/ 5 w 218"/>
                  <a:gd name="T9" fmla="*/ 71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8" h="71">
                    <a:moveTo>
                      <a:pt x="5" y="71"/>
                    </a:moveTo>
                    <a:lnTo>
                      <a:pt x="0" y="54"/>
                    </a:lnTo>
                    <a:lnTo>
                      <a:pt x="215" y="0"/>
                    </a:lnTo>
                    <a:lnTo>
                      <a:pt x="218" y="15"/>
                    </a:lnTo>
                    <a:lnTo>
                      <a:pt x="5" y="7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1" name="Freeform 345"/>
              <p:cNvSpPr>
                <a:spLocks/>
              </p:cNvSpPr>
              <p:nvPr/>
            </p:nvSpPr>
            <p:spPr bwMode="auto">
              <a:xfrm>
                <a:off x="5476890" y="3002613"/>
                <a:ext cx="1100138" cy="309563"/>
              </a:xfrm>
              <a:custGeom>
                <a:avLst/>
                <a:gdLst>
                  <a:gd name="T0" fmla="*/ 0 w 496"/>
                  <a:gd name="T1" fmla="*/ 140 h 140"/>
                  <a:gd name="T2" fmla="*/ 0 w 496"/>
                  <a:gd name="T3" fmla="*/ 140 h 140"/>
                  <a:gd name="T4" fmla="*/ 1 w 496"/>
                  <a:gd name="T5" fmla="*/ 135 h 140"/>
                  <a:gd name="T6" fmla="*/ 1 w 496"/>
                  <a:gd name="T7" fmla="*/ 129 h 140"/>
                  <a:gd name="T8" fmla="*/ 493 w 496"/>
                  <a:gd name="T9" fmla="*/ 0 h 140"/>
                  <a:gd name="T10" fmla="*/ 496 w 496"/>
                  <a:gd name="T11" fmla="*/ 11 h 140"/>
                  <a:gd name="T12" fmla="*/ 0 w 496"/>
                  <a:gd name="T13" fmla="*/ 140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6" h="140">
                    <a:moveTo>
                      <a:pt x="0" y="140"/>
                    </a:moveTo>
                    <a:cubicBezTo>
                      <a:pt x="0" y="140"/>
                      <a:pt x="0" y="140"/>
                      <a:pt x="0" y="140"/>
                    </a:cubicBezTo>
                    <a:cubicBezTo>
                      <a:pt x="1" y="135"/>
                      <a:pt x="1" y="135"/>
                      <a:pt x="1" y="135"/>
                    </a:cubicBezTo>
                    <a:cubicBezTo>
                      <a:pt x="1" y="129"/>
                      <a:pt x="1" y="129"/>
                      <a:pt x="1" y="129"/>
                    </a:cubicBezTo>
                    <a:cubicBezTo>
                      <a:pt x="15" y="127"/>
                      <a:pt x="361" y="35"/>
                      <a:pt x="493" y="0"/>
                    </a:cubicBezTo>
                    <a:cubicBezTo>
                      <a:pt x="496" y="11"/>
                      <a:pt x="496" y="11"/>
                      <a:pt x="496" y="11"/>
                    </a:cubicBezTo>
                    <a:cubicBezTo>
                      <a:pt x="44" y="132"/>
                      <a:pt x="5" y="140"/>
                      <a:pt x="0" y="140"/>
                    </a:cubicBez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346"/>
              <p:cNvSpPr>
                <a:spLocks/>
              </p:cNvSpPr>
              <p:nvPr/>
            </p:nvSpPr>
            <p:spPr bwMode="auto">
              <a:xfrm>
                <a:off x="5476890" y="2935938"/>
                <a:ext cx="522288" cy="379413"/>
              </a:xfrm>
              <a:custGeom>
                <a:avLst/>
                <a:gdLst>
                  <a:gd name="T0" fmla="*/ 8 w 329"/>
                  <a:gd name="T1" fmla="*/ 239 h 239"/>
                  <a:gd name="T2" fmla="*/ 0 w 329"/>
                  <a:gd name="T3" fmla="*/ 225 h 239"/>
                  <a:gd name="T4" fmla="*/ 321 w 329"/>
                  <a:gd name="T5" fmla="*/ 0 h 239"/>
                  <a:gd name="T6" fmla="*/ 329 w 329"/>
                  <a:gd name="T7" fmla="*/ 14 h 239"/>
                  <a:gd name="T8" fmla="*/ 8 w 329"/>
                  <a:gd name="T9" fmla="*/ 239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9" h="239">
                    <a:moveTo>
                      <a:pt x="8" y="239"/>
                    </a:moveTo>
                    <a:lnTo>
                      <a:pt x="0" y="225"/>
                    </a:lnTo>
                    <a:lnTo>
                      <a:pt x="321" y="0"/>
                    </a:lnTo>
                    <a:lnTo>
                      <a:pt x="329" y="14"/>
                    </a:lnTo>
                    <a:lnTo>
                      <a:pt x="8" y="23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347"/>
              <p:cNvSpPr>
                <a:spLocks/>
              </p:cNvSpPr>
              <p:nvPr/>
            </p:nvSpPr>
            <p:spPr bwMode="auto">
              <a:xfrm>
                <a:off x="6003940" y="2705751"/>
                <a:ext cx="925513" cy="230188"/>
              </a:xfrm>
              <a:custGeom>
                <a:avLst/>
                <a:gdLst>
                  <a:gd name="T0" fmla="*/ 3 w 583"/>
                  <a:gd name="T1" fmla="*/ 145 h 145"/>
                  <a:gd name="T2" fmla="*/ 0 w 583"/>
                  <a:gd name="T3" fmla="*/ 128 h 145"/>
                  <a:gd name="T4" fmla="*/ 578 w 583"/>
                  <a:gd name="T5" fmla="*/ 0 h 145"/>
                  <a:gd name="T6" fmla="*/ 583 w 583"/>
                  <a:gd name="T7" fmla="*/ 15 h 145"/>
                  <a:gd name="T8" fmla="*/ 3 w 583"/>
                  <a:gd name="T9" fmla="*/ 1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3" h="145">
                    <a:moveTo>
                      <a:pt x="3" y="145"/>
                    </a:moveTo>
                    <a:lnTo>
                      <a:pt x="0" y="128"/>
                    </a:lnTo>
                    <a:lnTo>
                      <a:pt x="578" y="0"/>
                    </a:lnTo>
                    <a:lnTo>
                      <a:pt x="583" y="15"/>
                    </a:lnTo>
                    <a:lnTo>
                      <a:pt x="3" y="14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348"/>
              <p:cNvSpPr>
                <a:spLocks/>
              </p:cNvSpPr>
              <p:nvPr/>
            </p:nvSpPr>
            <p:spPr bwMode="auto">
              <a:xfrm>
                <a:off x="6567503" y="3018488"/>
                <a:ext cx="161925" cy="465138"/>
              </a:xfrm>
              <a:custGeom>
                <a:avLst/>
                <a:gdLst>
                  <a:gd name="T0" fmla="*/ 85 w 102"/>
                  <a:gd name="T1" fmla="*/ 293 h 293"/>
                  <a:gd name="T2" fmla="*/ 0 w 102"/>
                  <a:gd name="T3" fmla="*/ 4 h 293"/>
                  <a:gd name="T4" fmla="*/ 17 w 102"/>
                  <a:gd name="T5" fmla="*/ 0 h 293"/>
                  <a:gd name="T6" fmla="*/ 102 w 102"/>
                  <a:gd name="T7" fmla="*/ 289 h 293"/>
                  <a:gd name="T8" fmla="*/ 85 w 102"/>
                  <a:gd name="T9" fmla="*/ 293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" h="293">
                    <a:moveTo>
                      <a:pt x="85" y="293"/>
                    </a:moveTo>
                    <a:lnTo>
                      <a:pt x="0" y="4"/>
                    </a:lnTo>
                    <a:lnTo>
                      <a:pt x="17" y="0"/>
                    </a:lnTo>
                    <a:lnTo>
                      <a:pt x="102" y="289"/>
                    </a:lnTo>
                    <a:lnTo>
                      <a:pt x="85" y="29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349"/>
              <p:cNvSpPr>
                <a:spLocks/>
              </p:cNvSpPr>
              <p:nvPr/>
            </p:nvSpPr>
            <p:spPr bwMode="auto">
              <a:xfrm>
                <a:off x="6319853" y="2346976"/>
                <a:ext cx="935038" cy="123825"/>
              </a:xfrm>
              <a:custGeom>
                <a:avLst/>
                <a:gdLst>
                  <a:gd name="T0" fmla="*/ 587 w 589"/>
                  <a:gd name="T1" fmla="*/ 78 h 78"/>
                  <a:gd name="T2" fmla="*/ 0 w 589"/>
                  <a:gd name="T3" fmla="*/ 16 h 78"/>
                  <a:gd name="T4" fmla="*/ 1 w 589"/>
                  <a:gd name="T5" fmla="*/ 0 h 78"/>
                  <a:gd name="T6" fmla="*/ 589 w 589"/>
                  <a:gd name="T7" fmla="*/ 61 h 78"/>
                  <a:gd name="T8" fmla="*/ 587 w 589"/>
                  <a:gd name="T9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9" h="78">
                    <a:moveTo>
                      <a:pt x="587" y="78"/>
                    </a:moveTo>
                    <a:lnTo>
                      <a:pt x="0" y="16"/>
                    </a:lnTo>
                    <a:lnTo>
                      <a:pt x="1" y="0"/>
                    </a:lnTo>
                    <a:lnTo>
                      <a:pt x="589" y="61"/>
                    </a:lnTo>
                    <a:lnTo>
                      <a:pt x="587" y="78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350"/>
              <p:cNvSpPr>
                <a:spLocks/>
              </p:cNvSpPr>
              <p:nvPr/>
            </p:nvSpPr>
            <p:spPr bwMode="auto">
              <a:xfrm>
                <a:off x="6316678" y="1973913"/>
                <a:ext cx="534988" cy="392113"/>
              </a:xfrm>
              <a:custGeom>
                <a:avLst/>
                <a:gdLst>
                  <a:gd name="T0" fmla="*/ 10 w 337"/>
                  <a:gd name="T1" fmla="*/ 247 h 247"/>
                  <a:gd name="T2" fmla="*/ 0 w 337"/>
                  <a:gd name="T3" fmla="*/ 233 h 247"/>
                  <a:gd name="T4" fmla="*/ 327 w 337"/>
                  <a:gd name="T5" fmla="*/ 0 h 247"/>
                  <a:gd name="T6" fmla="*/ 337 w 337"/>
                  <a:gd name="T7" fmla="*/ 13 h 247"/>
                  <a:gd name="T8" fmla="*/ 10 w 337"/>
                  <a:gd name="T9" fmla="*/ 247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7" h="247">
                    <a:moveTo>
                      <a:pt x="10" y="247"/>
                    </a:moveTo>
                    <a:lnTo>
                      <a:pt x="0" y="233"/>
                    </a:lnTo>
                    <a:lnTo>
                      <a:pt x="327" y="0"/>
                    </a:lnTo>
                    <a:lnTo>
                      <a:pt x="337" y="13"/>
                    </a:lnTo>
                    <a:lnTo>
                      <a:pt x="10" y="24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351"/>
              <p:cNvSpPr>
                <a:spLocks/>
              </p:cNvSpPr>
              <p:nvPr/>
            </p:nvSpPr>
            <p:spPr bwMode="auto">
              <a:xfrm>
                <a:off x="4694253" y="2196163"/>
                <a:ext cx="257175" cy="582613"/>
              </a:xfrm>
              <a:custGeom>
                <a:avLst/>
                <a:gdLst>
                  <a:gd name="T0" fmla="*/ 15 w 162"/>
                  <a:gd name="T1" fmla="*/ 367 h 367"/>
                  <a:gd name="T2" fmla="*/ 0 w 162"/>
                  <a:gd name="T3" fmla="*/ 361 h 367"/>
                  <a:gd name="T4" fmla="*/ 147 w 162"/>
                  <a:gd name="T5" fmla="*/ 0 h 367"/>
                  <a:gd name="T6" fmla="*/ 162 w 162"/>
                  <a:gd name="T7" fmla="*/ 5 h 367"/>
                  <a:gd name="T8" fmla="*/ 15 w 162"/>
                  <a:gd name="T9" fmla="*/ 367 h 3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67">
                    <a:moveTo>
                      <a:pt x="15" y="367"/>
                    </a:moveTo>
                    <a:lnTo>
                      <a:pt x="0" y="361"/>
                    </a:lnTo>
                    <a:lnTo>
                      <a:pt x="147" y="0"/>
                    </a:lnTo>
                    <a:lnTo>
                      <a:pt x="162" y="5"/>
                    </a:lnTo>
                    <a:lnTo>
                      <a:pt x="15" y="36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352"/>
              <p:cNvSpPr>
                <a:spLocks/>
              </p:cNvSpPr>
              <p:nvPr/>
            </p:nvSpPr>
            <p:spPr bwMode="auto">
              <a:xfrm>
                <a:off x="4940315" y="2185051"/>
                <a:ext cx="404813" cy="558800"/>
              </a:xfrm>
              <a:custGeom>
                <a:avLst/>
                <a:gdLst>
                  <a:gd name="T0" fmla="*/ 242 w 255"/>
                  <a:gd name="T1" fmla="*/ 352 h 352"/>
                  <a:gd name="T2" fmla="*/ 0 w 255"/>
                  <a:gd name="T3" fmla="*/ 10 h 352"/>
                  <a:gd name="T4" fmla="*/ 13 w 255"/>
                  <a:gd name="T5" fmla="*/ 0 h 352"/>
                  <a:gd name="T6" fmla="*/ 255 w 255"/>
                  <a:gd name="T7" fmla="*/ 343 h 352"/>
                  <a:gd name="T8" fmla="*/ 242 w 255"/>
                  <a:gd name="T9" fmla="*/ 352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5" h="352">
                    <a:moveTo>
                      <a:pt x="242" y="352"/>
                    </a:moveTo>
                    <a:lnTo>
                      <a:pt x="0" y="10"/>
                    </a:lnTo>
                    <a:lnTo>
                      <a:pt x="13" y="0"/>
                    </a:lnTo>
                    <a:lnTo>
                      <a:pt x="255" y="343"/>
                    </a:lnTo>
                    <a:lnTo>
                      <a:pt x="242" y="35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353"/>
              <p:cNvSpPr>
                <a:spLocks/>
              </p:cNvSpPr>
              <p:nvPr/>
            </p:nvSpPr>
            <p:spPr bwMode="auto">
              <a:xfrm>
                <a:off x="5343540" y="2713688"/>
                <a:ext cx="666750" cy="231775"/>
              </a:xfrm>
              <a:custGeom>
                <a:avLst/>
                <a:gdLst>
                  <a:gd name="T0" fmla="*/ 415 w 420"/>
                  <a:gd name="T1" fmla="*/ 146 h 146"/>
                  <a:gd name="T2" fmla="*/ 0 w 420"/>
                  <a:gd name="T3" fmla="*/ 16 h 146"/>
                  <a:gd name="T4" fmla="*/ 6 w 420"/>
                  <a:gd name="T5" fmla="*/ 0 h 146"/>
                  <a:gd name="T6" fmla="*/ 420 w 420"/>
                  <a:gd name="T7" fmla="*/ 130 h 146"/>
                  <a:gd name="T8" fmla="*/ 415 w 420"/>
                  <a:gd name="T9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0" h="146">
                    <a:moveTo>
                      <a:pt x="415" y="146"/>
                    </a:moveTo>
                    <a:lnTo>
                      <a:pt x="0" y="16"/>
                    </a:lnTo>
                    <a:lnTo>
                      <a:pt x="6" y="0"/>
                    </a:lnTo>
                    <a:lnTo>
                      <a:pt x="420" y="130"/>
                    </a:lnTo>
                    <a:lnTo>
                      <a:pt x="415" y="14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354"/>
              <p:cNvSpPr>
                <a:spLocks/>
              </p:cNvSpPr>
              <p:nvPr/>
            </p:nvSpPr>
            <p:spPr bwMode="auto">
              <a:xfrm>
                <a:off x="5327665" y="2723213"/>
                <a:ext cx="111125" cy="280988"/>
              </a:xfrm>
              <a:custGeom>
                <a:avLst/>
                <a:gdLst>
                  <a:gd name="T0" fmla="*/ 53 w 70"/>
                  <a:gd name="T1" fmla="*/ 177 h 177"/>
                  <a:gd name="T2" fmla="*/ 0 w 70"/>
                  <a:gd name="T3" fmla="*/ 4 h 177"/>
                  <a:gd name="T4" fmla="*/ 17 w 70"/>
                  <a:gd name="T5" fmla="*/ 0 h 177"/>
                  <a:gd name="T6" fmla="*/ 70 w 70"/>
                  <a:gd name="T7" fmla="*/ 172 h 177"/>
                  <a:gd name="T8" fmla="*/ 53 w 70"/>
                  <a:gd name="T9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" h="177">
                    <a:moveTo>
                      <a:pt x="53" y="177"/>
                    </a:moveTo>
                    <a:lnTo>
                      <a:pt x="0" y="4"/>
                    </a:lnTo>
                    <a:lnTo>
                      <a:pt x="17" y="0"/>
                    </a:lnTo>
                    <a:lnTo>
                      <a:pt x="70" y="172"/>
                    </a:lnTo>
                    <a:lnTo>
                      <a:pt x="53" y="17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355"/>
              <p:cNvSpPr>
                <a:spLocks/>
              </p:cNvSpPr>
              <p:nvPr/>
            </p:nvSpPr>
            <p:spPr bwMode="auto">
              <a:xfrm>
                <a:off x="5070490" y="2716863"/>
                <a:ext cx="277813" cy="382588"/>
              </a:xfrm>
              <a:custGeom>
                <a:avLst/>
                <a:gdLst>
                  <a:gd name="T0" fmla="*/ 13 w 175"/>
                  <a:gd name="T1" fmla="*/ 241 h 241"/>
                  <a:gd name="T2" fmla="*/ 0 w 175"/>
                  <a:gd name="T3" fmla="*/ 231 h 241"/>
                  <a:gd name="T4" fmla="*/ 162 w 175"/>
                  <a:gd name="T5" fmla="*/ 0 h 241"/>
                  <a:gd name="T6" fmla="*/ 175 w 175"/>
                  <a:gd name="T7" fmla="*/ 10 h 241"/>
                  <a:gd name="T8" fmla="*/ 13 w 175"/>
                  <a:gd name="T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5" h="241">
                    <a:moveTo>
                      <a:pt x="13" y="241"/>
                    </a:moveTo>
                    <a:lnTo>
                      <a:pt x="0" y="231"/>
                    </a:lnTo>
                    <a:lnTo>
                      <a:pt x="162" y="0"/>
                    </a:lnTo>
                    <a:lnTo>
                      <a:pt x="175" y="10"/>
                    </a:lnTo>
                    <a:lnTo>
                      <a:pt x="13" y="24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2" name="Freeform 356"/>
              <p:cNvSpPr>
                <a:spLocks/>
              </p:cNvSpPr>
              <p:nvPr/>
            </p:nvSpPr>
            <p:spPr bwMode="auto">
              <a:xfrm>
                <a:off x="4927615" y="1832626"/>
                <a:ext cx="458788" cy="374650"/>
              </a:xfrm>
              <a:custGeom>
                <a:avLst/>
                <a:gdLst>
                  <a:gd name="T0" fmla="*/ 9 w 289"/>
                  <a:gd name="T1" fmla="*/ 236 h 236"/>
                  <a:gd name="T2" fmla="*/ 0 w 289"/>
                  <a:gd name="T3" fmla="*/ 223 h 236"/>
                  <a:gd name="T4" fmla="*/ 279 w 289"/>
                  <a:gd name="T5" fmla="*/ 0 h 236"/>
                  <a:gd name="T6" fmla="*/ 289 w 289"/>
                  <a:gd name="T7" fmla="*/ 12 h 236"/>
                  <a:gd name="T8" fmla="*/ 9 w 289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9" h="236">
                    <a:moveTo>
                      <a:pt x="9" y="236"/>
                    </a:moveTo>
                    <a:lnTo>
                      <a:pt x="0" y="223"/>
                    </a:lnTo>
                    <a:lnTo>
                      <a:pt x="279" y="0"/>
                    </a:lnTo>
                    <a:lnTo>
                      <a:pt x="289" y="12"/>
                    </a:lnTo>
                    <a:lnTo>
                      <a:pt x="9" y="23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3" name="Freeform 357"/>
              <p:cNvSpPr>
                <a:spLocks/>
              </p:cNvSpPr>
              <p:nvPr/>
            </p:nvSpPr>
            <p:spPr bwMode="auto">
              <a:xfrm>
                <a:off x="5361003" y="1837388"/>
                <a:ext cx="485775" cy="579438"/>
              </a:xfrm>
              <a:custGeom>
                <a:avLst/>
                <a:gdLst>
                  <a:gd name="T0" fmla="*/ 294 w 306"/>
                  <a:gd name="T1" fmla="*/ 365 h 365"/>
                  <a:gd name="T2" fmla="*/ 0 w 306"/>
                  <a:gd name="T3" fmla="*/ 11 h 365"/>
                  <a:gd name="T4" fmla="*/ 13 w 306"/>
                  <a:gd name="T5" fmla="*/ 0 h 365"/>
                  <a:gd name="T6" fmla="*/ 306 w 306"/>
                  <a:gd name="T7" fmla="*/ 356 h 365"/>
                  <a:gd name="T8" fmla="*/ 294 w 306"/>
                  <a:gd name="T9" fmla="*/ 365 h 3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65">
                    <a:moveTo>
                      <a:pt x="294" y="365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306" y="356"/>
                    </a:lnTo>
                    <a:lnTo>
                      <a:pt x="294" y="36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4" name="Freeform 358"/>
              <p:cNvSpPr>
                <a:spLocks/>
              </p:cNvSpPr>
              <p:nvPr/>
            </p:nvSpPr>
            <p:spPr bwMode="auto">
              <a:xfrm>
                <a:off x="5327665" y="2388251"/>
                <a:ext cx="512763" cy="344488"/>
              </a:xfrm>
              <a:custGeom>
                <a:avLst/>
                <a:gdLst>
                  <a:gd name="T0" fmla="*/ 9 w 323"/>
                  <a:gd name="T1" fmla="*/ 217 h 217"/>
                  <a:gd name="T2" fmla="*/ 0 w 323"/>
                  <a:gd name="T3" fmla="*/ 203 h 217"/>
                  <a:gd name="T4" fmla="*/ 315 w 323"/>
                  <a:gd name="T5" fmla="*/ 0 h 217"/>
                  <a:gd name="T6" fmla="*/ 323 w 323"/>
                  <a:gd name="T7" fmla="*/ 14 h 217"/>
                  <a:gd name="T8" fmla="*/ 9 w 323"/>
                  <a:gd name="T9" fmla="*/ 217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3" h="217">
                    <a:moveTo>
                      <a:pt x="9" y="217"/>
                    </a:moveTo>
                    <a:lnTo>
                      <a:pt x="0" y="203"/>
                    </a:lnTo>
                    <a:lnTo>
                      <a:pt x="315" y="0"/>
                    </a:lnTo>
                    <a:lnTo>
                      <a:pt x="323" y="14"/>
                    </a:lnTo>
                    <a:lnTo>
                      <a:pt x="9" y="21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5" name="Freeform 359"/>
              <p:cNvSpPr>
                <a:spLocks/>
              </p:cNvSpPr>
              <p:nvPr/>
            </p:nvSpPr>
            <p:spPr bwMode="auto">
              <a:xfrm>
                <a:off x="4710128" y="2713688"/>
                <a:ext cx="628650" cy="66675"/>
              </a:xfrm>
              <a:custGeom>
                <a:avLst/>
                <a:gdLst>
                  <a:gd name="T0" fmla="*/ 0 w 396"/>
                  <a:gd name="T1" fmla="*/ 42 h 42"/>
                  <a:gd name="T2" fmla="*/ 0 w 396"/>
                  <a:gd name="T3" fmla="*/ 25 h 42"/>
                  <a:gd name="T4" fmla="*/ 395 w 396"/>
                  <a:gd name="T5" fmla="*/ 0 h 42"/>
                  <a:gd name="T6" fmla="*/ 396 w 396"/>
                  <a:gd name="T7" fmla="*/ 17 h 42"/>
                  <a:gd name="T8" fmla="*/ 0 w 396"/>
                  <a:gd name="T9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6" h="42">
                    <a:moveTo>
                      <a:pt x="0" y="42"/>
                    </a:moveTo>
                    <a:lnTo>
                      <a:pt x="0" y="25"/>
                    </a:lnTo>
                    <a:lnTo>
                      <a:pt x="395" y="0"/>
                    </a:lnTo>
                    <a:lnTo>
                      <a:pt x="396" y="17"/>
                    </a:lnTo>
                    <a:lnTo>
                      <a:pt x="0" y="4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6" name="Freeform 360"/>
              <p:cNvSpPr>
                <a:spLocks/>
              </p:cNvSpPr>
              <p:nvPr/>
            </p:nvSpPr>
            <p:spPr bwMode="auto">
              <a:xfrm>
                <a:off x="5835665" y="2342213"/>
                <a:ext cx="490538" cy="71438"/>
              </a:xfrm>
              <a:custGeom>
                <a:avLst/>
                <a:gdLst>
                  <a:gd name="T0" fmla="*/ 2 w 309"/>
                  <a:gd name="T1" fmla="*/ 45 h 45"/>
                  <a:gd name="T2" fmla="*/ 0 w 309"/>
                  <a:gd name="T3" fmla="*/ 28 h 45"/>
                  <a:gd name="T4" fmla="*/ 307 w 309"/>
                  <a:gd name="T5" fmla="*/ 0 h 45"/>
                  <a:gd name="T6" fmla="*/ 309 w 309"/>
                  <a:gd name="T7" fmla="*/ 17 h 45"/>
                  <a:gd name="T8" fmla="*/ 2 w 309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9" h="45">
                    <a:moveTo>
                      <a:pt x="2" y="45"/>
                    </a:moveTo>
                    <a:lnTo>
                      <a:pt x="0" y="28"/>
                    </a:lnTo>
                    <a:lnTo>
                      <a:pt x="307" y="0"/>
                    </a:lnTo>
                    <a:lnTo>
                      <a:pt x="309" y="17"/>
                    </a:lnTo>
                    <a:lnTo>
                      <a:pt x="2" y="4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7" name="Freeform 361"/>
              <p:cNvSpPr>
                <a:spLocks/>
              </p:cNvSpPr>
              <p:nvPr/>
            </p:nvSpPr>
            <p:spPr bwMode="auto">
              <a:xfrm>
                <a:off x="6130941" y="1670701"/>
                <a:ext cx="717550" cy="320675"/>
              </a:xfrm>
              <a:custGeom>
                <a:avLst/>
                <a:gdLst>
                  <a:gd name="T0" fmla="*/ 447 w 452"/>
                  <a:gd name="T1" fmla="*/ 202 h 202"/>
                  <a:gd name="T2" fmla="*/ 0 w 452"/>
                  <a:gd name="T3" fmla="*/ 14 h 202"/>
                  <a:gd name="T4" fmla="*/ 7 w 452"/>
                  <a:gd name="T5" fmla="*/ 0 h 202"/>
                  <a:gd name="T6" fmla="*/ 452 w 452"/>
                  <a:gd name="T7" fmla="*/ 188 h 202"/>
                  <a:gd name="T8" fmla="*/ 447 w 452"/>
                  <a:gd name="T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2" h="202">
                    <a:moveTo>
                      <a:pt x="447" y="202"/>
                    </a:moveTo>
                    <a:lnTo>
                      <a:pt x="0" y="14"/>
                    </a:lnTo>
                    <a:lnTo>
                      <a:pt x="7" y="0"/>
                    </a:lnTo>
                    <a:lnTo>
                      <a:pt x="452" y="188"/>
                    </a:lnTo>
                    <a:lnTo>
                      <a:pt x="447" y="20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8" name="Freeform 362"/>
              <p:cNvSpPr>
                <a:spLocks/>
              </p:cNvSpPr>
              <p:nvPr/>
            </p:nvSpPr>
            <p:spPr bwMode="auto">
              <a:xfrm>
                <a:off x="5365765" y="1667526"/>
                <a:ext cx="773113" cy="184150"/>
              </a:xfrm>
              <a:custGeom>
                <a:avLst/>
                <a:gdLst>
                  <a:gd name="T0" fmla="*/ 3 w 487"/>
                  <a:gd name="T1" fmla="*/ 116 h 116"/>
                  <a:gd name="T2" fmla="*/ 0 w 487"/>
                  <a:gd name="T3" fmla="*/ 100 h 116"/>
                  <a:gd name="T4" fmla="*/ 483 w 487"/>
                  <a:gd name="T5" fmla="*/ 0 h 116"/>
                  <a:gd name="T6" fmla="*/ 487 w 487"/>
                  <a:gd name="T7" fmla="*/ 17 h 116"/>
                  <a:gd name="T8" fmla="*/ 3 w 487"/>
                  <a:gd name="T9" fmla="*/ 116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7" h="116">
                    <a:moveTo>
                      <a:pt x="3" y="116"/>
                    </a:moveTo>
                    <a:lnTo>
                      <a:pt x="0" y="100"/>
                    </a:lnTo>
                    <a:lnTo>
                      <a:pt x="483" y="0"/>
                    </a:lnTo>
                    <a:lnTo>
                      <a:pt x="487" y="17"/>
                    </a:lnTo>
                    <a:lnTo>
                      <a:pt x="3" y="11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99" name="Freeform 363"/>
              <p:cNvSpPr>
                <a:spLocks/>
              </p:cNvSpPr>
              <p:nvPr/>
            </p:nvSpPr>
            <p:spPr bwMode="auto">
              <a:xfrm>
                <a:off x="6124591" y="1677051"/>
                <a:ext cx="214313" cy="682625"/>
              </a:xfrm>
              <a:custGeom>
                <a:avLst/>
                <a:gdLst>
                  <a:gd name="T0" fmla="*/ 120 w 135"/>
                  <a:gd name="T1" fmla="*/ 430 h 430"/>
                  <a:gd name="T2" fmla="*/ 0 w 135"/>
                  <a:gd name="T3" fmla="*/ 6 h 430"/>
                  <a:gd name="T4" fmla="*/ 15 w 135"/>
                  <a:gd name="T5" fmla="*/ 0 h 430"/>
                  <a:gd name="T6" fmla="*/ 135 w 135"/>
                  <a:gd name="T7" fmla="*/ 426 h 430"/>
                  <a:gd name="T8" fmla="*/ 120 w 135"/>
                  <a:gd name="T9" fmla="*/ 430 h 4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5" h="430">
                    <a:moveTo>
                      <a:pt x="120" y="430"/>
                    </a:moveTo>
                    <a:lnTo>
                      <a:pt x="0" y="6"/>
                    </a:lnTo>
                    <a:lnTo>
                      <a:pt x="15" y="0"/>
                    </a:lnTo>
                    <a:lnTo>
                      <a:pt x="135" y="426"/>
                    </a:lnTo>
                    <a:lnTo>
                      <a:pt x="120" y="43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0" name="Freeform 364"/>
              <p:cNvSpPr>
                <a:spLocks/>
              </p:cNvSpPr>
              <p:nvPr/>
            </p:nvSpPr>
            <p:spPr bwMode="auto">
              <a:xfrm>
                <a:off x="5811853" y="1689751"/>
                <a:ext cx="330200" cy="712788"/>
              </a:xfrm>
              <a:custGeom>
                <a:avLst/>
                <a:gdLst>
                  <a:gd name="T0" fmla="*/ 15 w 208"/>
                  <a:gd name="T1" fmla="*/ 449 h 449"/>
                  <a:gd name="T2" fmla="*/ 0 w 208"/>
                  <a:gd name="T3" fmla="*/ 442 h 449"/>
                  <a:gd name="T4" fmla="*/ 192 w 208"/>
                  <a:gd name="T5" fmla="*/ 0 h 449"/>
                  <a:gd name="T6" fmla="*/ 208 w 208"/>
                  <a:gd name="T7" fmla="*/ 6 h 449"/>
                  <a:gd name="T8" fmla="*/ 15 w 208"/>
                  <a:gd name="T9" fmla="*/ 449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449">
                    <a:moveTo>
                      <a:pt x="15" y="449"/>
                    </a:moveTo>
                    <a:lnTo>
                      <a:pt x="0" y="442"/>
                    </a:lnTo>
                    <a:lnTo>
                      <a:pt x="192" y="0"/>
                    </a:lnTo>
                    <a:lnTo>
                      <a:pt x="208" y="6"/>
                    </a:lnTo>
                    <a:lnTo>
                      <a:pt x="15" y="44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365"/>
              <p:cNvSpPr>
                <a:spLocks/>
              </p:cNvSpPr>
              <p:nvPr/>
            </p:nvSpPr>
            <p:spPr bwMode="auto">
              <a:xfrm>
                <a:off x="5316553" y="1840563"/>
                <a:ext cx="65088" cy="869950"/>
              </a:xfrm>
              <a:custGeom>
                <a:avLst/>
                <a:gdLst>
                  <a:gd name="T0" fmla="*/ 17 w 41"/>
                  <a:gd name="T1" fmla="*/ 548 h 548"/>
                  <a:gd name="T2" fmla="*/ 0 w 41"/>
                  <a:gd name="T3" fmla="*/ 548 h 548"/>
                  <a:gd name="T4" fmla="*/ 24 w 41"/>
                  <a:gd name="T5" fmla="*/ 0 h 548"/>
                  <a:gd name="T6" fmla="*/ 41 w 41"/>
                  <a:gd name="T7" fmla="*/ 2 h 548"/>
                  <a:gd name="T8" fmla="*/ 17 w 41"/>
                  <a:gd name="T9" fmla="*/ 548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48">
                    <a:moveTo>
                      <a:pt x="17" y="548"/>
                    </a:moveTo>
                    <a:lnTo>
                      <a:pt x="0" y="548"/>
                    </a:lnTo>
                    <a:lnTo>
                      <a:pt x="24" y="0"/>
                    </a:lnTo>
                    <a:lnTo>
                      <a:pt x="41" y="2"/>
                    </a:lnTo>
                    <a:lnTo>
                      <a:pt x="17" y="548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2" name="Freeform 366"/>
              <p:cNvSpPr>
                <a:spLocks/>
              </p:cNvSpPr>
              <p:nvPr/>
            </p:nvSpPr>
            <p:spPr bwMode="auto">
              <a:xfrm>
                <a:off x="6315091" y="2350151"/>
                <a:ext cx="276225" cy="658813"/>
              </a:xfrm>
              <a:custGeom>
                <a:avLst/>
                <a:gdLst>
                  <a:gd name="T0" fmla="*/ 160 w 174"/>
                  <a:gd name="T1" fmla="*/ 415 h 415"/>
                  <a:gd name="T2" fmla="*/ 0 w 174"/>
                  <a:gd name="T3" fmla="*/ 6 h 415"/>
                  <a:gd name="T4" fmla="*/ 15 w 174"/>
                  <a:gd name="T5" fmla="*/ 0 h 415"/>
                  <a:gd name="T6" fmla="*/ 174 w 174"/>
                  <a:gd name="T7" fmla="*/ 409 h 415"/>
                  <a:gd name="T8" fmla="*/ 160 w 174"/>
                  <a:gd name="T9" fmla="*/ 415 h 4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4" h="415">
                    <a:moveTo>
                      <a:pt x="160" y="415"/>
                    </a:moveTo>
                    <a:lnTo>
                      <a:pt x="0" y="6"/>
                    </a:lnTo>
                    <a:lnTo>
                      <a:pt x="15" y="0"/>
                    </a:lnTo>
                    <a:lnTo>
                      <a:pt x="174" y="409"/>
                    </a:lnTo>
                    <a:lnTo>
                      <a:pt x="160" y="415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367"/>
              <p:cNvSpPr>
                <a:spLocks/>
              </p:cNvSpPr>
              <p:nvPr/>
            </p:nvSpPr>
            <p:spPr bwMode="auto">
              <a:xfrm>
                <a:off x="5830903" y="2397776"/>
                <a:ext cx="168275" cy="522288"/>
              </a:xfrm>
              <a:custGeom>
                <a:avLst/>
                <a:gdLst>
                  <a:gd name="T0" fmla="*/ 90 w 106"/>
                  <a:gd name="T1" fmla="*/ 329 h 329"/>
                  <a:gd name="T2" fmla="*/ 0 w 106"/>
                  <a:gd name="T3" fmla="*/ 5 h 329"/>
                  <a:gd name="T4" fmla="*/ 16 w 106"/>
                  <a:gd name="T5" fmla="*/ 0 h 329"/>
                  <a:gd name="T6" fmla="*/ 106 w 106"/>
                  <a:gd name="T7" fmla="*/ 325 h 329"/>
                  <a:gd name="T8" fmla="*/ 90 w 106"/>
                  <a:gd name="T9" fmla="*/ 329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329">
                    <a:moveTo>
                      <a:pt x="90" y="329"/>
                    </a:moveTo>
                    <a:lnTo>
                      <a:pt x="0" y="5"/>
                    </a:lnTo>
                    <a:lnTo>
                      <a:pt x="16" y="0"/>
                    </a:lnTo>
                    <a:lnTo>
                      <a:pt x="106" y="325"/>
                    </a:lnTo>
                    <a:lnTo>
                      <a:pt x="90" y="329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368"/>
              <p:cNvSpPr>
                <a:spLocks/>
              </p:cNvSpPr>
              <p:nvPr/>
            </p:nvSpPr>
            <p:spPr bwMode="auto">
              <a:xfrm>
                <a:off x="5981715" y="2359676"/>
                <a:ext cx="350838" cy="576263"/>
              </a:xfrm>
              <a:custGeom>
                <a:avLst/>
                <a:gdLst>
                  <a:gd name="T0" fmla="*/ 14 w 221"/>
                  <a:gd name="T1" fmla="*/ 363 h 363"/>
                  <a:gd name="T2" fmla="*/ 0 w 221"/>
                  <a:gd name="T3" fmla="*/ 355 h 363"/>
                  <a:gd name="T4" fmla="*/ 207 w 221"/>
                  <a:gd name="T5" fmla="*/ 0 h 363"/>
                  <a:gd name="T6" fmla="*/ 221 w 221"/>
                  <a:gd name="T7" fmla="*/ 8 h 363"/>
                  <a:gd name="T8" fmla="*/ 14 w 221"/>
                  <a:gd name="T9" fmla="*/ 363 h 3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363">
                    <a:moveTo>
                      <a:pt x="14" y="363"/>
                    </a:moveTo>
                    <a:lnTo>
                      <a:pt x="0" y="355"/>
                    </a:lnTo>
                    <a:lnTo>
                      <a:pt x="207" y="0"/>
                    </a:lnTo>
                    <a:lnTo>
                      <a:pt x="221" y="8"/>
                    </a:lnTo>
                    <a:lnTo>
                      <a:pt x="14" y="363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369"/>
              <p:cNvSpPr>
                <a:spLocks/>
              </p:cNvSpPr>
              <p:nvPr/>
            </p:nvSpPr>
            <p:spPr bwMode="auto">
              <a:xfrm>
                <a:off x="6334141" y="2348563"/>
                <a:ext cx="598488" cy="374650"/>
              </a:xfrm>
              <a:custGeom>
                <a:avLst/>
                <a:gdLst>
                  <a:gd name="T0" fmla="*/ 368 w 377"/>
                  <a:gd name="T1" fmla="*/ 236 h 236"/>
                  <a:gd name="T2" fmla="*/ 0 w 377"/>
                  <a:gd name="T3" fmla="*/ 14 h 236"/>
                  <a:gd name="T4" fmla="*/ 9 w 377"/>
                  <a:gd name="T5" fmla="*/ 0 h 236"/>
                  <a:gd name="T6" fmla="*/ 377 w 377"/>
                  <a:gd name="T7" fmla="*/ 222 h 236"/>
                  <a:gd name="T8" fmla="*/ 368 w 377"/>
                  <a:gd name="T9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7" h="236">
                    <a:moveTo>
                      <a:pt x="368" y="236"/>
                    </a:moveTo>
                    <a:lnTo>
                      <a:pt x="0" y="14"/>
                    </a:lnTo>
                    <a:lnTo>
                      <a:pt x="9" y="0"/>
                    </a:lnTo>
                    <a:lnTo>
                      <a:pt x="377" y="222"/>
                    </a:lnTo>
                    <a:lnTo>
                      <a:pt x="368" y="23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6" name="Freeform 370"/>
              <p:cNvSpPr>
                <a:spLocks/>
              </p:cNvSpPr>
              <p:nvPr/>
            </p:nvSpPr>
            <p:spPr bwMode="auto">
              <a:xfrm>
                <a:off x="6915166" y="2716863"/>
                <a:ext cx="384175" cy="509588"/>
              </a:xfrm>
              <a:custGeom>
                <a:avLst/>
                <a:gdLst>
                  <a:gd name="T0" fmla="*/ 229 w 242"/>
                  <a:gd name="T1" fmla="*/ 321 h 321"/>
                  <a:gd name="T2" fmla="*/ 0 w 242"/>
                  <a:gd name="T3" fmla="*/ 10 h 321"/>
                  <a:gd name="T4" fmla="*/ 13 w 242"/>
                  <a:gd name="T5" fmla="*/ 0 h 321"/>
                  <a:gd name="T6" fmla="*/ 242 w 242"/>
                  <a:gd name="T7" fmla="*/ 311 h 321"/>
                  <a:gd name="T8" fmla="*/ 229 w 242"/>
                  <a:gd name="T9" fmla="*/ 321 h 3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321">
                    <a:moveTo>
                      <a:pt x="229" y="321"/>
                    </a:moveTo>
                    <a:lnTo>
                      <a:pt x="0" y="10"/>
                    </a:lnTo>
                    <a:lnTo>
                      <a:pt x="13" y="0"/>
                    </a:lnTo>
                    <a:lnTo>
                      <a:pt x="242" y="311"/>
                    </a:lnTo>
                    <a:lnTo>
                      <a:pt x="229" y="32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371"/>
              <p:cNvSpPr>
                <a:spLocks/>
              </p:cNvSpPr>
              <p:nvPr/>
            </p:nvSpPr>
            <p:spPr bwMode="auto">
              <a:xfrm>
                <a:off x="6713553" y="2734326"/>
                <a:ext cx="222250" cy="746125"/>
              </a:xfrm>
              <a:custGeom>
                <a:avLst/>
                <a:gdLst>
                  <a:gd name="T0" fmla="*/ 15 w 140"/>
                  <a:gd name="T1" fmla="*/ 470 h 470"/>
                  <a:gd name="T2" fmla="*/ 0 w 140"/>
                  <a:gd name="T3" fmla="*/ 466 h 470"/>
                  <a:gd name="T4" fmla="*/ 124 w 140"/>
                  <a:gd name="T5" fmla="*/ 0 h 470"/>
                  <a:gd name="T6" fmla="*/ 140 w 140"/>
                  <a:gd name="T7" fmla="*/ 4 h 470"/>
                  <a:gd name="T8" fmla="*/ 15 w 140"/>
                  <a:gd name="T9" fmla="*/ 470 h 4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0" h="470">
                    <a:moveTo>
                      <a:pt x="15" y="470"/>
                    </a:moveTo>
                    <a:lnTo>
                      <a:pt x="0" y="466"/>
                    </a:lnTo>
                    <a:lnTo>
                      <a:pt x="124" y="0"/>
                    </a:lnTo>
                    <a:lnTo>
                      <a:pt x="140" y="4"/>
                    </a:lnTo>
                    <a:lnTo>
                      <a:pt x="15" y="47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8" name="Freeform 372"/>
              <p:cNvSpPr>
                <a:spLocks/>
              </p:cNvSpPr>
              <p:nvPr/>
            </p:nvSpPr>
            <p:spPr bwMode="auto">
              <a:xfrm>
                <a:off x="5988065" y="2935938"/>
                <a:ext cx="368300" cy="660400"/>
              </a:xfrm>
              <a:custGeom>
                <a:avLst/>
                <a:gdLst>
                  <a:gd name="T0" fmla="*/ 218 w 232"/>
                  <a:gd name="T1" fmla="*/ 416 h 416"/>
                  <a:gd name="T2" fmla="*/ 0 w 232"/>
                  <a:gd name="T3" fmla="*/ 7 h 416"/>
                  <a:gd name="T4" fmla="*/ 14 w 232"/>
                  <a:gd name="T5" fmla="*/ 0 h 416"/>
                  <a:gd name="T6" fmla="*/ 232 w 232"/>
                  <a:gd name="T7" fmla="*/ 408 h 416"/>
                  <a:gd name="T8" fmla="*/ 218 w 232"/>
                  <a:gd name="T9" fmla="*/ 416 h 4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2" h="416">
                    <a:moveTo>
                      <a:pt x="218" y="416"/>
                    </a:moveTo>
                    <a:lnTo>
                      <a:pt x="0" y="7"/>
                    </a:lnTo>
                    <a:lnTo>
                      <a:pt x="14" y="0"/>
                    </a:lnTo>
                    <a:lnTo>
                      <a:pt x="232" y="408"/>
                    </a:lnTo>
                    <a:lnTo>
                      <a:pt x="218" y="416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373"/>
              <p:cNvSpPr>
                <a:spLocks/>
              </p:cNvSpPr>
              <p:nvPr/>
            </p:nvSpPr>
            <p:spPr bwMode="auto">
              <a:xfrm>
                <a:off x="6334141" y="3013726"/>
                <a:ext cx="257175" cy="573088"/>
              </a:xfrm>
              <a:custGeom>
                <a:avLst/>
                <a:gdLst>
                  <a:gd name="T0" fmla="*/ 14 w 162"/>
                  <a:gd name="T1" fmla="*/ 361 h 361"/>
                  <a:gd name="T2" fmla="*/ 0 w 162"/>
                  <a:gd name="T3" fmla="*/ 354 h 361"/>
                  <a:gd name="T4" fmla="*/ 147 w 162"/>
                  <a:gd name="T5" fmla="*/ 0 h 361"/>
                  <a:gd name="T6" fmla="*/ 162 w 162"/>
                  <a:gd name="T7" fmla="*/ 7 h 361"/>
                  <a:gd name="T8" fmla="*/ 14 w 162"/>
                  <a:gd name="T9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" h="361">
                    <a:moveTo>
                      <a:pt x="14" y="361"/>
                    </a:moveTo>
                    <a:lnTo>
                      <a:pt x="0" y="354"/>
                    </a:lnTo>
                    <a:lnTo>
                      <a:pt x="147" y="0"/>
                    </a:lnTo>
                    <a:lnTo>
                      <a:pt x="162" y="7"/>
                    </a:lnTo>
                    <a:lnTo>
                      <a:pt x="14" y="361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0" name="Freeform 374"/>
              <p:cNvSpPr>
                <a:spLocks/>
              </p:cNvSpPr>
              <p:nvPr/>
            </p:nvSpPr>
            <p:spPr bwMode="auto">
              <a:xfrm>
                <a:off x="6015053" y="3583638"/>
                <a:ext cx="333375" cy="455613"/>
              </a:xfrm>
              <a:custGeom>
                <a:avLst/>
                <a:gdLst>
                  <a:gd name="T0" fmla="*/ 13 w 210"/>
                  <a:gd name="T1" fmla="*/ 287 h 287"/>
                  <a:gd name="T2" fmla="*/ 0 w 210"/>
                  <a:gd name="T3" fmla="*/ 277 h 287"/>
                  <a:gd name="T4" fmla="*/ 196 w 210"/>
                  <a:gd name="T5" fmla="*/ 0 h 287"/>
                  <a:gd name="T6" fmla="*/ 210 w 210"/>
                  <a:gd name="T7" fmla="*/ 9 h 287"/>
                  <a:gd name="T8" fmla="*/ 13 w 210"/>
                  <a:gd name="T9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0" h="287">
                    <a:moveTo>
                      <a:pt x="13" y="287"/>
                    </a:moveTo>
                    <a:lnTo>
                      <a:pt x="0" y="277"/>
                    </a:lnTo>
                    <a:lnTo>
                      <a:pt x="196" y="0"/>
                    </a:lnTo>
                    <a:lnTo>
                      <a:pt x="210" y="9"/>
                    </a:lnTo>
                    <a:lnTo>
                      <a:pt x="13" y="287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375"/>
              <p:cNvSpPr>
                <a:spLocks/>
              </p:cNvSpPr>
              <p:nvPr/>
            </p:nvSpPr>
            <p:spPr bwMode="auto">
              <a:xfrm>
                <a:off x="6015053" y="4056713"/>
                <a:ext cx="411163" cy="476250"/>
              </a:xfrm>
              <a:custGeom>
                <a:avLst/>
                <a:gdLst>
                  <a:gd name="T0" fmla="*/ 246 w 259"/>
                  <a:gd name="T1" fmla="*/ 300 h 300"/>
                  <a:gd name="T2" fmla="*/ 0 w 259"/>
                  <a:gd name="T3" fmla="*/ 11 h 300"/>
                  <a:gd name="T4" fmla="*/ 13 w 259"/>
                  <a:gd name="T5" fmla="*/ 0 h 300"/>
                  <a:gd name="T6" fmla="*/ 259 w 259"/>
                  <a:gd name="T7" fmla="*/ 289 h 300"/>
                  <a:gd name="T8" fmla="*/ 246 w 259"/>
                  <a:gd name="T9" fmla="*/ 300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59" h="300">
                    <a:moveTo>
                      <a:pt x="246" y="300"/>
                    </a:moveTo>
                    <a:lnTo>
                      <a:pt x="0" y="11"/>
                    </a:lnTo>
                    <a:lnTo>
                      <a:pt x="13" y="0"/>
                    </a:lnTo>
                    <a:lnTo>
                      <a:pt x="259" y="289"/>
                    </a:lnTo>
                    <a:lnTo>
                      <a:pt x="246" y="300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Freeform 376"/>
              <p:cNvSpPr>
                <a:spLocks/>
              </p:cNvSpPr>
              <p:nvPr/>
            </p:nvSpPr>
            <p:spPr bwMode="auto">
              <a:xfrm>
                <a:off x="5470540" y="3323288"/>
                <a:ext cx="565150" cy="749300"/>
              </a:xfrm>
              <a:custGeom>
                <a:avLst/>
                <a:gdLst>
                  <a:gd name="T0" fmla="*/ 343 w 356"/>
                  <a:gd name="T1" fmla="*/ 472 h 472"/>
                  <a:gd name="T2" fmla="*/ 0 w 356"/>
                  <a:gd name="T3" fmla="*/ 10 h 472"/>
                  <a:gd name="T4" fmla="*/ 12 w 356"/>
                  <a:gd name="T5" fmla="*/ 0 h 472"/>
                  <a:gd name="T6" fmla="*/ 356 w 356"/>
                  <a:gd name="T7" fmla="*/ 462 h 472"/>
                  <a:gd name="T8" fmla="*/ 343 w 356"/>
                  <a:gd name="T9" fmla="*/ 472 h 4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6" h="472">
                    <a:moveTo>
                      <a:pt x="343" y="472"/>
                    </a:moveTo>
                    <a:lnTo>
                      <a:pt x="0" y="10"/>
                    </a:lnTo>
                    <a:lnTo>
                      <a:pt x="12" y="0"/>
                    </a:lnTo>
                    <a:lnTo>
                      <a:pt x="356" y="462"/>
                    </a:lnTo>
                    <a:lnTo>
                      <a:pt x="343" y="472"/>
                    </a:lnTo>
                    <a:close/>
                  </a:path>
                </a:pathLst>
              </a:cu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3" name="Oval 377"/>
              <p:cNvSpPr>
                <a:spLocks noChangeArrowheads="1"/>
              </p:cNvSpPr>
              <p:nvPr/>
            </p:nvSpPr>
            <p:spPr bwMode="auto">
              <a:xfrm>
                <a:off x="5869003" y="2783538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Oval 378"/>
              <p:cNvSpPr>
                <a:spLocks noChangeArrowheads="1"/>
              </p:cNvSpPr>
              <p:nvPr/>
            </p:nvSpPr>
            <p:spPr bwMode="auto">
              <a:xfrm>
                <a:off x="4749815" y="3485213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5" name="Oval 379"/>
              <p:cNvSpPr>
                <a:spLocks noChangeArrowheads="1"/>
              </p:cNvSpPr>
              <p:nvPr/>
            </p:nvSpPr>
            <p:spPr bwMode="auto">
              <a:xfrm>
                <a:off x="5895990" y="4755213"/>
                <a:ext cx="258763" cy="258763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Oval 380"/>
              <p:cNvSpPr>
                <a:spLocks noChangeArrowheads="1"/>
              </p:cNvSpPr>
              <p:nvPr/>
            </p:nvSpPr>
            <p:spPr bwMode="auto">
              <a:xfrm>
                <a:off x="5895990" y="3455051"/>
                <a:ext cx="258763" cy="258763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7" name="Oval 381"/>
              <p:cNvSpPr>
                <a:spLocks noChangeArrowheads="1"/>
              </p:cNvSpPr>
              <p:nvPr/>
            </p:nvSpPr>
            <p:spPr bwMode="auto">
              <a:xfrm>
                <a:off x="7165991" y="3086751"/>
                <a:ext cx="258763" cy="25876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Oval 382"/>
              <p:cNvSpPr>
                <a:spLocks noChangeArrowheads="1"/>
              </p:cNvSpPr>
              <p:nvPr/>
            </p:nvSpPr>
            <p:spPr bwMode="auto">
              <a:xfrm>
                <a:off x="5254640" y="1719913"/>
                <a:ext cx="260350" cy="258763"/>
              </a:xfrm>
              <a:prstGeom prst="ellipse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Oval 383"/>
              <p:cNvSpPr>
                <a:spLocks noChangeArrowheads="1"/>
              </p:cNvSpPr>
              <p:nvPr/>
            </p:nvSpPr>
            <p:spPr bwMode="auto">
              <a:xfrm>
                <a:off x="5253053" y="2637488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0" name="Oval 384"/>
              <p:cNvSpPr>
                <a:spLocks noChangeArrowheads="1"/>
              </p:cNvSpPr>
              <p:nvPr/>
            </p:nvSpPr>
            <p:spPr bwMode="auto">
              <a:xfrm>
                <a:off x="4616465" y="2685113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1" name="Oval 385"/>
              <p:cNvSpPr>
                <a:spLocks noChangeArrowheads="1"/>
              </p:cNvSpPr>
              <p:nvPr/>
            </p:nvSpPr>
            <p:spPr bwMode="auto">
              <a:xfrm>
                <a:off x="4851415" y="2104088"/>
                <a:ext cx="188913" cy="187325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2" name="Oval 386"/>
              <p:cNvSpPr>
                <a:spLocks noChangeArrowheads="1"/>
              </p:cNvSpPr>
              <p:nvPr/>
            </p:nvSpPr>
            <p:spPr bwMode="auto">
              <a:xfrm>
                <a:off x="6230953" y="2264426"/>
                <a:ext cx="185738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Oval 387"/>
              <p:cNvSpPr>
                <a:spLocks noChangeArrowheads="1"/>
              </p:cNvSpPr>
              <p:nvPr/>
            </p:nvSpPr>
            <p:spPr bwMode="auto">
              <a:xfrm>
                <a:off x="7175516" y="2358088"/>
                <a:ext cx="185738" cy="185738"/>
              </a:xfrm>
              <a:prstGeom prst="ellipse">
                <a:avLst/>
              </a:prstGeom>
              <a:solidFill>
                <a:srgbClr val="7EA1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4" name="Oval 388"/>
              <p:cNvSpPr>
                <a:spLocks noChangeArrowheads="1"/>
              </p:cNvSpPr>
              <p:nvPr/>
            </p:nvSpPr>
            <p:spPr bwMode="auto">
              <a:xfrm>
                <a:off x="6624653" y="3404251"/>
                <a:ext cx="187325" cy="185738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Oval 389"/>
              <p:cNvSpPr>
                <a:spLocks noChangeArrowheads="1"/>
              </p:cNvSpPr>
              <p:nvPr/>
            </p:nvSpPr>
            <p:spPr bwMode="auto">
              <a:xfrm>
                <a:off x="6840553" y="2626376"/>
                <a:ext cx="187325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Oval 390"/>
              <p:cNvSpPr>
                <a:spLocks noChangeArrowheads="1"/>
              </p:cNvSpPr>
              <p:nvPr/>
            </p:nvSpPr>
            <p:spPr bwMode="auto">
              <a:xfrm>
                <a:off x="5176853" y="4350401"/>
                <a:ext cx="187325" cy="185738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Oval 391"/>
              <p:cNvSpPr>
                <a:spLocks noChangeArrowheads="1"/>
              </p:cNvSpPr>
              <p:nvPr/>
            </p:nvSpPr>
            <p:spPr bwMode="auto">
              <a:xfrm>
                <a:off x="6684978" y="4201176"/>
                <a:ext cx="188913" cy="18891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8" name="Oval 392"/>
              <p:cNvSpPr>
                <a:spLocks noChangeArrowheads="1"/>
              </p:cNvSpPr>
              <p:nvPr/>
            </p:nvSpPr>
            <p:spPr bwMode="auto">
              <a:xfrm>
                <a:off x="5773753" y="2342213"/>
                <a:ext cx="133350" cy="134938"/>
              </a:xfrm>
              <a:prstGeom prst="ellipse">
                <a:avLst/>
              </a:prstGeom>
              <a:solidFill>
                <a:srgbClr val="EBAE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Oval 393"/>
              <p:cNvSpPr>
                <a:spLocks noChangeArrowheads="1"/>
              </p:cNvSpPr>
              <p:nvPr/>
            </p:nvSpPr>
            <p:spPr bwMode="auto">
              <a:xfrm>
                <a:off x="5019690" y="3026426"/>
                <a:ext cx="133350" cy="133350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Oval 394"/>
              <p:cNvSpPr>
                <a:spLocks noChangeArrowheads="1"/>
              </p:cNvSpPr>
              <p:nvPr/>
            </p:nvSpPr>
            <p:spPr bwMode="auto">
              <a:xfrm>
                <a:off x="5370528" y="2937526"/>
                <a:ext cx="133350" cy="136525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Oval 395"/>
              <p:cNvSpPr>
                <a:spLocks noChangeArrowheads="1"/>
              </p:cNvSpPr>
              <p:nvPr/>
            </p:nvSpPr>
            <p:spPr bwMode="auto">
              <a:xfrm>
                <a:off x="6518291" y="2947051"/>
                <a:ext cx="134938" cy="1349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Oval 396"/>
              <p:cNvSpPr>
                <a:spLocks noChangeArrowheads="1"/>
              </p:cNvSpPr>
              <p:nvPr/>
            </p:nvSpPr>
            <p:spPr bwMode="auto">
              <a:xfrm>
                <a:off x="6289691" y="3528076"/>
                <a:ext cx="136525" cy="131763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Oval 397"/>
              <p:cNvSpPr>
                <a:spLocks noChangeArrowheads="1"/>
              </p:cNvSpPr>
              <p:nvPr/>
            </p:nvSpPr>
            <p:spPr bwMode="auto">
              <a:xfrm>
                <a:off x="6069028" y="1615138"/>
                <a:ext cx="134938" cy="1349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Oval 398"/>
              <p:cNvSpPr>
                <a:spLocks noChangeArrowheads="1"/>
              </p:cNvSpPr>
              <p:nvPr/>
            </p:nvSpPr>
            <p:spPr bwMode="auto">
              <a:xfrm>
                <a:off x="6781816" y="1921526"/>
                <a:ext cx="133350" cy="134938"/>
              </a:xfrm>
              <a:prstGeom prst="ellipse">
                <a:avLst/>
              </a:prstGeom>
              <a:solidFill>
                <a:srgbClr val="9CC3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5" name="Oval 399"/>
              <p:cNvSpPr>
                <a:spLocks noChangeArrowheads="1"/>
              </p:cNvSpPr>
              <p:nvPr/>
            </p:nvSpPr>
            <p:spPr bwMode="auto">
              <a:xfrm>
                <a:off x="6958028" y="3753501"/>
                <a:ext cx="134938" cy="134938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Oval 400"/>
              <p:cNvSpPr>
                <a:spLocks noChangeArrowheads="1"/>
              </p:cNvSpPr>
              <p:nvPr/>
            </p:nvSpPr>
            <p:spPr bwMode="auto">
              <a:xfrm>
                <a:off x="6642116" y="4761563"/>
                <a:ext cx="133350" cy="134938"/>
              </a:xfrm>
              <a:prstGeom prst="ellipse">
                <a:avLst/>
              </a:prstGeom>
              <a:solidFill>
                <a:srgbClr val="11457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Oval 401"/>
              <p:cNvSpPr>
                <a:spLocks noChangeArrowheads="1"/>
              </p:cNvSpPr>
              <p:nvPr/>
            </p:nvSpPr>
            <p:spPr bwMode="auto">
              <a:xfrm>
                <a:off x="6351603" y="4833001"/>
                <a:ext cx="136525" cy="134938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Oval 402"/>
              <p:cNvSpPr>
                <a:spLocks noChangeArrowheads="1"/>
              </p:cNvSpPr>
              <p:nvPr/>
            </p:nvSpPr>
            <p:spPr bwMode="auto">
              <a:xfrm>
                <a:off x="5332428" y="4839351"/>
                <a:ext cx="134938" cy="133350"/>
              </a:xfrm>
              <a:prstGeom prst="ellipse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9" name="Oval 403"/>
              <p:cNvSpPr>
                <a:spLocks noChangeArrowheads="1"/>
              </p:cNvSpPr>
              <p:nvPr/>
            </p:nvSpPr>
            <p:spPr bwMode="auto">
              <a:xfrm>
                <a:off x="5473715" y="3815413"/>
                <a:ext cx="188913" cy="18573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Oval 404"/>
              <p:cNvSpPr>
                <a:spLocks noChangeArrowheads="1"/>
              </p:cNvSpPr>
              <p:nvPr/>
            </p:nvSpPr>
            <p:spPr bwMode="auto">
              <a:xfrm>
                <a:off x="6343666" y="3990038"/>
                <a:ext cx="185738" cy="18891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Oval 405"/>
              <p:cNvSpPr>
                <a:spLocks noChangeArrowheads="1"/>
              </p:cNvSpPr>
              <p:nvPr/>
            </p:nvSpPr>
            <p:spPr bwMode="auto">
              <a:xfrm>
                <a:off x="6351603" y="4456763"/>
                <a:ext cx="187325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2" name="Oval 406"/>
              <p:cNvSpPr>
                <a:spLocks noChangeArrowheads="1"/>
              </p:cNvSpPr>
              <p:nvPr/>
            </p:nvSpPr>
            <p:spPr bwMode="auto">
              <a:xfrm>
                <a:off x="5649928" y="4412313"/>
                <a:ext cx="188913" cy="187325"/>
              </a:xfrm>
              <a:prstGeom prst="ellipse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3" name="Oval 407"/>
              <p:cNvSpPr>
                <a:spLocks noChangeArrowheads="1"/>
              </p:cNvSpPr>
              <p:nvPr/>
            </p:nvSpPr>
            <p:spPr bwMode="auto">
              <a:xfrm>
                <a:off x="5397515" y="3228038"/>
                <a:ext cx="185738" cy="185738"/>
              </a:xfrm>
              <a:prstGeom prst="ellipse">
                <a:avLst/>
              </a:prstGeom>
              <a:solidFill>
                <a:srgbClr val="F583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3" name="组合 215"/>
            <p:cNvGrpSpPr/>
            <p:nvPr/>
          </p:nvGrpSpPr>
          <p:grpSpPr>
            <a:xfrm>
              <a:off x="5384362" y="5096526"/>
              <a:ext cx="1278224" cy="946833"/>
              <a:chOff x="2143126" y="5083175"/>
              <a:chExt cx="1414463" cy="1389063"/>
            </a:xfrm>
          </p:grpSpPr>
          <p:sp>
            <p:nvSpPr>
              <p:cNvPr id="154" name="Freeform 5"/>
              <p:cNvSpPr>
                <a:spLocks/>
              </p:cNvSpPr>
              <p:nvPr/>
            </p:nvSpPr>
            <p:spPr bwMode="auto">
              <a:xfrm>
                <a:off x="2143126" y="5083175"/>
                <a:ext cx="1414463" cy="1257300"/>
              </a:xfrm>
              <a:custGeom>
                <a:avLst/>
                <a:gdLst>
                  <a:gd name="T0" fmla="*/ 334 w 891"/>
                  <a:gd name="T1" fmla="*/ 790 h 792"/>
                  <a:gd name="T2" fmla="*/ 228 w 891"/>
                  <a:gd name="T3" fmla="*/ 775 h 792"/>
                  <a:gd name="T4" fmla="*/ 212 w 891"/>
                  <a:gd name="T5" fmla="*/ 764 h 792"/>
                  <a:gd name="T6" fmla="*/ 190 w 891"/>
                  <a:gd name="T7" fmla="*/ 734 h 792"/>
                  <a:gd name="T8" fmla="*/ 110 w 891"/>
                  <a:gd name="T9" fmla="*/ 683 h 792"/>
                  <a:gd name="T10" fmla="*/ 65 w 891"/>
                  <a:gd name="T11" fmla="*/ 631 h 792"/>
                  <a:gd name="T12" fmla="*/ 56 w 891"/>
                  <a:gd name="T13" fmla="*/ 597 h 792"/>
                  <a:gd name="T14" fmla="*/ 61 w 891"/>
                  <a:gd name="T15" fmla="*/ 560 h 792"/>
                  <a:gd name="T16" fmla="*/ 45 w 891"/>
                  <a:gd name="T17" fmla="*/ 545 h 792"/>
                  <a:gd name="T18" fmla="*/ 26 w 891"/>
                  <a:gd name="T19" fmla="*/ 528 h 792"/>
                  <a:gd name="T20" fmla="*/ 48 w 891"/>
                  <a:gd name="T21" fmla="*/ 513 h 792"/>
                  <a:gd name="T22" fmla="*/ 61 w 891"/>
                  <a:gd name="T23" fmla="*/ 501 h 792"/>
                  <a:gd name="T24" fmla="*/ 56 w 891"/>
                  <a:gd name="T25" fmla="*/ 465 h 792"/>
                  <a:gd name="T26" fmla="*/ 65 w 891"/>
                  <a:gd name="T27" fmla="*/ 442 h 792"/>
                  <a:gd name="T28" fmla="*/ 48 w 891"/>
                  <a:gd name="T29" fmla="*/ 435 h 792"/>
                  <a:gd name="T30" fmla="*/ 23 w 891"/>
                  <a:gd name="T31" fmla="*/ 425 h 792"/>
                  <a:gd name="T32" fmla="*/ 34 w 891"/>
                  <a:gd name="T33" fmla="*/ 405 h 792"/>
                  <a:gd name="T34" fmla="*/ 56 w 891"/>
                  <a:gd name="T35" fmla="*/ 393 h 792"/>
                  <a:gd name="T36" fmla="*/ 55 w 891"/>
                  <a:gd name="T37" fmla="*/ 365 h 792"/>
                  <a:gd name="T38" fmla="*/ 56 w 891"/>
                  <a:gd name="T39" fmla="*/ 343 h 792"/>
                  <a:gd name="T40" fmla="*/ 53 w 891"/>
                  <a:gd name="T41" fmla="*/ 320 h 792"/>
                  <a:gd name="T42" fmla="*/ 32 w 891"/>
                  <a:gd name="T43" fmla="*/ 310 h 792"/>
                  <a:gd name="T44" fmla="*/ 36 w 891"/>
                  <a:gd name="T45" fmla="*/ 291 h 792"/>
                  <a:gd name="T46" fmla="*/ 60 w 891"/>
                  <a:gd name="T47" fmla="*/ 281 h 792"/>
                  <a:gd name="T48" fmla="*/ 64 w 891"/>
                  <a:gd name="T49" fmla="*/ 262 h 792"/>
                  <a:gd name="T50" fmla="*/ 61 w 891"/>
                  <a:gd name="T51" fmla="*/ 245 h 792"/>
                  <a:gd name="T52" fmla="*/ 71 w 891"/>
                  <a:gd name="T53" fmla="*/ 218 h 792"/>
                  <a:gd name="T54" fmla="*/ 59 w 891"/>
                  <a:gd name="T55" fmla="*/ 214 h 792"/>
                  <a:gd name="T56" fmla="*/ 34 w 891"/>
                  <a:gd name="T57" fmla="*/ 203 h 792"/>
                  <a:gd name="T58" fmla="*/ 0 w 891"/>
                  <a:gd name="T59" fmla="*/ 0 h 792"/>
                  <a:gd name="T60" fmla="*/ 873 w 891"/>
                  <a:gd name="T61" fmla="*/ 147 h 792"/>
                  <a:gd name="T62" fmla="*/ 854 w 891"/>
                  <a:gd name="T63" fmla="*/ 164 h 792"/>
                  <a:gd name="T64" fmla="*/ 835 w 891"/>
                  <a:gd name="T65" fmla="*/ 168 h 792"/>
                  <a:gd name="T66" fmla="*/ 832 w 891"/>
                  <a:gd name="T67" fmla="*/ 180 h 792"/>
                  <a:gd name="T68" fmla="*/ 839 w 891"/>
                  <a:gd name="T69" fmla="*/ 205 h 792"/>
                  <a:gd name="T70" fmla="*/ 832 w 891"/>
                  <a:gd name="T71" fmla="*/ 228 h 792"/>
                  <a:gd name="T72" fmla="*/ 848 w 891"/>
                  <a:gd name="T73" fmla="*/ 237 h 792"/>
                  <a:gd name="T74" fmla="*/ 871 w 891"/>
                  <a:gd name="T75" fmla="*/ 254 h 792"/>
                  <a:gd name="T76" fmla="*/ 854 w 891"/>
                  <a:gd name="T77" fmla="*/ 271 h 792"/>
                  <a:gd name="T78" fmla="*/ 841 w 891"/>
                  <a:gd name="T79" fmla="*/ 281 h 792"/>
                  <a:gd name="T80" fmla="*/ 845 w 891"/>
                  <a:gd name="T81" fmla="*/ 310 h 792"/>
                  <a:gd name="T82" fmla="*/ 841 w 891"/>
                  <a:gd name="T83" fmla="*/ 336 h 792"/>
                  <a:gd name="T84" fmla="*/ 856 w 891"/>
                  <a:gd name="T85" fmla="*/ 355 h 792"/>
                  <a:gd name="T86" fmla="*/ 877 w 891"/>
                  <a:gd name="T87" fmla="*/ 369 h 792"/>
                  <a:gd name="T88" fmla="*/ 863 w 891"/>
                  <a:gd name="T89" fmla="*/ 386 h 792"/>
                  <a:gd name="T90" fmla="*/ 836 w 891"/>
                  <a:gd name="T91" fmla="*/ 390 h 792"/>
                  <a:gd name="T92" fmla="*/ 843 w 891"/>
                  <a:gd name="T93" fmla="*/ 411 h 792"/>
                  <a:gd name="T94" fmla="*/ 841 w 891"/>
                  <a:gd name="T95" fmla="*/ 435 h 792"/>
                  <a:gd name="T96" fmla="*/ 844 w 891"/>
                  <a:gd name="T97" fmla="*/ 463 h 792"/>
                  <a:gd name="T98" fmla="*/ 867 w 891"/>
                  <a:gd name="T99" fmla="*/ 474 h 792"/>
                  <a:gd name="T100" fmla="*/ 870 w 891"/>
                  <a:gd name="T101" fmla="*/ 490 h 792"/>
                  <a:gd name="T102" fmla="*/ 845 w 891"/>
                  <a:gd name="T103" fmla="*/ 503 h 792"/>
                  <a:gd name="T104" fmla="*/ 841 w 891"/>
                  <a:gd name="T105" fmla="*/ 535 h 792"/>
                  <a:gd name="T106" fmla="*/ 844 w 891"/>
                  <a:gd name="T107" fmla="*/ 554 h 792"/>
                  <a:gd name="T108" fmla="*/ 858 w 891"/>
                  <a:gd name="T109" fmla="*/ 572 h 792"/>
                  <a:gd name="T110" fmla="*/ 856 w 891"/>
                  <a:gd name="T111" fmla="*/ 595 h 792"/>
                  <a:gd name="T112" fmla="*/ 820 w 891"/>
                  <a:gd name="T113" fmla="*/ 653 h 792"/>
                  <a:gd name="T114" fmla="*/ 776 w 891"/>
                  <a:gd name="T115" fmla="*/ 695 h 792"/>
                  <a:gd name="T116" fmla="*/ 711 w 891"/>
                  <a:gd name="T117" fmla="*/ 742 h 792"/>
                  <a:gd name="T118" fmla="*/ 695 w 891"/>
                  <a:gd name="T119" fmla="*/ 764 h 792"/>
                  <a:gd name="T120" fmla="*/ 675 w 891"/>
                  <a:gd name="T121" fmla="*/ 775 h 792"/>
                  <a:gd name="T122" fmla="*/ 548 w 891"/>
                  <a:gd name="T123" fmla="*/ 790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891" h="792">
                    <a:moveTo>
                      <a:pt x="435" y="792"/>
                    </a:moveTo>
                    <a:lnTo>
                      <a:pt x="435" y="792"/>
                    </a:lnTo>
                    <a:lnTo>
                      <a:pt x="370" y="791"/>
                    </a:lnTo>
                    <a:lnTo>
                      <a:pt x="334" y="790"/>
                    </a:lnTo>
                    <a:lnTo>
                      <a:pt x="298" y="787"/>
                    </a:lnTo>
                    <a:lnTo>
                      <a:pt x="266" y="783"/>
                    </a:lnTo>
                    <a:lnTo>
                      <a:pt x="237" y="778"/>
                    </a:lnTo>
                    <a:lnTo>
                      <a:pt x="228" y="775"/>
                    </a:lnTo>
                    <a:lnTo>
                      <a:pt x="220" y="772"/>
                    </a:lnTo>
                    <a:lnTo>
                      <a:pt x="213" y="768"/>
                    </a:lnTo>
                    <a:lnTo>
                      <a:pt x="212" y="764"/>
                    </a:lnTo>
                    <a:lnTo>
                      <a:pt x="212" y="764"/>
                    </a:lnTo>
                    <a:lnTo>
                      <a:pt x="209" y="756"/>
                    </a:lnTo>
                    <a:lnTo>
                      <a:pt x="205" y="749"/>
                    </a:lnTo>
                    <a:lnTo>
                      <a:pt x="198" y="741"/>
                    </a:lnTo>
                    <a:lnTo>
                      <a:pt x="190" y="734"/>
                    </a:lnTo>
                    <a:lnTo>
                      <a:pt x="164" y="717"/>
                    </a:lnTo>
                    <a:lnTo>
                      <a:pt x="129" y="695"/>
                    </a:lnTo>
                    <a:lnTo>
                      <a:pt x="129" y="695"/>
                    </a:lnTo>
                    <a:lnTo>
                      <a:pt x="110" y="683"/>
                    </a:lnTo>
                    <a:lnTo>
                      <a:pt x="95" y="669"/>
                    </a:lnTo>
                    <a:lnTo>
                      <a:pt x="82" y="657"/>
                    </a:lnTo>
                    <a:lnTo>
                      <a:pt x="72" y="643"/>
                    </a:lnTo>
                    <a:lnTo>
                      <a:pt x="65" y="631"/>
                    </a:lnTo>
                    <a:lnTo>
                      <a:pt x="60" y="619"/>
                    </a:lnTo>
                    <a:lnTo>
                      <a:pt x="57" y="608"/>
                    </a:lnTo>
                    <a:lnTo>
                      <a:pt x="56" y="597"/>
                    </a:lnTo>
                    <a:lnTo>
                      <a:pt x="56" y="597"/>
                    </a:lnTo>
                    <a:lnTo>
                      <a:pt x="57" y="589"/>
                    </a:lnTo>
                    <a:lnTo>
                      <a:pt x="59" y="581"/>
                    </a:lnTo>
                    <a:lnTo>
                      <a:pt x="61" y="566"/>
                    </a:lnTo>
                    <a:lnTo>
                      <a:pt x="61" y="560"/>
                    </a:lnTo>
                    <a:lnTo>
                      <a:pt x="59" y="554"/>
                    </a:lnTo>
                    <a:lnTo>
                      <a:pt x="55" y="549"/>
                    </a:lnTo>
                    <a:lnTo>
                      <a:pt x="45" y="545"/>
                    </a:lnTo>
                    <a:lnTo>
                      <a:pt x="45" y="545"/>
                    </a:lnTo>
                    <a:lnTo>
                      <a:pt x="36" y="541"/>
                    </a:lnTo>
                    <a:lnTo>
                      <a:pt x="30" y="537"/>
                    </a:lnTo>
                    <a:lnTo>
                      <a:pt x="28" y="532"/>
                    </a:lnTo>
                    <a:lnTo>
                      <a:pt x="26" y="528"/>
                    </a:lnTo>
                    <a:lnTo>
                      <a:pt x="29" y="524"/>
                    </a:lnTo>
                    <a:lnTo>
                      <a:pt x="33" y="522"/>
                    </a:lnTo>
                    <a:lnTo>
                      <a:pt x="40" y="518"/>
                    </a:lnTo>
                    <a:lnTo>
                      <a:pt x="48" y="513"/>
                    </a:lnTo>
                    <a:lnTo>
                      <a:pt x="48" y="513"/>
                    </a:lnTo>
                    <a:lnTo>
                      <a:pt x="55" y="511"/>
                    </a:lnTo>
                    <a:lnTo>
                      <a:pt x="59" y="505"/>
                    </a:lnTo>
                    <a:lnTo>
                      <a:pt x="61" y="501"/>
                    </a:lnTo>
                    <a:lnTo>
                      <a:pt x="61" y="496"/>
                    </a:lnTo>
                    <a:lnTo>
                      <a:pt x="59" y="482"/>
                    </a:lnTo>
                    <a:lnTo>
                      <a:pt x="57" y="474"/>
                    </a:lnTo>
                    <a:lnTo>
                      <a:pt x="56" y="465"/>
                    </a:lnTo>
                    <a:lnTo>
                      <a:pt x="56" y="465"/>
                    </a:lnTo>
                    <a:lnTo>
                      <a:pt x="57" y="457"/>
                    </a:lnTo>
                    <a:lnTo>
                      <a:pt x="60" y="450"/>
                    </a:lnTo>
                    <a:lnTo>
                      <a:pt x="65" y="442"/>
                    </a:lnTo>
                    <a:lnTo>
                      <a:pt x="65" y="439"/>
                    </a:lnTo>
                    <a:lnTo>
                      <a:pt x="64" y="436"/>
                    </a:lnTo>
                    <a:lnTo>
                      <a:pt x="59" y="435"/>
                    </a:lnTo>
                    <a:lnTo>
                      <a:pt x="48" y="435"/>
                    </a:lnTo>
                    <a:lnTo>
                      <a:pt x="48" y="435"/>
                    </a:lnTo>
                    <a:lnTo>
                      <a:pt x="36" y="432"/>
                    </a:lnTo>
                    <a:lnTo>
                      <a:pt x="28" y="430"/>
                    </a:lnTo>
                    <a:lnTo>
                      <a:pt x="23" y="425"/>
                    </a:lnTo>
                    <a:lnTo>
                      <a:pt x="22" y="420"/>
                    </a:lnTo>
                    <a:lnTo>
                      <a:pt x="23" y="415"/>
                    </a:lnTo>
                    <a:lnTo>
                      <a:pt x="28" y="409"/>
                    </a:lnTo>
                    <a:lnTo>
                      <a:pt x="34" y="405"/>
                    </a:lnTo>
                    <a:lnTo>
                      <a:pt x="42" y="401"/>
                    </a:lnTo>
                    <a:lnTo>
                      <a:pt x="42" y="401"/>
                    </a:lnTo>
                    <a:lnTo>
                      <a:pt x="51" y="397"/>
                    </a:lnTo>
                    <a:lnTo>
                      <a:pt x="56" y="393"/>
                    </a:lnTo>
                    <a:lnTo>
                      <a:pt x="59" y="389"/>
                    </a:lnTo>
                    <a:lnTo>
                      <a:pt x="59" y="384"/>
                    </a:lnTo>
                    <a:lnTo>
                      <a:pt x="56" y="371"/>
                    </a:lnTo>
                    <a:lnTo>
                      <a:pt x="55" y="365"/>
                    </a:lnTo>
                    <a:lnTo>
                      <a:pt x="55" y="356"/>
                    </a:lnTo>
                    <a:lnTo>
                      <a:pt x="55" y="356"/>
                    </a:lnTo>
                    <a:lnTo>
                      <a:pt x="55" y="350"/>
                    </a:lnTo>
                    <a:lnTo>
                      <a:pt x="56" y="343"/>
                    </a:lnTo>
                    <a:lnTo>
                      <a:pt x="59" y="332"/>
                    </a:lnTo>
                    <a:lnTo>
                      <a:pt x="59" y="328"/>
                    </a:lnTo>
                    <a:lnTo>
                      <a:pt x="57" y="324"/>
                    </a:lnTo>
                    <a:lnTo>
                      <a:pt x="53" y="320"/>
                    </a:lnTo>
                    <a:lnTo>
                      <a:pt x="45" y="317"/>
                    </a:lnTo>
                    <a:lnTo>
                      <a:pt x="45" y="317"/>
                    </a:lnTo>
                    <a:lnTo>
                      <a:pt x="37" y="314"/>
                    </a:lnTo>
                    <a:lnTo>
                      <a:pt x="32" y="310"/>
                    </a:lnTo>
                    <a:lnTo>
                      <a:pt x="29" y="305"/>
                    </a:lnTo>
                    <a:lnTo>
                      <a:pt x="29" y="301"/>
                    </a:lnTo>
                    <a:lnTo>
                      <a:pt x="30" y="296"/>
                    </a:lnTo>
                    <a:lnTo>
                      <a:pt x="36" y="291"/>
                    </a:lnTo>
                    <a:lnTo>
                      <a:pt x="42" y="287"/>
                    </a:lnTo>
                    <a:lnTo>
                      <a:pt x="52" y="283"/>
                    </a:lnTo>
                    <a:lnTo>
                      <a:pt x="52" y="283"/>
                    </a:lnTo>
                    <a:lnTo>
                      <a:pt x="60" y="281"/>
                    </a:lnTo>
                    <a:lnTo>
                      <a:pt x="65" y="278"/>
                    </a:lnTo>
                    <a:lnTo>
                      <a:pt x="68" y="275"/>
                    </a:lnTo>
                    <a:lnTo>
                      <a:pt x="68" y="271"/>
                    </a:lnTo>
                    <a:lnTo>
                      <a:pt x="64" y="262"/>
                    </a:lnTo>
                    <a:lnTo>
                      <a:pt x="63" y="256"/>
                    </a:lnTo>
                    <a:lnTo>
                      <a:pt x="61" y="251"/>
                    </a:lnTo>
                    <a:lnTo>
                      <a:pt x="61" y="251"/>
                    </a:lnTo>
                    <a:lnTo>
                      <a:pt x="61" y="245"/>
                    </a:lnTo>
                    <a:lnTo>
                      <a:pt x="63" y="239"/>
                    </a:lnTo>
                    <a:lnTo>
                      <a:pt x="68" y="228"/>
                    </a:lnTo>
                    <a:lnTo>
                      <a:pt x="70" y="222"/>
                    </a:lnTo>
                    <a:lnTo>
                      <a:pt x="71" y="218"/>
                    </a:lnTo>
                    <a:lnTo>
                      <a:pt x="70" y="216"/>
                    </a:lnTo>
                    <a:lnTo>
                      <a:pt x="65" y="216"/>
                    </a:lnTo>
                    <a:lnTo>
                      <a:pt x="65" y="216"/>
                    </a:lnTo>
                    <a:lnTo>
                      <a:pt x="59" y="214"/>
                    </a:lnTo>
                    <a:lnTo>
                      <a:pt x="53" y="213"/>
                    </a:lnTo>
                    <a:lnTo>
                      <a:pt x="46" y="210"/>
                    </a:lnTo>
                    <a:lnTo>
                      <a:pt x="40" y="207"/>
                    </a:lnTo>
                    <a:lnTo>
                      <a:pt x="34" y="203"/>
                    </a:lnTo>
                    <a:lnTo>
                      <a:pt x="30" y="198"/>
                    </a:lnTo>
                    <a:lnTo>
                      <a:pt x="28" y="193"/>
                    </a:lnTo>
                    <a:lnTo>
                      <a:pt x="25" y="187"/>
                    </a:lnTo>
                    <a:lnTo>
                      <a:pt x="0" y="0"/>
                    </a:lnTo>
                    <a:lnTo>
                      <a:pt x="891" y="0"/>
                    </a:lnTo>
                    <a:lnTo>
                      <a:pt x="874" y="140"/>
                    </a:lnTo>
                    <a:lnTo>
                      <a:pt x="874" y="140"/>
                    </a:lnTo>
                    <a:lnTo>
                      <a:pt x="873" y="147"/>
                    </a:lnTo>
                    <a:lnTo>
                      <a:pt x="870" y="152"/>
                    </a:lnTo>
                    <a:lnTo>
                      <a:pt x="864" y="157"/>
                    </a:lnTo>
                    <a:lnTo>
                      <a:pt x="859" y="161"/>
                    </a:lnTo>
                    <a:lnTo>
                      <a:pt x="854" y="164"/>
                    </a:lnTo>
                    <a:lnTo>
                      <a:pt x="847" y="167"/>
                    </a:lnTo>
                    <a:lnTo>
                      <a:pt x="840" y="168"/>
                    </a:lnTo>
                    <a:lnTo>
                      <a:pt x="835" y="168"/>
                    </a:lnTo>
                    <a:lnTo>
                      <a:pt x="835" y="168"/>
                    </a:lnTo>
                    <a:lnTo>
                      <a:pt x="831" y="170"/>
                    </a:lnTo>
                    <a:lnTo>
                      <a:pt x="829" y="172"/>
                    </a:lnTo>
                    <a:lnTo>
                      <a:pt x="829" y="176"/>
                    </a:lnTo>
                    <a:lnTo>
                      <a:pt x="832" y="180"/>
                    </a:lnTo>
                    <a:lnTo>
                      <a:pt x="837" y="193"/>
                    </a:lnTo>
                    <a:lnTo>
                      <a:pt x="839" y="198"/>
                    </a:lnTo>
                    <a:lnTo>
                      <a:pt x="839" y="205"/>
                    </a:lnTo>
                    <a:lnTo>
                      <a:pt x="839" y="205"/>
                    </a:lnTo>
                    <a:lnTo>
                      <a:pt x="837" y="210"/>
                    </a:lnTo>
                    <a:lnTo>
                      <a:pt x="835" y="216"/>
                    </a:lnTo>
                    <a:lnTo>
                      <a:pt x="832" y="224"/>
                    </a:lnTo>
                    <a:lnTo>
                      <a:pt x="832" y="228"/>
                    </a:lnTo>
                    <a:lnTo>
                      <a:pt x="833" y="232"/>
                    </a:lnTo>
                    <a:lnTo>
                      <a:pt x="839" y="235"/>
                    </a:lnTo>
                    <a:lnTo>
                      <a:pt x="848" y="237"/>
                    </a:lnTo>
                    <a:lnTo>
                      <a:pt x="848" y="237"/>
                    </a:lnTo>
                    <a:lnTo>
                      <a:pt x="858" y="240"/>
                    </a:lnTo>
                    <a:lnTo>
                      <a:pt x="864" y="244"/>
                    </a:lnTo>
                    <a:lnTo>
                      <a:pt x="868" y="249"/>
                    </a:lnTo>
                    <a:lnTo>
                      <a:pt x="871" y="254"/>
                    </a:lnTo>
                    <a:lnTo>
                      <a:pt x="870" y="259"/>
                    </a:lnTo>
                    <a:lnTo>
                      <a:pt x="867" y="263"/>
                    </a:lnTo>
                    <a:lnTo>
                      <a:pt x="862" y="267"/>
                    </a:lnTo>
                    <a:lnTo>
                      <a:pt x="854" y="271"/>
                    </a:lnTo>
                    <a:lnTo>
                      <a:pt x="854" y="271"/>
                    </a:lnTo>
                    <a:lnTo>
                      <a:pt x="847" y="274"/>
                    </a:lnTo>
                    <a:lnTo>
                      <a:pt x="843" y="277"/>
                    </a:lnTo>
                    <a:lnTo>
                      <a:pt x="841" y="281"/>
                    </a:lnTo>
                    <a:lnTo>
                      <a:pt x="840" y="286"/>
                    </a:lnTo>
                    <a:lnTo>
                      <a:pt x="843" y="297"/>
                    </a:lnTo>
                    <a:lnTo>
                      <a:pt x="844" y="304"/>
                    </a:lnTo>
                    <a:lnTo>
                      <a:pt x="845" y="310"/>
                    </a:lnTo>
                    <a:lnTo>
                      <a:pt x="845" y="310"/>
                    </a:lnTo>
                    <a:lnTo>
                      <a:pt x="844" y="317"/>
                    </a:lnTo>
                    <a:lnTo>
                      <a:pt x="843" y="324"/>
                    </a:lnTo>
                    <a:lnTo>
                      <a:pt x="841" y="336"/>
                    </a:lnTo>
                    <a:lnTo>
                      <a:pt x="841" y="342"/>
                    </a:lnTo>
                    <a:lnTo>
                      <a:pt x="844" y="347"/>
                    </a:lnTo>
                    <a:lnTo>
                      <a:pt x="848" y="351"/>
                    </a:lnTo>
                    <a:lnTo>
                      <a:pt x="856" y="355"/>
                    </a:lnTo>
                    <a:lnTo>
                      <a:pt x="856" y="355"/>
                    </a:lnTo>
                    <a:lnTo>
                      <a:pt x="866" y="359"/>
                    </a:lnTo>
                    <a:lnTo>
                      <a:pt x="873" y="363"/>
                    </a:lnTo>
                    <a:lnTo>
                      <a:pt x="877" y="369"/>
                    </a:lnTo>
                    <a:lnTo>
                      <a:pt x="878" y="374"/>
                    </a:lnTo>
                    <a:lnTo>
                      <a:pt x="877" y="378"/>
                    </a:lnTo>
                    <a:lnTo>
                      <a:pt x="871" y="384"/>
                    </a:lnTo>
                    <a:lnTo>
                      <a:pt x="863" y="386"/>
                    </a:lnTo>
                    <a:lnTo>
                      <a:pt x="852" y="388"/>
                    </a:lnTo>
                    <a:lnTo>
                      <a:pt x="852" y="388"/>
                    </a:lnTo>
                    <a:lnTo>
                      <a:pt x="841" y="389"/>
                    </a:lnTo>
                    <a:lnTo>
                      <a:pt x="836" y="390"/>
                    </a:lnTo>
                    <a:lnTo>
                      <a:pt x="833" y="392"/>
                    </a:lnTo>
                    <a:lnTo>
                      <a:pt x="835" y="396"/>
                    </a:lnTo>
                    <a:lnTo>
                      <a:pt x="840" y="404"/>
                    </a:lnTo>
                    <a:lnTo>
                      <a:pt x="843" y="411"/>
                    </a:lnTo>
                    <a:lnTo>
                      <a:pt x="843" y="419"/>
                    </a:lnTo>
                    <a:lnTo>
                      <a:pt x="843" y="419"/>
                    </a:lnTo>
                    <a:lnTo>
                      <a:pt x="843" y="428"/>
                    </a:lnTo>
                    <a:lnTo>
                      <a:pt x="841" y="435"/>
                    </a:lnTo>
                    <a:lnTo>
                      <a:pt x="839" y="449"/>
                    </a:lnTo>
                    <a:lnTo>
                      <a:pt x="839" y="455"/>
                    </a:lnTo>
                    <a:lnTo>
                      <a:pt x="840" y="459"/>
                    </a:lnTo>
                    <a:lnTo>
                      <a:pt x="844" y="463"/>
                    </a:lnTo>
                    <a:lnTo>
                      <a:pt x="852" y="467"/>
                    </a:lnTo>
                    <a:lnTo>
                      <a:pt x="852" y="467"/>
                    </a:lnTo>
                    <a:lnTo>
                      <a:pt x="860" y="472"/>
                    </a:lnTo>
                    <a:lnTo>
                      <a:pt x="867" y="474"/>
                    </a:lnTo>
                    <a:lnTo>
                      <a:pt x="871" y="478"/>
                    </a:lnTo>
                    <a:lnTo>
                      <a:pt x="873" y="482"/>
                    </a:lnTo>
                    <a:lnTo>
                      <a:pt x="873" y="486"/>
                    </a:lnTo>
                    <a:lnTo>
                      <a:pt x="870" y="490"/>
                    </a:lnTo>
                    <a:lnTo>
                      <a:pt x="863" y="495"/>
                    </a:lnTo>
                    <a:lnTo>
                      <a:pt x="854" y="499"/>
                    </a:lnTo>
                    <a:lnTo>
                      <a:pt x="854" y="499"/>
                    </a:lnTo>
                    <a:lnTo>
                      <a:pt x="845" y="503"/>
                    </a:lnTo>
                    <a:lnTo>
                      <a:pt x="840" y="508"/>
                    </a:lnTo>
                    <a:lnTo>
                      <a:pt x="839" y="513"/>
                    </a:lnTo>
                    <a:lnTo>
                      <a:pt x="837" y="520"/>
                    </a:lnTo>
                    <a:lnTo>
                      <a:pt x="841" y="535"/>
                    </a:lnTo>
                    <a:lnTo>
                      <a:pt x="843" y="543"/>
                    </a:lnTo>
                    <a:lnTo>
                      <a:pt x="843" y="551"/>
                    </a:lnTo>
                    <a:lnTo>
                      <a:pt x="843" y="551"/>
                    </a:lnTo>
                    <a:lnTo>
                      <a:pt x="844" y="554"/>
                    </a:lnTo>
                    <a:lnTo>
                      <a:pt x="845" y="557"/>
                    </a:lnTo>
                    <a:lnTo>
                      <a:pt x="852" y="564"/>
                    </a:lnTo>
                    <a:lnTo>
                      <a:pt x="855" y="568"/>
                    </a:lnTo>
                    <a:lnTo>
                      <a:pt x="858" y="572"/>
                    </a:lnTo>
                    <a:lnTo>
                      <a:pt x="859" y="576"/>
                    </a:lnTo>
                    <a:lnTo>
                      <a:pt x="859" y="581"/>
                    </a:lnTo>
                    <a:lnTo>
                      <a:pt x="859" y="581"/>
                    </a:lnTo>
                    <a:lnTo>
                      <a:pt x="856" y="595"/>
                    </a:lnTo>
                    <a:lnTo>
                      <a:pt x="850" y="610"/>
                    </a:lnTo>
                    <a:lnTo>
                      <a:pt x="841" y="625"/>
                    </a:lnTo>
                    <a:lnTo>
                      <a:pt x="832" y="638"/>
                    </a:lnTo>
                    <a:lnTo>
                      <a:pt x="820" y="653"/>
                    </a:lnTo>
                    <a:lnTo>
                      <a:pt x="806" y="668"/>
                    </a:lnTo>
                    <a:lnTo>
                      <a:pt x="793" y="681"/>
                    </a:lnTo>
                    <a:lnTo>
                      <a:pt x="776" y="695"/>
                    </a:lnTo>
                    <a:lnTo>
                      <a:pt x="776" y="695"/>
                    </a:lnTo>
                    <a:lnTo>
                      <a:pt x="761" y="707"/>
                    </a:lnTo>
                    <a:lnTo>
                      <a:pt x="747" y="718"/>
                    </a:lnTo>
                    <a:lnTo>
                      <a:pt x="722" y="734"/>
                    </a:lnTo>
                    <a:lnTo>
                      <a:pt x="711" y="742"/>
                    </a:lnTo>
                    <a:lnTo>
                      <a:pt x="703" y="749"/>
                    </a:lnTo>
                    <a:lnTo>
                      <a:pt x="698" y="756"/>
                    </a:lnTo>
                    <a:lnTo>
                      <a:pt x="695" y="764"/>
                    </a:lnTo>
                    <a:lnTo>
                      <a:pt x="695" y="764"/>
                    </a:lnTo>
                    <a:lnTo>
                      <a:pt x="694" y="765"/>
                    </a:lnTo>
                    <a:lnTo>
                      <a:pt x="692" y="768"/>
                    </a:lnTo>
                    <a:lnTo>
                      <a:pt x="686" y="772"/>
                    </a:lnTo>
                    <a:lnTo>
                      <a:pt x="675" y="775"/>
                    </a:lnTo>
                    <a:lnTo>
                      <a:pt x="663" y="778"/>
                    </a:lnTo>
                    <a:lnTo>
                      <a:pt x="629" y="783"/>
                    </a:lnTo>
                    <a:lnTo>
                      <a:pt x="590" y="787"/>
                    </a:lnTo>
                    <a:lnTo>
                      <a:pt x="548" y="790"/>
                    </a:lnTo>
                    <a:lnTo>
                      <a:pt x="504" y="791"/>
                    </a:lnTo>
                    <a:lnTo>
                      <a:pt x="435" y="792"/>
                    </a:lnTo>
                    <a:lnTo>
                      <a:pt x="435" y="792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5" name="Freeform 6"/>
              <p:cNvSpPr>
                <a:spLocks/>
              </p:cNvSpPr>
              <p:nvPr/>
            </p:nvSpPr>
            <p:spPr bwMode="auto">
              <a:xfrm>
                <a:off x="2446338" y="5083175"/>
                <a:ext cx="400050" cy="1257300"/>
              </a:xfrm>
              <a:custGeom>
                <a:avLst/>
                <a:gdLst>
                  <a:gd name="T0" fmla="*/ 92 w 252"/>
                  <a:gd name="T1" fmla="*/ 790 h 792"/>
                  <a:gd name="T2" fmla="*/ 59 w 252"/>
                  <a:gd name="T3" fmla="*/ 772 h 792"/>
                  <a:gd name="T4" fmla="*/ 55 w 252"/>
                  <a:gd name="T5" fmla="*/ 749 h 792"/>
                  <a:gd name="T6" fmla="*/ 33 w 252"/>
                  <a:gd name="T7" fmla="*/ 695 h 792"/>
                  <a:gd name="T8" fmla="*/ 14 w 252"/>
                  <a:gd name="T9" fmla="*/ 619 h 792"/>
                  <a:gd name="T10" fmla="*/ 14 w 252"/>
                  <a:gd name="T11" fmla="*/ 566 h 792"/>
                  <a:gd name="T12" fmla="*/ 10 w 252"/>
                  <a:gd name="T13" fmla="*/ 545 h 792"/>
                  <a:gd name="T14" fmla="*/ 10 w 252"/>
                  <a:gd name="T15" fmla="*/ 513 h 792"/>
                  <a:gd name="T16" fmla="*/ 14 w 252"/>
                  <a:gd name="T17" fmla="*/ 496 h 792"/>
                  <a:gd name="T18" fmla="*/ 14 w 252"/>
                  <a:gd name="T19" fmla="*/ 450 h 792"/>
                  <a:gd name="T20" fmla="*/ 13 w 252"/>
                  <a:gd name="T21" fmla="*/ 435 h 792"/>
                  <a:gd name="T22" fmla="*/ 4 w 252"/>
                  <a:gd name="T23" fmla="*/ 430 h 792"/>
                  <a:gd name="T24" fmla="*/ 6 w 252"/>
                  <a:gd name="T25" fmla="*/ 405 h 792"/>
                  <a:gd name="T26" fmla="*/ 13 w 252"/>
                  <a:gd name="T27" fmla="*/ 393 h 792"/>
                  <a:gd name="T28" fmla="*/ 13 w 252"/>
                  <a:gd name="T29" fmla="*/ 332 h 792"/>
                  <a:gd name="T30" fmla="*/ 10 w 252"/>
                  <a:gd name="T31" fmla="*/ 317 h 792"/>
                  <a:gd name="T32" fmla="*/ 6 w 252"/>
                  <a:gd name="T33" fmla="*/ 291 h 792"/>
                  <a:gd name="T34" fmla="*/ 14 w 252"/>
                  <a:gd name="T35" fmla="*/ 281 h 792"/>
                  <a:gd name="T36" fmla="*/ 14 w 252"/>
                  <a:gd name="T37" fmla="*/ 251 h 792"/>
                  <a:gd name="T38" fmla="*/ 17 w 252"/>
                  <a:gd name="T39" fmla="*/ 216 h 792"/>
                  <a:gd name="T40" fmla="*/ 7 w 252"/>
                  <a:gd name="T41" fmla="*/ 207 h 792"/>
                  <a:gd name="T42" fmla="*/ 4 w 252"/>
                  <a:gd name="T43" fmla="*/ 174 h 792"/>
                  <a:gd name="T44" fmla="*/ 7 w 252"/>
                  <a:gd name="T45" fmla="*/ 133 h 792"/>
                  <a:gd name="T46" fmla="*/ 7 w 252"/>
                  <a:gd name="T47" fmla="*/ 65 h 792"/>
                  <a:gd name="T48" fmla="*/ 252 w 252"/>
                  <a:gd name="T49" fmla="*/ 0 h 792"/>
                  <a:gd name="T50" fmla="*/ 250 w 252"/>
                  <a:gd name="T51" fmla="*/ 34 h 792"/>
                  <a:gd name="T52" fmla="*/ 244 w 252"/>
                  <a:gd name="T53" fmla="*/ 87 h 792"/>
                  <a:gd name="T54" fmla="*/ 247 w 252"/>
                  <a:gd name="T55" fmla="*/ 140 h 792"/>
                  <a:gd name="T56" fmla="*/ 240 w 252"/>
                  <a:gd name="T57" fmla="*/ 167 h 792"/>
                  <a:gd name="T58" fmla="*/ 235 w 252"/>
                  <a:gd name="T59" fmla="*/ 172 h 792"/>
                  <a:gd name="T60" fmla="*/ 237 w 252"/>
                  <a:gd name="T61" fmla="*/ 205 h 792"/>
                  <a:gd name="T62" fmla="*/ 240 w 252"/>
                  <a:gd name="T63" fmla="*/ 237 h 792"/>
                  <a:gd name="T64" fmla="*/ 247 w 252"/>
                  <a:gd name="T65" fmla="*/ 254 h 792"/>
                  <a:gd name="T66" fmla="*/ 241 w 252"/>
                  <a:gd name="T67" fmla="*/ 271 h 792"/>
                  <a:gd name="T68" fmla="*/ 239 w 252"/>
                  <a:gd name="T69" fmla="*/ 310 h 792"/>
                  <a:gd name="T70" fmla="*/ 240 w 252"/>
                  <a:gd name="T71" fmla="*/ 351 h 792"/>
                  <a:gd name="T72" fmla="*/ 247 w 252"/>
                  <a:gd name="T73" fmla="*/ 363 h 792"/>
                  <a:gd name="T74" fmla="*/ 244 w 252"/>
                  <a:gd name="T75" fmla="*/ 386 h 792"/>
                  <a:gd name="T76" fmla="*/ 236 w 252"/>
                  <a:gd name="T77" fmla="*/ 390 h 792"/>
                  <a:gd name="T78" fmla="*/ 239 w 252"/>
                  <a:gd name="T79" fmla="*/ 419 h 792"/>
                  <a:gd name="T80" fmla="*/ 237 w 252"/>
                  <a:gd name="T81" fmla="*/ 459 h 792"/>
                  <a:gd name="T82" fmla="*/ 245 w 252"/>
                  <a:gd name="T83" fmla="*/ 474 h 792"/>
                  <a:gd name="T84" fmla="*/ 241 w 252"/>
                  <a:gd name="T85" fmla="*/ 499 h 792"/>
                  <a:gd name="T86" fmla="*/ 237 w 252"/>
                  <a:gd name="T87" fmla="*/ 535 h 792"/>
                  <a:gd name="T88" fmla="*/ 241 w 252"/>
                  <a:gd name="T89" fmla="*/ 564 h 792"/>
                  <a:gd name="T90" fmla="*/ 240 w 252"/>
                  <a:gd name="T91" fmla="*/ 610 h 792"/>
                  <a:gd name="T92" fmla="*/ 220 w 252"/>
                  <a:gd name="T93" fmla="*/ 695 h 792"/>
                  <a:gd name="T94" fmla="*/ 197 w 252"/>
                  <a:gd name="T95" fmla="*/ 756 h 792"/>
                  <a:gd name="T96" fmla="*/ 193 w 252"/>
                  <a:gd name="T97" fmla="*/ 772 h 792"/>
                  <a:gd name="T98" fmla="*/ 166 w 252"/>
                  <a:gd name="T99" fmla="*/ 787 h 792"/>
                  <a:gd name="T100" fmla="*/ 121 w 252"/>
                  <a:gd name="T101" fmla="*/ 792 h 7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252" h="792">
                    <a:moveTo>
                      <a:pt x="121" y="792"/>
                    </a:moveTo>
                    <a:lnTo>
                      <a:pt x="121" y="792"/>
                    </a:lnTo>
                    <a:lnTo>
                      <a:pt x="103" y="791"/>
                    </a:lnTo>
                    <a:lnTo>
                      <a:pt x="92" y="790"/>
                    </a:lnTo>
                    <a:lnTo>
                      <a:pt x="82" y="787"/>
                    </a:lnTo>
                    <a:lnTo>
                      <a:pt x="72" y="783"/>
                    </a:lnTo>
                    <a:lnTo>
                      <a:pt x="64" y="778"/>
                    </a:lnTo>
                    <a:lnTo>
                      <a:pt x="59" y="772"/>
                    </a:lnTo>
                    <a:lnTo>
                      <a:pt x="57" y="768"/>
                    </a:lnTo>
                    <a:lnTo>
                      <a:pt x="57" y="764"/>
                    </a:lnTo>
                    <a:lnTo>
                      <a:pt x="57" y="764"/>
                    </a:lnTo>
                    <a:lnTo>
                      <a:pt x="55" y="749"/>
                    </a:lnTo>
                    <a:lnTo>
                      <a:pt x="50" y="734"/>
                    </a:lnTo>
                    <a:lnTo>
                      <a:pt x="44" y="717"/>
                    </a:lnTo>
                    <a:lnTo>
                      <a:pt x="33" y="695"/>
                    </a:lnTo>
                    <a:lnTo>
                      <a:pt x="33" y="695"/>
                    </a:lnTo>
                    <a:lnTo>
                      <a:pt x="27" y="683"/>
                    </a:lnTo>
                    <a:lnTo>
                      <a:pt x="23" y="669"/>
                    </a:lnTo>
                    <a:lnTo>
                      <a:pt x="17" y="643"/>
                    </a:lnTo>
                    <a:lnTo>
                      <a:pt x="14" y="619"/>
                    </a:lnTo>
                    <a:lnTo>
                      <a:pt x="13" y="597"/>
                    </a:lnTo>
                    <a:lnTo>
                      <a:pt x="13" y="597"/>
                    </a:lnTo>
                    <a:lnTo>
                      <a:pt x="13" y="581"/>
                    </a:lnTo>
                    <a:lnTo>
                      <a:pt x="14" y="566"/>
                    </a:lnTo>
                    <a:lnTo>
                      <a:pt x="13" y="554"/>
                    </a:lnTo>
                    <a:lnTo>
                      <a:pt x="11" y="549"/>
                    </a:lnTo>
                    <a:lnTo>
                      <a:pt x="10" y="545"/>
                    </a:lnTo>
                    <a:lnTo>
                      <a:pt x="10" y="545"/>
                    </a:lnTo>
                    <a:lnTo>
                      <a:pt x="4" y="537"/>
                    </a:lnTo>
                    <a:lnTo>
                      <a:pt x="4" y="528"/>
                    </a:lnTo>
                    <a:lnTo>
                      <a:pt x="6" y="522"/>
                    </a:lnTo>
                    <a:lnTo>
                      <a:pt x="10" y="513"/>
                    </a:lnTo>
                    <a:lnTo>
                      <a:pt x="10" y="513"/>
                    </a:lnTo>
                    <a:lnTo>
                      <a:pt x="13" y="511"/>
                    </a:lnTo>
                    <a:lnTo>
                      <a:pt x="13" y="505"/>
                    </a:lnTo>
                    <a:lnTo>
                      <a:pt x="14" y="496"/>
                    </a:lnTo>
                    <a:lnTo>
                      <a:pt x="13" y="482"/>
                    </a:lnTo>
                    <a:lnTo>
                      <a:pt x="13" y="465"/>
                    </a:lnTo>
                    <a:lnTo>
                      <a:pt x="13" y="465"/>
                    </a:lnTo>
                    <a:lnTo>
                      <a:pt x="14" y="450"/>
                    </a:lnTo>
                    <a:lnTo>
                      <a:pt x="15" y="442"/>
                    </a:lnTo>
                    <a:lnTo>
                      <a:pt x="15" y="439"/>
                    </a:lnTo>
                    <a:lnTo>
                      <a:pt x="14" y="436"/>
                    </a:lnTo>
                    <a:lnTo>
                      <a:pt x="13" y="435"/>
                    </a:lnTo>
                    <a:lnTo>
                      <a:pt x="10" y="435"/>
                    </a:lnTo>
                    <a:lnTo>
                      <a:pt x="10" y="435"/>
                    </a:lnTo>
                    <a:lnTo>
                      <a:pt x="7" y="432"/>
                    </a:lnTo>
                    <a:lnTo>
                      <a:pt x="4" y="430"/>
                    </a:lnTo>
                    <a:lnTo>
                      <a:pt x="3" y="425"/>
                    </a:lnTo>
                    <a:lnTo>
                      <a:pt x="3" y="420"/>
                    </a:lnTo>
                    <a:lnTo>
                      <a:pt x="4" y="409"/>
                    </a:lnTo>
                    <a:lnTo>
                      <a:pt x="6" y="405"/>
                    </a:lnTo>
                    <a:lnTo>
                      <a:pt x="9" y="401"/>
                    </a:lnTo>
                    <a:lnTo>
                      <a:pt x="9" y="401"/>
                    </a:lnTo>
                    <a:lnTo>
                      <a:pt x="11" y="397"/>
                    </a:lnTo>
                    <a:lnTo>
                      <a:pt x="13" y="393"/>
                    </a:lnTo>
                    <a:lnTo>
                      <a:pt x="13" y="384"/>
                    </a:lnTo>
                    <a:lnTo>
                      <a:pt x="11" y="356"/>
                    </a:lnTo>
                    <a:lnTo>
                      <a:pt x="11" y="356"/>
                    </a:lnTo>
                    <a:lnTo>
                      <a:pt x="13" y="332"/>
                    </a:lnTo>
                    <a:lnTo>
                      <a:pt x="13" y="324"/>
                    </a:lnTo>
                    <a:lnTo>
                      <a:pt x="11" y="320"/>
                    </a:lnTo>
                    <a:lnTo>
                      <a:pt x="10" y="317"/>
                    </a:lnTo>
                    <a:lnTo>
                      <a:pt x="10" y="317"/>
                    </a:lnTo>
                    <a:lnTo>
                      <a:pt x="7" y="314"/>
                    </a:lnTo>
                    <a:lnTo>
                      <a:pt x="6" y="310"/>
                    </a:lnTo>
                    <a:lnTo>
                      <a:pt x="4" y="301"/>
                    </a:lnTo>
                    <a:lnTo>
                      <a:pt x="6" y="291"/>
                    </a:lnTo>
                    <a:lnTo>
                      <a:pt x="9" y="287"/>
                    </a:lnTo>
                    <a:lnTo>
                      <a:pt x="11" y="283"/>
                    </a:lnTo>
                    <a:lnTo>
                      <a:pt x="11" y="283"/>
                    </a:lnTo>
                    <a:lnTo>
                      <a:pt x="14" y="281"/>
                    </a:lnTo>
                    <a:lnTo>
                      <a:pt x="15" y="278"/>
                    </a:lnTo>
                    <a:lnTo>
                      <a:pt x="15" y="271"/>
                    </a:lnTo>
                    <a:lnTo>
                      <a:pt x="14" y="251"/>
                    </a:lnTo>
                    <a:lnTo>
                      <a:pt x="14" y="251"/>
                    </a:lnTo>
                    <a:lnTo>
                      <a:pt x="14" y="239"/>
                    </a:lnTo>
                    <a:lnTo>
                      <a:pt x="15" y="228"/>
                    </a:lnTo>
                    <a:lnTo>
                      <a:pt x="17" y="218"/>
                    </a:lnTo>
                    <a:lnTo>
                      <a:pt x="17" y="216"/>
                    </a:lnTo>
                    <a:lnTo>
                      <a:pt x="15" y="216"/>
                    </a:lnTo>
                    <a:lnTo>
                      <a:pt x="15" y="216"/>
                    </a:lnTo>
                    <a:lnTo>
                      <a:pt x="11" y="213"/>
                    </a:lnTo>
                    <a:lnTo>
                      <a:pt x="7" y="207"/>
                    </a:lnTo>
                    <a:lnTo>
                      <a:pt x="4" y="198"/>
                    </a:lnTo>
                    <a:lnTo>
                      <a:pt x="3" y="187"/>
                    </a:lnTo>
                    <a:lnTo>
                      <a:pt x="3" y="187"/>
                    </a:lnTo>
                    <a:lnTo>
                      <a:pt x="4" y="174"/>
                    </a:lnTo>
                    <a:lnTo>
                      <a:pt x="6" y="163"/>
                    </a:lnTo>
                    <a:lnTo>
                      <a:pt x="7" y="149"/>
                    </a:lnTo>
                    <a:lnTo>
                      <a:pt x="7" y="133"/>
                    </a:lnTo>
                    <a:lnTo>
                      <a:pt x="7" y="133"/>
                    </a:lnTo>
                    <a:lnTo>
                      <a:pt x="9" y="96"/>
                    </a:lnTo>
                    <a:lnTo>
                      <a:pt x="7" y="80"/>
                    </a:lnTo>
                    <a:lnTo>
                      <a:pt x="7" y="65"/>
                    </a:lnTo>
                    <a:lnTo>
                      <a:pt x="7" y="65"/>
                    </a:lnTo>
                    <a:lnTo>
                      <a:pt x="3" y="34"/>
                    </a:lnTo>
                    <a:lnTo>
                      <a:pt x="0" y="0"/>
                    </a:lnTo>
                    <a:lnTo>
                      <a:pt x="252" y="0"/>
                    </a:lnTo>
                    <a:lnTo>
                      <a:pt x="252" y="0"/>
                    </a:lnTo>
                    <a:lnTo>
                      <a:pt x="252" y="21"/>
                    </a:lnTo>
                    <a:lnTo>
                      <a:pt x="251" y="27"/>
                    </a:lnTo>
                    <a:lnTo>
                      <a:pt x="250" y="34"/>
                    </a:lnTo>
                    <a:lnTo>
                      <a:pt x="250" y="34"/>
                    </a:lnTo>
                    <a:lnTo>
                      <a:pt x="245" y="46"/>
                    </a:lnTo>
                    <a:lnTo>
                      <a:pt x="244" y="59"/>
                    </a:lnTo>
                    <a:lnTo>
                      <a:pt x="244" y="87"/>
                    </a:lnTo>
                    <a:lnTo>
                      <a:pt x="244" y="87"/>
                    </a:lnTo>
                    <a:lnTo>
                      <a:pt x="244" y="103"/>
                    </a:lnTo>
                    <a:lnTo>
                      <a:pt x="245" y="115"/>
                    </a:lnTo>
                    <a:lnTo>
                      <a:pt x="247" y="128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7" y="152"/>
                    </a:lnTo>
                    <a:lnTo>
                      <a:pt x="243" y="161"/>
                    </a:lnTo>
                    <a:lnTo>
                      <a:pt x="240" y="167"/>
                    </a:lnTo>
                    <a:lnTo>
                      <a:pt x="236" y="168"/>
                    </a:lnTo>
                    <a:lnTo>
                      <a:pt x="236" y="168"/>
                    </a:lnTo>
                    <a:lnTo>
                      <a:pt x="235" y="170"/>
                    </a:lnTo>
                    <a:lnTo>
                      <a:pt x="235" y="172"/>
                    </a:lnTo>
                    <a:lnTo>
                      <a:pt x="235" y="180"/>
                    </a:lnTo>
                    <a:lnTo>
                      <a:pt x="236" y="193"/>
                    </a:lnTo>
                    <a:lnTo>
                      <a:pt x="237" y="205"/>
                    </a:lnTo>
                    <a:lnTo>
                      <a:pt x="237" y="205"/>
                    </a:lnTo>
                    <a:lnTo>
                      <a:pt x="235" y="224"/>
                    </a:lnTo>
                    <a:lnTo>
                      <a:pt x="236" y="232"/>
                    </a:lnTo>
                    <a:lnTo>
                      <a:pt x="237" y="235"/>
                    </a:lnTo>
                    <a:lnTo>
                      <a:pt x="240" y="237"/>
                    </a:lnTo>
                    <a:lnTo>
                      <a:pt x="240" y="237"/>
                    </a:lnTo>
                    <a:lnTo>
                      <a:pt x="243" y="240"/>
                    </a:lnTo>
                    <a:lnTo>
                      <a:pt x="244" y="244"/>
                    </a:lnTo>
                    <a:lnTo>
                      <a:pt x="247" y="254"/>
                    </a:lnTo>
                    <a:lnTo>
                      <a:pt x="245" y="263"/>
                    </a:lnTo>
                    <a:lnTo>
                      <a:pt x="244" y="267"/>
                    </a:lnTo>
                    <a:lnTo>
                      <a:pt x="241" y="271"/>
                    </a:lnTo>
                    <a:lnTo>
                      <a:pt x="241" y="271"/>
                    </a:lnTo>
                    <a:lnTo>
                      <a:pt x="240" y="274"/>
                    </a:lnTo>
                    <a:lnTo>
                      <a:pt x="239" y="277"/>
                    </a:lnTo>
                    <a:lnTo>
                      <a:pt x="237" y="286"/>
                    </a:lnTo>
                    <a:lnTo>
                      <a:pt x="239" y="310"/>
                    </a:lnTo>
                    <a:lnTo>
                      <a:pt x="239" y="310"/>
                    </a:lnTo>
                    <a:lnTo>
                      <a:pt x="237" y="336"/>
                    </a:lnTo>
                    <a:lnTo>
                      <a:pt x="239" y="347"/>
                    </a:lnTo>
                    <a:lnTo>
                      <a:pt x="240" y="351"/>
                    </a:lnTo>
                    <a:lnTo>
                      <a:pt x="243" y="355"/>
                    </a:lnTo>
                    <a:lnTo>
                      <a:pt x="243" y="355"/>
                    </a:lnTo>
                    <a:lnTo>
                      <a:pt x="245" y="359"/>
                    </a:lnTo>
                    <a:lnTo>
                      <a:pt x="247" y="363"/>
                    </a:lnTo>
                    <a:lnTo>
                      <a:pt x="248" y="374"/>
                    </a:lnTo>
                    <a:lnTo>
                      <a:pt x="248" y="378"/>
                    </a:lnTo>
                    <a:lnTo>
                      <a:pt x="247" y="384"/>
                    </a:lnTo>
                    <a:lnTo>
                      <a:pt x="244" y="386"/>
                    </a:lnTo>
                    <a:lnTo>
                      <a:pt x="241" y="388"/>
                    </a:lnTo>
                    <a:lnTo>
                      <a:pt x="241" y="388"/>
                    </a:lnTo>
                    <a:lnTo>
                      <a:pt x="237" y="389"/>
                    </a:lnTo>
                    <a:lnTo>
                      <a:pt x="236" y="390"/>
                    </a:lnTo>
                    <a:lnTo>
                      <a:pt x="236" y="392"/>
                    </a:lnTo>
                    <a:lnTo>
                      <a:pt x="236" y="396"/>
                    </a:lnTo>
                    <a:lnTo>
                      <a:pt x="237" y="404"/>
                    </a:lnTo>
                    <a:lnTo>
                      <a:pt x="239" y="419"/>
                    </a:lnTo>
                    <a:lnTo>
                      <a:pt x="239" y="419"/>
                    </a:lnTo>
                    <a:lnTo>
                      <a:pt x="237" y="435"/>
                    </a:lnTo>
                    <a:lnTo>
                      <a:pt x="237" y="449"/>
                    </a:lnTo>
                    <a:lnTo>
                      <a:pt x="237" y="459"/>
                    </a:lnTo>
                    <a:lnTo>
                      <a:pt x="239" y="463"/>
                    </a:lnTo>
                    <a:lnTo>
                      <a:pt x="241" y="467"/>
                    </a:lnTo>
                    <a:lnTo>
                      <a:pt x="241" y="467"/>
                    </a:lnTo>
                    <a:lnTo>
                      <a:pt x="245" y="474"/>
                    </a:lnTo>
                    <a:lnTo>
                      <a:pt x="247" y="482"/>
                    </a:lnTo>
                    <a:lnTo>
                      <a:pt x="245" y="490"/>
                    </a:lnTo>
                    <a:lnTo>
                      <a:pt x="241" y="499"/>
                    </a:lnTo>
                    <a:lnTo>
                      <a:pt x="241" y="499"/>
                    </a:lnTo>
                    <a:lnTo>
                      <a:pt x="239" y="503"/>
                    </a:lnTo>
                    <a:lnTo>
                      <a:pt x="237" y="508"/>
                    </a:lnTo>
                    <a:lnTo>
                      <a:pt x="237" y="520"/>
                    </a:lnTo>
                    <a:lnTo>
                      <a:pt x="237" y="535"/>
                    </a:lnTo>
                    <a:lnTo>
                      <a:pt x="239" y="551"/>
                    </a:lnTo>
                    <a:lnTo>
                      <a:pt x="239" y="551"/>
                    </a:lnTo>
                    <a:lnTo>
                      <a:pt x="239" y="557"/>
                    </a:lnTo>
                    <a:lnTo>
                      <a:pt x="241" y="564"/>
                    </a:lnTo>
                    <a:lnTo>
                      <a:pt x="243" y="572"/>
                    </a:lnTo>
                    <a:lnTo>
                      <a:pt x="243" y="581"/>
                    </a:lnTo>
                    <a:lnTo>
                      <a:pt x="243" y="581"/>
                    </a:lnTo>
                    <a:lnTo>
                      <a:pt x="240" y="610"/>
                    </a:lnTo>
                    <a:lnTo>
                      <a:pt x="235" y="638"/>
                    </a:lnTo>
                    <a:lnTo>
                      <a:pt x="228" y="668"/>
                    </a:lnTo>
                    <a:lnTo>
                      <a:pt x="220" y="695"/>
                    </a:lnTo>
                    <a:lnTo>
                      <a:pt x="220" y="695"/>
                    </a:lnTo>
                    <a:lnTo>
                      <a:pt x="210" y="718"/>
                    </a:lnTo>
                    <a:lnTo>
                      <a:pt x="204" y="734"/>
                    </a:lnTo>
                    <a:lnTo>
                      <a:pt x="198" y="749"/>
                    </a:lnTo>
                    <a:lnTo>
                      <a:pt x="197" y="756"/>
                    </a:lnTo>
                    <a:lnTo>
                      <a:pt x="195" y="764"/>
                    </a:lnTo>
                    <a:lnTo>
                      <a:pt x="195" y="764"/>
                    </a:lnTo>
                    <a:lnTo>
                      <a:pt x="195" y="768"/>
                    </a:lnTo>
                    <a:lnTo>
                      <a:pt x="193" y="772"/>
                    </a:lnTo>
                    <a:lnTo>
                      <a:pt x="190" y="775"/>
                    </a:lnTo>
                    <a:lnTo>
                      <a:pt x="186" y="778"/>
                    </a:lnTo>
                    <a:lnTo>
                      <a:pt x="176" y="783"/>
                    </a:lnTo>
                    <a:lnTo>
                      <a:pt x="166" y="787"/>
                    </a:lnTo>
                    <a:lnTo>
                      <a:pt x="153" y="790"/>
                    </a:lnTo>
                    <a:lnTo>
                      <a:pt x="141" y="791"/>
                    </a:lnTo>
                    <a:lnTo>
                      <a:pt x="121" y="792"/>
                    </a:lnTo>
                    <a:lnTo>
                      <a:pt x="121" y="792"/>
                    </a:lnTo>
                    <a:close/>
                  </a:path>
                </a:pathLst>
              </a:custGeom>
              <a:solidFill>
                <a:srgbClr val="B1B1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6" name="Freeform 7"/>
              <p:cNvSpPr>
                <a:spLocks/>
              </p:cNvSpPr>
              <p:nvPr/>
            </p:nvSpPr>
            <p:spPr bwMode="auto">
              <a:xfrm>
                <a:off x="2700338" y="6330950"/>
                <a:ext cx="322263" cy="141288"/>
              </a:xfrm>
              <a:custGeom>
                <a:avLst/>
                <a:gdLst>
                  <a:gd name="T0" fmla="*/ 102 w 203"/>
                  <a:gd name="T1" fmla="*/ 0 h 89"/>
                  <a:gd name="T2" fmla="*/ 102 w 203"/>
                  <a:gd name="T3" fmla="*/ 0 h 89"/>
                  <a:gd name="T4" fmla="*/ 122 w 203"/>
                  <a:gd name="T5" fmla="*/ 1 h 89"/>
                  <a:gd name="T6" fmla="*/ 141 w 203"/>
                  <a:gd name="T7" fmla="*/ 4 h 89"/>
                  <a:gd name="T8" fmla="*/ 159 w 203"/>
                  <a:gd name="T9" fmla="*/ 8 h 89"/>
                  <a:gd name="T10" fmla="*/ 174 w 203"/>
                  <a:gd name="T11" fmla="*/ 13 h 89"/>
                  <a:gd name="T12" fmla="*/ 186 w 203"/>
                  <a:gd name="T13" fmla="*/ 20 h 89"/>
                  <a:gd name="T14" fmla="*/ 195 w 203"/>
                  <a:gd name="T15" fmla="*/ 27 h 89"/>
                  <a:gd name="T16" fmla="*/ 199 w 203"/>
                  <a:gd name="T17" fmla="*/ 31 h 89"/>
                  <a:gd name="T18" fmla="*/ 202 w 203"/>
                  <a:gd name="T19" fmla="*/ 36 h 89"/>
                  <a:gd name="T20" fmla="*/ 203 w 203"/>
                  <a:gd name="T21" fmla="*/ 40 h 89"/>
                  <a:gd name="T22" fmla="*/ 203 w 203"/>
                  <a:gd name="T23" fmla="*/ 44 h 89"/>
                  <a:gd name="T24" fmla="*/ 203 w 203"/>
                  <a:gd name="T25" fmla="*/ 44 h 89"/>
                  <a:gd name="T26" fmla="*/ 203 w 203"/>
                  <a:gd name="T27" fmla="*/ 50 h 89"/>
                  <a:gd name="T28" fmla="*/ 202 w 203"/>
                  <a:gd name="T29" fmla="*/ 54 h 89"/>
                  <a:gd name="T30" fmla="*/ 199 w 203"/>
                  <a:gd name="T31" fmla="*/ 58 h 89"/>
                  <a:gd name="T32" fmla="*/ 195 w 203"/>
                  <a:gd name="T33" fmla="*/ 62 h 89"/>
                  <a:gd name="T34" fmla="*/ 186 w 203"/>
                  <a:gd name="T35" fmla="*/ 70 h 89"/>
                  <a:gd name="T36" fmla="*/ 174 w 203"/>
                  <a:gd name="T37" fmla="*/ 77 h 89"/>
                  <a:gd name="T38" fmla="*/ 159 w 203"/>
                  <a:gd name="T39" fmla="*/ 82 h 89"/>
                  <a:gd name="T40" fmla="*/ 141 w 203"/>
                  <a:gd name="T41" fmla="*/ 86 h 89"/>
                  <a:gd name="T42" fmla="*/ 122 w 203"/>
                  <a:gd name="T43" fmla="*/ 89 h 89"/>
                  <a:gd name="T44" fmla="*/ 102 w 203"/>
                  <a:gd name="T45" fmla="*/ 89 h 89"/>
                  <a:gd name="T46" fmla="*/ 102 w 203"/>
                  <a:gd name="T47" fmla="*/ 89 h 89"/>
                  <a:gd name="T48" fmla="*/ 81 w 203"/>
                  <a:gd name="T49" fmla="*/ 89 h 89"/>
                  <a:gd name="T50" fmla="*/ 62 w 203"/>
                  <a:gd name="T51" fmla="*/ 86 h 89"/>
                  <a:gd name="T52" fmla="*/ 45 w 203"/>
                  <a:gd name="T53" fmla="*/ 82 h 89"/>
                  <a:gd name="T54" fmla="*/ 30 w 203"/>
                  <a:gd name="T55" fmla="*/ 77 h 89"/>
                  <a:gd name="T56" fmla="*/ 18 w 203"/>
                  <a:gd name="T57" fmla="*/ 70 h 89"/>
                  <a:gd name="T58" fmla="*/ 8 w 203"/>
                  <a:gd name="T59" fmla="*/ 62 h 89"/>
                  <a:gd name="T60" fmla="*/ 4 w 203"/>
                  <a:gd name="T61" fmla="*/ 58 h 89"/>
                  <a:gd name="T62" fmla="*/ 2 w 203"/>
                  <a:gd name="T63" fmla="*/ 54 h 89"/>
                  <a:gd name="T64" fmla="*/ 0 w 203"/>
                  <a:gd name="T65" fmla="*/ 50 h 89"/>
                  <a:gd name="T66" fmla="*/ 0 w 203"/>
                  <a:gd name="T67" fmla="*/ 44 h 89"/>
                  <a:gd name="T68" fmla="*/ 0 w 203"/>
                  <a:gd name="T69" fmla="*/ 44 h 89"/>
                  <a:gd name="T70" fmla="*/ 0 w 203"/>
                  <a:gd name="T71" fmla="*/ 40 h 89"/>
                  <a:gd name="T72" fmla="*/ 2 w 203"/>
                  <a:gd name="T73" fmla="*/ 36 h 89"/>
                  <a:gd name="T74" fmla="*/ 4 w 203"/>
                  <a:gd name="T75" fmla="*/ 31 h 89"/>
                  <a:gd name="T76" fmla="*/ 8 w 203"/>
                  <a:gd name="T77" fmla="*/ 27 h 89"/>
                  <a:gd name="T78" fmla="*/ 18 w 203"/>
                  <a:gd name="T79" fmla="*/ 20 h 89"/>
                  <a:gd name="T80" fmla="*/ 30 w 203"/>
                  <a:gd name="T81" fmla="*/ 13 h 89"/>
                  <a:gd name="T82" fmla="*/ 45 w 203"/>
                  <a:gd name="T83" fmla="*/ 8 h 89"/>
                  <a:gd name="T84" fmla="*/ 62 w 203"/>
                  <a:gd name="T85" fmla="*/ 4 h 89"/>
                  <a:gd name="T86" fmla="*/ 81 w 203"/>
                  <a:gd name="T87" fmla="*/ 1 h 89"/>
                  <a:gd name="T88" fmla="*/ 102 w 203"/>
                  <a:gd name="T89" fmla="*/ 0 h 89"/>
                  <a:gd name="T90" fmla="*/ 102 w 203"/>
                  <a:gd name="T91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203" h="89">
                    <a:moveTo>
                      <a:pt x="102" y="0"/>
                    </a:moveTo>
                    <a:lnTo>
                      <a:pt x="102" y="0"/>
                    </a:lnTo>
                    <a:lnTo>
                      <a:pt x="122" y="1"/>
                    </a:lnTo>
                    <a:lnTo>
                      <a:pt x="141" y="4"/>
                    </a:lnTo>
                    <a:lnTo>
                      <a:pt x="159" y="8"/>
                    </a:lnTo>
                    <a:lnTo>
                      <a:pt x="174" y="13"/>
                    </a:lnTo>
                    <a:lnTo>
                      <a:pt x="186" y="20"/>
                    </a:lnTo>
                    <a:lnTo>
                      <a:pt x="195" y="27"/>
                    </a:lnTo>
                    <a:lnTo>
                      <a:pt x="199" y="31"/>
                    </a:lnTo>
                    <a:lnTo>
                      <a:pt x="202" y="36"/>
                    </a:lnTo>
                    <a:lnTo>
                      <a:pt x="203" y="40"/>
                    </a:lnTo>
                    <a:lnTo>
                      <a:pt x="203" y="44"/>
                    </a:lnTo>
                    <a:lnTo>
                      <a:pt x="203" y="44"/>
                    </a:lnTo>
                    <a:lnTo>
                      <a:pt x="203" y="50"/>
                    </a:lnTo>
                    <a:lnTo>
                      <a:pt x="202" y="54"/>
                    </a:lnTo>
                    <a:lnTo>
                      <a:pt x="199" y="58"/>
                    </a:lnTo>
                    <a:lnTo>
                      <a:pt x="195" y="62"/>
                    </a:lnTo>
                    <a:lnTo>
                      <a:pt x="186" y="70"/>
                    </a:lnTo>
                    <a:lnTo>
                      <a:pt x="174" y="77"/>
                    </a:lnTo>
                    <a:lnTo>
                      <a:pt x="159" y="82"/>
                    </a:lnTo>
                    <a:lnTo>
                      <a:pt x="141" y="86"/>
                    </a:lnTo>
                    <a:lnTo>
                      <a:pt x="122" y="89"/>
                    </a:lnTo>
                    <a:lnTo>
                      <a:pt x="102" y="89"/>
                    </a:lnTo>
                    <a:lnTo>
                      <a:pt x="102" y="89"/>
                    </a:lnTo>
                    <a:lnTo>
                      <a:pt x="81" y="89"/>
                    </a:lnTo>
                    <a:lnTo>
                      <a:pt x="62" y="86"/>
                    </a:lnTo>
                    <a:lnTo>
                      <a:pt x="45" y="82"/>
                    </a:lnTo>
                    <a:lnTo>
                      <a:pt x="30" y="77"/>
                    </a:lnTo>
                    <a:lnTo>
                      <a:pt x="18" y="70"/>
                    </a:lnTo>
                    <a:lnTo>
                      <a:pt x="8" y="62"/>
                    </a:lnTo>
                    <a:lnTo>
                      <a:pt x="4" y="58"/>
                    </a:lnTo>
                    <a:lnTo>
                      <a:pt x="2" y="54"/>
                    </a:lnTo>
                    <a:lnTo>
                      <a:pt x="0" y="50"/>
                    </a:lnTo>
                    <a:lnTo>
                      <a:pt x="0" y="44"/>
                    </a:lnTo>
                    <a:lnTo>
                      <a:pt x="0" y="44"/>
                    </a:lnTo>
                    <a:lnTo>
                      <a:pt x="0" y="40"/>
                    </a:lnTo>
                    <a:lnTo>
                      <a:pt x="2" y="36"/>
                    </a:lnTo>
                    <a:lnTo>
                      <a:pt x="4" y="31"/>
                    </a:lnTo>
                    <a:lnTo>
                      <a:pt x="8" y="27"/>
                    </a:lnTo>
                    <a:lnTo>
                      <a:pt x="18" y="20"/>
                    </a:lnTo>
                    <a:lnTo>
                      <a:pt x="30" y="13"/>
                    </a:lnTo>
                    <a:lnTo>
                      <a:pt x="45" y="8"/>
                    </a:lnTo>
                    <a:lnTo>
                      <a:pt x="62" y="4"/>
                    </a:lnTo>
                    <a:lnTo>
                      <a:pt x="81" y="1"/>
                    </a:lnTo>
                    <a:lnTo>
                      <a:pt x="102" y="0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7" name="Freeform 8"/>
              <p:cNvSpPr>
                <a:spLocks/>
              </p:cNvSpPr>
              <p:nvPr/>
            </p:nvSpPr>
            <p:spPr bwMode="auto">
              <a:xfrm>
                <a:off x="2579688" y="6265863"/>
                <a:ext cx="563563" cy="157163"/>
              </a:xfrm>
              <a:custGeom>
                <a:avLst/>
                <a:gdLst>
                  <a:gd name="T0" fmla="*/ 178 w 355"/>
                  <a:gd name="T1" fmla="*/ 0 h 99"/>
                  <a:gd name="T2" fmla="*/ 178 w 355"/>
                  <a:gd name="T3" fmla="*/ 0 h 99"/>
                  <a:gd name="T4" fmla="*/ 213 w 355"/>
                  <a:gd name="T5" fmla="*/ 1 h 99"/>
                  <a:gd name="T6" fmla="*/ 247 w 355"/>
                  <a:gd name="T7" fmla="*/ 4 h 99"/>
                  <a:gd name="T8" fmla="*/ 277 w 355"/>
                  <a:gd name="T9" fmla="*/ 8 h 99"/>
                  <a:gd name="T10" fmla="*/ 302 w 355"/>
                  <a:gd name="T11" fmla="*/ 15 h 99"/>
                  <a:gd name="T12" fmla="*/ 324 w 355"/>
                  <a:gd name="T13" fmla="*/ 22 h 99"/>
                  <a:gd name="T14" fmla="*/ 333 w 355"/>
                  <a:gd name="T15" fmla="*/ 26 h 99"/>
                  <a:gd name="T16" fmla="*/ 340 w 355"/>
                  <a:gd name="T17" fmla="*/ 30 h 99"/>
                  <a:gd name="T18" fmla="*/ 347 w 355"/>
                  <a:gd name="T19" fmla="*/ 34 h 99"/>
                  <a:gd name="T20" fmla="*/ 351 w 355"/>
                  <a:gd name="T21" fmla="*/ 39 h 99"/>
                  <a:gd name="T22" fmla="*/ 354 w 355"/>
                  <a:gd name="T23" fmla="*/ 45 h 99"/>
                  <a:gd name="T24" fmla="*/ 355 w 355"/>
                  <a:gd name="T25" fmla="*/ 49 h 99"/>
                  <a:gd name="T26" fmla="*/ 355 w 355"/>
                  <a:gd name="T27" fmla="*/ 49 h 99"/>
                  <a:gd name="T28" fmla="*/ 354 w 355"/>
                  <a:gd name="T29" fmla="*/ 54 h 99"/>
                  <a:gd name="T30" fmla="*/ 351 w 355"/>
                  <a:gd name="T31" fmla="*/ 60 h 99"/>
                  <a:gd name="T32" fmla="*/ 347 w 355"/>
                  <a:gd name="T33" fmla="*/ 64 h 99"/>
                  <a:gd name="T34" fmla="*/ 340 w 355"/>
                  <a:gd name="T35" fmla="*/ 68 h 99"/>
                  <a:gd name="T36" fmla="*/ 333 w 355"/>
                  <a:gd name="T37" fmla="*/ 73 h 99"/>
                  <a:gd name="T38" fmla="*/ 324 w 355"/>
                  <a:gd name="T39" fmla="*/ 77 h 99"/>
                  <a:gd name="T40" fmla="*/ 302 w 355"/>
                  <a:gd name="T41" fmla="*/ 84 h 99"/>
                  <a:gd name="T42" fmla="*/ 277 w 355"/>
                  <a:gd name="T43" fmla="*/ 89 h 99"/>
                  <a:gd name="T44" fmla="*/ 247 w 355"/>
                  <a:gd name="T45" fmla="*/ 95 h 99"/>
                  <a:gd name="T46" fmla="*/ 213 w 355"/>
                  <a:gd name="T47" fmla="*/ 98 h 99"/>
                  <a:gd name="T48" fmla="*/ 178 w 355"/>
                  <a:gd name="T49" fmla="*/ 99 h 99"/>
                  <a:gd name="T50" fmla="*/ 178 w 355"/>
                  <a:gd name="T51" fmla="*/ 99 h 99"/>
                  <a:gd name="T52" fmla="*/ 143 w 355"/>
                  <a:gd name="T53" fmla="*/ 98 h 99"/>
                  <a:gd name="T54" fmla="*/ 109 w 355"/>
                  <a:gd name="T55" fmla="*/ 95 h 99"/>
                  <a:gd name="T56" fmla="*/ 79 w 355"/>
                  <a:gd name="T57" fmla="*/ 89 h 99"/>
                  <a:gd name="T58" fmla="*/ 53 w 355"/>
                  <a:gd name="T59" fmla="*/ 84 h 99"/>
                  <a:gd name="T60" fmla="*/ 31 w 355"/>
                  <a:gd name="T61" fmla="*/ 77 h 99"/>
                  <a:gd name="T62" fmla="*/ 22 w 355"/>
                  <a:gd name="T63" fmla="*/ 73 h 99"/>
                  <a:gd name="T64" fmla="*/ 15 w 355"/>
                  <a:gd name="T65" fmla="*/ 68 h 99"/>
                  <a:gd name="T66" fmla="*/ 8 w 355"/>
                  <a:gd name="T67" fmla="*/ 64 h 99"/>
                  <a:gd name="T68" fmla="*/ 4 w 355"/>
                  <a:gd name="T69" fmla="*/ 60 h 99"/>
                  <a:gd name="T70" fmla="*/ 2 w 355"/>
                  <a:gd name="T71" fmla="*/ 54 h 99"/>
                  <a:gd name="T72" fmla="*/ 0 w 355"/>
                  <a:gd name="T73" fmla="*/ 49 h 99"/>
                  <a:gd name="T74" fmla="*/ 0 w 355"/>
                  <a:gd name="T75" fmla="*/ 49 h 99"/>
                  <a:gd name="T76" fmla="*/ 2 w 355"/>
                  <a:gd name="T77" fmla="*/ 45 h 99"/>
                  <a:gd name="T78" fmla="*/ 4 w 355"/>
                  <a:gd name="T79" fmla="*/ 39 h 99"/>
                  <a:gd name="T80" fmla="*/ 8 w 355"/>
                  <a:gd name="T81" fmla="*/ 34 h 99"/>
                  <a:gd name="T82" fmla="*/ 15 w 355"/>
                  <a:gd name="T83" fmla="*/ 30 h 99"/>
                  <a:gd name="T84" fmla="*/ 22 w 355"/>
                  <a:gd name="T85" fmla="*/ 26 h 99"/>
                  <a:gd name="T86" fmla="*/ 31 w 355"/>
                  <a:gd name="T87" fmla="*/ 22 h 99"/>
                  <a:gd name="T88" fmla="*/ 53 w 355"/>
                  <a:gd name="T89" fmla="*/ 15 h 99"/>
                  <a:gd name="T90" fmla="*/ 79 w 355"/>
                  <a:gd name="T91" fmla="*/ 8 h 99"/>
                  <a:gd name="T92" fmla="*/ 109 w 355"/>
                  <a:gd name="T93" fmla="*/ 4 h 99"/>
                  <a:gd name="T94" fmla="*/ 143 w 355"/>
                  <a:gd name="T95" fmla="*/ 1 h 99"/>
                  <a:gd name="T96" fmla="*/ 178 w 355"/>
                  <a:gd name="T97" fmla="*/ 0 h 99"/>
                  <a:gd name="T98" fmla="*/ 178 w 355"/>
                  <a:gd name="T99" fmla="*/ 0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5" h="99">
                    <a:moveTo>
                      <a:pt x="178" y="0"/>
                    </a:moveTo>
                    <a:lnTo>
                      <a:pt x="178" y="0"/>
                    </a:lnTo>
                    <a:lnTo>
                      <a:pt x="213" y="1"/>
                    </a:lnTo>
                    <a:lnTo>
                      <a:pt x="247" y="4"/>
                    </a:lnTo>
                    <a:lnTo>
                      <a:pt x="277" y="8"/>
                    </a:lnTo>
                    <a:lnTo>
                      <a:pt x="302" y="15"/>
                    </a:lnTo>
                    <a:lnTo>
                      <a:pt x="324" y="22"/>
                    </a:lnTo>
                    <a:lnTo>
                      <a:pt x="333" y="26"/>
                    </a:lnTo>
                    <a:lnTo>
                      <a:pt x="340" y="30"/>
                    </a:lnTo>
                    <a:lnTo>
                      <a:pt x="347" y="34"/>
                    </a:lnTo>
                    <a:lnTo>
                      <a:pt x="351" y="39"/>
                    </a:lnTo>
                    <a:lnTo>
                      <a:pt x="354" y="45"/>
                    </a:lnTo>
                    <a:lnTo>
                      <a:pt x="355" y="49"/>
                    </a:lnTo>
                    <a:lnTo>
                      <a:pt x="355" y="49"/>
                    </a:lnTo>
                    <a:lnTo>
                      <a:pt x="354" y="54"/>
                    </a:lnTo>
                    <a:lnTo>
                      <a:pt x="351" y="60"/>
                    </a:lnTo>
                    <a:lnTo>
                      <a:pt x="347" y="64"/>
                    </a:lnTo>
                    <a:lnTo>
                      <a:pt x="340" y="68"/>
                    </a:lnTo>
                    <a:lnTo>
                      <a:pt x="333" y="73"/>
                    </a:lnTo>
                    <a:lnTo>
                      <a:pt x="324" y="77"/>
                    </a:lnTo>
                    <a:lnTo>
                      <a:pt x="302" y="84"/>
                    </a:lnTo>
                    <a:lnTo>
                      <a:pt x="277" y="89"/>
                    </a:lnTo>
                    <a:lnTo>
                      <a:pt x="247" y="95"/>
                    </a:lnTo>
                    <a:lnTo>
                      <a:pt x="213" y="98"/>
                    </a:lnTo>
                    <a:lnTo>
                      <a:pt x="178" y="99"/>
                    </a:lnTo>
                    <a:lnTo>
                      <a:pt x="178" y="99"/>
                    </a:lnTo>
                    <a:lnTo>
                      <a:pt x="143" y="98"/>
                    </a:lnTo>
                    <a:lnTo>
                      <a:pt x="109" y="95"/>
                    </a:lnTo>
                    <a:lnTo>
                      <a:pt x="79" y="89"/>
                    </a:lnTo>
                    <a:lnTo>
                      <a:pt x="53" y="84"/>
                    </a:lnTo>
                    <a:lnTo>
                      <a:pt x="31" y="77"/>
                    </a:lnTo>
                    <a:lnTo>
                      <a:pt x="22" y="73"/>
                    </a:lnTo>
                    <a:lnTo>
                      <a:pt x="15" y="68"/>
                    </a:lnTo>
                    <a:lnTo>
                      <a:pt x="8" y="64"/>
                    </a:lnTo>
                    <a:lnTo>
                      <a:pt x="4" y="60"/>
                    </a:lnTo>
                    <a:lnTo>
                      <a:pt x="2" y="54"/>
                    </a:lnTo>
                    <a:lnTo>
                      <a:pt x="0" y="49"/>
                    </a:lnTo>
                    <a:lnTo>
                      <a:pt x="0" y="49"/>
                    </a:lnTo>
                    <a:lnTo>
                      <a:pt x="2" y="45"/>
                    </a:lnTo>
                    <a:lnTo>
                      <a:pt x="4" y="39"/>
                    </a:lnTo>
                    <a:lnTo>
                      <a:pt x="8" y="34"/>
                    </a:lnTo>
                    <a:lnTo>
                      <a:pt x="15" y="30"/>
                    </a:lnTo>
                    <a:lnTo>
                      <a:pt x="22" y="26"/>
                    </a:lnTo>
                    <a:lnTo>
                      <a:pt x="31" y="22"/>
                    </a:lnTo>
                    <a:lnTo>
                      <a:pt x="53" y="15"/>
                    </a:lnTo>
                    <a:lnTo>
                      <a:pt x="79" y="8"/>
                    </a:lnTo>
                    <a:lnTo>
                      <a:pt x="109" y="4"/>
                    </a:lnTo>
                    <a:lnTo>
                      <a:pt x="143" y="1"/>
                    </a:lnTo>
                    <a:lnTo>
                      <a:pt x="178" y="0"/>
                    </a:lnTo>
                    <a:lnTo>
                      <a:pt x="178" y="0"/>
                    </a:lnTo>
                    <a:close/>
                  </a:path>
                </a:pathLst>
              </a:custGeom>
              <a:solidFill>
                <a:srgbClr val="57575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8" name="Freeform 9"/>
              <p:cNvSpPr>
                <a:spLocks/>
              </p:cNvSpPr>
              <p:nvPr/>
            </p:nvSpPr>
            <p:spPr bwMode="auto">
              <a:xfrm>
                <a:off x="2505076" y="6310313"/>
                <a:ext cx="714375" cy="58738"/>
              </a:xfrm>
              <a:custGeom>
                <a:avLst/>
                <a:gdLst>
                  <a:gd name="T0" fmla="*/ 207 w 450"/>
                  <a:gd name="T1" fmla="*/ 37 h 37"/>
                  <a:gd name="T2" fmla="*/ 207 w 450"/>
                  <a:gd name="T3" fmla="*/ 37 h 37"/>
                  <a:gd name="T4" fmla="*/ 149 w 450"/>
                  <a:gd name="T5" fmla="*/ 37 h 37"/>
                  <a:gd name="T6" fmla="*/ 115 w 450"/>
                  <a:gd name="T7" fmla="*/ 34 h 37"/>
                  <a:gd name="T8" fmla="*/ 83 w 450"/>
                  <a:gd name="T9" fmla="*/ 32 h 37"/>
                  <a:gd name="T10" fmla="*/ 53 w 450"/>
                  <a:gd name="T11" fmla="*/ 29 h 37"/>
                  <a:gd name="T12" fmla="*/ 27 w 450"/>
                  <a:gd name="T13" fmla="*/ 23 h 37"/>
                  <a:gd name="T14" fmla="*/ 18 w 450"/>
                  <a:gd name="T15" fmla="*/ 21 h 37"/>
                  <a:gd name="T16" fmla="*/ 9 w 450"/>
                  <a:gd name="T17" fmla="*/ 18 h 37"/>
                  <a:gd name="T18" fmla="*/ 5 w 450"/>
                  <a:gd name="T19" fmla="*/ 15 h 37"/>
                  <a:gd name="T20" fmla="*/ 3 w 450"/>
                  <a:gd name="T21" fmla="*/ 11 h 37"/>
                  <a:gd name="T22" fmla="*/ 3 w 450"/>
                  <a:gd name="T23" fmla="*/ 11 h 37"/>
                  <a:gd name="T24" fmla="*/ 0 w 450"/>
                  <a:gd name="T25" fmla="*/ 2 h 37"/>
                  <a:gd name="T26" fmla="*/ 0 w 450"/>
                  <a:gd name="T27" fmla="*/ 2 h 37"/>
                  <a:gd name="T28" fmla="*/ 19 w 450"/>
                  <a:gd name="T29" fmla="*/ 7 h 37"/>
                  <a:gd name="T30" fmla="*/ 42 w 450"/>
                  <a:gd name="T31" fmla="*/ 10 h 37"/>
                  <a:gd name="T32" fmla="*/ 69 w 450"/>
                  <a:gd name="T33" fmla="*/ 14 h 37"/>
                  <a:gd name="T34" fmla="*/ 97 w 450"/>
                  <a:gd name="T35" fmla="*/ 15 h 37"/>
                  <a:gd name="T36" fmla="*/ 156 w 450"/>
                  <a:gd name="T37" fmla="*/ 19 h 37"/>
                  <a:gd name="T38" fmla="*/ 206 w 450"/>
                  <a:gd name="T39" fmla="*/ 19 h 37"/>
                  <a:gd name="T40" fmla="*/ 206 w 450"/>
                  <a:gd name="T41" fmla="*/ 19 h 37"/>
                  <a:gd name="T42" fmla="*/ 263 w 450"/>
                  <a:gd name="T43" fmla="*/ 18 h 37"/>
                  <a:gd name="T44" fmla="*/ 332 w 450"/>
                  <a:gd name="T45" fmla="*/ 15 h 37"/>
                  <a:gd name="T46" fmla="*/ 367 w 450"/>
                  <a:gd name="T47" fmla="*/ 13 h 37"/>
                  <a:gd name="T48" fmla="*/ 399 w 450"/>
                  <a:gd name="T49" fmla="*/ 10 h 37"/>
                  <a:gd name="T50" fmla="*/ 428 w 450"/>
                  <a:gd name="T51" fmla="*/ 6 h 37"/>
                  <a:gd name="T52" fmla="*/ 450 w 450"/>
                  <a:gd name="T53" fmla="*/ 0 h 37"/>
                  <a:gd name="T54" fmla="*/ 450 w 450"/>
                  <a:gd name="T55" fmla="*/ 0 h 37"/>
                  <a:gd name="T56" fmla="*/ 447 w 450"/>
                  <a:gd name="T57" fmla="*/ 11 h 37"/>
                  <a:gd name="T58" fmla="*/ 447 w 450"/>
                  <a:gd name="T59" fmla="*/ 11 h 37"/>
                  <a:gd name="T60" fmla="*/ 444 w 450"/>
                  <a:gd name="T61" fmla="*/ 15 h 37"/>
                  <a:gd name="T62" fmla="*/ 437 w 450"/>
                  <a:gd name="T63" fmla="*/ 18 h 37"/>
                  <a:gd name="T64" fmla="*/ 429 w 450"/>
                  <a:gd name="T65" fmla="*/ 21 h 37"/>
                  <a:gd name="T66" fmla="*/ 417 w 450"/>
                  <a:gd name="T67" fmla="*/ 23 h 37"/>
                  <a:gd name="T68" fmla="*/ 386 w 450"/>
                  <a:gd name="T69" fmla="*/ 29 h 37"/>
                  <a:gd name="T70" fmla="*/ 351 w 450"/>
                  <a:gd name="T71" fmla="*/ 32 h 37"/>
                  <a:gd name="T72" fmla="*/ 311 w 450"/>
                  <a:gd name="T73" fmla="*/ 34 h 37"/>
                  <a:gd name="T74" fmla="*/ 272 w 450"/>
                  <a:gd name="T75" fmla="*/ 37 h 37"/>
                  <a:gd name="T76" fmla="*/ 207 w 450"/>
                  <a:gd name="T77" fmla="*/ 37 h 37"/>
                  <a:gd name="T78" fmla="*/ 207 w 450"/>
                  <a:gd name="T7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450" h="37">
                    <a:moveTo>
                      <a:pt x="207" y="37"/>
                    </a:moveTo>
                    <a:lnTo>
                      <a:pt x="207" y="37"/>
                    </a:lnTo>
                    <a:lnTo>
                      <a:pt x="149" y="37"/>
                    </a:lnTo>
                    <a:lnTo>
                      <a:pt x="115" y="34"/>
                    </a:lnTo>
                    <a:lnTo>
                      <a:pt x="83" y="32"/>
                    </a:lnTo>
                    <a:lnTo>
                      <a:pt x="53" y="29"/>
                    </a:lnTo>
                    <a:lnTo>
                      <a:pt x="27" y="23"/>
                    </a:lnTo>
                    <a:lnTo>
                      <a:pt x="18" y="21"/>
                    </a:lnTo>
                    <a:lnTo>
                      <a:pt x="9" y="18"/>
                    </a:lnTo>
                    <a:lnTo>
                      <a:pt x="5" y="15"/>
                    </a:lnTo>
                    <a:lnTo>
                      <a:pt x="3" y="11"/>
                    </a:lnTo>
                    <a:lnTo>
                      <a:pt x="3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19" y="7"/>
                    </a:lnTo>
                    <a:lnTo>
                      <a:pt x="42" y="10"/>
                    </a:lnTo>
                    <a:lnTo>
                      <a:pt x="69" y="14"/>
                    </a:lnTo>
                    <a:lnTo>
                      <a:pt x="97" y="15"/>
                    </a:lnTo>
                    <a:lnTo>
                      <a:pt x="156" y="19"/>
                    </a:lnTo>
                    <a:lnTo>
                      <a:pt x="206" y="19"/>
                    </a:lnTo>
                    <a:lnTo>
                      <a:pt x="206" y="19"/>
                    </a:lnTo>
                    <a:lnTo>
                      <a:pt x="263" y="18"/>
                    </a:lnTo>
                    <a:lnTo>
                      <a:pt x="332" y="15"/>
                    </a:lnTo>
                    <a:lnTo>
                      <a:pt x="367" y="13"/>
                    </a:lnTo>
                    <a:lnTo>
                      <a:pt x="399" y="10"/>
                    </a:lnTo>
                    <a:lnTo>
                      <a:pt x="428" y="6"/>
                    </a:lnTo>
                    <a:lnTo>
                      <a:pt x="450" y="0"/>
                    </a:lnTo>
                    <a:lnTo>
                      <a:pt x="450" y="0"/>
                    </a:lnTo>
                    <a:lnTo>
                      <a:pt x="447" y="11"/>
                    </a:lnTo>
                    <a:lnTo>
                      <a:pt x="447" y="11"/>
                    </a:lnTo>
                    <a:lnTo>
                      <a:pt x="444" y="15"/>
                    </a:lnTo>
                    <a:lnTo>
                      <a:pt x="437" y="18"/>
                    </a:lnTo>
                    <a:lnTo>
                      <a:pt x="429" y="21"/>
                    </a:lnTo>
                    <a:lnTo>
                      <a:pt x="417" y="23"/>
                    </a:lnTo>
                    <a:lnTo>
                      <a:pt x="386" y="29"/>
                    </a:lnTo>
                    <a:lnTo>
                      <a:pt x="351" y="32"/>
                    </a:lnTo>
                    <a:lnTo>
                      <a:pt x="311" y="34"/>
                    </a:lnTo>
                    <a:lnTo>
                      <a:pt x="272" y="37"/>
                    </a:lnTo>
                    <a:lnTo>
                      <a:pt x="207" y="37"/>
                    </a:lnTo>
                    <a:lnTo>
                      <a:pt x="207" y="37"/>
                    </a:lnTo>
                    <a:close/>
                  </a:path>
                </a:pathLst>
              </a:custGeom>
              <a:solidFill>
                <a:srgbClr val="4B4B4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9" name="Freeform 10"/>
              <p:cNvSpPr>
                <a:spLocks/>
              </p:cNvSpPr>
              <p:nvPr/>
            </p:nvSpPr>
            <p:spPr bwMode="auto">
              <a:xfrm>
                <a:off x="2212976" y="5440363"/>
                <a:ext cx="1306513" cy="96838"/>
              </a:xfrm>
              <a:custGeom>
                <a:avLst/>
                <a:gdLst>
                  <a:gd name="T0" fmla="*/ 20 w 823"/>
                  <a:gd name="T1" fmla="*/ 37 h 61"/>
                  <a:gd name="T2" fmla="*/ 788 w 823"/>
                  <a:gd name="T3" fmla="*/ 0 h 61"/>
                  <a:gd name="T4" fmla="*/ 788 w 823"/>
                  <a:gd name="T5" fmla="*/ 0 h 61"/>
                  <a:gd name="T6" fmla="*/ 788 w 823"/>
                  <a:gd name="T7" fmla="*/ 4 h 61"/>
                  <a:gd name="T8" fmla="*/ 791 w 823"/>
                  <a:gd name="T9" fmla="*/ 7 h 61"/>
                  <a:gd name="T10" fmla="*/ 795 w 823"/>
                  <a:gd name="T11" fmla="*/ 10 h 61"/>
                  <a:gd name="T12" fmla="*/ 804 w 823"/>
                  <a:gd name="T13" fmla="*/ 12 h 61"/>
                  <a:gd name="T14" fmla="*/ 804 w 823"/>
                  <a:gd name="T15" fmla="*/ 12 h 61"/>
                  <a:gd name="T16" fmla="*/ 810 w 823"/>
                  <a:gd name="T17" fmla="*/ 15 h 61"/>
                  <a:gd name="T18" fmla="*/ 816 w 823"/>
                  <a:gd name="T19" fmla="*/ 16 h 61"/>
                  <a:gd name="T20" fmla="*/ 820 w 823"/>
                  <a:gd name="T21" fmla="*/ 19 h 61"/>
                  <a:gd name="T22" fmla="*/ 823 w 823"/>
                  <a:gd name="T23" fmla="*/ 23 h 61"/>
                  <a:gd name="T24" fmla="*/ 0 w 823"/>
                  <a:gd name="T25" fmla="*/ 61 h 61"/>
                  <a:gd name="T26" fmla="*/ 0 w 823"/>
                  <a:gd name="T27" fmla="*/ 61 h 61"/>
                  <a:gd name="T28" fmla="*/ 8 w 823"/>
                  <a:gd name="T29" fmla="*/ 58 h 61"/>
                  <a:gd name="T30" fmla="*/ 8 w 823"/>
                  <a:gd name="T31" fmla="*/ 58 h 61"/>
                  <a:gd name="T32" fmla="*/ 15 w 823"/>
                  <a:gd name="T33" fmla="*/ 57 h 61"/>
                  <a:gd name="T34" fmla="*/ 20 w 823"/>
                  <a:gd name="T35" fmla="*/ 54 h 61"/>
                  <a:gd name="T36" fmla="*/ 23 w 823"/>
                  <a:gd name="T37" fmla="*/ 52 h 61"/>
                  <a:gd name="T38" fmla="*/ 24 w 823"/>
                  <a:gd name="T39" fmla="*/ 49 h 61"/>
                  <a:gd name="T40" fmla="*/ 24 w 823"/>
                  <a:gd name="T41" fmla="*/ 46 h 61"/>
                  <a:gd name="T42" fmla="*/ 23 w 823"/>
                  <a:gd name="T43" fmla="*/ 43 h 61"/>
                  <a:gd name="T44" fmla="*/ 20 w 823"/>
                  <a:gd name="T45" fmla="*/ 37 h 61"/>
                  <a:gd name="T46" fmla="*/ 20 w 823"/>
                  <a:gd name="T47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823" h="61">
                    <a:moveTo>
                      <a:pt x="20" y="37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4"/>
                    </a:lnTo>
                    <a:lnTo>
                      <a:pt x="791" y="7"/>
                    </a:lnTo>
                    <a:lnTo>
                      <a:pt x="795" y="10"/>
                    </a:lnTo>
                    <a:lnTo>
                      <a:pt x="804" y="12"/>
                    </a:lnTo>
                    <a:lnTo>
                      <a:pt x="804" y="12"/>
                    </a:lnTo>
                    <a:lnTo>
                      <a:pt x="810" y="15"/>
                    </a:lnTo>
                    <a:lnTo>
                      <a:pt x="816" y="16"/>
                    </a:lnTo>
                    <a:lnTo>
                      <a:pt x="820" y="19"/>
                    </a:lnTo>
                    <a:lnTo>
                      <a:pt x="823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8" y="58"/>
                    </a:lnTo>
                    <a:lnTo>
                      <a:pt x="8" y="58"/>
                    </a:lnTo>
                    <a:lnTo>
                      <a:pt x="15" y="57"/>
                    </a:lnTo>
                    <a:lnTo>
                      <a:pt x="20" y="54"/>
                    </a:lnTo>
                    <a:lnTo>
                      <a:pt x="23" y="52"/>
                    </a:lnTo>
                    <a:lnTo>
                      <a:pt x="24" y="49"/>
                    </a:lnTo>
                    <a:lnTo>
                      <a:pt x="24" y="46"/>
                    </a:lnTo>
                    <a:lnTo>
                      <a:pt x="23" y="43"/>
                    </a:lnTo>
                    <a:lnTo>
                      <a:pt x="20" y="37"/>
                    </a:lnTo>
                    <a:lnTo>
                      <a:pt x="2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0" name="Freeform 11"/>
              <p:cNvSpPr>
                <a:spLocks/>
              </p:cNvSpPr>
              <p:nvPr/>
            </p:nvSpPr>
            <p:spPr bwMode="auto">
              <a:xfrm>
                <a:off x="2189163" y="5332413"/>
                <a:ext cx="1325563" cy="100013"/>
              </a:xfrm>
              <a:custGeom>
                <a:avLst/>
                <a:gdLst>
                  <a:gd name="T0" fmla="*/ 0 w 835"/>
                  <a:gd name="T1" fmla="*/ 40 h 63"/>
                  <a:gd name="T2" fmla="*/ 835 w 835"/>
                  <a:gd name="T3" fmla="*/ 0 h 63"/>
                  <a:gd name="T4" fmla="*/ 835 w 835"/>
                  <a:gd name="T5" fmla="*/ 0 h 63"/>
                  <a:gd name="T6" fmla="*/ 829 w 835"/>
                  <a:gd name="T7" fmla="*/ 6 h 63"/>
                  <a:gd name="T8" fmla="*/ 821 w 835"/>
                  <a:gd name="T9" fmla="*/ 9 h 63"/>
                  <a:gd name="T10" fmla="*/ 812 w 835"/>
                  <a:gd name="T11" fmla="*/ 11 h 63"/>
                  <a:gd name="T12" fmla="*/ 806 w 835"/>
                  <a:gd name="T13" fmla="*/ 11 h 63"/>
                  <a:gd name="T14" fmla="*/ 806 w 835"/>
                  <a:gd name="T15" fmla="*/ 11 h 63"/>
                  <a:gd name="T16" fmla="*/ 800 w 835"/>
                  <a:gd name="T17" fmla="*/ 13 h 63"/>
                  <a:gd name="T18" fmla="*/ 800 w 835"/>
                  <a:gd name="T19" fmla="*/ 14 h 63"/>
                  <a:gd name="T20" fmla="*/ 800 w 835"/>
                  <a:gd name="T21" fmla="*/ 17 h 63"/>
                  <a:gd name="T22" fmla="*/ 802 w 835"/>
                  <a:gd name="T23" fmla="*/ 21 h 63"/>
                  <a:gd name="T24" fmla="*/ 804 w 835"/>
                  <a:gd name="T25" fmla="*/ 26 h 63"/>
                  <a:gd name="T26" fmla="*/ 42 w 835"/>
                  <a:gd name="T27" fmla="*/ 63 h 63"/>
                  <a:gd name="T28" fmla="*/ 42 w 835"/>
                  <a:gd name="T29" fmla="*/ 63 h 63"/>
                  <a:gd name="T30" fmla="*/ 42 w 835"/>
                  <a:gd name="T31" fmla="*/ 60 h 63"/>
                  <a:gd name="T32" fmla="*/ 41 w 835"/>
                  <a:gd name="T33" fmla="*/ 60 h 63"/>
                  <a:gd name="T34" fmla="*/ 36 w 835"/>
                  <a:gd name="T35" fmla="*/ 59 h 63"/>
                  <a:gd name="T36" fmla="*/ 36 w 835"/>
                  <a:gd name="T37" fmla="*/ 59 h 63"/>
                  <a:gd name="T38" fmla="*/ 27 w 835"/>
                  <a:gd name="T39" fmla="*/ 57 h 63"/>
                  <a:gd name="T40" fmla="*/ 16 w 835"/>
                  <a:gd name="T41" fmla="*/ 53 h 63"/>
                  <a:gd name="T42" fmla="*/ 7 w 835"/>
                  <a:gd name="T43" fmla="*/ 48 h 63"/>
                  <a:gd name="T44" fmla="*/ 3 w 835"/>
                  <a:gd name="T45" fmla="*/ 44 h 63"/>
                  <a:gd name="T46" fmla="*/ 0 w 835"/>
                  <a:gd name="T47" fmla="*/ 40 h 63"/>
                  <a:gd name="T48" fmla="*/ 0 w 835"/>
                  <a:gd name="T49" fmla="*/ 4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835" h="63">
                    <a:moveTo>
                      <a:pt x="0" y="40"/>
                    </a:moveTo>
                    <a:lnTo>
                      <a:pt x="835" y="0"/>
                    </a:lnTo>
                    <a:lnTo>
                      <a:pt x="835" y="0"/>
                    </a:lnTo>
                    <a:lnTo>
                      <a:pt x="829" y="6"/>
                    </a:lnTo>
                    <a:lnTo>
                      <a:pt x="821" y="9"/>
                    </a:lnTo>
                    <a:lnTo>
                      <a:pt x="812" y="11"/>
                    </a:lnTo>
                    <a:lnTo>
                      <a:pt x="806" y="11"/>
                    </a:lnTo>
                    <a:lnTo>
                      <a:pt x="806" y="11"/>
                    </a:lnTo>
                    <a:lnTo>
                      <a:pt x="800" y="13"/>
                    </a:lnTo>
                    <a:lnTo>
                      <a:pt x="800" y="14"/>
                    </a:lnTo>
                    <a:lnTo>
                      <a:pt x="800" y="17"/>
                    </a:lnTo>
                    <a:lnTo>
                      <a:pt x="802" y="21"/>
                    </a:lnTo>
                    <a:lnTo>
                      <a:pt x="804" y="26"/>
                    </a:lnTo>
                    <a:lnTo>
                      <a:pt x="42" y="63"/>
                    </a:lnTo>
                    <a:lnTo>
                      <a:pt x="42" y="63"/>
                    </a:lnTo>
                    <a:lnTo>
                      <a:pt x="42" y="60"/>
                    </a:lnTo>
                    <a:lnTo>
                      <a:pt x="41" y="60"/>
                    </a:lnTo>
                    <a:lnTo>
                      <a:pt x="36" y="59"/>
                    </a:lnTo>
                    <a:lnTo>
                      <a:pt x="36" y="59"/>
                    </a:lnTo>
                    <a:lnTo>
                      <a:pt x="27" y="57"/>
                    </a:lnTo>
                    <a:lnTo>
                      <a:pt x="16" y="53"/>
                    </a:lnTo>
                    <a:lnTo>
                      <a:pt x="7" y="48"/>
                    </a:lnTo>
                    <a:lnTo>
                      <a:pt x="3" y="44"/>
                    </a:lnTo>
                    <a:lnTo>
                      <a:pt x="0" y="40"/>
                    </a:lnTo>
                    <a:lnTo>
                      <a:pt x="0" y="40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1" name="Freeform 12"/>
              <p:cNvSpPr>
                <a:spLocks/>
              </p:cNvSpPr>
              <p:nvPr/>
            </p:nvSpPr>
            <p:spPr bwMode="auto">
              <a:xfrm>
                <a:off x="2216151" y="5529263"/>
                <a:ext cx="1268413" cy="96838"/>
              </a:xfrm>
              <a:custGeom>
                <a:avLst/>
                <a:gdLst>
                  <a:gd name="T0" fmla="*/ 0 w 799"/>
                  <a:gd name="T1" fmla="*/ 36 h 61"/>
                  <a:gd name="T2" fmla="*/ 795 w 799"/>
                  <a:gd name="T3" fmla="*/ 0 h 61"/>
                  <a:gd name="T4" fmla="*/ 795 w 799"/>
                  <a:gd name="T5" fmla="*/ 0 h 61"/>
                  <a:gd name="T6" fmla="*/ 794 w 799"/>
                  <a:gd name="T7" fmla="*/ 4 h 61"/>
                  <a:gd name="T8" fmla="*/ 795 w 799"/>
                  <a:gd name="T9" fmla="*/ 10 h 61"/>
                  <a:gd name="T10" fmla="*/ 799 w 799"/>
                  <a:gd name="T11" fmla="*/ 23 h 61"/>
                  <a:gd name="T12" fmla="*/ 11 w 799"/>
                  <a:gd name="T13" fmla="*/ 61 h 61"/>
                  <a:gd name="T14" fmla="*/ 11 w 799"/>
                  <a:gd name="T15" fmla="*/ 61 h 61"/>
                  <a:gd name="T16" fmla="*/ 13 w 799"/>
                  <a:gd name="T17" fmla="*/ 52 h 61"/>
                  <a:gd name="T18" fmla="*/ 13 w 799"/>
                  <a:gd name="T19" fmla="*/ 46 h 61"/>
                  <a:gd name="T20" fmla="*/ 11 w 799"/>
                  <a:gd name="T21" fmla="*/ 43 h 61"/>
                  <a:gd name="T22" fmla="*/ 10 w 799"/>
                  <a:gd name="T23" fmla="*/ 40 h 61"/>
                  <a:gd name="T24" fmla="*/ 6 w 799"/>
                  <a:gd name="T25" fmla="*/ 39 h 61"/>
                  <a:gd name="T26" fmla="*/ 0 w 799"/>
                  <a:gd name="T27" fmla="*/ 36 h 61"/>
                  <a:gd name="T28" fmla="*/ 0 w 799"/>
                  <a:gd name="T2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9" h="61">
                    <a:moveTo>
                      <a:pt x="0" y="36"/>
                    </a:moveTo>
                    <a:lnTo>
                      <a:pt x="795" y="0"/>
                    </a:lnTo>
                    <a:lnTo>
                      <a:pt x="795" y="0"/>
                    </a:lnTo>
                    <a:lnTo>
                      <a:pt x="794" y="4"/>
                    </a:lnTo>
                    <a:lnTo>
                      <a:pt x="795" y="10"/>
                    </a:lnTo>
                    <a:lnTo>
                      <a:pt x="799" y="23"/>
                    </a:lnTo>
                    <a:lnTo>
                      <a:pt x="11" y="61"/>
                    </a:lnTo>
                    <a:lnTo>
                      <a:pt x="11" y="61"/>
                    </a:lnTo>
                    <a:lnTo>
                      <a:pt x="13" y="52"/>
                    </a:lnTo>
                    <a:lnTo>
                      <a:pt x="13" y="46"/>
                    </a:lnTo>
                    <a:lnTo>
                      <a:pt x="11" y="43"/>
                    </a:lnTo>
                    <a:lnTo>
                      <a:pt x="10" y="40"/>
                    </a:lnTo>
                    <a:lnTo>
                      <a:pt x="6" y="39"/>
                    </a:lnTo>
                    <a:lnTo>
                      <a:pt x="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2" name="Freeform 13"/>
              <p:cNvSpPr>
                <a:spLocks/>
              </p:cNvSpPr>
              <p:nvPr/>
            </p:nvSpPr>
            <p:spPr bwMode="auto">
              <a:xfrm>
                <a:off x="2227263" y="5614988"/>
                <a:ext cx="1285875" cy="96838"/>
              </a:xfrm>
              <a:custGeom>
                <a:avLst/>
                <a:gdLst>
                  <a:gd name="T0" fmla="*/ 3 w 810"/>
                  <a:gd name="T1" fmla="*/ 36 h 61"/>
                  <a:gd name="T2" fmla="*/ 788 w 810"/>
                  <a:gd name="T3" fmla="*/ 0 h 61"/>
                  <a:gd name="T4" fmla="*/ 788 w 810"/>
                  <a:gd name="T5" fmla="*/ 0 h 61"/>
                  <a:gd name="T6" fmla="*/ 788 w 810"/>
                  <a:gd name="T7" fmla="*/ 5 h 61"/>
                  <a:gd name="T8" fmla="*/ 790 w 810"/>
                  <a:gd name="T9" fmla="*/ 11 h 61"/>
                  <a:gd name="T10" fmla="*/ 795 w 810"/>
                  <a:gd name="T11" fmla="*/ 16 h 61"/>
                  <a:gd name="T12" fmla="*/ 803 w 810"/>
                  <a:gd name="T13" fmla="*/ 20 h 61"/>
                  <a:gd name="T14" fmla="*/ 803 w 810"/>
                  <a:gd name="T15" fmla="*/ 20 h 61"/>
                  <a:gd name="T16" fmla="*/ 810 w 810"/>
                  <a:gd name="T17" fmla="*/ 23 h 61"/>
                  <a:gd name="T18" fmla="*/ 0 w 810"/>
                  <a:gd name="T19" fmla="*/ 61 h 61"/>
                  <a:gd name="T20" fmla="*/ 0 w 810"/>
                  <a:gd name="T21" fmla="*/ 61 h 61"/>
                  <a:gd name="T22" fmla="*/ 4 w 810"/>
                  <a:gd name="T23" fmla="*/ 55 h 61"/>
                  <a:gd name="T24" fmla="*/ 6 w 810"/>
                  <a:gd name="T25" fmla="*/ 50 h 61"/>
                  <a:gd name="T26" fmla="*/ 4 w 810"/>
                  <a:gd name="T27" fmla="*/ 43 h 61"/>
                  <a:gd name="T28" fmla="*/ 3 w 810"/>
                  <a:gd name="T29" fmla="*/ 36 h 61"/>
                  <a:gd name="T30" fmla="*/ 3 w 810"/>
                  <a:gd name="T31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10" h="61">
                    <a:moveTo>
                      <a:pt x="3" y="36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88" y="5"/>
                    </a:lnTo>
                    <a:lnTo>
                      <a:pt x="790" y="11"/>
                    </a:lnTo>
                    <a:lnTo>
                      <a:pt x="795" y="16"/>
                    </a:lnTo>
                    <a:lnTo>
                      <a:pt x="803" y="20"/>
                    </a:lnTo>
                    <a:lnTo>
                      <a:pt x="803" y="20"/>
                    </a:lnTo>
                    <a:lnTo>
                      <a:pt x="810" y="23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4" y="55"/>
                    </a:lnTo>
                    <a:lnTo>
                      <a:pt x="6" y="50"/>
                    </a:lnTo>
                    <a:lnTo>
                      <a:pt x="4" y="43"/>
                    </a:lnTo>
                    <a:lnTo>
                      <a:pt x="3" y="36"/>
                    </a:lnTo>
                    <a:lnTo>
                      <a:pt x="3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3" name="Freeform 14"/>
              <p:cNvSpPr>
                <a:spLocks/>
              </p:cNvSpPr>
              <p:nvPr/>
            </p:nvSpPr>
            <p:spPr bwMode="auto">
              <a:xfrm>
                <a:off x="2219326" y="5713413"/>
                <a:ext cx="1262063" cy="96838"/>
              </a:xfrm>
              <a:custGeom>
                <a:avLst/>
                <a:gdLst>
                  <a:gd name="T0" fmla="*/ 0 w 795"/>
                  <a:gd name="T1" fmla="*/ 38 h 61"/>
                  <a:gd name="T2" fmla="*/ 788 w 795"/>
                  <a:gd name="T3" fmla="*/ 0 h 61"/>
                  <a:gd name="T4" fmla="*/ 788 w 795"/>
                  <a:gd name="T5" fmla="*/ 0 h 61"/>
                  <a:gd name="T6" fmla="*/ 792 w 795"/>
                  <a:gd name="T7" fmla="*/ 8 h 61"/>
                  <a:gd name="T8" fmla="*/ 795 w 795"/>
                  <a:gd name="T9" fmla="*/ 15 h 61"/>
                  <a:gd name="T10" fmla="*/ 795 w 795"/>
                  <a:gd name="T11" fmla="*/ 22 h 61"/>
                  <a:gd name="T12" fmla="*/ 795 w 795"/>
                  <a:gd name="T13" fmla="*/ 22 h 61"/>
                  <a:gd name="T14" fmla="*/ 795 w 795"/>
                  <a:gd name="T15" fmla="*/ 24 h 61"/>
                  <a:gd name="T16" fmla="*/ 9 w 795"/>
                  <a:gd name="T17" fmla="*/ 61 h 61"/>
                  <a:gd name="T18" fmla="*/ 9 w 795"/>
                  <a:gd name="T19" fmla="*/ 61 h 61"/>
                  <a:gd name="T20" fmla="*/ 11 w 795"/>
                  <a:gd name="T21" fmla="*/ 56 h 61"/>
                  <a:gd name="T22" fmla="*/ 13 w 795"/>
                  <a:gd name="T23" fmla="*/ 50 h 61"/>
                  <a:gd name="T24" fmla="*/ 17 w 795"/>
                  <a:gd name="T25" fmla="*/ 43 h 61"/>
                  <a:gd name="T26" fmla="*/ 17 w 795"/>
                  <a:gd name="T27" fmla="*/ 41 h 61"/>
                  <a:gd name="T28" fmla="*/ 15 w 795"/>
                  <a:gd name="T29" fmla="*/ 39 h 61"/>
                  <a:gd name="T30" fmla="*/ 9 w 795"/>
                  <a:gd name="T31" fmla="*/ 38 h 61"/>
                  <a:gd name="T32" fmla="*/ 0 w 795"/>
                  <a:gd name="T33" fmla="*/ 38 h 61"/>
                  <a:gd name="T34" fmla="*/ 0 w 795"/>
                  <a:gd name="T35" fmla="*/ 38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95" h="61">
                    <a:moveTo>
                      <a:pt x="0" y="38"/>
                    </a:moveTo>
                    <a:lnTo>
                      <a:pt x="788" y="0"/>
                    </a:lnTo>
                    <a:lnTo>
                      <a:pt x="788" y="0"/>
                    </a:lnTo>
                    <a:lnTo>
                      <a:pt x="792" y="8"/>
                    </a:lnTo>
                    <a:lnTo>
                      <a:pt x="795" y="15"/>
                    </a:lnTo>
                    <a:lnTo>
                      <a:pt x="795" y="22"/>
                    </a:lnTo>
                    <a:lnTo>
                      <a:pt x="795" y="22"/>
                    </a:lnTo>
                    <a:lnTo>
                      <a:pt x="795" y="24"/>
                    </a:lnTo>
                    <a:lnTo>
                      <a:pt x="9" y="61"/>
                    </a:lnTo>
                    <a:lnTo>
                      <a:pt x="9" y="61"/>
                    </a:lnTo>
                    <a:lnTo>
                      <a:pt x="11" y="56"/>
                    </a:lnTo>
                    <a:lnTo>
                      <a:pt x="13" y="50"/>
                    </a:lnTo>
                    <a:lnTo>
                      <a:pt x="17" y="43"/>
                    </a:lnTo>
                    <a:lnTo>
                      <a:pt x="17" y="41"/>
                    </a:lnTo>
                    <a:lnTo>
                      <a:pt x="15" y="39"/>
                    </a:lnTo>
                    <a:lnTo>
                      <a:pt x="9" y="38"/>
                    </a:lnTo>
                    <a:lnTo>
                      <a:pt x="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4" name="Freeform 15"/>
              <p:cNvSpPr>
                <a:spLocks/>
              </p:cNvSpPr>
              <p:nvPr/>
            </p:nvSpPr>
            <p:spPr bwMode="auto">
              <a:xfrm>
                <a:off x="2214563" y="5803900"/>
                <a:ext cx="1306513" cy="96838"/>
              </a:xfrm>
              <a:custGeom>
                <a:avLst/>
                <a:gdLst>
                  <a:gd name="T0" fmla="*/ 15 w 823"/>
                  <a:gd name="T1" fmla="*/ 36 h 61"/>
                  <a:gd name="T2" fmla="*/ 794 w 823"/>
                  <a:gd name="T3" fmla="*/ 0 h 61"/>
                  <a:gd name="T4" fmla="*/ 794 w 823"/>
                  <a:gd name="T5" fmla="*/ 0 h 61"/>
                  <a:gd name="T6" fmla="*/ 794 w 823"/>
                  <a:gd name="T7" fmla="*/ 4 h 61"/>
                  <a:gd name="T8" fmla="*/ 796 w 823"/>
                  <a:gd name="T9" fmla="*/ 7 h 61"/>
                  <a:gd name="T10" fmla="*/ 800 w 823"/>
                  <a:gd name="T11" fmla="*/ 11 h 61"/>
                  <a:gd name="T12" fmla="*/ 807 w 823"/>
                  <a:gd name="T13" fmla="*/ 13 h 61"/>
                  <a:gd name="T14" fmla="*/ 807 w 823"/>
                  <a:gd name="T15" fmla="*/ 13 h 61"/>
                  <a:gd name="T16" fmla="*/ 817 w 823"/>
                  <a:gd name="T17" fmla="*/ 18 h 61"/>
                  <a:gd name="T18" fmla="*/ 823 w 823"/>
                  <a:gd name="T19" fmla="*/ 22 h 61"/>
                  <a:gd name="T20" fmla="*/ 0 w 823"/>
                  <a:gd name="T21" fmla="*/ 61 h 61"/>
                  <a:gd name="T22" fmla="*/ 0 w 823"/>
                  <a:gd name="T23" fmla="*/ 61 h 61"/>
                  <a:gd name="T24" fmla="*/ 3 w 823"/>
                  <a:gd name="T25" fmla="*/ 59 h 61"/>
                  <a:gd name="T26" fmla="*/ 3 w 823"/>
                  <a:gd name="T27" fmla="*/ 59 h 61"/>
                  <a:gd name="T28" fmla="*/ 11 w 823"/>
                  <a:gd name="T29" fmla="*/ 55 h 61"/>
                  <a:gd name="T30" fmla="*/ 14 w 823"/>
                  <a:gd name="T31" fmla="*/ 53 h 61"/>
                  <a:gd name="T32" fmla="*/ 15 w 823"/>
                  <a:gd name="T33" fmla="*/ 50 h 61"/>
                  <a:gd name="T34" fmla="*/ 16 w 823"/>
                  <a:gd name="T35" fmla="*/ 43 h 61"/>
                  <a:gd name="T36" fmla="*/ 15 w 823"/>
                  <a:gd name="T37" fmla="*/ 36 h 61"/>
                  <a:gd name="T38" fmla="*/ 15 w 823"/>
                  <a:gd name="T39" fmla="*/ 36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23" h="61">
                    <a:moveTo>
                      <a:pt x="15" y="36"/>
                    </a:moveTo>
                    <a:lnTo>
                      <a:pt x="794" y="0"/>
                    </a:lnTo>
                    <a:lnTo>
                      <a:pt x="794" y="0"/>
                    </a:lnTo>
                    <a:lnTo>
                      <a:pt x="794" y="4"/>
                    </a:lnTo>
                    <a:lnTo>
                      <a:pt x="796" y="7"/>
                    </a:lnTo>
                    <a:lnTo>
                      <a:pt x="800" y="11"/>
                    </a:lnTo>
                    <a:lnTo>
                      <a:pt x="807" y="13"/>
                    </a:lnTo>
                    <a:lnTo>
                      <a:pt x="807" y="13"/>
                    </a:lnTo>
                    <a:lnTo>
                      <a:pt x="817" y="18"/>
                    </a:lnTo>
                    <a:lnTo>
                      <a:pt x="823" y="22"/>
                    </a:lnTo>
                    <a:lnTo>
                      <a:pt x="0" y="61"/>
                    </a:lnTo>
                    <a:lnTo>
                      <a:pt x="0" y="61"/>
                    </a:lnTo>
                    <a:lnTo>
                      <a:pt x="3" y="59"/>
                    </a:lnTo>
                    <a:lnTo>
                      <a:pt x="3" y="59"/>
                    </a:lnTo>
                    <a:lnTo>
                      <a:pt x="11" y="55"/>
                    </a:lnTo>
                    <a:lnTo>
                      <a:pt x="14" y="53"/>
                    </a:lnTo>
                    <a:lnTo>
                      <a:pt x="15" y="50"/>
                    </a:lnTo>
                    <a:lnTo>
                      <a:pt x="16" y="43"/>
                    </a:lnTo>
                    <a:lnTo>
                      <a:pt x="15" y="36"/>
                    </a:lnTo>
                    <a:lnTo>
                      <a:pt x="15" y="3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5" name="Freeform 16"/>
              <p:cNvSpPr>
                <a:spLocks/>
              </p:cNvSpPr>
              <p:nvPr/>
            </p:nvSpPr>
            <p:spPr bwMode="auto">
              <a:xfrm>
                <a:off x="2227263" y="5895975"/>
                <a:ext cx="1250950" cy="96838"/>
              </a:xfrm>
              <a:custGeom>
                <a:avLst/>
                <a:gdLst>
                  <a:gd name="T0" fmla="*/ 0 w 788"/>
                  <a:gd name="T1" fmla="*/ 37 h 61"/>
                  <a:gd name="T2" fmla="*/ 786 w 788"/>
                  <a:gd name="T3" fmla="*/ 0 h 61"/>
                  <a:gd name="T4" fmla="*/ 786 w 788"/>
                  <a:gd name="T5" fmla="*/ 0 h 61"/>
                  <a:gd name="T6" fmla="*/ 784 w 788"/>
                  <a:gd name="T7" fmla="*/ 6 h 61"/>
                  <a:gd name="T8" fmla="*/ 786 w 788"/>
                  <a:gd name="T9" fmla="*/ 11 h 61"/>
                  <a:gd name="T10" fmla="*/ 788 w 788"/>
                  <a:gd name="T11" fmla="*/ 25 h 61"/>
                  <a:gd name="T12" fmla="*/ 7 w 788"/>
                  <a:gd name="T13" fmla="*/ 61 h 61"/>
                  <a:gd name="T14" fmla="*/ 7 w 788"/>
                  <a:gd name="T15" fmla="*/ 61 h 61"/>
                  <a:gd name="T16" fmla="*/ 8 w 788"/>
                  <a:gd name="T17" fmla="*/ 54 h 61"/>
                  <a:gd name="T18" fmla="*/ 8 w 788"/>
                  <a:gd name="T19" fmla="*/ 48 h 61"/>
                  <a:gd name="T20" fmla="*/ 6 w 788"/>
                  <a:gd name="T21" fmla="*/ 42 h 61"/>
                  <a:gd name="T22" fmla="*/ 0 w 788"/>
                  <a:gd name="T23" fmla="*/ 37 h 61"/>
                  <a:gd name="T24" fmla="*/ 0 w 788"/>
                  <a:gd name="T25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61">
                    <a:moveTo>
                      <a:pt x="0" y="37"/>
                    </a:moveTo>
                    <a:lnTo>
                      <a:pt x="786" y="0"/>
                    </a:lnTo>
                    <a:lnTo>
                      <a:pt x="786" y="0"/>
                    </a:lnTo>
                    <a:lnTo>
                      <a:pt x="784" y="6"/>
                    </a:lnTo>
                    <a:lnTo>
                      <a:pt x="786" y="11"/>
                    </a:lnTo>
                    <a:lnTo>
                      <a:pt x="788" y="25"/>
                    </a:lnTo>
                    <a:lnTo>
                      <a:pt x="7" y="61"/>
                    </a:lnTo>
                    <a:lnTo>
                      <a:pt x="7" y="61"/>
                    </a:lnTo>
                    <a:lnTo>
                      <a:pt x="8" y="54"/>
                    </a:lnTo>
                    <a:lnTo>
                      <a:pt x="8" y="48"/>
                    </a:lnTo>
                    <a:lnTo>
                      <a:pt x="6" y="42"/>
                    </a:lnTo>
                    <a:lnTo>
                      <a:pt x="0" y="37"/>
                    </a:lnTo>
                    <a:lnTo>
                      <a:pt x="0" y="37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6" name="Freeform 17"/>
              <p:cNvSpPr>
                <a:spLocks/>
              </p:cNvSpPr>
              <p:nvPr/>
            </p:nvSpPr>
            <p:spPr bwMode="auto">
              <a:xfrm>
                <a:off x="2246313" y="6029325"/>
                <a:ext cx="1254125" cy="311150"/>
              </a:xfrm>
              <a:custGeom>
                <a:avLst/>
                <a:gdLst>
                  <a:gd name="T0" fmla="*/ 370 w 790"/>
                  <a:gd name="T1" fmla="*/ 196 h 196"/>
                  <a:gd name="T2" fmla="*/ 370 w 790"/>
                  <a:gd name="T3" fmla="*/ 196 h 196"/>
                  <a:gd name="T4" fmla="*/ 305 w 790"/>
                  <a:gd name="T5" fmla="*/ 195 h 196"/>
                  <a:gd name="T6" fmla="*/ 269 w 790"/>
                  <a:gd name="T7" fmla="*/ 194 h 196"/>
                  <a:gd name="T8" fmla="*/ 233 w 790"/>
                  <a:gd name="T9" fmla="*/ 191 h 196"/>
                  <a:gd name="T10" fmla="*/ 201 w 790"/>
                  <a:gd name="T11" fmla="*/ 187 h 196"/>
                  <a:gd name="T12" fmla="*/ 172 w 790"/>
                  <a:gd name="T13" fmla="*/ 182 h 196"/>
                  <a:gd name="T14" fmla="*/ 163 w 790"/>
                  <a:gd name="T15" fmla="*/ 179 h 196"/>
                  <a:gd name="T16" fmla="*/ 155 w 790"/>
                  <a:gd name="T17" fmla="*/ 176 h 196"/>
                  <a:gd name="T18" fmla="*/ 148 w 790"/>
                  <a:gd name="T19" fmla="*/ 172 h 196"/>
                  <a:gd name="T20" fmla="*/ 147 w 790"/>
                  <a:gd name="T21" fmla="*/ 168 h 196"/>
                  <a:gd name="T22" fmla="*/ 147 w 790"/>
                  <a:gd name="T23" fmla="*/ 168 h 196"/>
                  <a:gd name="T24" fmla="*/ 144 w 790"/>
                  <a:gd name="T25" fmla="*/ 160 h 196"/>
                  <a:gd name="T26" fmla="*/ 140 w 790"/>
                  <a:gd name="T27" fmla="*/ 153 h 196"/>
                  <a:gd name="T28" fmla="*/ 133 w 790"/>
                  <a:gd name="T29" fmla="*/ 145 h 196"/>
                  <a:gd name="T30" fmla="*/ 125 w 790"/>
                  <a:gd name="T31" fmla="*/ 138 h 196"/>
                  <a:gd name="T32" fmla="*/ 99 w 790"/>
                  <a:gd name="T33" fmla="*/ 121 h 196"/>
                  <a:gd name="T34" fmla="*/ 64 w 790"/>
                  <a:gd name="T35" fmla="*/ 99 h 196"/>
                  <a:gd name="T36" fmla="*/ 64 w 790"/>
                  <a:gd name="T37" fmla="*/ 99 h 196"/>
                  <a:gd name="T38" fmla="*/ 52 w 790"/>
                  <a:gd name="T39" fmla="*/ 92 h 196"/>
                  <a:gd name="T40" fmla="*/ 42 w 790"/>
                  <a:gd name="T41" fmla="*/ 84 h 196"/>
                  <a:gd name="T42" fmla="*/ 33 w 790"/>
                  <a:gd name="T43" fmla="*/ 76 h 196"/>
                  <a:gd name="T44" fmla="*/ 23 w 790"/>
                  <a:gd name="T45" fmla="*/ 68 h 196"/>
                  <a:gd name="T46" fmla="*/ 11 w 790"/>
                  <a:gd name="T47" fmla="*/ 53 h 196"/>
                  <a:gd name="T48" fmla="*/ 0 w 790"/>
                  <a:gd name="T49" fmla="*/ 37 h 196"/>
                  <a:gd name="T50" fmla="*/ 790 w 790"/>
                  <a:gd name="T51" fmla="*/ 0 h 196"/>
                  <a:gd name="T52" fmla="*/ 790 w 790"/>
                  <a:gd name="T53" fmla="*/ 0 h 196"/>
                  <a:gd name="T54" fmla="*/ 786 w 790"/>
                  <a:gd name="T55" fmla="*/ 12 h 196"/>
                  <a:gd name="T56" fmla="*/ 778 w 790"/>
                  <a:gd name="T57" fmla="*/ 24 h 196"/>
                  <a:gd name="T58" fmla="*/ 770 w 790"/>
                  <a:gd name="T59" fmla="*/ 38 h 196"/>
                  <a:gd name="T60" fmla="*/ 760 w 790"/>
                  <a:gd name="T61" fmla="*/ 50 h 196"/>
                  <a:gd name="T62" fmla="*/ 749 w 790"/>
                  <a:gd name="T63" fmla="*/ 62 h 196"/>
                  <a:gd name="T64" fmla="*/ 738 w 790"/>
                  <a:gd name="T65" fmla="*/ 76 h 196"/>
                  <a:gd name="T66" fmla="*/ 711 w 790"/>
                  <a:gd name="T67" fmla="*/ 99 h 196"/>
                  <a:gd name="T68" fmla="*/ 711 w 790"/>
                  <a:gd name="T69" fmla="*/ 99 h 196"/>
                  <a:gd name="T70" fmla="*/ 696 w 790"/>
                  <a:gd name="T71" fmla="*/ 111 h 196"/>
                  <a:gd name="T72" fmla="*/ 682 w 790"/>
                  <a:gd name="T73" fmla="*/ 122 h 196"/>
                  <a:gd name="T74" fmla="*/ 657 w 790"/>
                  <a:gd name="T75" fmla="*/ 138 h 196"/>
                  <a:gd name="T76" fmla="*/ 646 w 790"/>
                  <a:gd name="T77" fmla="*/ 146 h 196"/>
                  <a:gd name="T78" fmla="*/ 638 w 790"/>
                  <a:gd name="T79" fmla="*/ 153 h 196"/>
                  <a:gd name="T80" fmla="*/ 633 w 790"/>
                  <a:gd name="T81" fmla="*/ 160 h 196"/>
                  <a:gd name="T82" fmla="*/ 630 w 790"/>
                  <a:gd name="T83" fmla="*/ 168 h 196"/>
                  <a:gd name="T84" fmla="*/ 630 w 790"/>
                  <a:gd name="T85" fmla="*/ 168 h 196"/>
                  <a:gd name="T86" fmla="*/ 629 w 790"/>
                  <a:gd name="T87" fmla="*/ 169 h 196"/>
                  <a:gd name="T88" fmla="*/ 627 w 790"/>
                  <a:gd name="T89" fmla="*/ 172 h 196"/>
                  <a:gd name="T90" fmla="*/ 621 w 790"/>
                  <a:gd name="T91" fmla="*/ 176 h 196"/>
                  <a:gd name="T92" fmla="*/ 610 w 790"/>
                  <a:gd name="T93" fmla="*/ 179 h 196"/>
                  <a:gd name="T94" fmla="*/ 598 w 790"/>
                  <a:gd name="T95" fmla="*/ 182 h 196"/>
                  <a:gd name="T96" fmla="*/ 564 w 790"/>
                  <a:gd name="T97" fmla="*/ 187 h 196"/>
                  <a:gd name="T98" fmla="*/ 525 w 790"/>
                  <a:gd name="T99" fmla="*/ 191 h 196"/>
                  <a:gd name="T100" fmla="*/ 483 w 790"/>
                  <a:gd name="T101" fmla="*/ 194 h 196"/>
                  <a:gd name="T102" fmla="*/ 439 w 790"/>
                  <a:gd name="T103" fmla="*/ 195 h 196"/>
                  <a:gd name="T104" fmla="*/ 370 w 790"/>
                  <a:gd name="T105" fmla="*/ 196 h 196"/>
                  <a:gd name="T106" fmla="*/ 370 w 790"/>
                  <a:gd name="T107" fmla="*/ 196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790" h="196">
                    <a:moveTo>
                      <a:pt x="370" y="196"/>
                    </a:moveTo>
                    <a:lnTo>
                      <a:pt x="370" y="196"/>
                    </a:lnTo>
                    <a:lnTo>
                      <a:pt x="305" y="195"/>
                    </a:lnTo>
                    <a:lnTo>
                      <a:pt x="269" y="194"/>
                    </a:lnTo>
                    <a:lnTo>
                      <a:pt x="233" y="191"/>
                    </a:lnTo>
                    <a:lnTo>
                      <a:pt x="201" y="187"/>
                    </a:lnTo>
                    <a:lnTo>
                      <a:pt x="172" y="182"/>
                    </a:lnTo>
                    <a:lnTo>
                      <a:pt x="163" y="179"/>
                    </a:lnTo>
                    <a:lnTo>
                      <a:pt x="155" y="176"/>
                    </a:lnTo>
                    <a:lnTo>
                      <a:pt x="148" y="172"/>
                    </a:lnTo>
                    <a:lnTo>
                      <a:pt x="147" y="168"/>
                    </a:lnTo>
                    <a:lnTo>
                      <a:pt x="147" y="168"/>
                    </a:lnTo>
                    <a:lnTo>
                      <a:pt x="144" y="160"/>
                    </a:lnTo>
                    <a:lnTo>
                      <a:pt x="140" y="153"/>
                    </a:lnTo>
                    <a:lnTo>
                      <a:pt x="133" y="145"/>
                    </a:lnTo>
                    <a:lnTo>
                      <a:pt x="125" y="138"/>
                    </a:lnTo>
                    <a:lnTo>
                      <a:pt x="99" y="121"/>
                    </a:lnTo>
                    <a:lnTo>
                      <a:pt x="64" y="99"/>
                    </a:lnTo>
                    <a:lnTo>
                      <a:pt x="64" y="99"/>
                    </a:lnTo>
                    <a:lnTo>
                      <a:pt x="52" y="92"/>
                    </a:lnTo>
                    <a:lnTo>
                      <a:pt x="42" y="84"/>
                    </a:lnTo>
                    <a:lnTo>
                      <a:pt x="33" y="76"/>
                    </a:lnTo>
                    <a:lnTo>
                      <a:pt x="23" y="68"/>
                    </a:lnTo>
                    <a:lnTo>
                      <a:pt x="11" y="53"/>
                    </a:lnTo>
                    <a:lnTo>
                      <a:pt x="0" y="37"/>
                    </a:lnTo>
                    <a:lnTo>
                      <a:pt x="790" y="0"/>
                    </a:lnTo>
                    <a:lnTo>
                      <a:pt x="790" y="0"/>
                    </a:lnTo>
                    <a:lnTo>
                      <a:pt x="786" y="12"/>
                    </a:lnTo>
                    <a:lnTo>
                      <a:pt x="778" y="24"/>
                    </a:lnTo>
                    <a:lnTo>
                      <a:pt x="770" y="38"/>
                    </a:lnTo>
                    <a:lnTo>
                      <a:pt x="760" y="50"/>
                    </a:lnTo>
                    <a:lnTo>
                      <a:pt x="749" y="62"/>
                    </a:lnTo>
                    <a:lnTo>
                      <a:pt x="738" y="76"/>
                    </a:lnTo>
                    <a:lnTo>
                      <a:pt x="711" y="99"/>
                    </a:lnTo>
                    <a:lnTo>
                      <a:pt x="711" y="99"/>
                    </a:lnTo>
                    <a:lnTo>
                      <a:pt x="696" y="111"/>
                    </a:lnTo>
                    <a:lnTo>
                      <a:pt x="682" y="122"/>
                    </a:lnTo>
                    <a:lnTo>
                      <a:pt x="657" y="138"/>
                    </a:lnTo>
                    <a:lnTo>
                      <a:pt x="646" y="146"/>
                    </a:lnTo>
                    <a:lnTo>
                      <a:pt x="638" y="153"/>
                    </a:lnTo>
                    <a:lnTo>
                      <a:pt x="633" y="160"/>
                    </a:lnTo>
                    <a:lnTo>
                      <a:pt x="630" y="168"/>
                    </a:lnTo>
                    <a:lnTo>
                      <a:pt x="630" y="168"/>
                    </a:lnTo>
                    <a:lnTo>
                      <a:pt x="629" y="169"/>
                    </a:lnTo>
                    <a:lnTo>
                      <a:pt x="627" y="172"/>
                    </a:lnTo>
                    <a:lnTo>
                      <a:pt x="621" y="176"/>
                    </a:lnTo>
                    <a:lnTo>
                      <a:pt x="610" y="179"/>
                    </a:lnTo>
                    <a:lnTo>
                      <a:pt x="598" y="182"/>
                    </a:lnTo>
                    <a:lnTo>
                      <a:pt x="564" y="187"/>
                    </a:lnTo>
                    <a:lnTo>
                      <a:pt x="525" y="191"/>
                    </a:lnTo>
                    <a:lnTo>
                      <a:pt x="483" y="194"/>
                    </a:lnTo>
                    <a:lnTo>
                      <a:pt x="439" y="195"/>
                    </a:lnTo>
                    <a:lnTo>
                      <a:pt x="370" y="196"/>
                    </a:lnTo>
                    <a:lnTo>
                      <a:pt x="370" y="196"/>
                    </a:lnTo>
                    <a:close/>
                  </a:path>
                </a:pathLst>
              </a:custGeom>
              <a:solidFill>
                <a:srgbClr val="6C6C6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7" name="Freeform 18"/>
              <p:cNvSpPr>
                <a:spLocks/>
              </p:cNvSpPr>
              <p:nvPr/>
            </p:nvSpPr>
            <p:spPr bwMode="auto">
              <a:xfrm>
                <a:off x="2470151" y="6061075"/>
                <a:ext cx="361950" cy="279400"/>
              </a:xfrm>
              <a:custGeom>
                <a:avLst/>
                <a:gdLst>
                  <a:gd name="T0" fmla="*/ 82 w 228"/>
                  <a:gd name="T1" fmla="*/ 170 h 176"/>
                  <a:gd name="T2" fmla="*/ 82 w 228"/>
                  <a:gd name="T3" fmla="*/ 170 h 176"/>
                  <a:gd name="T4" fmla="*/ 73 w 228"/>
                  <a:gd name="T5" fmla="*/ 149 h 176"/>
                  <a:gd name="T6" fmla="*/ 65 w 228"/>
                  <a:gd name="T7" fmla="*/ 130 h 176"/>
                  <a:gd name="T8" fmla="*/ 52 w 228"/>
                  <a:gd name="T9" fmla="*/ 109 h 176"/>
                  <a:gd name="T10" fmla="*/ 34 w 228"/>
                  <a:gd name="T11" fmla="*/ 80 h 176"/>
                  <a:gd name="T12" fmla="*/ 34 w 228"/>
                  <a:gd name="T13" fmla="*/ 80 h 176"/>
                  <a:gd name="T14" fmla="*/ 25 w 228"/>
                  <a:gd name="T15" fmla="*/ 64 h 176"/>
                  <a:gd name="T16" fmla="*/ 15 w 228"/>
                  <a:gd name="T17" fmla="*/ 46 h 176"/>
                  <a:gd name="T18" fmla="*/ 0 w 228"/>
                  <a:gd name="T19" fmla="*/ 10 h 176"/>
                  <a:gd name="T20" fmla="*/ 225 w 228"/>
                  <a:gd name="T21" fmla="*/ 0 h 176"/>
                  <a:gd name="T22" fmla="*/ 225 w 228"/>
                  <a:gd name="T23" fmla="*/ 0 h 176"/>
                  <a:gd name="T24" fmla="*/ 228 w 228"/>
                  <a:gd name="T25" fmla="*/ 41 h 176"/>
                  <a:gd name="T26" fmla="*/ 228 w 228"/>
                  <a:gd name="T27" fmla="*/ 80 h 176"/>
                  <a:gd name="T28" fmla="*/ 228 w 228"/>
                  <a:gd name="T29" fmla="*/ 80 h 176"/>
                  <a:gd name="T30" fmla="*/ 226 w 228"/>
                  <a:gd name="T31" fmla="*/ 110 h 176"/>
                  <a:gd name="T32" fmla="*/ 224 w 228"/>
                  <a:gd name="T33" fmla="*/ 133 h 176"/>
                  <a:gd name="T34" fmla="*/ 224 w 228"/>
                  <a:gd name="T35" fmla="*/ 152 h 176"/>
                  <a:gd name="T36" fmla="*/ 224 w 228"/>
                  <a:gd name="T37" fmla="*/ 162 h 176"/>
                  <a:gd name="T38" fmla="*/ 226 w 228"/>
                  <a:gd name="T39" fmla="*/ 172 h 176"/>
                  <a:gd name="T40" fmla="*/ 226 w 228"/>
                  <a:gd name="T41" fmla="*/ 172 h 176"/>
                  <a:gd name="T42" fmla="*/ 226 w 228"/>
                  <a:gd name="T43" fmla="*/ 176 h 176"/>
                  <a:gd name="T44" fmla="*/ 226 w 228"/>
                  <a:gd name="T45" fmla="*/ 176 h 176"/>
                  <a:gd name="T46" fmla="*/ 157 w 228"/>
                  <a:gd name="T47" fmla="*/ 175 h 176"/>
                  <a:gd name="T48" fmla="*/ 118 w 228"/>
                  <a:gd name="T49" fmla="*/ 172 h 176"/>
                  <a:gd name="T50" fmla="*/ 82 w 228"/>
                  <a:gd name="T51" fmla="*/ 170 h 176"/>
                  <a:gd name="T52" fmla="*/ 82 w 228"/>
                  <a:gd name="T53" fmla="*/ 170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28" h="176">
                    <a:moveTo>
                      <a:pt x="82" y="170"/>
                    </a:moveTo>
                    <a:lnTo>
                      <a:pt x="82" y="170"/>
                    </a:lnTo>
                    <a:lnTo>
                      <a:pt x="73" y="149"/>
                    </a:lnTo>
                    <a:lnTo>
                      <a:pt x="65" y="130"/>
                    </a:lnTo>
                    <a:lnTo>
                      <a:pt x="52" y="109"/>
                    </a:lnTo>
                    <a:lnTo>
                      <a:pt x="34" y="80"/>
                    </a:lnTo>
                    <a:lnTo>
                      <a:pt x="34" y="80"/>
                    </a:lnTo>
                    <a:lnTo>
                      <a:pt x="25" y="64"/>
                    </a:lnTo>
                    <a:lnTo>
                      <a:pt x="15" y="46"/>
                    </a:lnTo>
                    <a:lnTo>
                      <a:pt x="0" y="10"/>
                    </a:lnTo>
                    <a:lnTo>
                      <a:pt x="225" y="0"/>
                    </a:lnTo>
                    <a:lnTo>
                      <a:pt x="225" y="0"/>
                    </a:lnTo>
                    <a:lnTo>
                      <a:pt x="228" y="41"/>
                    </a:lnTo>
                    <a:lnTo>
                      <a:pt x="228" y="80"/>
                    </a:lnTo>
                    <a:lnTo>
                      <a:pt x="228" y="80"/>
                    </a:lnTo>
                    <a:lnTo>
                      <a:pt x="226" y="110"/>
                    </a:lnTo>
                    <a:lnTo>
                      <a:pt x="224" y="133"/>
                    </a:lnTo>
                    <a:lnTo>
                      <a:pt x="224" y="152"/>
                    </a:lnTo>
                    <a:lnTo>
                      <a:pt x="224" y="162"/>
                    </a:lnTo>
                    <a:lnTo>
                      <a:pt x="226" y="172"/>
                    </a:lnTo>
                    <a:lnTo>
                      <a:pt x="226" y="172"/>
                    </a:lnTo>
                    <a:lnTo>
                      <a:pt x="226" y="176"/>
                    </a:lnTo>
                    <a:lnTo>
                      <a:pt x="226" y="176"/>
                    </a:lnTo>
                    <a:lnTo>
                      <a:pt x="157" y="175"/>
                    </a:lnTo>
                    <a:lnTo>
                      <a:pt x="118" y="172"/>
                    </a:lnTo>
                    <a:lnTo>
                      <a:pt x="82" y="170"/>
                    </a:lnTo>
                    <a:lnTo>
                      <a:pt x="82" y="17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8" name="Freeform 19"/>
              <p:cNvSpPr>
                <a:spLocks/>
              </p:cNvSpPr>
              <p:nvPr/>
            </p:nvSpPr>
            <p:spPr bwMode="auto">
              <a:xfrm>
                <a:off x="3044826" y="5083175"/>
                <a:ext cx="512763" cy="271463"/>
              </a:xfrm>
              <a:custGeom>
                <a:avLst/>
                <a:gdLst>
                  <a:gd name="T0" fmla="*/ 0 w 323"/>
                  <a:gd name="T1" fmla="*/ 0 h 171"/>
                  <a:gd name="T2" fmla="*/ 323 w 323"/>
                  <a:gd name="T3" fmla="*/ 0 h 171"/>
                  <a:gd name="T4" fmla="*/ 306 w 323"/>
                  <a:gd name="T5" fmla="*/ 140 h 171"/>
                  <a:gd name="T6" fmla="*/ 306 w 323"/>
                  <a:gd name="T7" fmla="*/ 140 h 171"/>
                  <a:gd name="T8" fmla="*/ 305 w 323"/>
                  <a:gd name="T9" fmla="*/ 147 h 171"/>
                  <a:gd name="T10" fmla="*/ 302 w 323"/>
                  <a:gd name="T11" fmla="*/ 152 h 171"/>
                  <a:gd name="T12" fmla="*/ 296 w 323"/>
                  <a:gd name="T13" fmla="*/ 157 h 171"/>
                  <a:gd name="T14" fmla="*/ 291 w 323"/>
                  <a:gd name="T15" fmla="*/ 161 h 171"/>
                  <a:gd name="T16" fmla="*/ 286 w 323"/>
                  <a:gd name="T17" fmla="*/ 164 h 171"/>
                  <a:gd name="T18" fmla="*/ 279 w 323"/>
                  <a:gd name="T19" fmla="*/ 167 h 171"/>
                  <a:gd name="T20" fmla="*/ 272 w 323"/>
                  <a:gd name="T21" fmla="*/ 168 h 171"/>
                  <a:gd name="T22" fmla="*/ 267 w 323"/>
                  <a:gd name="T23" fmla="*/ 168 h 171"/>
                  <a:gd name="T24" fmla="*/ 0 w 323"/>
                  <a:gd name="T25" fmla="*/ 171 h 171"/>
                  <a:gd name="T26" fmla="*/ 0 w 323"/>
                  <a:gd name="T2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23" h="171">
                    <a:moveTo>
                      <a:pt x="0" y="0"/>
                    </a:moveTo>
                    <a:lnTo>
                      <a:pt x="323" y="0"/>
                    </a:lnTo>
                    <a:lnTo>
                      <a:pt x="306" y="140"/>
                    </a:lnTo>
                    <a:lnTo>
                      <a:pt x="306" y="140"/>
                    </a:lnTo>
                    <a:lnTo>
                      <a:pt x="305" y="147"/>
                    </a:lnTo>
                    <a:lnTo>
                      <a:pt x="302" y="152"/>
                    </a:lnTo>
                    <a:lnTo>
                      <a:pt x="296" y="157"/>
                    </a:lnTo>
                    <a:lnTo>
                      <a:pt x="291" y="161"/>
                    </a:lnTo>
                    <a:lnTo>
                      <a:pt x="286" y="164"/>
                    </a:lnTo>
                    <a:lnTo>
                      <a:pt x="279" y="167"/>
                    </a:lnTo>
                    <a:lnTo>
                      <a:pt x="272" y="168"/>
                    </a:lnTo>
                    <a:lnTo>
                      <a:pt x="267" y="168"/>
                    </a:lnTo>
                    <a:lnTo>
                      <a:pt x="0" y="17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393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9" name="Freeform 20"/>
              <p:cNvSpPr>
                <a:spLocks/>
              </p:cNvSpPr>
              <p:nvPr/>
            </p:nvSpPr>
            <p:spPr bwMode="auto">
              <a:xfrm>
                <a:off x="3049588" y="5083175"/>
                <a:ext cx="508000" cy="269875"/>
              </a:xfrm>
              <a:custGeom>
                <a:avLst/>
                <a:gdLst>
                  <a:gd name="T0" fmla="*/ 0 w 320"/>
                  <a:gd name="T1" fmla="*/ 0 h 170"/>
                  <a:gd name="T2" fmla="*/ 0 w 320"/>
                  <a:gd name="T3" fmla="*/ 0 h 170"/>
                  <a:gd name="T4" fmla="*/ 320 w 320"/>
                  <a:gd name="T5" fmla="*/ 0 h 170"/>
                  <a:gd name="T6" fmla="*/ 320 w 320"/>
                  <a:gd name="T7" fmla="*/ 0 h 170"/>
                  <a:gd name="T8" fmla="*/ 303 w 320"/>
                  <a:gd name="T9" fmla="*/ 140 h 170"/>
                  <a:gd name="T10" fmla="*/ 303 w 320"/>
                  <a:gd name="T11" fmla="*/ 140 h 170"/>
                  <a:gd name="T12" fmla="*/ 302 w 320"/>
                  <a:gd name="T13" fmla="*/ 147 h 170"/>
                  <a:gd name="T14" fmla="*/ 299 w 320"/>
                  <a:gd name="T15" fmla="*/ 152 h 170"/>
                  <a:gd name="T16" fmla="*/ 293 w 320"/>
                  <a:gd name="T17" fmla="*/ 157 h 170"/>
                  <a:gd name="T18" fmla="*/ 288 w 320"/>
                  <a:gd name="T19" fmla="*/ 161 h 170"/>
                  <a:gd name="T20" fmla="*/ 283 w 320"/>
                  <a:gd name="T21" fmla="*/ 164 h 170"/>
                  <a:gd name="T22" fmla="*/ 276 w 320"/>
                  <a:gd name="T23" fmla="*/ 167 h 170"/>
                  <a:gd name="T24" fmla="*/ 269 w 320"/>
                  <a:gd name="T25" fmla="*/ 168 h 170"/>
                  <a:gd name="T26" fmla="*/ 264 w 320"/>
                  <a:gd name="T27" fmla="*/ 168 h 170"/>
                  <a:gd name="T28" fmla="*/ 264 w 320"/>
                  <a:gd name="T29" fmla="*/ 168 h 170"/>
                  <a:gd name="T30" fmla="*/ 1 w 320"/>
                  <a:gd name="T31" fmla="*/ 170 h 170"/>
                  <a:gd name="T32" fmla="*/ 1 w 320"/>
                  <a:gd name="T33" fmla="*/ 170 h 170"/>
                  <a:gd name="T34" fmla="*/ 0 w 320"/>
                  <a:gd name="T35" fmla="*/ 0 h 170"/>
                  <a:gd name="T36" fmla="*/ 0 w 320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20" h="170">
                    <a:moveTo>
                      <a:pt x="0" y="0"/>
                    </a:moveTo>
                    <a:lnTo>
                      <a:pt x="0" y="0"/>
                    </a:lnTo>
                    <a:lnTo>
                      <a:pt x="320" y="0"/>
                    </a:lnTo>
                    <a:lnTo>
                      <a:pt x="320" y="0"/>
                    </a:lnTo>
                    <a:lnTo>
                      <a:pt x="303" y="140"/>
                    </a:lnTo>
                    <a:lnTo>
                      <a:pt x="303" y="140"/>
                    </a:lnTo>
                    <a:lnTo>
                      <a:pt x="302" y="147"/>
                    </a:lnTo>
                    <a:lnTo>
                      <a:pt x="299" y="152"/>
                    </a:lnTo>
                    <a:lnTo>
                      <a:pt x="293" y="157"/>
                    </a:lnTo>
                    <a:lnTo>
                      <a:pt x="288" y="161"/>
                    </a:lnTo>
                    <a:lnTo>
                      <a:pt x="283" y="164"/>
                    </a:lnTo>
                    <a:lnTo>
                      <a:pt x="276" y="167"/>
                    </a:lnTo>
                    <a:lnTo>
                      <a:pt x="269" y="168"/>
                    </a:lnTo>
                    <a:lnTo>
                      <a:pt x="264" y="168"/>
                    </a:lnTo>
                    <a:lnTo>
                      <a:pt x="264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0" name="Freeform 21"/>
              <p:cNvSpPr>
                <a:spLocks/>
              </p:cNvSpPr>
              <p:nvPr/>
            </p:nvSpPr>
            <p:spPr bwMode="auto">
              <a:xfrm>
                <a:off x="3055938" y="5083175"/>
                <a:ext cx="501650" cy="269875"/>
              </a:xfrm>
              <a:custGeom>
                <a:avLst/>
                <a:gdLst>
                  <a:gd name="T0" fmla="*/ 0 w 316"/>
                  <a:gd name="T1" fmla="*/ 0 h 170"/>
                  <a:gd name="T2" fmla="*/ 0 w 316"/>
                  <a:gd name="T3" fmla="*/ 0 h 170"/>
                  <a:gd name="T4" fmla="*/ 316 w 316"/>
                  <a:gd name="T5" fmla="*/ 0 h 170"/>
                  <a:gd name="T6" fmla="*/ 316 w 316"/>
                  <a:gd name="T7" fmla="*/ 0 h 170"/>
                  <a:gd name="T8" fmla="*/ 299 w 316"/>
                  <a:gd name="T9" fmla="*/ 140 h 170"/>
                  <a:gd name="T10" fmla="*/ 299 w 316"/>
                  <a:gd name="T11" fmla="*/ 140 h 170"/>
                  <a:gd name="T12" fmla="*/ 298 w 316"/>
                  <a:gd name="T13" fmla="*/ 147 h 170"/>
                  <a:gd name="T14" fmla="*/ 295 w 316"/>
                  <a:gd name="T15" fmla="*/ 152 h 170"/>
                  <a:gd name="T16" fmla="*/ 289 w 316"/>
                  <a:gd name="T17" fmla="*/ 156 h 170"/>
                  <a:gd name="T18" fmla="*/ 284 w 316"/>
                  <a:gd name="T19" fmla="*/ 160 h 170"/>
                  <a:gd name="T20" fmla="*/ 279 w 316"/>
                  <a:gd name="T21" fmla="*/ 164 h 170"/>
                  <a:gd name="T22" fmla="*/ 272 w 316"/>
                  <a:gd name="T23" fmla="*/ 167 h 170"/>
                  <a:gd name="T24" fmla="*/ 266 w 316"/>
                  <a:gd name="T25" fmla="*/ 168 h 170"/>
                  <a:gd name="T26" fmla="*/ 260 w 316"/>
                  <a:gd name="T27" fmla="*/ 168 h 170"/>
                  <a:gd name="T28" fmla="*/ 260 w 316"/>
                  <a:gd name="T29" fmla="*/ 168 h 170"/>
                  <a:gd name="T30" fmla="*/ 1 w 316"/>
                  <a:gd name="T31" fmla="*/ 170 h 170"/>
                  <a:gd name="T32" fmla="*/ 1 w 316"/>
                  <a:gd name="T33" fmla="*/ 170 h 170"/>
                  <a:gd name="T34" fmla="*/ 0 w 316"/>
                  <a:gd name="T35" fmla="*/ 0 h 170"/>
                  <a:gd name="T36" fmla="*/ 0 w 316"/>
                  <a:gd name="T37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6" h="170">
                    <a:moveTo>
                      <a:pt x="0" y="0"/>
                    </a:moveTo>
                    <a:lnTo>
                      <a:pt x="0" y="0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299" y="140"/>
                    </a:lnTo>
                    <a:lnTo>
                      <a:pt x="299" y="140"/>
                    </a:lnTo>
                    <a:lnTo>
                      <a:pt x="298" y="147"/>
                    </a:lnTo>
                    <a:lnTo>
                      <a:pt x="295" y="152"/>
                    </a:lnTo>
                    <a:lnTo>
                      <a:pt x="289" y="156"/>
                    </a:lnTo>
                    <a:lnTo>
                      <a:pt x="284" y="160"/>
                    </a:lnTo>
                    <a:lnTo>
                      <a:pt x="279" y="164"/>
                    </a:lnTo>
                    <a:lnTo>
                      <a:pt x="272" y="167"/>
                    </a:lnTo>
                    <a:lnTo>
                      <a:pt x="266" y="168"/>
                    </a:lnTo>
                    <a:lnTo>
                      <a:pt x="260" y="168"/>
                    </a:lnTo>
                    <a:lnTo>
                      <a:pt x="260" y="168"/>
                    </a:lnTo>
                    <a:lnTo>
                      <a:pt x="1" y="170"/>
                    </a:lnTo>
                    <a:lnTo>
                      <a:pt x="1" y="17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494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1" name="Freeform 22"/>
              <p:cNvSpPr>
                <a:spLocks/>
              </p:cNvSpPr>
              <p:nvPr/>
            </p:nvSpPr>
            <p:spPr bwMode="auto">
              <a:xfrm>
                <a:off x="3062288" y="5083175"/>
                <a:ext cx="495300" cy="266700"/>
              </a:xfrm>
              <a:custGeom>
                <a:avLst/>
                <a:gdLst>
                  <a:gd name="T0" fmla="*/ 0 w 312"/>
                  <a:gd name="T1" fmla="*/ 0 h 168"/>
                  <a:gd name="T2" fmla="*/ 0 w 312"/>
                  <a:gd name="T3" fmla="*/ 0 h 168"/>
                  <a:gd name="T4" fmla="*/ 312 w 312"/>
                  <a:gd name="T5" fmla="*/ 0 h 168"/>
                  <a:gd name="T6" fmla="*/ 312 w 312"/>
                  <a:gd name="T7" fmla="*/ 0 h 168"/>
                  <a:gd name="T8" fmla="*/ 295 w 312"/>
                  <a:gd name="T9" fmla="*/ 140 h 168"/>
                  <a:gd name="T10" fmla="*/ 295 w 312"/>
                  <a:gd name="T11" fmla="*/ 140 h 168"/>
                  <a:gd name="T12" fmla="*/ 294 w 312"/>
                  <a:gd name="T13" fmla="*/ 147 h 168"/>
                  <a:gd name="T14" fmla="*/ 291 w 312"/>
                  <a:gd name="T15" fmla="*/ 152 h 168"/>
                  <a:gd name="T16" fmla="*/ 285 w 312"/>
                  <a:gd name="T17" fmla="*/ 156 h 168"/>
                  <a:gd name="T18" fmla="*/ 280 w 312"/>
                  <a:gd name="T19" fmla="*/ 160 h 168"/>
                  <a:gd name="T20" fmla="*/ 275 w 312"/>
                  <a:gd name="T21" fmla="*/ 164 h 168"/>
                  <a:gd name="T22" fmla="*/ 269 w 312"/>
                  <a:gd name="T23" fmla="*/ 167 h 168"/>
                  <a:gd name="T24" fmla="*/ 262 w 312"/>
                  <a:gd name="T25" fmla="*/ 168 h 168"/>
                  <a:gd name="T26" fmla="*/ 257 w 312"/>
                  <a:gd name="T27" fmla="*/ 168 h 168"/>
                  <a:gd name="T28" fmla="*/ 257 w 312"/>
                  <a:gd name="T29" fmla="*/ 168 h 168"/>
                  <a:gd name="T30" fmla="*/ 0 w 312"/>
                  <a:gd name="T31" fmla="*/ 168 h 168"/>
                  <a:gd name="T32" fmla="*/ 0 w 312"/>
                  <a:gd name="T33" fmla="*/ 168 h 168"/>
                  <a:gd name="T34" fmla="*/ 0 w 312"/>
                  <a:gd name="T35" fmla="*/ 0 h 168"/>
                  <a:gd name="T36" fmla="*/ 0 w 312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12" h="168">
                    <a:moveTo>
                      <a:pt x="0" y="0"/>
                    </a:moveTo>
                    <a:lnTo>
                      <a:pt x="0" y="0"/>
                    </a:lnTo>
                    <a:lnTo>
                      <a:pt x="312" y="0"/>
                    </a:lnTo>
                    <a:lnTo>
                      <a:pt x="312" y="0"/>
                    </a:lnTo>
                    <a:lnTo>
                      <a:pt x="295" y="140"/>
                    </a:lnTo>
                    <a:lnTo>
                      <a:pt x="295" y="140"/>
                    </a:lnTo>
                    <a:lnTo>
                      <a:pt x="294" y="147"/>
                    </a:lnTo>
                    <a:lnTo>
                      <a:pt x="291" y="152"/>
                    </a:lnTo>
                    <a:lnTo>
                      <a:pt x="285" y="156"/>
                    </a:lnTo>
                    <a:lnTo>
                      <a:pt x="280" y="160"/>
                    </a:lnTo>
                    <a:lnTo>
                      <a:pt x="275" y="164"/>
                    </a:lnTo>
                    <a:lnTo>
                      <a:pt x="269" y="167"/>
                    </a:lnTo>
                    <a:lnTo>
                      <a:pt x="262" y="168"/>
                    </a:lnTo>
                    <a:lnTo>
                      <a:pt x="257" y="168"/>
                    </a:lnTo>
                    <a:lnTo>
                      <a:pt x="257" y="168"/>
                    </a:lnTo>
                    <a:lnTo>
                      <a:pt x="0" y="168"/>
                    </a:lnTo>
                    <a:lnTo>
                      <a:pt x="0" y="16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2" name="Freeform 23"/>
              <p:cNvSpPr>
                <a:spLocks/>
              </p:cNvSpPr>
              <p:nvPr/>
            </p:nvSpPr>
            <p:spPr bwMode="auto">
              <a:xfrm>
                <a:off x="3068638" y="5083175"/>
                <a:ext cx="488950" cy="266700"/>
              </a:xfrm>
              <a:custGeom>
                <a:avLst/>
                <a:gdLst>
                  <a:gd name="T0" fmla="*/ 0 w 308"/>
                  <a:gd name="T1" fmla="*/ 0 h 168"/>
                  <a:gd name="T2" fmla="*/ 0 w 308"/>
                  <a:gd name="T3" fmla="*/ 0 h 168"/>
                  <a:gd name="T4" fmla="*/ 308 w 308"/>
                  <a:gd name="T5" fmla="*/ 0 h 168"/>
                  <a:gd name="T6" fmla="*/ 308 w 308"/>
                  <a:gd name="T7" fmla="*/ 0 h 168"/>
                  <a:gd name="T8" fmla="*/ 291 w 308"/>
                  <a:gd name="T9" fmla="*/ 140 h 168"/>
                  <a:gd name="T10" fmla="*/ 291 w 308"/>
                  <a:gd name="T11" fmla="*/ 140 h 168"/>
                  <a:gd name="T12" fmla="*/ 290 w 308"/>
                  <a:gd name="T13" fmla="*/ 147 h 168"/>
                  <a:gd name="T14" fmla="*/ 287 w 308"/>
                  <a:gd name="T15" fmla="*/ 152 h 168"/>
                  <a:gd name="T16" fmla="*/ 281 w 308"/>
                  <a:gd name="T17" fmla="*/ 156 h 168"/>
                  <a:gd name="T18" fmla="*/ 277 w 308"/>
                  <a:gd name="T19" fmla="*/ 160 h 168"/>
                  <a:gd name="T20" fmla="*/ 271 w 308"/>
                  <a:gd name="T21" fmla="*/ 164 h 168"/>
                  <a:gd name="T22" fmla="*/ 265 w 308"/>
                  <a:gd name="T23" fmla="*/ 166 h 168"/>
                  <a:gd name="T24" fmla="*/ 258 w 308"/>
                  <a:gd name="T25" fmla="*/ 168 h 168"/>
                  <a:gd name="T26" fmla="*/ 253 w 308"/>
                  <a:gd name="T27" fmla="*/ 168 h 168"/>
                  <a:gd name="T28" fmla="*/ 253 w 308"/>
                  <a:gd name="T29" fmla="*/ 168 h 168"/>
                  <a:gd name="T30" fmla="*/ 0 w 308"/>
                  <a:gd name="T31" fmla="*/ 167 h 168"/>
                  <a:gd name="T32" fmla="*/ 0 w 308"/>
                  <a:gd name="T33" fmla="*/ 167 h 168"/>
                  <a:gd name="T34" fmla="*/ 0 w 308"/>
                  <a:gd name="T35" fmla="*/ 0 h 168"/>
                  <a:gd name="T36" fmla="*/ 0 w 308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8" h="168">
                    <a:moveTo>
                      <a:pt x="0" y="0"/>
                    </a:moveTo>
                    <a:lnTo>
                      <a:pt x="0" y="0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91" y="140"/>
                    </a:lnTo>
                    <a:lnTo>
                      <a:pt x="291" y="140"/>
                    </a:lnTo>
                    <a:lnTo>
                      <a:pt x="290" y="147"/>
                    </a:lnTo>
                    <a:lnTo>
                      <a:pt x="287" y="152"/>
                    </a:lnTo>
                    <a:lnTo>
                      <a:pt x="281" y="156"/>
                    </a:lnTo>
                    <a:lnTo>
                      <a:pt x="277" y="160"/>
                    </a:lnTo>
                    <a:lnTo>
                      <a:pt x="271" y="164"/>
                    </a:lnTo>
                    <a:lnTo>
                      <a:pt x="265" y="166"/>
                    </a:lnTo>
                    <a:lnTo>
                      <a:pt x="258" y="168"/>
                    </a:lnTo>
                    <a:lnTo>
                      <a:pt x="253" y="168"/>
                    </a:lnTo>
                    <a:lnTo>
                      <a:pt x="253" y="168"/>
                    </a:lnTo>
                    <a:lnTo>
                      <a:pt x="0" y="167"/>
                    </a:lnTo>
                    <a:lnTo>
                      <a:pt x="0" y="167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595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24"/>
              <p:cNvSpPr>
                <a:spLocks/>
              </p:cNvSpPr>
              <p:nvPr/>
            </p:nvSpPr>
            <p:spPr bwMode="auto">
              <a:xfrm>
                <a:off x="3074988" y="5083175"/>
                <a:ext cx="482600" cy="266700"/>
              </a:xfrm>
              <a:custGeom>
                <a:avLst/>
                <a:gdLst>
                  <a:gd name="T0" fmla="*/ 0 w 304"/>
                  <a:gd name="T1" fmla="*/ 0 h 168"/>
                  <a:gd name="T2" fmla="*/ 0 w 304"/>
                  <a:gd name="T3" fmla="*/ 0 h 168"/>
                  <a:gd name="T4" fmla="*/ 304 w 304"/>
                  <a:gd name="T5" fmla="*/ 0 h 168"/>
                  <a:gd name="T6" fmla="*/ 304 w 304"/>
                  <a:gd name="T7" fmla="*/ 0 h 168"/>
                  <a:gd name="T8" fmla="*/ 287 w 304"/>
                  <a:gd name="T9" fmla="*/ 140 h 168"/>
                  <a:gd name="T10" fmla="*/ 287 w 304"/>
                  <a:gd name="T11" fmla="*/ 140 h 168"/>
                  <a:gd name="T12" fmla="*/ 286 w 304"/>
                  <a:gd name="T13" fmla="*/ 147 h 168"/>
                  <a:gd name="T14" fmla="*/ 283 w 304"/>
                  <a:gd name="T15" fmla="*/ 152 h 168"/>
                  <a:gd name="T16" fmla="*/ 279 w 304"/>
                  <a:gd name="T17" fmla="*/ 156 h 168"/>
                  <a:gd name="T18" fmla="*/ 273 w 304"/>
                  <a:gd name="T19" fmla="*/ 160 h 168"/>
                  <a:gd name="T20" fmla="*/ 267 w 304"/>
                  <a:gd name="T21" fmla="*/ 164 h 168"/>
                  <a:gd name="T22" fmla="*/ 261 w 304"/>
                  <a:gd name="T23" fmla="*/ 166 h 168"/>
                  <a:gd name="T24" fmla="*/ 254 w 304"/>
                  <a:gd name="T25" fmla="*/ 167 h 168"/>
                  <a:gd name="T26" fmla="*/ 249 w 304"/>
                  <a:gd name="T27" fmla="*/ 168 h 168"/>
                  <a:gd name="T28" fmla="*/ 249 w 304"/>
                  <a:gd name="T29" fmla="*/ 168 h 168"/>
                  <a:gd name="T30" fmla="*/ 0 w 304"/>
                  <a:gd name="T31" fmla="*/ 166 h 168"/>
                  <a:gd name="T32" fmla="*/ 0 w 304"/>
                  <a:gd name="T33" fmla="*/ 166 h 168"/>
                  <a:gd name="T34" fmla="*/ 0 w 304"/>
                  <a:gd name="T35" fmla="*/ 0 h 168"/>
                  <a:gd name="T36" fmla="*/ 0 w 304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4" h="168">
                    <a:moveTo>
                      <a:pt x="0" y="0"/>
                    </a:moveTo>
                    <a:lnTo>
                      <a:pt x="0" y="0"/>
                    </a:lnTo>
                    <a:lnTo>
                      <a:pt x="304" y="0"/>
                    </a:lnTo>
                    <a:lnTo>
                      <a:pt x="304" y="0"/>
                    </a:lnTo>
                    <a:lnTo>
                      <a:pt x="287" y="140"/>
                    </a:lnTo>
                    <a:lnTo>
                      <a:pt x="287" y="140"/>
                    </a:lnTo>
                    <a:lnTo>
                      <a:pt x="286" y="147"/>
                    </a:lnTo>
                    <a:lnTo>
                      <a:pt x="283" y="152"/>
                    </a:lnTo>
                    <a:lnTo>
                      <a:pt x="279" y="156"/>
                    </a:lnTo>
                    <a:lnTo>
                      <a:pt x="273" y="160"/>
                    </a:lnTo>
                    <a:lnTo>
                      <a:pt x="267" y="164"/>
                    </a:lnTo>
                    <a:lnTo>
                      <a:pt x="261" y="166"/>
                    </a:lnTo>
                    <a:lnTo>
                      <a:pt x="254" y="167"/>
                    </a:lnTo>
                    <a:lnTo>
                      <a:pt x="249" y="168"/>
                    </a:lnTo>
                    <a:lnTo>
                      <a:pt x="249" y="168"/>
                    </a:lnTo>
                    <a:lnTo>
                      <a:pt x="0" y="166"/>
                    </a:lnTo>
                    <a:lnTo>
                      <a:pt x="0" y="16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696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25"/>
              <p:cNvSpPr>
                <a:spLocks/>
              </p:cNvSpPr>
              <p:nvPr/>
            </p:nvSpPr>
            <p:spPr bwMode="auto">
              <a:xfrm>
                <a:off x="3081338" y="5083175"/>
                <a:ext cx="476250" cy="266700"/>
              </a:xfrm>
              <a:custGeom>
                <a:avLst/>
                <a:gdLst>
                  <a:gd name="T0" fmla="*/ 0 w 300"/>
                  <a:gd name="T1" fmla="*/ 0 h 168"/>
                  <a:gd name="T2" fmla="*/ 0 w 300"/>
                  <a:gd name="T3" fmla="*/ 0 h 168"/>
                  <a:gd name="T4" fmla="*/ 300 w 300"/>
                  <a:gd name="T5" fmla="*/ 0 h 168"/>
                  <a:gd name="T6" fmla="*/ 300 w 300"/>
                  <a:gd name="T7" fmla="*/ 0 h 168"/>
                  <a:gd name="T8" fmla="*/ 283 w 300"/>
                  <a:gd name="T9" fmla="*/ 140 h 168"/>
                  <a:gd name="T10" fmla="*/ 283 w 300"/>
                  <a:gd name="T11" fmla="*/ 140 h 168"/>
                  <a:gd name="T12" fmla="*/ 282 w 300"/>
                  <a:gd name="T13" fmla="*/ 147 h 168"/>
                  <a:gd name="T14" fmla="*/ 279 w 300"/>
                  <a:gd name="T15" fmla="*/ 152 h 168"/>
                  <a:gd name="T16" fmla="*/ 275 w 300"/>
                  <a:gd name="T17" fmla="*/ 156 h 168"/>
                  <a:gd name="T18" fmla="*/ 269 w 300"/>
                  <a:gd name="T19" fmla="*/ 160 h 168"/>
                  <a:gd name="T20" fmla="*/ 264 w 300"/>
                  <a:gd name="T21" fmla="*/ 163 h 168"/>
                  <a:gd name="T22" fmla="*/ 257 w 300"/>
                  <a:gd name="T23" fmla="*/ 166 h 168"/>
                  <a:gd name="T24" fmla="*/ 252 w 300"/>
                  <a:gd name="T25" fmla="*/ 167 h 168"/>
                  <a:gd name="T26" fmla="*/ 245 w 300"/>
                  <a:gd name="T27" fmla="*/ 168 h 168"/>
                  <a:gd name="T28" fmla="*/ 245 w 300"/>
                  <a:gd name="T29" fmla="*/ 168 h 168"/>
                  <a:gd name="T30" fmla="*/ 0 w 300"/>
                  <a:gd name="T31" fmla="*/ 164 h 168"/>
                  <a:gd name="T32" fmla="*/ 0 w 300"/>
                  <a:gd name="T33" fmla="*/ 164 h 168"/>
                  <a:gd name="T34" fmla="*/ 0 w 300"/>
                  <a:gd name="T35" fmla="*/ 0 h 168"/>
                  <a:gd name="T36" fmla="*/ 0 w 300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00" h="168">
                    <a:moveTo>
                      <a:pt x="0" y="0"/>
                    </a:moveTo>
                    <a:lnTo>
                      <a:pt x="0" y="0"/>
                    </a:lnTo>
                    <a:lnTo>
                      <a:pt x="300" y="0"/>
                    </a:lnTo>
                    <a:lnTo>
                      <a:pt x="300" y="0"/>
                    </a:lnTo>
                    <a:lnTo>
                      <a:pt x="283" y="140"/>
                    </a:lnTo>
                    <a:lnTo>
                      <a:pt x="283" y="140"/>
                    </a:lnTo>
                    <a:lnTo>
                      <a:pt x="282" y="147"/>
                    </a:lnTo>
                    <a:lnTo>
                      <a:pt x="279" y="152"/>
                    </a:lnTo>
                    <a:lnTo>
                      <a:pt x="275" y="156"/>
                    </a:lnTo>
                    <a:lnTo>
                      <a:pt x="269" y="160"/>
                    </a:lnTo>
                    <a:lnTo>
                      <a:pt x="264" y="163"/>
                    </a:lnTo>
                    <a:lnTo>
                      <a:pt x="257" y="166"/>
                    </a:lnTo>
                    <a:lnTo>
                      <a:pt x="252" y="167"/>
                    </a:lnTo>
                    <a:lnTo>
                      <a:pt x="245" y="168"/>
                    </a:lnTo>
                    <a:lnTo>
                      <a:pt x="245" y="168"/>
                    </a:lnTo>
                    <a:lnTo>
                      <a:pt x="0" y="164"/>
                    </a:lnTo>
                    <a:lnTo>
                      <a:pt x="0" y="164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26"/>
              <p:cNvSpPr>
                <a:spLocks/>
              </p:cNvSpPr>
              <p:nvPr/>
            </p:nvSpPr>
            <p:spPr bwMode="auto">
              <a:xfrm>
                <a:off x="3086101" y="5083175"/>
                <a:ext cx="471488" cy="266700"/>
              </a:xfrm>
              <a:custGeom>
                <a:avLst/>
                <a:gdLst>
                  <a:gd name="T0" fmla="*/ 0 w 297"/>
                  <a:gd name="T1" fmla="*/ 0 h 168"/>
                  <a:gd name="T2" fmla="*/ 0 w 297"/>
                  <a:gd name="T3" fmla="*/ 0 h 168"/>
                  <a:gd name="T4" fmla="*/ 297 w 297"/>
                  <a:gd name="T5" fmla="*/ 0 h 168"/>
                  <a:gd name="T6" fmla="*/ 297 w 297"/>
                  <a:gd name="T7" fmla="*/ 0 h 168"/>
                  <a:gd name="T8" fmla="*/ 280 w 297"/>
                  <a:gd name="T9" fmla="*/ 140 h 168"/>
                  <a:gd name="T10" fmla="*/ 280 w 297"/>
                  <a:gd name="T11" fmla="*/ 140 h 168"/>
                  <a:gd name="T12" fmla="*/ 279 w 297"/>
                  <a:gd name="T13" fmla="*/ 147 h 168"/>
                  <a:gd name="T14" fmla="*/ 276 w 297"/>
                  <a:gd name="T15" fmla="*/ 152 h 168"/>
                  <a:gd name="T16" fmla="*/ 272 w 297"/>
                  <a:gd name="T17" fmla="*/ 156 h 168"/>
                  <a:gd name="T18" fmla="*/ 266 w 297"/>
                  <a:gd name="T19" fmla="*/ 160 h 168"/>
                  <a:gd name="T20" fmla="*/ 261 w 297"/>
                  <a:gd name="T21" fmla="*/ 163 h 168"/>
                  <a:gd name="T22" fmla="*/ 254 w 297"/>
                  <a:gd name="T23" fmla="*/ 166 h 168"/>
                  <a:gd name="T24" fmla="*/ 249 w 297"/>
                  <a:gd name="T25" fmla="*/ 167 h 168"/>
                  <a:gd name="T26" fmla="*/ 243 w 297"/>
                  <a:gd name="T27" fmla="*/ 168 h 168"/>
                  <a:gd name="T28" fmla="*/ 243 w 297"/>
                  <a:gd name="T29" fmla="*/ 168 h 168"/>
                  <a:gd name="T30" fmla="*/ 1 w 297"/>
                  <a:gd name="T31" fmla="*/ 163 h 168"/>
                  <a:gd name="T32" fmla="*/ 1 w 297"/>
                  <a:gd name="T33" fmla="*/ 163 h 168"/>
                  <a:gd name="T34" fmla="*/ 0 w 297"/>
                  <a:gd name="T35" fmla="*/ 0 h 168"/>
                  <a:gd name="T36" fmla="*/ 0 w 297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7" h="168">
                    <a:moveTo>
                      <a:pt x="0" y="0"/>
                    </a:moveTo>
                    <a:lnTo>
                      <a:pt x="0" y="0"/>
                    </a:lnTo>
                    <a:lnTo>
                      <a:pt x="297" y="0"/>
                    </a:lnTo>
                    <a:lnTo>
                      <a:pt x="297" y="0"/>
                    </a:lnTo>
                    <a:lnTo>
                      <a:pt x="280" y="140"/>
                    </a:lnTo>
                    <a:lnTo>
                      <a:pt x="280" y="140"/>
                    </a:lnTo>
                    <a:lnTo>
                      <a:pt x="279" y="147"/>
                    </a:lnTo>
                    <a:lnTo>
                      <a:pt x="276" y="152"/>
                    </a:lnTo>
                    <a:lnTo>
                      <a:pt x="272" y="156"/>
                    </a:lnTo>
                    <a:lnTo>
                      <a:pt x="266" y="160"/>
                    </a:lnTo>
                    <a:lnTo>
                      <a:pt x="261" y="163"/>
                    </a:lnTo>
                    <a:lnTo>
                      <a:pt x="254" y="166"/>
                    </a:lnTo>
                    <a:lnTo>
                      <a:pt x="249" y="167"/>
                    </a:lnTo>
                    <a:lnTo>
                      <a:pt x="243" y="168"/>
                    </a:lnTo>
                    <a:lnTo>
                      <a:pt x="243" y="168"/>
                    </a:lnTo>
                    <a:lnTo>
                      <a:pt x="1" y="163"/>
                    </a:lnTo>
                    <a:lnTo>
                      <a:pt x="1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797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27"/>
              <p:cNvSpPr>
                <a:spLocks/>
              </p:cNvSpPr>
              <p:nvPr/>
            </p:nvSpPr>
            <p:spPr bwMode="auto">
              <a:xfrm>
                <a:off x="3092451" y="5083175"/>
                <a:ext cx="465138" cy="266700"/>
              </a:xfrm>
              <a:custGeom>
                <a:avLst/>
                <a:gdLst>
                  <a:gd name="T0" fmla="*/ 0 w 293"/>
                  <a:gd name="T1" fmla="*/ 0 h 168"/>
                  <a:gd name="T2" fmla="*/ 0 w 293"/>
                  <a:gd name="T3" fmla="*/ 0 h 168"/>
                  <a:gd name="T4" fmla="*/ 293 w 293"/>
                  <a:gd name="T5" fmla="*/ 0 h 168"/>
                  <a:gd name="T6" fmla="*/ 293 w 293"/>
                  <a:gd name="T7" fmla="*/ 0 h 168"/>
                  <a:gd name="T8" fmla="*/ 276 w 293"/>
                  <a:gd name="T9" fmla="*/ 140 h 168"/>
                  <a:gd name="T10" fmla="*/ 276 w 293"/>
                  <a:gd name="T11" fmla="*/ 140 h 168"/>
                  <a:gd name="T12" fmla="*/ 275 w 293"/>
                  <a:gd name="T13" fmla="*/ 147 h 168"/>
                  <a:gd name="T14" fmla="*/ 272 w 293"/>
                  <a:gd name="T15" fmla="*/ 152 h 168"/>
                  <a:gd name="T16" fmla="*/ 268 w 293"/>
                  <a:gd name="T17" fmla="*/ 156 h 168"/>
                  <a:gd name="T18" fmla="*/ 262 w 293"/>
                  <a:gd name="T19" fmla="*/ 160 h 168"/>
                  <a:gd name="T20" fmla="*/ 257 w 293"/>
                  <a:gd name="T21" fmla="*/ 163 h 168"/>
                  <a:gd name="T22" fmla="*/ 250 w 293"/>
                  <a:gd name="T23" fmla="*/ 166 h 168"/>
                  <a:gd name="T24" fmla="*/ 245 w 293"/>
                  <a:gd name="T25" fmla="*/ 167 h 168"/>
                  <a:gd name="T26" fmla="*/ 239 w 293"/>
                  <a:gd name="T27" fmla="*/ 168 h 168"/>
                  <a:gd name="T28" fmla="*/ 239 w 293"/>
                  <a:gd name="T29" fmla="*/ 168 h 168"/>
                  <a:gd name="T30" fmla="*/ 0 w 293"/>
                  <a:gd name="T31" fmla="*/ 163 h 168"/>
                  <a:gd name="T32" fmla="*/ 0 w 293"/>
                  <a:gd name="T33" fmla="*/ 163 h 168"/>
                  <a:gd name="T34" fmla="*/ 0 w 293"/>
                  <a:gd name="T35" fmla="*/ 0 h 168"/>
                  <a:gd name="T36" fmla="*/ 0 w 293"/>
                  <a:gd name="T37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93" h="168">
                    <a:moveTo>
                      <a:pt x="0" y="0"/>
                    </a:moveTo>
                    <a:lnTo>
                      <a:pt x="0" y="0"/>
                    </a:lnTo>
                    <a:lnTo>
                      <a:pt x="293" y="0"/>
                    </a:lnTo>
                    <a:lnTo>
                      <a:pt x="293" y="0"/>
                    </a:lnTo>
                    <a:lnTo>
                      <a:pt x="276" y="140"/>
                    </a:lnTo>
                    <a:lnTo>
                      <a:pt x="276" y="140"/>
                    </a:lnTo>
                    <a:lnTo>
                      <a:pt x="275" y="147"/>
                    </a:lnTo>
                    <a:lnTo>
                      <a:pt x="272" y="152"/>
                    </a:lnTo>
                    <a:lnTo>
                      <a:pt x="268" y="156"/>
                    </a:lnTo>
                    <a:lnTo>
                      <a:pt x="262" y="160"/>
                    </a:lnTo>
                    <a:lnTo>
                      <a:pt x="257" y="163"/>
                    </a:lnTo>
                    <a:lnTo>
                      <a:pt x="250" y="166"/>
                    </a:lnTo>
                    <a:lnTo>
                      <a:pt x="245" y="167"/>
                    </a:lnTo>
                    <a:lnTo>
                      <a:pt x="239" y="168"/>
                    </a:lnTo>
                    <a:lnTo>
                      <a:pt x="239" y="168"/>
                    </a:lnTo>
                    <a:lnTo>
                      <a:pt x="0" y="163"/>
                    </a:lnTo>
                    <a:lnTo>
                      <a:pt x="0" y="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898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7" name="Freeform 28"/>
              <p:cNvSpPr>
                <a:spLocks/>
              </p:cNvSpPr>
              <p:nvPr/>
            </p:nvSpPr>
            <p:spPr bwMode="auto">
              <a:xfrm>
                <a:off x="3098801" y="5083175"/>
                <a:ext cx="458788" cy="266700"/>
              </a:xfrm>
              <a:custGeom>
                <a:avLst/>
                <a:gdLst>
                  <a:gd name="T0" fmla="*/ 0 w 289"/>
                  <a:gd name="T1" fmla="*/ 0 h 168"/>
                  <a:gd name="T2" fmla="*/ 0 w 289"/>
                  <a:gd name="T3" fmla="*/ 0 h 168"/>
                  <a:gd name="T4" fmla="*/ 289 w 289"/>
                  <a:gd name="T5" fmla="*/ 0 h 168"/>
                  <a:gd name="T6" fmla="*/ 289 w 289"/>
                  <a:gd name="T7" fmla="*/ 0 h 168"/>
                  <a:gd name="T8" fmla="*/ 272 w 289"/>
                  <a:gd name="T9" fmla="*/ 140 h 168"/>
                  <a:gd name="T10" fmla="*/ 272 w 289"/>
                  <a:gd name="T11" fmla="*/ 140 h 168"/>
                  <a:gd name="T12" fmla="*/ 271 w 289"/>
                  <a:gd name="T13" fmla="*/ 147 h 168"/>
                  <a:gd name="T14" fmla="*/ 268 w 289"/>
                  <a:gd name="T15" fmla="*/ 151 h 168"/>
                  <a:gd name="T16" fmla="*/ 264 w 289"/>
                  <a:gd name="T17" fmla="*/ 156 h 168"/>
                  <a:gd name="T18" fmla="*/ 258 w 289"/>
                  <a:gd name="T19" fmla="*/ 160 h 168"/>
                  <a:gd name="T20" fmla="*/ 253 w 289"/>
                  <a:gd name="T21" fmla="*/ 163 h 168"/>
                  <a:gd name="T22" fmla="*/ 248 w 289"/>
                  <a:gd name="T23" fmla="*/ 166 h 168"/>
                  <a:gd name="T24" fmla="*/ 235 w 289"/>
                  <a:gd name="T25" fmla="*/ 168 h 168"/>
                  <a:gd name="T26" fmla="*/ 235 w 289"/>
                  <a:gd name="T27" fmla="*/ 168 h 168"/>
                  <a:gd name="T28" fmla="*/ 0 w 289"/>
                  <a:gd name="T29" fmla="*/ 161 h 168"/>
                  <a:gd name="T30" fmla="*/ 0 w 289"/>
                  <a:gd name="T31" fmla="*/ 161 h 168"/>
                  <a:gd name="T32" fmla="*/ 0 w 289"/>
                  <a:gd name="T33" fmla="*/ 0 h 168"/>
                  <a:gd name="T34" fmla="*/ 0 w 289"/>
                  <a:gd name="T35" fmla="*/ 0 h 1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9" h="168">
                    <a:moveTo>
                      <a:pt x="0" y="0"/>
                    </a:moveTo>
                    <a:lnTo>
                      <a:pt x="0" y="0"/>
                    </a:lnTo>
                    <a:lnTo>
                      <a:pt x="289" y="0"/>
                    </a:lnTo>
                    <a:lnTo>
                      <a:pt x="289" y="0"/>
                    </a:lnTo>
                    <a:lnTo>
                      <a:pt x="272" y="140"/>
                    </a:lnTo>
                    <a:lnTo>
                      <a:pt x="272" y="140"/>
                    </a:lnTo>
                    <a:lnTo>
                      <a:pt x="271" y="147"/>
                    </a:lnTo>
                    <a:lnTo>
                      <a:pt x="268" y="151"/>
                    </a:lnTo>
                    <a:lnTo>
                      <a:pt x="264" y="156"/>
                    </a:lnTo>
                    <a:lnTo>
                      <a:pt x="258" y="160"/>
                    </a:lnTo>
                    <a:lnTo>
                      <a:pt x="253" y="163"/>
                    </a:lnTo>
                    <a:lnTo>
                      <a:pt x="248" y="166"/>
                    </a:lnTo>
                    <a:lnTo>
                      <a:pt x="235" y="168"/>
                    </a:lnTo>
                    <a:lnTo>
                      <a:pt x="235" y="168"/>
                    </a:lnTo>
                    <a:lnTo>
                      <a:pt x="0" y="161"/>
                    </a:lnTo>
                    <a:lnTo>
                      <a:pt x="0" y="161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29"/>
              <p:cNvSpPr>
                <a:spLocks/>
              </p:cNvSpPr>
              <p:nvPr/>
            </p:nvSpPr>
            <p:spPr bwMode="auto">
              <a:xfrm>
                <a:off x="3105151" y="5083175"/>
                <a:ext cx="452438" cy="265113"/>
              </a:xfrm>
              <a:custGeom>
                <a:avLst/>
                <a:gdLst>
                  <a:gd name="T0" fmla="*/ 0 w 285"/>
                  <a:gd name="T1" fmla="*/ 0 h 167"/>
                  <a:gd name="T2" fmla="*/ 0 w 285"/>
                  <a:gd name="T3" fmla="*/ 0 h 167"/>
                  <a:gd name="T4" fmla="*/ 285 w 285"/>
                  <a:gd name="T5" fmla="*/ 0 h 167"/>
                  <a:gd name="T6" fmla="*/ 285 w 285"/>
                  <a:gd name="T7" fmla="*/ 0 h 167"/>
                  <a:gd name="T8" fmla="*/ 268 w 285"/>
                  <a:gd name="T9" fmla="*/ 140 h 167"/>
                  <a:gd name="T10" fmla="*/ 268 w 285"/>
                  <a:gd name="T11" fmla="*/ 140 h 167"/>
                  <a:gd name="T12" fmla="*/ 267 w 285"/>
                  <a:gd name="T13" fmla="*/ 147 h 167"/>
                  <a:gd name="T14" fmla="*/ 264 w 285"/>
                  <a:gd name="T15" fmla="*/ 151 h 167"/>
                  <a:gd name="T16" fmla="*/ 260 w 285"/>
                  <a:gd name="T17" fmla="*/ 156 h 167"/>
                  <a:gd name="T18" fmla="*/ 254 w 285"/>
                  <a:gd name="T19" fmla="*/ 160 h 167"/>
                  <a:gd name="T20" fmla="*/ 249 w 285"/>
                  <a:gd name="T21" fmla="*/ 163 h 167"/>
                  <a:gd name="T22" fmla="*/ 244 w 285"/>
                  <a:gd name="T23" fmla="*/ 166 h 167"/>
                  <a:gd name="T24" fmla="*/ 231 w 285"/>
                  <a:gd name="T25" fmla="*/ 167 h 167"/>
                  <a:gd name="T26" fmla="*/ 231 w 285"/>
                  <a:gd name="T27" fmla="*/ 167 h 167"/>
                  <a:gd name="T28" fmla="*/ 0 w 285"/>
                  <a:gd name="T29" fmla="*/ 160 h 167"/>
                  <a:gd name="T30" fmla="*/ 0 w 285"/>
                  <a:gd name="T31" fmla="*/ 160 h 167"/>
                  <a:gd name="T32" fmla="*/ 0 w 285"/>
                  <a:gd name="T33" fmla="*/ 0 h 167"/>
                  <a:gd name="T34" fmla="*/ 0 w 285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5" h="167">
                    <a:moveTo>
                      <a:pt x="0" y="0"/>
                    </a:moveTo>
                    <a:lnTo>
                      <a:pt x="0" y="0"/>
                    </a:lnTo>
                    <a:lnTo>
                      <a:pt x="285" y="0"/>
                    </a:lnTo>
                    <a:lnTo>
                      <a:pt x="285" y="0"/>
                    </a:lnTo>
                    <a:lnTo>
                      <a:pt x="268" y="140"/>
                    </a:lnTo>
                    <a:lnTo>
                      <a:pt x="268" y="140"/>
                    </a:lnTo>
                    <a:lnTo>
                      <a:pt x="267" y="147"/>
                    </a:lnTo>
                    <a:lnTo>
                      <a:pt x="264" y="151"/>
                    </a:lnTo>
                    <a:lnTo>
                      <a:pt x="260" y="156"/>
                    </a:lnTo>
                    <a:lnTo>
                      <a:pt x="254" y="160"/>
                    </a:lnTo>
                    <a:lnTo>
                      <a:pt x="249" y="163"/>
                    </a:lnTo>
                    <a:lnTo>
                      <a:pt x="244" y="166"/>
                    </a:lnTo>
                    <a:lnTo>
                      <a:pt x="231" y="167"/>
                    </a:lnTo>
                    <a:lnTo>
                      <a:pt x="231" y="167"/>
                    </a:lnTo>
                    <a:lnTo>
                      <a:pt x="0" y="160"/>
                    </a:lnTo>
                    <a:lnTo>
                      <a:pt x="0" y="16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999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9" name="Freeform 30"/>
              <p:cNvSpPr>
                <a:spLocks/>
              </p:cNvSpPr>
              <p:nvPr/>
            </p:nvSpPr>
            <p:spPr bwMode="auto">
              <a:xfrm>
                <a:off x="3111501" y="5083175"/>
                <a:ext cx="446088" cy="265113"/>
              </a:xfrm>
              <a:custGeom>
                <a:avLst/>
                <a:gdLst>
                  <a:gd name="T0" fmla="*/ 0 w 281"/>
                  <a:gd name="T1" fmla="*/ 0 h 167"/>
                  <a:gd name="T2" fmla="*/ 0 w 281"/>
                  <a:gd name="T3" fmla="*/ 0 h 167"/>
                  <a:gd name="T4" fmla="*/ 281 w 281"/>
                  <a:gd name="T5" fmla="*/ 0 h 167"/>
                  <a:gd name="T6" fmla="*/ 281 w 281"/>
                  <a:gd name="T7" fmla="*/ 0 h 167"/>
                  <a:gd name="T8" fmla="*/ 264 w 281"/>
                  <a:gd name="T9" fmla="*/ 140 h 167"/>
                  <a:gd name="T10" fmla="*/ 264 w 281"/>
                  <a:gd name="T11" fmla="*/ 140 h 167"/>
                  <a:gd name="T12" fmla="*/ 263 w 281"/>
                  <a:gd name="T13" fmla="*/ 145 h 167"/>
                  <a:gd name="T14" fmla="*/ 260 w 281"/>
                  <a:gd name="T15" fmla="*/ 151 h 167"/>
                  <a:gd name="T16" fmla="*/ 256 w 281"/>
                  <a:gd name="T17" fmla="*/ 156 h 167"/>
                  <a:gd name="T18" fmla="*/ 250 w 281"/>
                  <a:gd name="T19" fmla="*/ 160 h 167"/>
                  <a:gd name="T20" fmla="*/ 245 w 281"/>
                  <a:gd name="T21" fmla="*/ 163 h 167"/>
                  <a:gd name="T22" fmla="*/ 240 w 281"/>
                  <a:gd name="T23" fmla="*/ 166 h 167"/>
                  <a:gd name="T24" fmla="*/ 229 w 281"/>
                  <a:gd name="T25" fmla="*/ 167 h 167"/>
                  <a:gd name="T26" fmla="*/ 229 w 281"/>
                  <a:gd name="T27" fmla="*/ 167 h 167"/>
                  <a:gd name="T28" fmla="*/ 0 w 281"/>
                  <a:gd name="T29" fmla="*/ 159 h 167"/>
                  <a:gd name="T30" fmla="*/ 0 w 281"/>
                  <a:gd name="T31" fmla="*/ 159 h 167"/>
                  <a:gd name="T32" fmla="*/ 0 w 281"/>
                  <a:gd name="T33" fmla="*/ 0 h 167"/>
                  <a:gd name="T34" fmla="*/ 0 w 281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1" h="167">
                    <a:moveTo>
                      <a:pt x="0" y="0"/>
                    </a:moveTo>
                    <a:lnTo>
                      <a:pt x="0" y="0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64" y="140"/>
                    </a:lnTo>
                    <a:lnTo>
                      <a:pt x="264" y="140"/>
                    </a:lnTo>
                    <a:lnTo>
                      <a:pt x="263" y="145"/>
                    </a:lnTo>
                    <a:lnTo>
                      <a:pt x="260" y="151"/>
                    </a:lnTo>
                    <a:lnTo>
                      <a:pt x="256" y="156"/>
                    </a:lnTo>
                    <a:lnTo>
                      <a:pt x="250" y="160"/>
                    </a:lnTo>
                    <a:lnTo>
                      <a:pt x="245" y="163"/>
                    </a:lnTo>
                    <a:lnTo>
                      <a:pt x="240" y="166"/>
                    </a:lnTo>
                    <a:lnTo>
                      <a:pt x="229" y="167"/>
                    </a:lnTo>
                    <a:lnTo>
                      <a:pt x="229" y="167"/>
                    </a:lnTo>
                    <a:lnTo>
                      <a:pt x="0" y="159"/>
                    </a:lnTo>
                    <a:lnTo>
                      <a:pt x="0" y="159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A9A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0" name="Freeform 31"/>
              <p:cNvSpPr>
                <a:spLocks/>
              </p:cNvSpPr>
              <p:nvPr/>
            </p:nvSpPr>
            <p:spPr bwMode="auto">
              <a:xfrm>
                <a:off x="3116263" y="5083175"/>
                <a:ext cx="441325" cy="265113"/>
              </a:xfrm>
              <a:custGeom>
                <a:avLst/>
                <a:gdLst>
                  <a:gd name="T0" fmla="*/ 1 w 278"/>
                  <a:gd name="T1" fmla="*/ 0 h 167"/>
                  <a:gd name="T2" fmla="*/ 1 w 278"/>
                  <a:gd name="T3" fmla="*/ 0 h 167"/>
                  <a:gd name="T4" fmla="*/ 278 w 278"/>
                  <a:gd name="T5" fmla="*/ 0 h 167"/>
                  <a:gd name="T6" fmla="*/ 278 w 278"/>
                  <a:gd name="T7" fmla="*/ 0 h 167"/>
                  <a:gd name="T8" fmla="*/ 261 w 278"/>
                  <a:gd name="T9" fmla="*/ 140 h 167"/>
                  <a:gd name="T10" fmla="*/ 261 w 278"/>
                  <a:gd name="T11" fmla="*/ 140 h 167"/>
                  <a:gd name="T12" fmla="*/ 260 w 278"/>
                  <a:gd name="T13" fmla="*/ 145 h 167"/>
                  <a:gd name="T14" fmla="*/ 257 w 278"/>
                  <a:gd name="T15" fmla="*/ 151 h 167"/>
                  <a:gd name="T16" fmla="*/ 253 w 278"/>
                  <a:gd name="T17" fmla="*/ 156 h 167"/>
                  <a:gd name="T18" fmla="*/ 247 w 278"/>
                  <a:gd name="T19" fmla="*/ 159 h 167"/>
                  <a:gd name="T20" fmla="*/ 242 w 278"/>
                  <a:gd name="T21" fmla="*/ 163 h 167"/>
                  <a:gd name="T22" fmla="*/ 237 w 278"/>
                  <a:gd name="T23" fmla="*/ 166 h 167"/>
                  <a:gd name="T24" fmla="*/ 226 w 278"/>
                  <a:gd name="T25" fmla="*/ 167 h 167"/>
                  <a:gd name="T26" fmla="*/ 226 w 278"/>
                  <a:gd name="T27" fmla="*/ 167 h 167"/>
                  <a:gd name="T28" fmla="*/ 0 w 278"/>
                  <a:gd name="T29" fmla="*/ 157 h 167"/>
                  <a:gd name="T30" fmla="*/ 0 w 278"/>
                  <a:gd name="T31" fmla="*/ 157 h 167"/>
                  <a:gd name="T32" fmla="*/ 1 w 278"/>
                  <a:gd name="T33" fmla="*/ 0 h 167"/>
                  <a:gd name="T34" fmla="*/ 1 w 278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8" h="167">
                    <a:moveTo>
                      <a:pt x="1" y="0"/>
                    </a:moveTo>
                    <a:lnTo>
                      <a:pt x="1" y="0"/>
                    </a:lnTo>
                    <a:lnTo>
                      <a:pt x="278" y="0"/>
                    </a:lnTo>
                    <a:lnTo>
                      <a:pt x="278" y="0"/>
                    </a:lnTo>
                    <a:lnTo>
                      <a:pt x="261" y="140"/>
                    </a:lnTo>
                    <a:lnTo>
                      <a:pt x="261" y="140"/>
                    </a:lnTo>
                    <a:lnTo>
                      <a:pt x="260" y="145"/>
                    </a:lnTo>
                    <a:lnTo>
                      <a:pt x="257" y="151"/>
                    </a:lnTo>
                    <a:lnTo>
                      <a:pt x="253" y="156"/>
                    </a:lnTo>
                    <a:lnTo>
                      <a:pt x="247" y="159"/>
                    </a:lnTo>
                    <a:lnTo>
                      <a:pt x="242" y="163"/>
                    </a:lnTo>
                    <a:lnTo>
                      <a:pt x="237" y="166"/>
                    </a:lnTo>
                    <a:lnTo>
                      <a:pt x="226" y="167"/>
                    </a:lnTo>
                    <a:lnTo>
                      <a:pt x="226" y="167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A9A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1" name="Freeform 32"/>
              <p:cNvSpPr>
                <a:spLocks/>
              </p:cNvSpPr>
              <p:nvPr/>
            </p:nvSpPr>
            <p:spPr bwMode="auto">
              <a:xfrm>
                <a:off x="3122613" y="5083175"/>
                <a:ext cx="434975" cy="265113"/>
              </a:xfrm>
              <a:custGeom>
                <a:avLst/>
                <a:gdLst>
                  <a:gd name="T0" fmla="*/ 1 w 274"/>
                  <a:gd name="T1" fmla="*/ 0 h 167"/>
                  <a:gd name="T2" fmla="*/ 1 w 274"/>
                  <a:gd name="T3" fmla="*/ 0 h 167"/>
                  <a:gd name="T4" fmla="*/ 274 w 274"/>
                  <a:gd name="T5" fmla="*/ 0 h 167"/>
                  <a:gd name="T6" fmla="*/ 274 w 274"/>
                  <a:gd name="T7" fmla="*/ 0 h 167"/>
                  <a:gd name="T8" fmla="*/ 257 w 274"/>
                  <a:gd name="T9" fmla="*/ 140 h 167"/>
                  <a:gd name="T10" fmla="*/ 257 w 274"/>
                  <a:gd name="T11" fmla="*/ 140 h 167"/>
                  <a:gd name="T12" fmla="*/ 256 w 274"/>
                  <a:gd name="T13" fmla="*/ 145 h 167"/>
                  <a:gd name="T14" fmla="*/ 253 w 274"/>
                  <a:gd name="T15" fmla="*/ 151 h 167"/>
                  <a:gd name="T16" fmla="*/ 249 w 274"/>
                  <a:gd name="T17" fmla="*/ 156 h 167"/>
                  <a:gd name="T18" fmla="*/ 245 w 274"/>
                  <a:gd name="T19" fmla="*/ 159 h 167"/>
                  <a:gd name="T20" fmla="*/ 239 w 274"/>
                  <a:gd name="T21" fmla="*/ 163 h 167"/>
                  <a:gd name="T22" fmla="*/ 233 w 274"/>
                  <a:gd name="T23" fmla="*/ 164 h 167"/>
                  <a:gd name="T24" fmla="*/ 222 w 274"/>
                  <a:gd name="T25" fmla="*/ 167 h 167"/>
                  <a:gd name="T26" fmla="*/ 222 w 274"/>
                  <a:gd name="T27" fmla="*/ 167 h 167"/>
                  <a:gd name="T28" fmla="*/ 0 w 274"/>
                  <a:gd name="T29" fmla="*/ 156 h 167"/>
                  <a:gd name="T30" fmla="*/ 0 w 274"/>
                  <a:gd name="T31" fmla="*/ 156 h 167"/>
                  <a:gd name="T32" fmla="*/ 1 w 274"/>
                  <a:gd name="T33" fmla="*/ 0 h 167"/>
                  <a:gd name="T34" fmla="*/ 1 w 274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4" h="167">
                    <a:moveTo>
                      <a:pt x="1" y="0"/>
                    </a:moveTo>
                    <a:lnTo>
                      <a:pt x="1" y="0"/>
                    </a:lnTo>
                    <a:lnTo>
                      <a:pt x="274" y="0"/>
                    </a:lnTo>
                    <a:lnTo>
                      <a:pt x="274" y="0"/>
                    </a:lnTo>
                    <a:lnTo>
                      <a:pt x="257" y="140"/>
                    </a:lnTo>
                    <a:lnTo>
                      <a:pt x="257" y="140"/>
                    </a:lnTo>
                    <a:lnTo>
                      <a:pt x="256" y="145"/>
                    </a:lnTo>
                    <a:lnTo>
                      <a:pt x="253" y="151"/>
                    </a:lnTo>
                    <a:lnTo>
                      <a:pt x="249" y="156"/>
                    </a:lnTo>
                    <a:lnTo>
                      <a:pt x="245" y="159"/>
                    </a:lnTo>
                    <a:lnTo>
                      <a:pt x="239" y="163"/>
                    </a:lnTo>
                    <a:lnTo>
                      <a:pt x="233" y="164"/>
                    </a:lnTo>
                    <a:lnTo>
                      <a:pt x="222" y="167"/>
                    </a:lnTo>
                    <a:lnTo>
                      <a:pt x="222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B9B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33"/>
              <p:cNvSpPr>
                <a:spLocks/>
              </p:cNvSpPr>
              <p:nvPr/>
            </p:nvSpPr>
            <p:spPr bwMode="auto">
              <a:xfrm>
                <a:off x="3128963" y="5083175"/>
                <a:ext cx="428625" cy="265113"/>
              </a:xfrm>
              <a:custGeom>
                <a:avLst/>
                <a:gdLst>
                  <a:gd name="T0" fmla="*/ 0 w 270"/>
                  <a:gd name="T1" fmla="*/ 0 h 167"/>
                  <a:gd name="T2" fmla="*/ 0 w 270"/>
                  <a:gd name="T3" fmla="*/ 0 h 167"/>
                  <a:gd name="T4" fmla="*/ 270 w 270"/>
                  <a:gd name="T5" fmla="*/ 0 h 167"/>
                  <a:gd name="T6" fmla="*/ 270 w 270"/>
                  <a:gd name="T7" fmla="*/ 0 h 167"/>
                  <a:gd name="T8" fmla="*/ 253 w 270"/>
                  <a:gd name="T9" fmla="*/ 140 h 167"/>
                  <a:gd name="T10" fmla="*/ 253 w 270"/>
                  <a:gd name="T11" fmla="*/ 140 h 167"/>
                  <a:gd name="T12" fmla="*/ 252 w 270"/>
                  <a:gd name="T13" fmla="*/ 145 h 167"/>
                  <a:gd name="T14" fmla="*/ 249 w 270"/>
                  <a:gd name="T15" fmla="*/ 151 h 167"/>
                  <a:gd name="T16" fmla="*/ 245 w 270"/>
                  <a:gd name="T17" fmla="*/ 155 h 167"/>
                  <a:gd name="T18" fmla="*/ 241 w 270"/>
                  <a:gd name="T19" fmla="*/ 159 h 167"/>
                  <a:gd name="T20" fmla="*/ 235 w 270"/>
                  <a:gd name="T21" fmla="*/ 163 h 167"/>
                  <a:gd name="T22" fmla="*/ 230 w 270"/>
                  <a:gd name="T23" fmla="*/ 164 h 167"/>
                  <a:gd name="T24" fmla="*/ 219 w 270"/>
                  <a:gd name="T25" fmla="*/ 167 h 167"/>
                  <a:gd name="T26" fmla="*/ 219 w 270"/>
                  <a:gd name="T27" fmla="*/ 167 h 167"/>
                  <a:gd name="T28" fmla="*/ 0 w 270"/>
                  <a:gd name="T29" fmla="*/ 156 h 167"/>
                  <a:gd name="T30" fmla="*/ 0 w 270"/>
                  <a:gd name="T31" fmla="*/ 156 h 167"/>
                  <a:gd name="T32" fmla="*/ 0 w 270"/>
                  <a:gd name="T33" fmla="*/ 0 h 167"/>
                  <a:gd name="T34" fmla="*/ 0 w 270"/>
                  <a:gd name="T35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70" h="167">
                    <a:moveTo>
                      <a:pt x="0" y="0"/>
                    </a:moveTo>
                    <a:lnTo>
                      <a:pt x="0" y="0"/>
                    </a:lnTo>
                    <a:lnTo>
                      <a:pt x="270" y="0"/>
                    </a:lnTo>
                    <a:lnTo>
                      <a:pt x="270" y="0"/>
                    </a:lnTo>
                    <a:lnTo>
                      <a:pt x="253" y="140"/>
                    </a:lnTo>
                    <a:lnTo>
                      <a:pt x="253" y="140"/>
                    </a:lnTo>
                    <a:lnTo>
                      <a:pt x="252" y="145"/>
                    </a:lnTo>
                    <a:lnTo>
                      <a:pt x="249" y="151"/>
                    </a:lnTo>
                    <a:lnTo>
                      <a:pt x="245" y="155"/>
                    </a:lnTo>
                    <a:lnTo>
                      <a:pt x="241" y="159"/>
                    </a:lnTo>
                    <a:lnTo>
                      <a:pt x="235" y="163"/>
                    </a:lnTo>
                    <a:lnTo>
                      <a:pt x="230" y="164"/>
                    </a:lnTo>
                    <a:lnTo>
                      <a:pt x="219" y="167"/>
                    </a:lnTo>
                    <a:lnTo>
                      <a:pt x="219" y="167"/>
                    </a:lnTo>
                    <a:lnTo>
                      <a:pt x="0" y="156"/>
                    </a:lnTo>
                    <a:lnTo>
                      <a:pt x="0" y="156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34"/>
              <p:cNvSpPr>
                <a:spLocks/>
              </p:cNvSpPr>
              <p:nvPr/>
            </p:nvSpPr>
            <p:spPr bwMode="auto">
              <a:xfrm>
                <a:off x="3135313" y="5083175"/>
                <a:ext cx="422275" cy="265113"/>
              </a:xfrm>
              <a:custGeom>
                <a:avLst/>
                <a:gdLst>
                  <a:gd name="T0" fmla="*/ 0 w 266"/>
                  <a:gd name="T1" fmla="*/ 0 h 167"/>
                  <a:gd name="T2" fmla="*/ 0 w 266"/>
                  <a:gd name="T3" fmla="*/ 0 h 167"/>
                  <a:gd name="T4" fmla="*/ 266 w 266"/>
                  <a:gd name="T5" fmla="*/ 0 h 167"/>
                  <a:gd name="T6" fmla="*/ 266 w 266"/>
                  <a:gd name="T7" fmla="*/ 0 h 167"/>
                  <a:gd name="T8" fmla="*/ 249 w 266"/>
                  <a:gd name="T9" fmla="*/ 140 h 167"/>
                  <a:gd name="T10" fmla="*/ 249 w 266"/>
                  <a:gd name="T11" fmla="*/ 140 h 167"/>
                  <a:gd name="T12" fmla="*/ 248 w 266"/>
                  <a:gd name="T13" fmla="*/ 145 h 167"/>
                  <a:gd name="T14" fmla="*/ 245 w 266"/>
                  <a:gd name="T15" fmla="*/ 151 h 167"/>
                  <a:gd name="T16" fmla="*/ 241 w 266"/>
                  <a:gd name="T17" fmla="*/ 155 h 167"/>
                  <a:gd name="T18" fmla="*/ 237 w 266"/>
                  <a:gd name="T19" fmla="*/ 159 h 167"/>
                  <a:gd name="T20" fmla="*/ 226 w 266"/>
                  <a:gd name="T21" fmla="*/ 164 h 167"/>
                  <a:gd name="T22" fmla="*/ 215 w 266"/>
                  <a:gd name="T23" fmla="*/ 167 h 167"/>
                  <a:gd name="T24" fmla="*/ 215 w 266"/>
                  <a:gd name="T25" fmla="*/ 167 h 167"/>
                  <a:gd name="T26" fmla="*/ 0 w 266"/>
                  <a:gd name="T27" fmla="*/ 155 h 167"/>
                  <a:gd name="T28" fmla="*/ 0 w 266"/>
                  <a:gd name="T29" fmla="*/ 155 h 167"/>
                  <a:gd name="T30" fmla="*/ 0 w 266"/>
                  <a:gd name="T31" fmla="*/ 0 h 167"/>
                  <a:gd name="T32" fmla="*/ 0 w 266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6" h="167">
                    <a:moveTo>
                      <a:pt x="0" y="0"/>
                    </a:moveTo>
                    <a:lnTo>
                      <a:pt x="0" y="0"/>
                    </a:lnTo>
                    <a:lnTo>
                      <a:pt x="266" y="0"/>
                    </a:lnTo>
                    <a:lnTo>
                      <a:pt x="266" y="0"/>
                    </a:lnTo>
                    <a:lnTo>
                      <a:pt x="249" y="140"/>
                    </a:lnTo>
                    <a:lnTo>
                      <a:pt x="249" y="140"/>
                    </a:lnTo>
                    <a:lnTo>
                      <a:pt x="248" y="145"/>
                    </a:lnTo>
                    <a:lnTo>
                      <a:pt x="245" y="151"/>
                    </a:lnTo>
                    <a:lnTo>
                      <a:pt x="241" y="155"/>
                    </a:lnTo>
                    <a:lnTo>
                      <a:pt x="237" y="159"/>
                    </a:lnTo>
                    <a:lnTo>
                      <a:pt x="226" y="164"/>
                    </a:lnTo>
                    <a:lnTo>
                      <a:pt x="215" y="167"/>
                    </a:lnTo>
                    <a:lnTo>
                      <a:pt x="215" y="167"/>
                    </a:lnTo>
                    <a:lnTo>
                      <a:pt x="0" y="155"/>
                    </a:lnTo>
                    <a:lnTo>
                      <a:pt x="0" y="155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C9C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Freeform 35"/>
              <p:cNvSpPr>
                <a:spLocks/>
              </p:cNvSpPr>
              <p:nvPr/>
            </p:nvSpPr>
            <p:spPr bwMode="auto">
              <a:xfrm>
                <a:off x="3138488" y="5083175"/>
                <a:ext cx="419100" cy="265113"/>
              </a:xfrm>
              <a:custGeom>
                <a:avLst/>
                <a:gdLst>
                  <a:gd name="T0" fmla="*/ 2 w 264"/>
                  <a:gd name="T1" fmla="*/ 0 h 167"/>
                  <a:gd name="T2" fmla="*/ 2 w 264"/>
                  <a:gd name="T3" fmla="*/ 0 h 167"/>
                  <a:gd name="T4" fmla="*/ 264 w 264"/>
                  <a:gd name="T5" fmla="*/ 0 h 167"/>
                  <a:gd name="T6" fmla="*/ 264 w 264"/>
                  <a:gd name="T7" fmla="*/ 0 h 167"/>
                  <a:gd name="T8" fmla="*/ 247 w 264"/>
                  <a:gd name="T9" fmla="*/ 140 h 167"/>
                  <a:gd name="T10" fmla="*/ 247 w 264"/>
                  <a:gd name="T11" fmla="*/ 140 h 167"/>
                  <a:gd name="T12" fmla="*/ 246 w 264"/>
                  <a:gd name="T13" fmla="*/ 145 h 167"/>
                  <a:gd name="T14" fmla="*/ 243 w 264"/>
                  <a:gd name="T15" fmla="*/ 151 h 167"/>
                  <a:gd name="T16" fmla="*/ 239 w 264"/>
                  <a:gd name="T17" fmla="*/ 155 h 167"/>
                  <a:gd name="T18" fmla="*/ 235 w 264"/>
                  <a:gd name="T19" fmla="*/ 159 h 167"/>
                  <a:gd name="T20" fmla="*/ 224 w 264"/>
                  <a:gd name="T21" fmla="*/ 164 h 167"/>
                  <a:gd name="T22" fmla="*/ 213 w 264"/>
                  <a:gd name="T23" fmla="*/ 167 h 167"/>
                  <a:gd name="T24" fmla="*/ 213 w 264"/>
                  <a:gd name="T25" fmla="*/ 167 h 167"/>
                  <a:gd name="T26" fmla="*/ 0 w 264"/>
                  <a:gd name="T27" fmla="*/ 153 h 167"/>
                  <a:gd name="T28" fmla="*/ 0 w 264"/>
                  <a:gd name="T29" fmla="*/ 153 h 167"/>
                  <a:gd name="T30" fmla="*/ 2 w 264"/>
                  <a:gd name="T31" fmla="*/ 0 h 167"/>
                  <a:gd name="T32" fmla="*/ 2 w 264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4" h="167">
                    <a:moveTo>
                      <a:pt x="2" y="0"/>
                    </a:moveTo>
                    <a:lnTo>
                      <a:pt x="2" y="0"/>
                    </a:lnTo>
                    <a:lnTo>
                      <a:pt x="264" y="0"/>
                    </a:lnTo>
                    <a:lnTo>
                      <a:pt x="264" y="0"/>
                    </a:lnTo>
                    <a:lnTo>
                      <a:pt x="247" y="140"/>
                    </a:lnTo>
                    <a:lnTo>
                      <a:pt x="247" y="140"/>
                    </a:lnTo>
                    <a:lnTo>
                      <a:pt x="246" y="145"/>
                    </a:lnTo>
                    <a:lnTo>
                      <a:pt x="243" y="151"/>
                    </a:lnTo>
                    <a:lnTo>
                      <a:pt x="239" y="155"/>
                    </a:lnTo>
                    <a:lnTo>
                      <a:pt x="235" y="159"/>
                    </a:lnTo>
                    <a:lnTo>
                      <a:pt x="224" y="164"/>
                    </a:lnTo>
                    <a:lnTo>
                      <a:pt x="213" y="167"/>
                    </a:lnTo>
                    <a:lnTo>
                      <a:pt x="213" y="167"/>
                    </a:lnTo>
                    <a:lnTo>
                      <a:pt x="0" y="153"/>
                    </a:lnTo>
                    <a:lnTo>
                      <a:pt x="0" y="153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Freeform 36"/>
              <p:cNvSpPr>
                <a:spLocks/>
              </p:cNvSpPr>
              <p:nvPr/>
            </p:nvSpPr>
            <p:spPr bwMode="auto">
              <a:xfrm>
                <a:off x="3144838" y="5083175"/>
                <a:ext cx="412750" cy="265113"/>
              </a:xfrm>
              <a:custGeom>
                <a:avLst/>
                <a:gdLst>
                  <a:gd name="T0" fmla="*/ 2 w 260"/>
                  <a:gd name="T1" fmla="*/ 0 h 167"/>
                  <a:gd name="T2" fmla="*/ 2 w 260"/>
                  <a:gd name="T3" fmla="*/ 0 h 167"/>
                  <a:gd name="T4" fmla="*/ 260 w 260"/>
                  <a:gd name="T5" fmla="*/ 0 h 167"/>
                  <a:gd name="T6" fmla="*/ 260 w 260"/>
                  <a:gd name="T7" fmla="*/ 0 h 167"/>
                  <a:gd name="T8" fmla="*/ 243 w 260"/>
                  <a:gd name="T9" fmla="*/ 140 h 167"/>
                  <a:gd name="T10" fmla="*/ 243 w 260"/>
                  <a:gd name="T11" fmla="*/ 140 h 167"/>
                  <a:gd name="T12" fmla="*/ 242 w 260"/>
                  <a:gd name="T13" fmla="*/ 145 h 167"/>
                  <a:gd name="T14" fmla="*/ 239 w 260"/>
                  <a:gd name="T15" fmla="*/ 151 h 167"/>
                  <a:gd name="T16" fmla="*/ 235 w 260"/>
                  <a:gd name="T17" fmla="*/ 155 h 167"/>
                  <a:gd name="T18" fmla="*/ 231 w 260"/>
                  <a:gd name="T19" fmla="*/ 159 h 167"/>
                  <a:gd name="T20" fmla="*/ 220 w 260"/>
                  <a:gd name="T21" fmla="*/ 164 h 167"/>
                  <a:gd name="T22" fmla="*/ 209 w 260"/>
                  <a:gd name="T23" fmla="*/ 167 h 167"/>
                  <a:gd name="T24" fmla="*/ 209 w 260"/>
                  <a:gd name="T25" fmla="*/ 167 h 167"/>
                  <a:gd name="T26" fmla="*/ 0 w 260"/>
                  <a:gd name="T27" fmla="*/ 152 h 167"/>
                  <a:gd name="T28" fmla="*/ 0 w 260"/>
                  <a:gd name="T29" fmla="*/ 152 h 167"/>
                  <a:gd name="T30" fmla="*/ 2 w 260"/>
                  <a:gd name="T31" fmla="*/ 0 h 167"/>
                  <a:gd name="T32" fmla="*/ 2 w 260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0" h="167">
                    <a:moveTo>
                      <a:pt x="2" y="0"/>
                    </a:moveTo>
                    <a:lnTo>
                      <a:pt x="2" y="0"/>
                    </a:lnTo>
                    <a:lnTo>
                      <a:pt x="260" y="0"/>
                    </a:lnTo>
                    <a:lnTo>
                      <a:pt x="260" y="0"/>
                    </a:lnTo>
                    <a:lnTo>
                      <a:pt x="243" y="140"/>
                    </a:lnTo>
                    <a:lnTo>
                      <a:pt x="243" y="140"/>
                    </a:lnTo>
                    <a:lnTo>
                      <a:pt x="242" y="145"/>
                    </a:lnTo>
                    <a:lnTo>
                      <a:pt x="239" y="151"/>
                    </a:lnTo>
                    <a:lnTo>
                      <a:pt x="235" y="155"/>
                    </a:lnTo>
                    <a:lnTo>
                      <a:pt x="231" y="159"/>
                    </a:lnTo>
                    <a:lnTo>
                      <a:pt x="220" y="164"/>
                    </a:lnTo>
                    <a:lnTo>
                      <a:pt x="209" y="167"/>
                    </a:lnTo>
                    <a:lnTo>
                      <a:pt x="209" y="167"/>
                    </a:lnTo>
                    <a:lnTo>
                      <a:pt x="0" y="152"/>
                    </a:lnTo>
                    <a:lnTo>
                      <a:pt x="0" y="152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D9D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6" name="Freeform 37"/>
              <p:cNvSpPr>
                <a:spLocks/>
              </p:cNvSpPr>
              <p:nvPr/>
            </p:nvSpPr>
            <p:spPr bwMode="auto">
              <a:xfrm>
                <a:off x="3152776" y="5083175"/>
                <a:ext cx="404813" cy="265113"/>
              </a:xfrm>
              <a:custGeom>
                <a:avLst/>
                <a:gdLst>
                  <a:gd name="T0" fmla="*/ 1 w 255"/>
                  <a:gd name="T1" fmla="*/ 0 h 167"/>
                  <a:gd name="T2" fmla="*/ 1 w 255"/>
                  <a:gd name="T3" fmla="*/ 0 h 167"/>
                  <a:gd name="T4" fmla="*/ 255 w 255"/>
                  <a:gd name="T5" fmla="*/ 0 h 167"/>
                  <a:gd name="T6" fmla="*/ 255 w 255"/>
                  <a:gd name="T7" fmla="*/ 0 h 167"/>
                  <a:gd name="T8" fmla="*/ 238 w 255"/>
                  <a:gd name="T9" fmla="*/ 140 h 167"/>
                  <a:gd name="T10" fmla="*/ 238 w 255"/>
                  <a:gd name="T11" fmla="*/ 140 h 167"/>
                  <a:gd name="T12" fmla="*/ 237 w 255"/>
                  <a:gd name="T13" fmla="*/ 145 h 167"/>
                  <a:gd name="T14" fmla="*/ 234 w 255"/>
                  <a:gd name="T15" fmla="*/ 151 h 167"/>
                  <a:gd name="T16" fmla="*/ 230 w 255"/>
                  <a:gd name="T17" fmla="*/ 155 h 167"/>
                  <a:gd name="T18" fmla="*/ 226 w 255"/>
                  <a:gd name="T19" fmla="*/ 159 h 167"/>
                  <a:gd name="T20" fmla="*/ 215 w 255"/>
                  <a:gd name="T21" fmla="*/ 164 h 167"/>
                  <a:gd name="T22" fmla="*/ 205 w 255"/>
                  <a:gd name="T23" fmla="*/ 167 h 167"/>
                  <a:gd name="T24" fmla="*/ 205 w 255"/>
                  <a:gd name="T25" fmla="*/ 167 h 167"/>
                  <a:gd name="T26" fmla="*/ 0 w 255"/>
                  <a:gd name="T27" fmla="*/ 151 h 167"/>
                  <a:gd name="T28" fmla="*/ 0 w 255"/>
                  <a:gd name="T29" fmla="*/ 151 h 167"/>
                  <a:gd name="T30" fmla="*/ 1 w 255"/>
                  <a:gd name="T31" fmla="*/ 0 h 167"/>
                  <a:gd name="T32" fmla="*/ 1 w 255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5" h="167">
                    <a:moveTo>
                      <a:pt x="1" y="0"/>
                    </a:moveTo>
                    <a:lnTo>
                      <a:pt x="1" y="0"/>
                    </a:lnTo>
                    <a:lnTo>
                      <a:pt x="255" y="0"/>
                    </a:lnTo>
                    <a:lnTo>
                      <a:pt x="255" y="0"/>
                    </a:lnTo>
                    <a:lnTo>
                      <a:pt x="238" y="140"/>
                    </a:lnTo>
                    <a:lnTo>
                      <a:pt x="238" y="140"/>
                    </a:lnTo>
                    <a:lnTo>
                      <a:pt x="237" y="145"/>
                    </a:lnTo>
                    <a:lnTo>
                      <a:pt x="234" y="151"/>
                    </a:lnTo>
                    <a:lnTo>
                      <a:pt x="230" y="155"/>
                    </a:lnTo>
                    <a:lnTo>
                      <a:pt x="226" y="159"/>
                    </a:lnTo>
                    <a:lnTo>
                      <a:pt x="215" y="164"/>
                    </a:lnTo>
                    <a:lnTo>
                      <a:pt x="205" y="167"/>
                    </a:lnTo>
                    <a:lnTo>
                      <a:pt x="205" y="167"/>
                    </a:lnTo>
                    <a:lnTo>
                      <a:pt x="0" y="151"/>
                    </a:lnTo>
                    <a:lnTo>
                      <a:pt x="0" y="151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E9E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38"/>
              <p:cNvSpPr>
                <a:spLocks/>
              </p:cNvSpPr>
              <p:nvPr/>
            </p:nvSpPr>
            <p:spPr bwMode="auto">
              <a:xfrm>
                <a:off x="3159126" y="5083175"/>
                <a:ext cx="398463" cy="265113"/>
              </a:xfrm>
              <a:custGeom>
                <a:avLst/>
                <a:gdLst>
                  <a:gd name="T0" fmla="*/ 1 w 251"/>
                  <a:gd name="T1" fmla="*/ 0 h 167"/>
                  <a:gd name="T2" fmla="*/ 1 w 251"/>
                  <a:gd name="T3" fmla="*/ 0 h 167"/>
                  <a:gd name="T4" fmla="*/ 251 w 251"/>
                  <a:gd name="T5" fmla="*/ 0 h 167"/>
                  <a:gd name="T6" fmla="*/ 251 w 251"/>
                  <a:gd name="T7" fmla="*/ 0 h 167"/>
                  <a:gd name="T8" fmla="*/ 234 w 251"/>
                  <a:gd name="T9" fmla="*/ 140 h 167"/>
                  <a:gd name="T10" fmla="*/ 234 w 251"/>
                  <a:gd name="T11" fmla="*/ 140 h 167"/>
                  <a:gd name="T12" fmla="*/ 233 w 251"/>
                  <a:gd name="T13" fmla="*/ 145 h 167"/>
                  <a:gd name="T14" fmla="*/ 230 w 251"/>
                  <a:gd name="T15" fmla="*/ 151 h 167"/>
                  <a:gd name="T16" fmla="*/ 226 w 251"/>
                  <a:gd name="T17" fmla="*/ 155 h 167"/>
                  <a:gd name="T18" fmla="*/ 222 w 251"/>
                  <a:gd name="T19" fmla="*/ 159 h 167"/>
                  <a:gd name="T20" fmla="*/ 212 w 251"/>
                  <a:gd name="T21" fmla="*/ 164 h 167"/>
                  <a:gd name="T22" fmla="*/ 201 w 251"/>
                  <a:gd name="T23" fmla="*/ 167 h 167"/>
                  <a:gd name="T24" fmla="*/ 201 w 251"/>
                  <a:gd name="T25" fmla="*/ 167 h 167"/>
                  <a:gd name="T26" fmla="*/ 0 w 251"/>
                  <a:gd name="T27" fmla="*/ 149 h 167"/>
                  <a:gd name="T28" fmla="*/ 0 w 251"/>
                  <a:gd name="T29" fmla="*/ 149 h 167"/>
                  <a:gd name="T30" fmla="*/ 1 w 251"/>
                  <a:gd name="T31" fmla="*/ 0 h 167"/>
                  <a:gd name="T32" fmla="*/ 1 w 251"/>
                  <a:gd name="T33" fmla="*/ 0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51" h="167">
                    <a:moveTo>
                      <a:pt x="1" y="0"/>
                    </a:moveTo>
                    <a:lnTo>
                      <a:pt x="1" y="0"/>
                    </a:lnTo>
                    <a:lnTo>
                      <a:pt x="251" y="0"/>
                    </a:lnTo>
                    <a:lnTo>
                      <a:pt x="251" y="0"/>
                    </a:lnTo>
                    <a:lnTo>
                      <a:pt x="234" y="140"/>
                    </a:lnTo>
                    <a:lnTo>
                      <a:pt x="234" y="140"/>
                    </a:lnTo>
                    <a:lnTo>
                      <a:pt x="233" y="145"/>
                    </a:lnTo>
                    <a:lnTo>
                      <a:pt x="230" y="151"/>
                    </a:lnTo>
                    <a:lnTo>
                      <a:pt x="226" y="155"/>
                    </a:lnTo>
                    <a:lnTo>
                      <a:pt x="222" y="159"/>
                    </a:lnTo>
                    <a:lnTo>
                      <a:pt x="212" y="164"/>
                    </a:lnTo>
                    <a:lnTo>
                      <a:pt x="201" y="167"/>
                    </a:lnTo>
                    <a:lnTo>
                      <a:pt x="201" y="167"/>
                    </a:lnTo>
                    <a:lnTo>
                      <a:pt x="0" y="149"/>
                    </a:lnTo>
                    <a:lnTo>
                      <a:pt x="0" y="149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F9F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8" name="Freeform 39"/>
              <p:cNvSpPr>
                <a:spLocks/>
              </p:cNvSpPr>
              <p:nvPr/>
            </p:nvSpPr>
            <p:spPr bwMode="auto">
              <a:xfrm>
                <a:off x="3162301" y="5083175"/>
                <a:ext cx="395288" cy="263525"/>
              </a:xfrm>
              <a:custGeom>
                <a:avLst/>
                <a:gdLst>
                  <a:gd name="T0" fmla="*/ 2 w 249"/>
                  <a:gd name="T1" fmla="*/ 0 h 166"/>
                  <a:gd name="T2" fmla="*/ 2 w 249"/>
                  <a:gd name="T3" fmla="*/ 0 h 166"/>
                  <a:gd name="T4" fmla="*/ 249 w 249"/>
                  <a:gd name="T5" fmla="*/ 0 h 166"/>
                  <a:gd name="T6" fmla="*/ 249 w 249"/>
                  <a:gd name="T7" fmla="*/ 0 h 166"/>
                  <a:gd name="T8" fmla="*/ 232 w 249"/>
                  <a:gd name="T9" fmla="*/ 140 h 166"/>
                  <a:gd name="T10" fmla="*/ 232 w 249"/>
                  <a:gd name="T11" fmla="*/ 140 h 166"/>
                  <a:gd name="T12" fmla="*/ 231 w 249"/>
                  <a:gd name="T13" fmla="*/ 145 h 166"/>
                  <a:gd name="T14" fmla="*/ 228 w 249"/>
                  <a:gd name="T15" fmla="*/ 151 h 166"/>
                  <a:gd name="T16" fmla="*/ 225 w 249"/>
                  <a:gd name="T17" fmla="*/ 155 h 166"/>
                  <a:gd name="T18" fmla="*/ 220 w 249"/>
                  <a:gd name="T19" fmla="*/ 159 h 166"/>
                  <a:gd name="T20" fmla="*/ 210 w 249"/>
                  <a:gd name="T21" fmla="*/ 164 h 166"/>
                  <a:gd name="T22" fmla="*/ 199 w 249"/>
                  <a:gd name="T23" fmla="*/ 166 h 166"/>
                  <a:gd name="T24" fmla="*/ 199 w 249"/>
                  <a:gd name="T25" fmla="*/ 166 h 166"/>
                  <a:gd name="T26" fmla="*/ 0 w 249"/>
                  <a:gd name="T27" fmla="*/ 148 h 166"/>
                  <a:gd name="T28" fmla="*/ 0 w 249"/>
                  <a:gd name="T29" fmla="*/ 148 h 166"/>
                  <a:gd name="T30" fmla="*/ 2 w 249"/>
                  <a:gd name="T31" fmla="*/ 0 h 166"/>
                  <a:gd name="T32" fmla="*/ 2 w 249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9" h="166">
                    <a:moveTo>
                      <a:pt x="2" y="0"/>
                    </a:moveTo>
                    <a:lnTo>
                      <a:pt x="2" y="0"/>
                    </a:lnTo>
                    <a:lnTo>
                      <a:pt x="249" y="0"/>
                    </a:lnTo>
                    <a:lnTo>
                      <a:pt x="249" y="0"/>
                    </a:lnTo>
                    <a:lnTo>
                      <a:pt x="232" y="140"/>
                    </a:lnTo>
                    <a:lnTo>
                      <a:pt x="232" y="140"/>
                    </a:lnTo>
                    <a:lnTo>
                      <a:pt x="231" y="145"/>
                    </a:lnTo>
                    <a:lnTo>
                      <a:pt x="228" y="151"/>
                    </a:lnTo>
                    <a:lnTo>
                      <a:pt x="225" y="155"/>
                    </a:lnTo>
                    <a:lnTo>
                      <a:pt x="220" y="159"/>
                    </a:lnTo>
                    <a:lnTo>
                      <a:pt x="210" y="164"/>
                    </a:lnTo>
                    <a:lnTo>
                      <a:pt x="199" y="166"/>
                    </a:lnTo>
                    <a:lnTo>
                      <a:pt x="199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9F9F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40"/>
              <p:cNvSpPr>
                <a:spLocks/>
              </p:cNvSpPr>
              <p:nvPr/>
            </p:nvSpPr>
            <p:spPr bwMode="auto">
              <a:xfrm>
                <a:off x="3168651" y="5083175"/>
                <a:ext cx="388938" cy="263525"/>
              </a:xfrm>
              <a:custGeom>
                <a:avLst/>
                <a:gdLst>
                  <a:gd name="T0" fmla="*/ 2 w 245"/>
                  <a:gd name="T1" fmla="*/ 0 h 166"/>
                  <a:gd name="T2" fmla="*/ 2 w 245"/>
                  <a:gd name="T3" fmla="*/ 0 h 166"/>
                  <a:gd name="T4" fmla="*/ 245 w 245"/>
                  <a:gd name="T5" fmla="*/ 0 h 166"/>
                  <a:gd name="T6" fmla="*/ 245 w 245"/>
                  <a:gd name="T7" fmla="*/ 0 h 166"/>
                  <a:gd name="T8" fmla="*/ 228 w 245"/>
                  <a:gd name="T9" fmla="*/ 140 h 166"/>
                  <a:gd name="T10" fmla="*/ 228 w 245"/>
                  <a:gd name="T11" fmla="*/ 140 h 166"/>
                  <a:gd name="T12" fmla="*/ 227 w 245"/>
                  <a:gd name="T13" fmla="*/ 145 h 166"/>
                  <a:gd name="T14" fmla="*/ 224 w 245"/>
                  <a:gd name="T15" fmla="*/ 151 h 166"/>
                  <a:gd name="T16" fmla="*/ 221 w 245"/>
                  <a:gd name="T17" fmla="*/ 155 h 166"/>
                  <a:gd name="T18" fmla="*/ 216 w 245"/>
                  <a:gd name="T19" fmla="*/ 159 h 166"/>
                  <a:gd name="T20" fmla="*/ 206 w 245"/>
                  <a:gd name="T21" fmla="*/ 163 h 166"/>
                  <a:gd name="T22" fmla="*/ 195 w 245"/>
                  <a:gd name="T23" fmla="*/ 166 h 166"/>
                  <a:gd name="T24" fmla="*/ 195 w 245"/>
                  <a:gd name="T25" fmla="*/ 166 h 166"/>
                  <a:gd name="T26" fmla="*/ 0 w 245"/>
                  <a:gd name="T27" fmla="*/ 148 h 166"/>
                  <a:gd name="T28" fmla="*/ 0 w 245"/>
                  <a:gd name="T29" fmla="*/ 148 h 166"/>
                  <a:gd name="T30" fmla="*/ 2 w 245"/>
                  <a:gd name="T31" fmla="*/ 0 h 166"/>
                  <a:gd name="T32" fmla="*/ 2 w 245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5" h="166">
                    <a:moveTo>
                      <a:pt x="2" y="0"/>
                    </a:moveTo>
                    <a:lnTo>
                      <a:pt x="2" y="0"/>
                    </a:lnTo>
                    <a:lnTo>
                      <a:pt x="245" y="0"/>
                    </a:lnTo>
                    <a:lnTo>
                      <a:pt x="245" y="0"/>
                    </a:lnTo>
                    <a:lnTo>
                      <a:pt x="228" y="140"/>
                    </a:lnTo>
                    <a:lnTo>
                      <a:pt x="228" y="140"/>
                    </a:lnTo>
                    <a:lnTo>
                      <a:pt x="227" y="145"/>
                    </a:lnTo>
                    <a:lnTo>
                      <a:pt x="224" y="151"/>
                    </a:lnTo>
                    <a:lnTo>
                      <a:pt x="221" y="155"/>
                    </a:lnTo>
                    <a:lnTo>
                      <a:pt x="216" y="159"/>
                    </a:lnTo>
                    <a:lnTo>
                      <a:pt x="206" y="163"/>
                    </a:lnTo>
                    <a:lnTo>
                      <a:pt x="195" y="166"/>
                    </a:lnTo>
                    <a:lnTo>
                      <a:pt x="195" y="166"/>
                    </a:lnTo>
                    <a:lnTo>
                      <a:pt x="0" y="148"/>
                    </a:lnTo>
                    <a:lnTo>
                      <a:pt x="0" y="148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0A0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0" name="Freeform 41"/>
              <p:cNvSpPr>
                <a:spLocks/>
              </p:cNvSpPr>
              <p:nvPr/>
            </p:nvSpPr>
            <p:spPr bwMode="auto">
              <a:xfrm>
                <a:off x="3175001" y="5083175"/>
                <a:ext cx="382588" cy="263525"/>
              </a:xfrm>
              <a:custGeom>
                <a:avLst/>
                <a:gdLst>
                  <a:gd name="T0" fmla="*/ 2 w 241"/>
                  <a:gd name="T1" fmla="*/ 0 h 166"/>
                  <a:gd name="T2" fmla="*/ 2 w 241"/>
                  <a:gd name="T3" fmla="*/ 0 h 166"/>
                  <a:gd name="T4" fmla="*/ 241 w 241"/>
                  <a:gd name="T5" fmla="*/ 0 h 166"/>
                  <a:gd name="T6" fmla="*/ 241 w 241"/>
                  <a:gd name="T7" fmla="*/ 0 h 166"/>
                  <a:gd name="T8" fmla="*/ 224 w 241"/>
                  <a:gd name="T9" fmla="*/ 140 h 166"/>
                  <a:gd name="T10" fmla="*/ 224 w 241"/>
                  <a:gd name="T11" fmla="*/ 140 h 166"/>
                  <a:gd name="T12" fmla="*/ 223 w 241"/>
                  <a:gd name="T13" fmla="*/ 145 h 166"/>
                  <a:gd name="T14" fmla="*/ 220 w 241"/>
                  <a:gd name="T15" fmla="*/ 151 h 166"/>
                  <a:gd name="T16" fmla="*/ 217 w 241"/>
                  <a:gd name="T17" fmla="*/ 155 h 166"/>
                  <a:gd name="T18" fmla="*/ 212 w 241"/>
                  <a:gd name="T19" fmla="*/ 157 h 166"/>
                  <a:gd name="T20" fmla="*/ 202 w 241"/>
                  <a:gd name="T21" fmla="*/ 163 h 166"/>
                  <a:gd name="T22" fmla="*/ 193 w 241"/>
                  <a:gd name="T23" fmla="*/ 166 h 166"/>
                  <a:gd name="T24" fmla="*/ 193 w 241"/>
                  <a:gd name="T25" fmla="*/ 166 h 166"/>
                  <a:gd name="T26" fmla="*/ 0 w 241"/>
                  <a:gd name="T27" fmla="*/ 147 h 166"/>
                  <a:gd name="T28" fmla="*/ 0 w 241"/>
                  <a:gd name="T29" fmla="*/ 147 h 166"/>
                  <a:gd name="T30" fmla="*/ 2 w 241"/>
                  <a:gd name="T31" fmla="*/ 0 h 166"/>
                  <a:gd name="T32" fmla="*/ 2 w 241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41" h="166">
                    <a:moveTo>
                      <a:pt x="2" y="0"/>
                    </a:moveTo>
                    <a:lnTo>
                      <a:pt x="2" y="0"/>
                    </a:lnTo>
                    <a:lnTo>
                      <a:pt x="241" y="0"/>
                    </a:lnTo>
                    <a:lnTo>
                      <a:pt x="241" y="0"/>
                    </a:lnTo>
                    <a:lnTo>
                      <a:pt x="224" y="140"/>
                    </a:lnTo>
                    <a:lnTo>
                      <a:pt x="224" y="140"/>
                    </a:lnTo>
                    <a:lnTo>
                      <a:pt x="223" y="145"/>
                    </a:lnTo>
                    <a:lnTo>
                      <a:pt x="220" y="151"/>
                    </a:lnTo>
                    <a:lnTo>
                      <a:pt x="217" y="155"/>
                    </a:lnTo>
                    <a:lnTo>
                      <a:pt x="212" y="157"/>
                    </a:lnTo>
                    <a:lnTo>
                      <a:pt x="202" y="163"/>
                    </a:lnTo>
                    <a:lnTo>
                      <a:pt x="193" y="166"/>
                    </a:lnTo>
                    <a:lnTo>
                      <a:pt x="193" y="166"/>
                    </a:lnTo>
                    <a:lnTo>
                      <a:pt x="0" y="147"/>
                    </a:lnTo>
                    <a:lnTo>
                      <a:pt x="0" y="147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42"/>
              <p:cNvSpPr>
                <a:spLocks/>
              </p:cNvSpPr>
              <p:nvPr/>
            </p:nvSpPr>
            <p:spPr bwMode="auto">
              <a:xfrm>
                <a:off x="3182938" y="5083175"/>
                <a:ext cx="374650" cy="263525"/>
              </a:xfrm>
              <a:custGeom>
                <a:avLst/>
                <a:gdLst>
                  <a:gd name="T0" fmla="*/ 1 w 236"/>
                  <a:gd name="T1" fmla="*/ 0 h 166"/>
                  <a:gd name="T2" fmla="*/ 1 w 236"/>
                  <a:gd name="T3" fmla="*/ 0 h 166"/>
                  <a:gd name="T4" fmla="*/ 236 w 236"/>
                  <a:gd name="T5" fmla="*/ 0 h 166"/>
                  <a:gd name="T6" fmla="*/ 236 w 236"/>
                  <a:gd name="T7" fmla="*/ 0 h 166"/>
                  <a:gd name="T8" fmla="*/ 219 w 236"/>
                  <a:gd name="T9" fmla="*/ 140 h 166"/>
                  <a:gd name="T10" fmla="*/ 219 w 236"/>
                  <a:gd name="T11" fmla="*/ 140 h 166"/>
                  <a:gd name="T12" fmla="*/ 218 w 236"/>
                  <a:gd name="T13" fmla="*/ 145 h 166"/>
                  <a:gd name="T14" fmla="*/ 215 w 236"/>
                  <a:gd name="T15" fmla="*/ 151 h 166"/>
                  <a:gd name="T16" fmla="*/ 212 w 236"/>
                  <a:gd name="T17" fmla="*/ 155 h 166"/>
                  <a:gd name="T18" fmla="*/ 208 w 236"/>
                  <a:gd name="T19" fmla="*/ 157 h 166"/>
                  <a:gd name="T20" fmla="*/ 197 w 236"/>
                  <a:gd name="T21" fmla="*/ 163 h 166"/>
                  <a:gd name="T22" fmla="*/ 188 w 236"/>
                  <a:gd name="T23" fmla="*/ 166 h 166"/>
                  <a:gd name="T24" fmla="*/ 188 w 236"/>
                  <a:gd name="T25" fmla="*/ 166 h 166"/>
                  <a:gd name="T26" fmla="*/ 0 w 236"/>
                  <a:gd name="T27" fmla="*/ 145 h 166"/>
                  <a:gd name="T28" fmla="*/ 0 w 236"/>
                  <a:gd name="T29" fmla="*/ 145 h 166"/>
                  <a:gd name="T30" fmla="*/ 1 w 236"/>
                  <a:gd name="T31" fmla="*/ 0 h 166"/>
                  <a:gd name="T32" fmla="*/ 1 w 23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6" h="166">
                    <a:moveTo>
                      <a:pt x="1" y="0"/>
                    </a:moveTo>
                    <a:lnTo>
                      <a:pt x="1" y="0"/>
                    </a:lnTo>
                    <a:lnTo>
                      <a:pt x="236" y="0"/>
                    </a:lnTo>
                    <a:lnTo>
                      <a:pt x="236" y="0"/>
                    </a:lnTo>
                    <a:lnTo>
                      <a:pt x="219" y="140"/>
                    </a:lnTo>
                    <a:lnTo>
                      <a:pt x="219" y="140"/>
                    </a:lnTo>
                    <a:lnTo>
                      <a:pt x="218" y="145"/>
                    </a:lnTo>
                    <a:lnTo>
                      <a:pt x="215" y="151"/>
                    </a:lnTo>
                    <a:lnTo>
                      <a:pt x="212" y="155"/>
                    </a:lnTo>
                    <a:lnTo>
                      <a:pt x="208" y="157"/>
                    </a:lnTo>
                    <a:lnTo>
                      <a:pt x="197" y="163"/>
                    </a:lnTo>
                    <a:lnTo>
                      <a:pt x="188" y="166"/>
                    </a:lnTo>
                    <a:lnTo>
                      <a:pt x="188" y="166"/>
                    </a:lnTo>
                    <a:lnTo>
                      <a:pt x="0" y="145"/>
                    </a:lnTo>
                    <a:lnTo>
                      <a:pt x="0" y="145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1A1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43"/>
              <p:cNvSpPr>
                <a:spLocks/>
              </p:cNvSpPr>
              <p:nvPr/>
            </p:nvSpPr>
            <p:spPr bwMode="auto">
              <a:xfrm>
                <a:off x="3189288" y="5083175"/>
                <a:ext cx="368300" cy="263525"/>
              </a:xfrm>
              <a:custGeom>
                <a:avLst/>
                <a:gdLst>
                  <a:gd name="T0" fmla="*/ 1 w 232"/>
                  <a:gd name="T1" fmla="*/ 0 h 166"/>
                  <a:gd name="T2" fmla="*/ 1 w 232"/>
                  <a:gd name="T3" fmla="*/ 0 h 166"/>
                  <a:gd name="T4" fmla="*/ 232 w 232"/>
                  <a:gd name="T5" fmla="*/ 0 h 166"/>
                  <a:gd name="T6" fmla="*/ 232 w 232"/>
                  <a:gd name="T7" fmla="*/ 0 h 166"/>
                  <a:gd name="T8" fmla="*/ 215 w 232"/>
                  <a:gd name="T9" fmla="*/ 140 h 166"/>
                  <a:gd name="T10" fmla="*/ 215 w 232"/>
                  <a:gd name="T11" fmla="*/ 140 h 166"/>
                  <a:gd name="T12" fmla="*/ 214 w 232"/>
                  <a:gd name="T13" fmla="*/ 145 h 166"/>
                  <a:gd name="T14" fmla="*/ 211 w 232"/>
                  <a:gd name="T15" fmla="*/ 151 h 166"/>
                  <a:gd name="T16" fmla="*/ 208 w 232"/>
                  <a:gd name="T17" fmla="*/ 155 h 166"/>
                  <a:gd name="T18" fmla="*/ 204 w 232"/>
                  <a:gd name="T19" fmla="*/ 157 h 166"/>
                  <a:gd name="T20" fmla="*/ 195 w 232"/>
                  <a:gd name="T21" fmla="*/ 163 h 166"/>
                  <a:gd name="T22" fmla="*/ 184 w 232"/>
                  <a:gd name="T23" fmla="*/ 166 h 166"/>
                  <a:gd name="T24" fmla="*/ 184 w 232"/>
                  <a:gd name="T25" fmla="*/ 166 h 166"/>
                  <a:gd name="T26" fmla="*/ 0 w 232"/>
                  <a:gd name="T27" fmla="*/ 144 h 166"/>
                  <a:gd name="T28" fmla="*/ 0 w 232"/>
                  <a:gd name="T29" fmla="*/ 144 h 166"/>
                  <a:gd name="T30" fmla="*/ 1 w 232"/>
                  <a:gd name="T31" fmla="*/ 0 h 166"/>
                  <a:gd name="T32" fmla="*/ 1 w 23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2" h="166">
                    <a:moveTo>
                      <a:pt x="1" y="0"/>
                    </a:moveTo>
                    <a:lnTo>
                      <a:pt x="1" y="0"/>
                    </a:lnTo>
                    <a:lnTo>
                      <a:pt x="232" y="0"/>
                    </a:lnTo>
                    <a:lnTo>
                      <a:pt x="232" y="0"/>
                    </a:lnTo>
                    <a:lnTo>
                      <a:pt x="215" y="140"/>
                    </a:lnTo>
                    <a:lnTo>
                      <a:pt x="215" y="140"/>
                    </a:lnTo>
                    <a:lnTo>
                      <a:pt x="214" y="145"/>
                    </a:lnTo>
                    <a:lnTo>
                      <a:pt x="211" y="151"/>
                    </a:lnTo>
                    <a:lnTo>
                      <a:pt x="208" y="155"/>
                    </a:lnTo>
                    <a:lnTo>
                      <a:pt x="204" y="157"/>
                    </a:lnTo>
                    <a:lnTo>
                      <a:pt x="195" y="163"/>
                    </a:lnTo>
                    <a:lnTo>
                      <a:pt x="184" y="166"/>
                    </a:lnTo>
                    <a:lnTo>
                      <a:pt x="184" y="166"/>
                    </a:lnTo>
                    <a:lnTo>
                      <a:pt x="0" y="144"/>
                    </a:lnTo>
                    <a:lnTo>
                      <a:pt x="0" y="144"/>
                    </a:lnTo>
                    <a:lnTo>
                      <a:pt x="1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2A2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44"/>
              <p:cNvSpPr>
                <a:spLocks/>
              </p:cNvSpPr>
              <p:nvPr/>
            </p:nvSpPr>
            <p:spPr bwMode="auto">
              <a:xfrm>
                <a:off x="3192463" y="5083175"/>
                <a:ext cx="365125" cy="263525"/>
              </a:xfrm>
              <a:custGeom>
                <a:avLst/>
                <a:gdLst>
                  <a:gd name="T0" fmla="*/ 3 w 230"/>
                  <a:gd name="T1" fmla="*/ 0 h 166"/>
                  <a:gd name="T2" fmla="*/ 3 w 230"/>
                  <a:gd name="T3" fmla="*/ 0 h 166"/>
                  <a:gd name="T4" fmla="*/ 230 w 230"/>
                  <a:gd name="T5" fmla="*/ 0 h 166"/>
                  <a:gd name="T6" fmla="*/ 230 w 230"/>
                  <a:gd name="T7" fmla="*/ 0 h 166"/>
                  <a:gd name="T8" fmla="*/ 213 w 230"/>
                  <a:gd name="T9" fmla="*/ 140 h 166"/>
                  <a:gd name="T10" fmla="*/ 213 w 230"/>
                  <a:gd name="T11" fmla="*/ 140 h 166"/>
                  <a:gd name="T12" fmla="*/ 212 w 230"/>
                  <a:gd name="T13" fmla="*/ 145 h 166"/>
                  <a:gd name="T14" fmla="*/ 209 w 230"/>
                  <a:gd name="T15" fmla="*/ 149 h 166"/>
                  <a:gd name="T16" fmla="*/ 206 w 230"/>
                  <a:gd name="T17" fmla="*/ 153 h 166"/>
                  <a:gd name="T18" fmla="*/ 202 w 230"/>
                  <a:gd name="T19" fmla="*/ 157 h 166"/>
                  <a:gd name="T20" fmla="*/ 193 w 230"/>
                  <a:gd name="T21" fmla="*/ 163 h 166"/>
                  <a:gd name="T22" fmla="*/ 183 w 230"/>
                  <a:gd name="T23" fmla="*/ 166 h 166"/>
                  <a:gd name="T24" fmla="*/ 183 w 230"/>
                  <a:gd name="T25" fmla="*/ 166 h 166"/>
                  <a:gd name="T26" fmla="*/ 0 w 230"/>
                  <a:gd name="T27" fmla="*/ 143 h 166"/>
                  <a:gd name="T28" fmla="*/ 0 w 230"/>
                  <a:gd name="T29" fmla="*/ 143 h 166"/>
                  <a:gd name="T30" fmla="*/ 3 w 230"/>
                  <a:gd name="T31" fmla="*/ 0 h 166"/>
                  <a:gd name="T32" fmla="*/ 3 w 230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30" h="166">
                    <a:moveTo>
                      <a:pt x="3" y="0"/>
                    </a:moveTo>
                    <a:lnTo>
                      <a:pt x="3" y="0"/>
                    </a:lnTo>
                    <a:lnTo>
                      <a:pt x="230" y="0"/>
                    </a:lnTo>
                    <a:lnTo>
                      <a:pt x="230" y="0"/>
                    </a:lnTo>
                    <a:lnTo>
                      <a:pt x="213" y="140"/>
                    </a:lnTo>
                    <a:lnTo>
                      <a:pt x="213" y="140"/>
                    </a:lnTo>
                    <a:lnTo>
                      <a:pt x="212" y="145"/>
                    </a:lnTo>
                    <a:lnTo>
                      <a:pt x="209" y="149"/>
                    </a:lnTo>
                    <a:lnTo>
                      <a:pt x="206" y="153"/>
                    </a:lnTo>
                    <a:lnTo>
                      <a:pt x="202" y="157"/>
                    </a:lnTo>
                    <a:lnTo>
                      <a:pt x="193" y="163"/>
                    </a:lnTo>
                    <a:lnTo>
                      <a:pt x="183" y="166"/>
                    </a:lnTo>
                    <a:lnTo>
                      <a:pt x="183" y="166"/>
                    </a:lnTo>
                    <a:lnTo>
                      <a:pt x="0" y="143"/>
                    </a:lnTo>
                    <a:lnTo>
                      <a:pt x="0" y="14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2A2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45"/>
              <p:cNvSpPr>
                <a:spLocks/>
              </p:cNvSpPr>
              <p:nvPr/>
            </p:nvSpPr>
            <p:spPr bwMode="auto">
              <a:xfrm>
                <a:off x="3198813" y="5083175"/>
                <a:ext cx="358775" cy="263525"/>
              </a:xfrm>
              <a:custGeom>
                <a:avLst/>
                <a:gdLst>
                  <a:gd name="T0" fmla="*/ 3 w 226"/>
                  <a:gd name="T1" fmla="*/ 0 h 166"/>
                  <a:gd name="T2" fmla="*/ 3 w 226"/>
                  <a:gd name="T3" fmla="*/ 0 h 166"/>
                  <a:gd name="T4" fmla="*/ 226 w 226"/>
                  <a:gd name="T5" fmla="*/ 0 h 166"/>
                  <a:gd name="T6" fmla="*/ 226 w 226"/>
                  <a:gd name="T7" fmla="*/ 0 h 166"/>
                  <a:gd name="T8" fmla="*/ 209 w 226"/>
                  <a:gd name="T9" fmla="*/ 140 h 166"/>
                  <a:gd name="T10" fmla="*/ 209 w 226"/>
                  <a:gd name="T11" fmla="*/ 140 h 166"/>
                  <a:gd name="T12" fmla="*/ 208 w 226"/>
                  <a:gd name="T13" fmla="*/ 145 h 166"/>
                  <a:gd name="T14" fmla="*/ 205 w 226"/>
                  <a:gd name="T15" fmla="*/ 149 h 166"/>
                  <a:gd name="T16" fmla="*/ 202 w 226"/>
                  <a:gd name="T17" fmla="*/ 153 h 166"/>
                  <a:gd name="T18" fmla="*/ 198 w 226"/>
                  <a:gd name="T19" fmla="*/ 157 h 166"/>
                  <a:gd name="T20" fmla="*/ 189 w 226"/>
                  <a:gd name="T21" fmla="*/ 163 h 166"/>
                  <a:gd name="T22" fmla="*/ 179 w 226"/>
                  <a:gd name="T23" fmla="*/ 166 h 166"/>
                  <a:gd name="T24" fmla="*/ 179 w 226"/>
                  <a:gd name="T25" fmla="*/ 166 h 166"/>
                  <a:gd name="T26" fmla="*/ 0 w 226"/>
                  <a:gd name="T27" fmla="*/ 141 h 166"/>
                  <a:gd name="T28" fmla="*/ 0 w 226"/>
                  <a:gd name="T29" fmla="*/ 141 h 166"/>
                  <a:gd name="T30" fmla="*/ 3 w 226"/>
                  <a:gd name="T31" fmla="*/ 0 h 166"/>
                  <a:gd name="T32" fmla="*/ 3 w 226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6" h="166">
                    <a:moveTo>
                      <a:pt x="3" y="0"/>
                    </a:moveTo>
                    <a:lnTo>
                      <a:pt x="3" y="0"/>
                    </a:lnTo>
                    <a:lnTo>
                      <a:pt x="226" y="0"/>
                    </a:lnTo>
                    <a:lnTo>
                      <a:pt x="226" y="0"/>
                    </a:lnTo>
                    <a:lnTo>
                      <a:pt x="209" y="140"/>
                    </a:lnTo>
                    <a:lnTo>
                      <a:pt x="209" y="140"/>
                    </a:lnTo>
                    <a:lnTo>
                      <a:pt x="208" y="145"/>
                    </a:lnTo>
                    <a:lnTo>
                      <a:pt x="205" y="149"/>
                    </a:lnTo>
                    <a:lnTo>
                      <a:pt x="202" y="153"/>
                    </a:lnTo>
                    <a:lnTo>
                      <a:pt x="198" y="157"/>
                    </a:lnTo>
                    <a:lnTo>
                      <a:pt x="189" y="163"/>
                    </a:lnTo>
                    <a:lnTo>
                      <a:pt x="179" y="166"/>
                    </a:lnTo>
                    <a:lnTo>
                      <a:pt x="179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3A3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46"/>
              <p:cNvSpPr>
                <a:spLocks/>
              </p:cNvSpPr>
              <p:nvPr/>
            </p:nvSpPr>
            <p:spPr bwMode="auto">
              <a:xfrm>
                <a:off x="3205163" y="5083175"/>
                <a:ext cx="352425" cy="263525"/>
              </a:xfrm>
              <a:custGeom>
                <a:avLst/>
                <a:gdLst>
                  <a:gd name="T0" fmla="*/ 2 w 222"/>
                  <a:gd name="T1" fmla="*/ 0 h 166"/>
                  <a:gd name="T2" fmla="*/ 2 w 222"/>
                  <a:gd name="T3" fmla="*/ 0 h 166"/>
                  <a:gd name="T4" fmla="*/ 222 w 222"/>
                  <a:gd name="T5" fmla="*/ 0 h 166"/>
                  <a:gd name="T6" fmla="*/ 222 w 222"/>
                  <a:gd name="T7" fmla="*/ 0 h 166"/>
                  <a:gd name="T8" fmla="*/ 205 w 222"/>
                  <a:gd name="T9" fmla="*/ 140 h 166"/>
                  <a:gd name="T10" fmla="*/ 205 w 222"/>
                  <a:gd name="T11" fmla="*/ 140 h 166"/>
                  <a:gd name="T12" fmla="*/ 204 w 222"/>
                  <a:gd name="T13" fmla="*/ 145 h 166"/>
                  <a:gd name="T14" fmla="*/ 201 w 222"/>
                  <a:gd name="T15" fmla="*/ 149 h 166"/>
                  <a:gd name="T16" fmla="*/ 198 w 222"/>
                  <a:gd name="T17" fmla="*/ 153 h 166"/>
                  <a:gd name="T18" fmla="*/ 194 w 222"/>
                  <a:gd name="T19" fmla="*/ 157 h 166"/>
                  <a:gd name="T20" fmla="*/ 185 w 222"/>
                  <a:gd name="T21" fmla="*/ 163 h 166"/>
                  <a:gd name="T22" fmla="*/ 175 w 222"/>
                  <a:gd name="T23" fmla="*/ 166 h 166"/>
                  <a:gd name="T24" fmla="*/ 175 w 222"/>
                  <a:gd name="T25" fmla="*/ 166 h 166"/>
                  <a:gd name="T26" fmla="*/ 0 w 222"/>
                  <a:gd name="T27" fmla="*/ 141 h 166"/>
                  <a:gd name="T28" fmla="*/ 0 w 222"/>
                  <a:gd name="T29" fmla="*/ 141 h 166"/>
                  <a:gd name="T30" fmla="*/ 2 w 222"/>
                  <a:gd name="T31" fmla="*/ 0 h 166"/>
                  <a:gd name="T32" fmla="*/ 2 w 222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2" h="166">
                    <a:moveTo>
                      <a:pt x="2" y="0"/>
                    </a:moveTo>
                    <a:lnTo>
                      <a:pt x="2" y="0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205" y="140"/>
                    </a:lnTo>
                    <a:lnTo>
                      <a:pt x="205" y="140"/>
                    </a:lnTo>
                    <a:lnTo>
                      <a:pt x="204" y="145"/>
                    </a:lnTo>
                    <a:lnTo>
                      <a:pt x="201" y="149"/>
                    </a:lnTo>
                    <a:lnTo>
                      <a:pt x="198" y="153"/>
                    </a:lnTo>
                    <a:lnTo>
                      <a:pt x="194" y="157"/>
                    </a:lnTo>
                    <a:lnTo>
                      <a:pt x="185" y="163"/>
                    </a:lnTo>
                    <a:lnTo>
                      <a:pt x="175" y="166"/>
                    </a:lnTo>
                    <a:lnTo>
                      <a:pt x="175" y="166"/>
                    </a:lnTo>
                    <a:lnTo>
                      <a:pt x="0" y="141"/>
                    </a:lnTo>
                    <a:lnTo>
                      <a:pt x="0" y="141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6" name="Freeform 47"/>
              <p:cNvSpPr>
                <a:spLocks/>
              </p:cNvSpPr>
              <p:nvPr/>
            </p:nvSpPr>
            <p:spPr bwMode="auto">
              <a:xfrm>
                <a:off x="3211513" y="5083175"/>
                <a:ext cx="346075" cy="263525"/>
              </a:xfrm>
              <a:custGeom>
                <a:avLst/>
                <a:gdLst>
                  <a:gd name="T0" fmla="*/ 2 w 218"/>
                  <a:gd name="T1" fmla="*/ 0 h 166"/>
                  <a:gd name="T2" fmla="*/ 2 w 218"/>
                  <a:gd name="T3" fmla="*/ 0 h 166"/>
                  <a:gd name="T4" fmla="*/ 218 w 218"/>
                  <a:gd name="T5" fmla="*/ 0 h 166"/>
                  <a:gd name="T6" fmla="*/ 218 w 218"/>
                  <a:gd name="T7" fmla="*/ 0 h 166"/>
                  <a:gd name="T8" fmla="*/ 201 w 218"/>
                  <a:gd name="T9" fmla="*/ 140 h 166"/>
                  <a:gd name="T10" fmla="*/ 201 w 218"/>
                  <a:gd name="T11" fmla="*/ 140 h 166"/>
                  <a:gd name="T12" fmla="*/ 200 w 218"/>
                  <a:gd name="T13" fmla="*/ 145 h 166"/>
                  <a:gd name="T14" fmla="*/ 197 w 218"/>
                  <a:gd name="T15" fmla="*/ 149 h 166"/>
                  <a:gd name="T16" fmla="*/ 194 w 218"/>
                  <a:gd name="T17" fmla="*/ 153 h 166"/>
                  <a:gd name="T18" fmla="*/ 190 w 218"/>
                  <a:gd name="T19" fmla="*/ 157 h 166"/>
                  <a:gd name="T20" fmla="*/ 181 w 218"/>
                  <a:gd name="T21" fmla="*/ 163 h 166"/>
                  <a:gd name="T22" fmla="*/ 171 w 218"/>
                  <a:gd name="T23" fmla="*/ 166 h 166"/>
                  <a:gd name="T24" fmla="*/ 171 w 218"/>
                  <a:gd name="T25" fmla="*/ 166 h 166"/>
                  <a:gd name="T26" fmla="*/ 0 w 218"/>
                  <a:gd name="T27" fmla="*/ 140 h 166"/>
                  <a:gd name="T28" fmla="*/ 0 w 218"/>
                  <a:gd name="T29" fmla="*/ 140 h 166"/>
                  <a:gd name="T30" fmla="*/ 2 w 218"/>
                  <a:gd name="T31" fmla="*/ 0 h 166"/>
                  <a:gd name="T32" fmla="*/ 2 w 218"/>
                  <a:gd name="T33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8" h="166">
                    <a:moveTo>
                      <a:pt x="2" y="0"/>
                    </a:moveTo>
                    <a:lnTo>
                      <a:pt x="2" y="0"/>
                    </a:lnTo>
                    <a:lnTo>
                      <a:pt x="218" y="0"/>
                    </a:lnTo>
                    <a:lnTo>
                      <a:pt x="218" y="0"/>
                    </a:lnTo>
                    <a:lnTo>
                      <a:pt x="201" y="140"/>
                    </a:lnTo>
                    <a:lnTo>
                      <a:pt x="201" y="140"/>
                    </a:lnTo>
                    <a:lnTo>
                      <a:pt x="200" y="145"/>
                    </a:lnTo>
                    <a:lnTo>
                      <a:pt x="197" y="149"/>
                    </a:lnTo>
                    <a:lnTo>
                      <a:pt x="194" y="153"/>
                    </a:lnTo>
                    <a:lnTo>
                      <a:pt x="190" y="157"/>
                    </a:lnTo>
                    <a:lnTo>
                      <a:pt x="181" y="163"/>
                    </a:lnTo>
                    <a:lnTo>
                      <a:pt x="171" y="166"/>
                    </a:lnTo>
                    <a:lnTo>
                      <a:pt x="171" y="166"/>
                    </a:lnTo>
                    <a:lnTo>
                      <a:pt x="0" y="140"/>
                    </a:lnTo>
                    <a:lnTo>
                      <a:pt x="0" y="140"/>
                    </a:lnTo>
                    <a:lnTo>
                      <a:pt x="2" y="0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A4A4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48"/>
              <p:cNvSpPr>
                <a:spLocks/>
              </p:cNvSpPr>
              <p:nvPr/>
            </p:nvSpPr>
            <p:spPr bwMode="auto">
              <a:xfrm>
                <a:off x="3216276" y="5083175"/>
                <a:ext cx="341313" cy="260350"/>
              </a:xfrm>
              <a:custGeom>
                <a:avLst/>
                <a:gdLst>
                  <a:gd name="T0" fmla="*/ 3 w 215"/>
                  <a:gd name="T1" fmla="*/ 0 h 164"/>
                  <a:gd name="T2" fmla="*/ 3 w 215"/>
                  <a:gd name="T3" fmla="*/ 0 h 164"/>
                  <a:gd name="T4" fmla="*/ 215 w 215"/>
                  <a:gd name="T5" fmla="*/ 0 h 164"/>
                  <a:gd name="T6" fmla="*/ 215 w 215"/>
                  <a:gd name="T7" fmla="*/ 0 h 164"/>
                  <a:gd name="T8" fmla="*/ 198 w 215"/>
                  <a:gd name="T9" fmla="*/ 140 h 164"/>
                  <a:gd name="T10" fmla="*/ 198 w 215"/>
                  <a:gd name="T11" fmla="*/ 140 h 164"/>
                  <a:gd name="T12" fmla="*/ 197 w 215"/>
                  <a:gd name="T13" fmla="*/ 145 h 164"/>
                  <a:gd name="T14" fmla="*/ 195 w 215"/>
                  <a:gd name="T15" fmla="*/ 149 h 164"/>
                  <a:gd name="T16" fmla="*/ 191 w 215"/>
                  <a:gd name="T17" fmla="*/ 153 h 164"/>
                  <a:gd name="T18" fmla="*/ 187 w 215"/>
                  <a:gd name="T19" fmla="*/ 157 h 164"/>
                  <a:gd name="T20" fmla="*/ 178 w 215"/>
                  <a:gd name="T21" fmla="*/ 163 h 164"/>
                  <a:gd name="T22" fmla="*/ 169 w 215"/>
                  <a:gd name="T23" fmla="*/ 164 h 164"/>
                  <a:gd name="T24" fmla="*/ 169 w 215"/>
                  <a:gd name="T25" fmla="*/ 164 h 164"/>
                  <a:gd name="T26" fmla="*/ 0 w 215"/>
                  <a:gd name="T27" fmla="*/ 138 h 164"/>
                  <a:gd name="T28" fmla="*/ 0 w 215"/>
                  <a:gd name="T29" fmla="*/ 138 h 164"/>
                  <a:gd name="T30" fmla="*/ 3 w 215"/>
                  <a:gd name="T31" fmla="*/ 0 h 164"/>
                  <a:gd name="T32" fmla="*/ 3 w 215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5" h="164">
                    <a:moveTo>
                      <a:pt x="3" y="0"/>
                    </a:moveTo>
                    <a:lnTo>
                      <a:pt x="3" y="0"/>
                    </a:lnTo>
                    <a:lnTo>
                      <a:pt x="215" y="0"/>
                    </a:lnTo>
                    <a:lnTo>
                      <a:pt x="215" y="0"/>
                    </a:lnTo>
                    <a:lnTo>
                      <a:pt x="198" y="140"/>
                    </a:lnTo>
                    <a:lnTo>
                      <a:pt x="198" y="140"/>
                    </a:lnTo>
                    <a:lnTo>
                      <a:pt x="197" y="145"/>
                    </a:lnTo>
                    <a:lnTo>
                      <a:pt x="195" y="149"/>
                    </a:lnTo>
                    <a:lnTo>
                      <a:pt x="191" y="153"/>
                    </a:lnTo>
                    <a:lnTo>
                      <a:pt x="187" y="157"/>
                    </a:lnTo>
                    <a:lnTo>
                      <a:pt x="178" y="163"/>
                    </a:lnTo>
                    <a:lnTo>
                      <a:pt x="169" y="164"/>
                    </a:lnTo>
                    <a:lnTo>
                      <a:pt x="169" y="164"/>
                    </a:lnTo>
                    <a:lnTo>
                      <a:pt x="0" y="138"/>
                    </a:lnTo>
                    <a:lnTo>
                      <a:pt x="0" y="138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5A5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49"/>
              <p:cNvSpPr>
                <a:spLocks/>
              </p:cNvSpPr>
              <p:nvPr/>
            </p:nvSpPr>
            <p:spPr bwMode="auto">
              <a:xfrm>
                <a:off x="3222626" y="5083175"/>
                <a:ext cx="334963" cy="260350"/>
              </a:xfrm>
              <a:custGeom>
                <a:avLst/>
                <a:gdLst>
                  <a:gd name="T0" fmla="*/ 3 w 211"/>
                  <a:gd name="T1" fmla="*/ 0 h 164"/>
                  <a:gd name="T2" fmla="*/ 3 w 211"/>
                  <a:gd name="T3" fmla="*/ 0 h 164"/>
                  <a:gd name="T4" fmla="*/ 211 w 211"/>
                  <a:gd name="T5" fmla="*/ 0 h 164"/>
                  <a:gd name="T6" fmla="*/ 211 w 211"/>
                  <a:gd name="T7" fmla="*/ 0 h 164"/>
                  <a:gd name="T8" fmla="*/ 194 w 211"/>
                  <a:gd name="T9" fmla="*/ 140 h 164"/>
                  <a:gd name="T10" fmla="*/ 194 w 211"/>
                  <a:gd name="T11" fmla="*/ 140 h 164"/>
                  <a:gd name="T12" fmla="*/ 193 w 211"/>
                  <a:gd name="T13" fmla="*/ 145 h 164"/>
                  <a:gd name="T14" fmla="*/ 191 w 211"/>
                  <a:gd name="T15" fmla="*/ 149 h 164"/>
                  <a:gd name="T16" fmla="*/ 187 w 211"/>
                  <a:gd name="T17" fmla="*/ 153 h 164"/>
                  <a:gd name="T18" fmla="*/ 183 w 211"/>
                  <a:gd name="T19" fmla="*/ 157 h 164"/>
                  <a:gd name="T20" fmla="*/ 175 w 211"/>
                  <a:gd name="T21" fmla="*/ 161 h 164"/>
                  <a:gd name="T22" fmla="*/ 165 w 211"/>
                  <a:gd name="T23" fmla="*/ 164 h 164"/>
                  <a:gd name="T24" fmla="*/ 165 w 211"/>
                  <a:gd name="T25" fmla="*/ 164 h 164"/>
                  <a:gd name="T26" fmla="*/ 0 w 211"/>
                  <a:gd name="T27" fmla="*/ 137 h 164"/>
                  <a:gd name="T28" fmla="*/ 0 w 211"/>
                  <a:gd name="T29" fmla="*/ 137 h 164"/>
                  <a:gd name="T30" fmla="*/ 3 w 211"/>
                  <a:gd name="T31" fmla="*/ 0 h 164"/>
                  <a:gd name="T32" fmla="*/ 3 w 211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11" h="164">
                    <a:moveTo>
                      <a:pt x="3" y="0"/>
                    </a:moveTo>
                    <a:lnTo>
                      <a:pt x="3" y="0"/>
                    </a:lnTo>
                    <a:lnTo>
                      <a:pt x="211" y="0"/>
                    </a:lnTo>
                    <a:lnTo>
                      <a:pt x="211" y="0"/>
                    </a:lnTo>
                    <a:lnTo>
                      <a:pt x="194" y="140"/>
                    </a:lnTo>
                    <a:lnTo>
                      <a:pt x="194" y="140"/>
                    </a:lnTo>
                    <a:lnTo>
                      <a:pt x="193" y="145"/>
                    </a:lnTo>
                    <a:lnTo>
                      <a:pt x="191" y="149"/>
                    </a:lnTo>
                    <a:lnTo>
                      <a:pt x="187" y="153"/>
                    </a:lnTo>
                    <a:lnTo>
                      <a:pt x="183" y="157"/>
                    </a:lnTo>
                    <a:lnTo>
                      <a:pt x="175" y="161"/>
                    </a:lnTo>
                    <a:lnTo>
                      <a:pt x="165" y="164"/>
                    </a:lnTo>
                    <a:lnTo>
                      <a:pt x="165" y="164"/>
                    </a:lnTo>
                    <a:lnTo>
                      <a:pt x="0" y="137"/>
                    </a:lnTo>
                    <a:lnTo>
                      <a:pt x="0" y="137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50"/>
              <p:cNvSpPr>
                <a:spLocks/>
              </p:cNvSpPr>
              <p:nvPr/>
            </p:nvSpPr>
            <p:spPr bwMode="auto">
              <a:xfrm>
                <a:off x="3228976" y="5083175"/>
                <a:ext cx="328613" cy="260350"/>
              </a:xfrm>
              <a:custGeom>
                <a:avLst/>
                <a:gdLst>
                  <a:gd name="T0" fmla="*/ 3 w 207"/>
                  <a:gd name="T1" fmla="*/ 0 h 164"/>
                  <a:gd name="T2" fmla="*/ 3 w 207"/>
                  <a:gd name="T3" fmla="*/ 0 h 164"/>
                  <a:gd name="T4" fmla="*/ 207 w 207"/>
                  <a:gd name="T5" fmla="*/ 0 h 164"/>
                  <a:gd name="T6" fmla="*/ 207 w 207"/>
                  <a:gd name="T7" fmla="*/ 0 h 164"/>
                  <a:gd name="T8" fmla="*/ 190 w 207"/>
                  <a:gd name="T9" fmla="*/ 140 h 164"/>
                  <a:gd name="T10" fmla="*/ 190 w 207"/>
                  <a:gd name="T11" fmla="*/ 140 h 164"/>
                  <a:gd name="T12" fmla="*/ 189 w 207"/>
                  <a:gd name="T13" fmla="*/ 145 h 164"/>
                  <a:gd name="T14" fmla="*/ 187 w 207"/>
                  <a:gd name="T15" fmla="*/ 149 h 164"/>
                  <a:gd name="T16" fmla="*/ 183 w 207"/>
                  <a:gd name="T17" fmla="*/ 153 h 164"/>
                  <a:gd name="T18" fmla="*/ 179 w 207"/>
                  <a:gd name="T19" fmla="*/ 156 h 164"/>
                  <a:gd name="T20" fmla="*/ 171 w 207"/>
                  <a:gd name="T21" fmla="*/ 161 h 164"/>
                  <a:gd name="T22" fmla="*/ 161 w 207"/>
                  <a:gd name="T23" fmla="*/ 164 h 164"/>
                  <a:gd name="T24" fmla="*/ 161 w 207"/>
                  <a:gd name="T25" fmla="*/ 164 h 164"/>
                  <a:gd name="T26" fmla="*/ 0 w 207"/>
                  <a:gd name="T27" fmla="*/ 136 h 164"/>
                  <a:gd name="T28" fmla="*/ 0 w 207"/>
                  <a:gd name="T29" fmla="*/ 136 h 164"/>
                  <a:gd name="T30" fmla="*/ 3 w 207"/>
                  <a:gd name="T31" fmla="*/ 0 h 164"/>
                  <a:gd name="T32" fmla="*/ 3 w 207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7" h="164">
                    <a:moveTo>
                      <a:pt x="3" y="0"/>
                    </a:moveTo>
                    <a:lnTo>
                      <a:pt x="3" y="0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90" y="140"/>
                    </a:lnTo>
                    <a:lnTo>
                      <a:pt x="190" y="140"/>
                    </a:lnTo>
                    <a:lnTo>
                      <a:pt x="189" y="145"/>
                    </a:lnTo>
                    <a:lnTo>
                      <a:pt x="187" y="149"/>
                    </a:lnTo>
                    <a:lnTo>
                      <a:pt x="183" y="153"/>
                    </a:lnTo>
                    <a:lnTo>
                      <a:pt x="179" y="156"/>
                    </a:lnTo>
                    <a:lnTo>
                      <a:pt x="171" y="161"/>
                    </a:lnTo>
                    <a:lnTo>
                      <a:pt x="161" y="164"/>
                    </a:lnTo>
                    <a:lnTo>
                      <a:pt x="161" y="164"/>
                    </a:lnTo>
                    <a:lnTo>
                      <a:pt x="0" y="136"/>
                    </a:lnTo>
                    <a:lnTo>
                      <a:pt x="0" y="13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6A6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0" name="Freeform 51"/>
              <p:cNvSpPr>
                <a:spLocks/>
              </p:cNvSpPr>
              <p:nvPr/>
            </p:nvSpPr>
            <p:spPr bwMode="auto">
              <a:xfrm>
                <a:off x="3235326" y="5083175"/>
                <a:ext cx="322263" cy="260350"/>
              </a:xfrm>
              <a:custGeom>
                <a:avLst/>
                <a:gdLst>
                  <a:gd name="T0" fmla="*/ 3 w 203"/>
                  <a:gd name="T1" fmla="*/ 0 h 164"/>
                  <a:gd name="T2" fmla="*/ 3 w 203"/>
                  <a:gd name="T3" fmla="*/ 0 h 164"/>
                  <a:gd name="T4" fmla="*/ 203 w 203"/>
                  <a:gd name="T5" fmla="*/ 0 h 164"/>
                  <a:gd name="T6" fmla="*/ 203 w 203"/>
                  <a:gd name="T7" fmla="*/ 0 h 164"/>
                  <a:gd name="T8" fmla="*/ 186 w 203"/>
                  <a:gd name="T9" fmla="*/ 140 h 164"/>
                  <a:gd name="T10" fmla="*/ 186 w 203"/>
                  <a:gd name="T11" fmla="*/ 140 h 164"/>
                  <a:gd name="T12" fmla="*/ 185 w 203"/>
                  <a:gd name="T13" fmla="*/ 145 h 164"/>
                  <a:gd name="T14" fmla="*/ 183 w 203"/>
                  <a:gd name="T15" fmla="*/ 149 h 164"/>
                  <a:gd name="T16" fmla="*/ 179 w 203"/>
                  <a:gd name="T17" fmla="*/ 153 h 164"/>
                  <a:gd name="T18" fmla="*/ 176 w 203"/>
                  <a:gd name="T19" fmla="*/ 156 h 164"/>
                  <a:gd name="T20" fmla="*/ 167 w 203"/>
                  <a:gd name="T21" fmla="*/ 161 h 164"/>
                  <a:gd name="T22" fmla="*/ 157 w 203"/>
                  <a:gd name="T23" fmla="*/ 164 h 164"/>
                  <a:gd name="T24" fmla="*/ 157 w 203"/>
                  <a:gd name="T25" fmla="*/ 164 h 164"/>
                  <a:gd name="T26" fmla="*/ 0 w 203"/>
                  <a:gd name="T27" fmla="*/ 134 h 164"/>
                  <a:gd name="T28" fmla="*/ 0 w 203"/>
                  <a:gd name="T29" fmla="*/ 134 h 164"/>
                  <a:gd name="T30" fmla="*/ 3 w 203"/>
                  <a:gd name="T31" fmla="*/ 0 h 164"/>
                  <a:gd name="T32" fmla="*/ 3 w 203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3" h="164">
                    <a:moveTo>
                      <a:pt x="3" y="0"/>
                    </a:moveTo>
                    <a:lnTo>
                      <a:pt x="3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86" y="140"/>
                    </a:lnTo>
                    <a:lnTo>
                      <a:pt x="186" y="140"/>
                    </a:lnTo>
                    <a:lnTo>
                      <a:pt x="185" y="145"/>
                    </a:lnTo>
                    <a:lnTo>
                      <a:pt x="183" y="149"/>
                    </a:lnTo>
                    <a:lnTo>
                      <a:pt x="179" y="153"/>
                    </a:lnTo>
                    <a:lnTo>
                      <a:pt x="176" y="156"/>
                    </a:lnTo>
                    <a:lnTo>
                      <a:pt x="167" y="161"/>
                    </a:lnTo>
                    <a:lnTo>
                      <a:pt x="157" y="164"/>
                    </a:lnTo>
                    <a:lnTo>
                      <a:pt x="157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52"/>
              <p:cNvSpPr>
                <a:spLocks/>
              </p:cNvSpPr>
              <p:nvPr/>
            </p:nvSpPr>
            <p:spPr bwMode="auto">
              <a:xfrm>
                <a:off x="3240088" y="5083175"/>
                <a:ext cx="317500" cy="260350"/>
              </a:xfrm>
              <a:custGeom>
                <a:avLst/>
                <a:gdLst>
                  <a:gd name="T0" fmla="*/ 3 w 200"/>
                  <a:gd name="T1" fmla="*/ 0 h 164"/>
                  <a:gd name="T2" fmla="*/ 3 w 200"/>
                  <a:gd name="T3" fmla="*/ 0 h 164"/>
                  <a:gd name="T4" fmla="*/ 200 w 200"/>
                  <a:gd name="T5" fmla="*/ 0 h 164"/>
                  <a:gd name="T6" fmla="*/ 200 w 200"/>
                  <a:gd name="T7" fmla="*/ 0 h 164"/>
                  <a:gd name="T8" fmla="*/ 183 w 200"/>
                  <a:gd name="T9" fmla="*/ 140 h 164"/>
                  <a:gd name="T10" fmla="*/ 183 w 200"/>
                  <a:gd name="T11" fmla="*/ 140 h 164"/>
                  <a:gd name="T12" fmla="*/ 182 w 200"/>
                  <a:gd name="T13" fmla="*/ 145 h 164"/>
                  <a:gd name="T14" fmla="*/ 180 w 200"/>
                  <a:gd name="T15" fmla="*/ 149 h 164"/>
                  <a:gd name="T16" fmla="*/ 176 w 200"/>
                  <a:gd name="T17" fmla="*/ 153 h 164"/>
                  <a:gd name="T18" fmla="*/ 173 w 200"/>
                  <a:gd name="T19" fmla="*/ 156 h 164"/>
                  <a:gd name="T20" fmla="*/ 164 w 200"/>
                  <a:gd name="T21" fmla="*/ 161 h 164"/>
                  <a:gd name="T22" fmla="*/ 156 w 200"/>
                  <a:gd name="T23" fmla="*/ 164 h 164"/>
                  <a:gd name="T24" fmla="*/ 156 w 200"/>
                  <a:gd name="T25" fmla="*/ 164 h 164"/>
                  <a:gd name="T26" fmla="*/ 0 w 200"/>
                  <a:gd name="T27" fmla="*/ 134 h 164"/>
                  <a:gd name="T28" fmla="*/ 0 w 200"/>
                  <a:gd name="T29" fmla="*/ 134 h 164"/>
                  <a:gd name="T30" fmla="*/ 3 w 200"/>
                  <a:gd name="T31" fmla="*/ 0 h 164"/>
                  <a:gd name="T32" fmla="*/ 3 w 200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00" h="164">
                    <a:moveTo>
                      <a:pt x="3" y="0"/>
                    </a:moveTo>
                    <a:lnTo>
                      <a:pt x="3" y="0"/>
                    </a:lnTo>
                    <a:lnTo>
                      <a:pt x="200" y="0"/>
                    </a:lnTo>
                    <a:lnTo>
                      <a:pt x="200" y="0"/>
                    </a:lnTo>
                    <a:lnTo>
                      <a:pt x="183" y="140"/>
                    </a:lnTo>
                    <a:lnTo>
                      <a:pt x="183" y="140"/>
                    </a:lnTo>
                    <a:lnTo>
                      <a:pt x="182" y="145"/>
                    </a:lnTo>
                    <a:lnTo>
                      <a:pt x="180" y="149"/>
                    </a:lnTo>
                    <a:lnTo>
                      <a:pt x="176" y="153"/>
                    </a:lnTo>
                    <a:lnTo>
                      <a:pt x="173" y="156"/>
                    </a:lnTo>
                    <a:lnTo>
                      <a:pt x="164" y="161"/>
                    </a:lnTo>
                    <a:lnTo>
                      <a:pt x="156" y="164"/>
                    </a:lnTo>
                    <a:lnTo>
                      <a:pt x="156" y="164"/>
                    </a:lnTo>
                    <a:lnTo>
                      <a:pt x="0" y="134"/>
                    </a:lnTo>
                    <a:lnTo>
                      <a:pt x="0" y="134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7A7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53"/>
              <p:cNvSpPr>
                <a:spLocks/>
              </p:cNvSpPr>
              <p:nvPr/>
            </p:nvSpPr>
            <p:spPr bwMode="auto">
              <a:xfrm>
                <a:off x="3246438" y="5083175"/>
                <a:ext cx="311150" cy="260350"/>
              </a:xfrm>
              <a:custGeom>
                <a:avLst/>
                <a:gdLst>
                  <a:gd name="T0" fmla="*/ 3 w 196"/>
                  <a:gd name="T1" fmla="*/ 0 h 164"/>
                  <a:gd name="T2" fmla="*/ 3 w 196"/>
                  <a:gd name="T3" fmla="*/ 0 h 164"/>
                  <a:gd name="T4" fmla="*/ 196 w 196"/>
                  <a:gd name="T5" fmla="*/ 0 h 164"/>
                  <a:gd name="T6" fmla="*/ 196 w 196"/>
                  <a:gd name="T7" fmla="*/ 0 h 164"/>
                  <a:gd name="T8" fmla="*/ 179 w 196"/>
                  <a:gd name="T9" fmla="*/ 140 h 164"/>
                  <a:gd name="T10" fmla="*/ 179 w 196"/>
                  <a:gd name="T11" fmla="*/ 140 h 164"/>
                  <a:gd name="T12" fmla="*/ 178 w 196"/>
                  <a:gd name="T13" fmla="*/ 145 h 164"/>
                  <a:gd name="T14" fmla="*/ 176 w 196"/>
                  <a:gd name="T15" fmla="*/ 149 h 164"/>
                  <a:gd name="T16" fmla="*/ 172 w 196"/>
                  <a:gd name="T17" fmla="*/ 153 h 164"/>
                  <a:gd name="T18" fmla="*/ 169 w 196"/>
                  <a:gd name="T19" fmla="*/ 156 h 164"/>
                  <a:gd name="T20" fmla="*/ 160 w 196"/>
                  <a:gd name="T21" fmla="*/ 161 h 164"/>
                  <a:gd name="T22" fmla="*/ 152 w 196"/>
                  <a:gd name="T23" fmla="*/ 164 h 164"/>
                  <a:gd name="T24" fmla="*/ 152 w 196"/>
                  <a:gd name="T25" fmla="*/ 164 h 164"/>
                  <a:gd name="T26" fmla="*/ 0 w 196"/>
                  <a:gd name="T27" fmla="*/ 133 h 164"/>
                  <a:gd name="T28" fmla="*/ 0 w 196"/>
                  <a:gd name="T29" fmla="*/ 133 h 164"/>
                  <a:gd name="T30" fmla="*/ 3 w 196"/>
                  <a:gd name="T31" fmla="*/ 0 h 164"/>
                  <a:gd name="T32" fmla="*/ 3 w 196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6" h="164">
                    <a:moveTo>
                      <a:pt x="3" y="0"/>
                    </a:moveTo>
                    <a:lnTo>
                      <a:pt x="3" y="0"/>
                    </a:lnTo>
                    <a:lnTo>
                      <a:pt x="196" y="0"/>
                    </a:lnTo>
                    <a:lnTo>
                      <a:pt x="196" y="0"/>
                    </a:lnTo>
                    <a:lnTo>
                      <a:pt x="179" y="140"/>
                    </a:lnTo>
                    <a:lnTo>
                      <a:pt x="179" y="140"/>
                    </a:lnTo>
                    <a:lnTo>
                      <a:pt x="178" y="145"/>
                    </a:lnTo>
                    <a:lnTo>
                      <a:pt x="176" y="149"/>
                    </a:lnTo>
                    <a:lnTo>
                      <a:pt x="172" y="153"/>
                    </a:lnTo>
                    <a:lnTo>
                      <a:pt x="169" y="156"/>
                    </a:lnTo>
                    <a:lnTo>
                      <a:pt x="160" y="161"/>
                    </a:lnTo>
                    <a:lnTo>
                      <a:pt x="152" y="164"/>
                    </a:lnTo>
                    <a:lnTo>
                      <a:pt x="152" y="164"/>
                    </a:lnTo>
                    <a:lnTo>
                      <a:pt x="0" y="133"/>
                    </a:lnTo>
                    <a:lnTo>
                      <a:pt x="0" y="133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8A8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54"/>
              <p:cNvSpPr>
                <a:spLocks/>
              </p:cNvSpPr>
              <p:nvPr/>
            </p:nvSpPr>
            <p:spPr bwMode="auto">
              <a:xfrm>
                <a:off x="3252788" y="5083175"/>
                <a:ext cx="304800" cy="260350"/>
              </a:xfrm>
              <a:custGeom>
                <a:avLst/>
                <a:gdLst>
                  <a:gd name="T0" fmla="*/ 3 w 192"/>
                  <a:gd name="T1" fmla="*/ 0 h 164"/>
                  <a:gd name="T2" fmla="*/ 3 w 192"/>
                  <a:gd name="T3" fmla="*/ 0 h 164"/>
                  <a:gd name="T4" fmla="*/ 192 w 192"/>
                  <a:gd name="T5" fmla="*/ 0 h 164"/>
                  <a:gd name="T6" fmla="*/ 192 w 192"/>
                  <a:gd name="T7" fmla="*/ 0 h 164"/>
                  <a:gd name="T8" fmla="*/ 175 w 192"/>
                  <a:gd name="T9" fmla="*/ 140 h 164"/>
                  <a:gd name="T10" fmla="*/ 175 w 192"/>
                  <a:gd name="T11" fmla="*/ 140 h 164"/>
                  <a:gd name="T12" fmla="*/ 174 w 192"/>
                  <a:gd name="T13" fmla="*/ 145 h 164"/>
                  <a:gd name="T14" fmla="*/ 172 w 192"/>
                  <a:gd name="T15" fmla="*/ 149 h 164"/>
                  <a:gd name="T16" fmla="*/ 169 w 192"/>
                  <a:gd name="T17" fmla="*/ 153 h 164"/>
                  <a:gd name="T18" fmla="*/ 165 w 192"/>
                  <a:gd name="T19" fmla="*/ 156 h 164"/>
                  <a:gd name="T20" fmla="*/ 157 w 192"/>
                  <a:gd name="T21" fmla="*/ 161 h 164"/>
                  <a:gd name="T22" fmla="*/ 148 w 192"/>
                  <a:gd name="T23" fmla="*/ 164 h 164"/>
                  <a:gd name="T24" fmla="*/ 148 w 192"/>
                  <a:gd name="T25" fmla="*/ 164 h 164"/>
                  <a:gd name="T26" fmla="*/ 0 w 192"/>
                  <a:gd name="T27" fmla="*/ 132 h 164"/>
                  <a:gd name="T28" fmla="*/ 0 w 192"/>
                  <a:gd name="T29" fmla="*/ 132 h 164"/>
                  <a:gd name="T30" fmla="*/ 3 w 192"/>
                  <a:gd name="T31" fmla="*/ 0 h 164"/>
                  <a:gd name="T32" fmla="*/ 3 w 192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164">
                    <a:moveTo>
                      <a:pt x="3" y="0"/>
                    </a:moveTo>
                    <a:lnTo>
                      <a:pt x="3" y="0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175" y="140"/>
                    </a:lnTo>
                    <a:lnTo>
                      <a:pt x="175" y="140"/>
                    </a:lnTo>
                    <a:lnTo>
                      <a:pt x="174" y="145"/>
                    </a:lnTo>
                    <a:lnTo>
                      <a:pt x="172" y="149"/>
                    </a:lnTo>
                    <a:lnTo>
                      <a:pt x="169" y="153"/>
                    </a:lnTo>
                    <a:lnTo>
                      <a:pt x="165" y="156"/>
                    </a:lnTo>
                    <a:lnTo>
                      <a:pt x="157" y="161"/>
                    </a:lnTo>
                    <a:lnTo>
                      <a:pt x="148" y="164"/>
                    </a:lnTo>
                    <a:lnTo>
                      <a:pt x="148" y="164"/>
                    </a:lnTo>
                    <a:lnTo>
                      <a:pt x="0" y="132"/>
                    </a:lnTo>
                    <a:lnTo>
                      <a:pt x="0" y="132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4" name="Freeform 55"/>
              <p:cNvSpPr>
                <a:spLocks/>
              </p:cNvSpPr>
              <p:nvPr/>
            </p:nvSpPr>
            <p:spPr bwMode="auto">
              <a:xfrm>
                <a:off x="3259138" y="5083175"/>
                <a:ext cx="298450" cy="260350"/>
              </a:xfrm>
              <a:custGeom>
                <a:avLst/>
                <a:gdLst>
                  <a:gd name="T0" fmla="*/ 3 w 188"/>
                  <a:gd name="T1" fmla="*/ 0 h 164"/>
                  <a:gd name="T2" fmla="*/ 3 w 188"/>
                  <a:gd name="T3" fmla="*/ 0 h 164"/>
                  <a:gd name="T4" fmla="*/ 188 w 188"/>
                  <a:gd name="T5" fmla="*/ 0 h 164"/>
                  <a:gd name="T6" fmla="*/ 188 w 188"/>
                  <a:gd name="T7" fmla="*/ 0 h 164"/>
                  <a:gd name="T8" fmla="*/ 171 w 188"/>
                  <a:gd name="T9" fmla="*/ 140 h 164"/>
                  <a:gd name="T10" fmla="*/ 171 w 188"/>
                  <a:gd name="T11" fmla="*/ 140 h 164"/>
                  <a:gd name="T12" fmla="*/ 170 w 188"/>
                  <a:gd name="T13" fmla="*/ 145 h 164"/>
                  <a:gd name="T14" fmla="*/ 168 w 188"/>
                  <a:gd name="T15" fmla="*/ 149 h 164"/>
                  <a:gd name="T16" fmla="*/ 165 w 188"/>
                  <a:gd name="T17" fmla="*/ 153 h 164"/>
                  <a:gd name="T18" fmla="*/ 161 w 188"/>
                  <a:gd name="T19" fmla="*/ 156 h 164"/>
                  <a:gd name="T20" fmla="*/ 153 w 188"/>
                  <a:gd name="T21" fmla="*/ 161 h 164"/>
                  <a:gd name="T22" fmla="*/ 144 w 188"/>
                  <a:gd name="T23" fmla="*/ 164 h 164"/>
                  <a:gd name="T24" fmla="*/ 144 w 188"/>
                  <a:gd name="T25" fmla="*/ 164 h 164"/>
                  <a:gd name="T26" fmla="*/ 0 w 188"/>
                  <a:gd name="T27" fmla="*/ 130 h 164"/>
                  <a:gd name="T28" fmla="*/ 0 w 188"/>
                  <a:gd name="T29" fmla="*/ 130 h 164"/>
                  <a:gd name="T30" fmla="*/ 3 w 188"/>
                  <a:gd name="T31" fmla="*/ 0 h 164"/>
                  <a:gd name="T32" fmla="*/ 3 w 188"/>
                  <a:gd name="T33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8" h="164">
                    <a:moveTo>
                      <a:pt x="3" y="0"/>
                    </a:moveTo>
                    <a:lnTo>
                      <a:pt x="3" y="0"/>
                    </a:lnTo>
                    <a:lnTo>
                      <a:pt x="188" y="0"/>
                    </a:lnTo>
                    <a:lnTo>
                      <a:pt x="188" y="0"/>
                    </a:lnTo>
                    <a:lnTo>
                      <a:pt x="171" y="140"/>
                    </a:lnTo>
                    <a:lnTo>
                      <a:pt x="171" y="140"/>
                    </a:lnTo>
                    <a:lnTo>
                      <a:pt x="170" y="145"/>
                    </a:lnTo>
                    <a:lnTo>
                      <a:pt x="168" y="149"/>
                    </a:lnTo>
                    <a:lnTo>
                      <a:pt x="165" y="153"/>
                    </a:lnTo>
                    <a:lnTo>
                      <a:pt x="161" y="156"/>
                    </a:lnTo>
                    <a:lnTo>
                      <a:pt x="153" y="161"/>
                    </a:lnTo>
                    <a:lnTo>
                      <a:pt x="144" y="164"/>
                    </a:lnTo>
                    <a:lnTo>
                      <a:pt x="144" y="164"/>
                    </a:lnTo>
                    <a:lnTo>
                      <a:pt x="0" y="130"/>
                    </a:lnTo>
                    <a:lnTo>
                      <a:pt x="0" y="130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9A9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56"/>
              <p:cNvSpPr>
                <a:spLocks/>
              </p:cNvSpPr>
              <p:nvPr/>
            </p:nvSpPr>
            <p:spPr bwMode="auto">
              <a:xfrm>
                <a:off x="3265488" y="5083175"/>
                <a:ext cx="292100" cy="260350"/>
              </a:xfrm>
              <a:custGeom>
                <a:avLst/>
                <a:gdLst>
                  <a:gd name="T0" fmla="*/ 3 w 184"/>
                  <a:gd name="T1" fmla="*/ 0 h 164"/>
                  <a:gd name="T2" fmla="*/ 3 w 184"/>
                  <a:gd name="T3" fmla="*/ 0 h 164"/>
                  <a:gd name="T4" fmla="*/ 184 w 184"/>
                  <a:gd name="T5" fmla="*/ 0 h 164"/>
                  <a:gd name="T6" fmla="*/ 184 w 184"/>
                  <a:gd name="T7" fmla="*/ 0 h 164"/>
                  <a:gd name="T8" fmla="*/ 167 w 184"/>
                  <a:gd name="T9" fmla="*/ 140 h 164"/>
                  <a:gd name="T10" fmla="*/ 167 w 184"/>
                  <a:gd name="T11" fmla="*/ 140 h 164"/>
                  <a:gd name="T12" fmla="*/ 166 w 184"/>
                  <a:gd name="T13" fmla="*/ 145 h 164"/>
                  <a:gd name="T14" fmla="*/ 164 w 184"/>
                  <a:gd name="T15" fmla="*/ 149 h 164"/>
                  <a:gd name="T16" fmla="*/ 157 w 184"/>
                  <a:gd name="T17" fmla="*/ 156 h 164"/>
                  <a:gd name="T18" fmla="*/ 149 w 184"/>
                  <a:gd name="T19" fmla="*/ 161 h 164"/>
                  <a:gd name="T20" fmla="*/ 141 w 184"/>
                  <a:gd name="T21" fmla="*/ 164 h 164"/>
                  <a:gd name="T22" fmla="*/ 141 w 184"/>
                  <a:gd name="T23" fmla="*/ 164 h 164"/>
                  <a:gd name="T24" fmla="*/ 0 w 184"/>
                  <a:gd name="T25" fmla="*/ 129 h 164"/>
                  <a:gd name="T26" fmla="*/ 0 w 184"/>
                  <a:gd name="T27" fmla="*/ 129 h 164"/>
                  <a:gd name="T28" fmla="*/ 3 w 184"/>
                  <a:gd name="T29" fmla="*/ 0 h 164"/>
                  <a:gd name="T30" fmla="*/ 3 w 184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4" h="164">
                    <a:moveTo>
                      <a:pt x="3" y="0"/>
                    </a:moveTo>
                    <a:lnTo>
                      <a:pt x="3" y="0"/>
                    </a:lnTo>
                    <a:lnTo>
                      <a:pt x="184" y="0"/>
                    </a:lnTo>
                    <a:lnTo>
                      <a:pt x="184" y="0"/>
                    </a:lnTo>
                    <a:lnTo>
                      <a:pt x="167" y="140"/>
                    </a:lnTo>
                    <a:lnTo>
                      <a:pt x="167" y="140"/>
                    </a:lnTo>
                    <a:lnTo>
                      <a:pt x="166" y="145"/>
                    </a:lnTo>
                    <a:lnTo>
                      <a:pt x="164" y="149"/>
                    </a:lnTo>
                    <a:lnTo>
                      <a:pt x="157" y="156"/>
                    </a:lnTo>
                    <a:lnTo>
                      <a:pt x="149" y="161"/>
                    </a:lnTo>
                    <a:lnTo>
                      <a:pt x="141" y="164"/>
                    </a:lnTo>
                    <a:lnTo>
                      <a:pt x="141" y="164"/>
                    </a:lnTo>
                    <a:lnTo>
                      <a:pt x="0" y="129"/>
                    </a:lnTo>
                    <a:lnTo>
                      <a:pt x="0" y="129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AAA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57"/>
              <p:cNvSpPr>
                <a:spLocks/>
              </p:cNvSpPr>
              <p:nvPr/>
            </p:nvSpPr>
            <p:spPr bwMode="auto">
              <a:xfrm>
                <a:off x="3270251" y="5083175"/>
                <a:ext cx="287338" cy="260350"/>
              </a:xfrm>
              <a:custGeom>
                <a:avLst/>
                <a:gdLst>
                  <a:gd name="T0" fmla="*/ 4 w 181"/>
                  <a:gd name="T1" fmla="*/ 0 h 164"/>
                  <a:gd name="T2" fmla="*/ 4 w 181"/>
                  <a:gd name="T3" fmla="*/ 0 h 164"/>
                  <a:gd name="T4" fmla="*/ 181 w 181"/>
                  <a:gd name="T5" fmla="*/ 0 h 164"/>
                  <a:gd name="T6" fmla="*/ 181 w 181"/>
                  <a:gd name="T7" fmla="*/ 0 h 164"/>
                  <a:gd name="T8" fmla="*/ 164 w 181"/>
                  <a:gd name="T9" fmla="*/ 140 h 164"/>
                  <a:gd name="T10" fmla="*/ 164 w 181"/>
                  <a:gd name="T11" fmla="*/ 140 h 164"/>
                  <a:gd name="T12" fmla="*/ 163 w 181"/>
                  <a:gd name="T13" fmla="*/ 145 h 164"/>
                  <a:gd name="T14" fmla="*/ 161 w 181"/>
                  <a:gd name="T15" fmla="*/ 149 h 164"/>
                  <a:gd name="T16" fmla="*/ 154 w 181"/>
                  <a:gd name="T17" fmla="*/ 156 h 164"/>
                  <a:gd name="T18" fmla="*/ 146 w 181"/>
                  <a:gd name="T19" fmla="*/ 160 h 164"/>
                  <a:gd name="T20" fmla="*/ 138 w 181"/>
                  <a:gd name="T21" fmla="*/ 164 h 164"/>
                  <a:gd name="T22" fmla="*/ 138 w 181"/>
                  <a:gd name="T23" fmla="*/ 164 h 164"/>
                  <a:gd name="T24" fmla="*/ 0 w 181"/>
                  <a:gd name="T25" fmla="*/ 128 h 164"/>
                  <a:gd name="T26" fmla="*/ 0 w 181"/>
                  <a:gd name="T27" fmla="*/ 128 h 164"/>
                  <a:gd name="T28" fmla="*/ 4 w 181"/>
                  <a:gd name="T29" fmla="*/ 0 h 164"/>
                  <a:gd name="T30" fmla="*/ 4 w 181"/>
                  <a:gd name="T31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1" h="164">
                    <a:moveTo>
                      <a:pt x="4" y="0"/>
                    </a:moveTo>
                    <a:lnTo>
                      <a:pt x="4" y="0"/>
                    </a:lnTo>
                    <a:lnTo>
                      <a:pt x="181" y="0"/>
                    </a:lnTo>
                    <a:lnTo>
                      <a:pt x="181" y="0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3" y="145"/>
                    </a:lnTo>
                    <a:lnTo>
                      <a:pt x="161" y="149"/>
                    </a:lnTo>
                    <a:lnTo>
                      <a:pt x="154" y="156"/>
                    </a:lnTo>
                    <a:lnTo>
                      <a:pt x="146" y="160"/>
                    </a:lnTo>
                    <a:lnTo>
                      <a:pt x="138" y="164"/>
                    </a:lnTo>
                    <a:lnTo>
                      <a:pt x="138" y="164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AAA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7" name="Freeform 58"/>
              <p:cNvSpPr>
                <a:spLocks/>
              </p:cNvSpPr>
              <p:nvPr/>
            </p:nvSpPr>
            <p:spPr bwMode="auto">
              <a:xfrm>
                <a:off x="3276601" y="5083175"/>
                <a:ext cx="280988" cy="258763"/>
              </a:xfrm>
              <a:custGeom>
                <a:avLst/>
                <a:gdLst>
                  <a:gd name="T0" fmla="*/ 4 w 177"/>
                  <a:gd name="T1" fmla="*/ 0 h 163"/>
                  <a:gd name="T2" fmla="*/ 4 w 177"/>
                  <a:gd name="T3" fmla="*/ 0 h 163"/>
                  <a:gd name="T4" fmla="*/ 177 w 177"/>
                  <a:gd name="T5" fmla="*/ 0 h 163"/>
                  <a:gd name="T6" fmla="*/ 177 w 177"/>
                  <a:gd name="T7" fmla="*/ 0 h 163"/>
                  <a:gd name="T8" fmla="*/ 160 w 177"/>
                  <a:gd name="T9" fmla="*/ 140 h 163"/>
                  <a:gd name="T10" fmla="*/ 160 w 177"/>
                  <a:gd name="T11" fmla="*/ 140 h 163"/>
                  <a:gd name="T12" fmla="*/ 159 w 177"/>
                  <a:gd name="T13" fmla="*/ 145 h 163"/>
                  <a:gd name="T14" fmla="*/ 157 w 177"/>
                  <a:gd name="T15" fmla="*/ 149 h 163"/>
                  <a:gd name="T16" fmla="*/ 150 w 177"/>
                  <a:gd name="T17" fmla="*/ 156 h 163"/>
                  <a:gd name="T18" fmla="*/ 142 w 177"/>
                  <a:gd name="T19" fmla="*/ 160 h 163"/>
                  <a:gd name="T20" fmla="*/ 134 w 177"/>
                  <a:gd name="T21" fmla="*/ 163 h 163"/>
                  <a:gd name="T22" fmla="*/ 134 w 177"/>
                  <a:gd name="T23" fmla="*/ 163 h 163"/>
                  <a:gd name="T24" fmla="*/ 0 w 177"/>
                  <a:gd name="T25" fmla="*/ 128 h 163"/>
                  <a:gd name="T26" fmla="*/ 0 w 177"/>
                  <a:gd name="T27" fmla="*/ 128 h 163"/>
                  <a:gd name="T28" fmla="*/ 4 w 177"/>
                  <a:gd name="T29" fmla="*/ 0 h 163"/>
                  <a:gd name="T30" fmla="*/ 4 w 17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7" h="163">
                    <a:moveTo>
                      <a:pt x="4" y="0"/>
                    </a:moveTo>
                    <a:lnTo>
                      <a:pt x="4" y="0"/>
                    </a:lnTo>
                    <a:lnTo>
                      <a:pt x="177" y="0"/>
                    </a:lnTo>
                    <a:lnTo>
                      <a:pt x="177" y="0"/>
                    </a:lnTo>
                    <a:lnTo>
                      <a:pt x="160" y="140"/>
                    </a:lnTo>
                    <a:lnTo>
                      <a:pt x="160" y="140"/>
                    </a:lnTo>
                    <a:lnTo>
                      <a:pt x="159" y="145"/>
                    </a:lnTo>
                    <a:lnTo>
                      <a:pt x="157" y="149"/>
                    </a:lnTo>
                    <a:lnTo>
                      <a:pt x="150" y="156"/>
                    </a:lnTo>
                    <a:lnTo>
                      <a:pt x="142" y="160"/>
                    </a:lnTo>
                    <a:lnTo>
                      <a:pt x="134" y="163"/>
                    </a:lnTo>
                    <a:lnTo>
                      <a:pt x="134" y="163"/>
                    </a:lnTo>
                    <a:lnTo>
                      <a:pt x="0" y="128"/>
                    </a:lnTo>
                    <a:lnTo>
                      <a:pt x="0" y="12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BAB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8" name="Freeform 59"/>
              <p:cNvSpPr>
                <a:spLocks/>
              </p:cNvSpPr>
              <p:nvPr/>
            </p:nvSpPr>
            <p:spPr bwMode="auto">
              <a:xfrm>
                <a:off x="3282951" y="5083175"/>
                <a:ext cx="274638" cy="258763"/>
              </a:xfrm>
              <a:custGeom>
                <a:avLst/>
                <a:gdLst>
                  <a:gd name="T0" fmla="*/ 3 w 173"/>
                  <a:gd name="T1" fmla="*/ 0 h 163"/>
                  <a:gd name="T2" fmla="*/ 3 w 173"/>
                  <a:gd name="T3" fmla="*/ 0 h 163"/>
                  <a:gd name="T4" fmla="*/ 173 w 173"/>
                  <a:gd name="T5" fmla="*/ 0 h 163"/>
                  <a:gd name="T6" fmla="*/ 173 w 173"/>
                  <a:gd name="T7" fmla="*/ 0 h 163"/>
                  <a:gd name="T8" fmla="*/ 156 w 173"/>
                  <a:gd name="T9" fmla="*/ 140 h 163"/>
                  <a:gd name="T10" fmla="*/ 156 w 173"/>
                  <a:gd name="T11" fmla="*/ 140 h 163"/>
                  <a:gd name="T12" fmla="*/ 155 w 173"/>
                  <a:gd name="T13" fmla="*/ 145 h 163"/>
                  <a:gd name="T14" fmla="*/ 153 w 173"/>
                  <a:gd name="T15" fmla="*/ 149 h 163"/>
                  <a:gd name="T16" fmla="*/ 146 w 173"/>
                  <a:gd name="T17" fmla="*/ 156 h 163"/>
                  <a:gd name="T18" fmla="*/ 140 w 173"/>
                  <a:gd name="T19" fmla="*/ 160 h 163"/>
                  <a:gd name="T20" fmla="*/ 132 w 173"/>
                  <a:gd name="T21" fmla="*/ 163 h 163"/>
                  <a:gd name="T22" fmla="*/ 132 w 173"/>
                  <a:gd name="T23" fmla="*/ 163 h 163"/>
                  <a:gd name="T24" fmla="*/ 0 w 173"/>
                  <a:gd name="T25" fmla="*/ 126 h 163"/>
                  <a:gd name="T26" fmla="*/ 0 w 173"/>
                  <a:gd name="T27" fmla="*/ 126 h 163"/>
                  <a:gd name="T28" fmla="*/ 3 w 173"/>
                  <a:gd name="T29" fmla="*/ 0 h 163"/>
                  <a:gd name="T30" fmla="*/ 3 w 17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3" h="163">
                    <a:moveTo>
                      <a:pt x="3" y="0"/>
                    </a:moveTo>
                    <a:lnTo>
                      <a:pt x="3" y="0"/>
                    </a:lnTo>
                    <a:lnTo>
                      <a:pt x="173" y="0"/>
                    </a:lnTo>
                    <a:lnTo>
                      <a:pt x="173" y="0"/>
                    </a:lnTo>
                    <a:lnTo>
                      <a:pt x="156" y="140"/>
                    </a:lnTo>
                    <a:lnTo>
                      <a:pt x="156" y="140"/>
                    </a:lnTo>
                    <a:lnTo>
                      <a:pt x="155" y="145"/>
                    </a:lnTo>
                    <a:lnTo>
                      <a:pt x="153" y="149"/>
                    </a:lnTo>
                    <a:lnTo>
                      <a:pt x="146" y="156"/>
                    </a:lnTo>
                    <a:lnTo>
                      <a:pt x="140" y="160"/>
                    </a:lnTo>
                    <a:lnTo>
                      <a:pt x="132" y="163"/>
                    </a:lnTo>
                    <a:lnTo>
                      <a:pt x="132" y="163"/>
                    </a:lnTo>
                    <a:lnTo>
                      <a:pt x="0" y="126"/>
                    </a:lnTo>
                    <a:lnTo>
                      <a:pt x="0" y="126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9" name="Freeform 60"/>
              <p:cNvSpPr>
                <a:spLocks/>
              </p:cNvSpPr>
              <p:nvPr/>
            </p:nvSpPr>
            <p:spPr bwMode="auto">
              <a:xfrm>
                <a:off x="3289301" y="5083175"/>
                <a:ext cx="268288" cy="258763"/>
              </a:xfrm>
              <a:custGeom>
                <a:avLst/>
                <a:gdLst>
                  <a:gd name="T0" fmla="*/ 3 w 169"/>
                  <a:gd name="T1" fmla="*/ 0 h 163"/>
                  <a:gd name="T2" fmla="*/ 3 w 169"/>
                  <a:gd name="T3" fmla="*/ 0 h 163"/>
                  <a:gd name="T4" fmla="*/ 169 w 169"/>
                  <a:gd name="T5" fmla="*/ 0 h 163"/>
                  <a:gd name="T6" fmla="*/ 169 w 169"/>
                  <a:gd name="T7" fmla="*/ 0 h 163"/>
                  <a:gd name="T8" fmla="*/ 152 w 169"/>
                  <a:gd name="T9" fmla="*/ 140 h 163"/>
                  <a:gd name="T10" fmla="*/ 152 w 169"/>
                  <a:gd name="T11" fmla="*/ 140 h 163"/>
                  <a:gd name="T12" fmla="*/ 151 w 169"/>
                  <a:gd name="T13" fmla="*/ 144 h 163"/>
                  <a:gd name="T14" fmla="*/ 149 w 169"/>
                  <a:gd name="T15" fmla="*/ 148 h 163"/>
                  <a:gd name="T16" fmla="*/ 142 w 169"/>
                  <a:gd name="T17" fmla="*/ 155 h 163"/>
                  <a:gd name="T18" fmla="*/ 136 w 169"/>
                  <a:gd name="T19" fmla="*/ 160 h 163"/>
                  <a:gd name="T20" fmla="*/ 128 w 169"/>
                  <a:gd name="T21" fmla="*/ 163 h 163"/>
                  <a:gd name="T22" fmla="*/ 128 w 169"/>
                  <a:gd name="T23" fmla="*/ 163 h 163"/>
                  <a:gd name="T24" fmla="*/ 0 w 169"/>
                  <a:gd name="T25" fmla="*/ 125 h 163"/>
                  <a:gd name="T26" fmla="*/ 0 w 169"/>
                  <a:gd name="T27" fmla="*/ 125 h 163"/>
                  <a:gd name="T28" fmla="*/ 3 w 169"/>
                  <a:gd name="T29" fmla="*/ 0 h 163"/>
                  <a:gd name="T30" fmla="*/ 3 w 169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9" h="163">
                    <a:moveTo>
                      <a:pt x="3" y="0"/>
                    </a:moveTo>
                    <a:lnTo>
                      <a:pt x="3" y="0"/>
                    </a:lnTo>
                    <a:lnTo>
                      <a:pt x="169" y="0"/>
                    </a:lnTo>
                    <a:lnTo>
                      <a:pt x="169" y="0"/>
                    </a:lnTo>
                    <a:lnTo>
                      <a:pt x="152" y="140"/>
                    </a:lnTo>
                    <a:lnTo>
                      <a:pt x="152" y="140"/>
                    </a:lnTo>
                    <a:lnTo>
                      <a:pt x="151" y="144"/>
                    </a:lnTo>
                    <a:lnTo>
                      <a:pt x="149" y="148"/>
                    </a:lnTo>
                    <a:lnTo>
                      <a:pt x="142" y="155"/>
                    </a:lnTo>
                    <a:lnTo>
                      <a:pt x="136" y="160"/>
                    </a:lnTo>
                    <a:lnTo>
                      <a:pt x="128" y="163"/>
                    </a:lnTo>
                    <a:lnTo>
                      <a:pt x="128" y="163"/>
                    </a:lnTo>
                    <a:lnTo>
                      <a:pt x="0" y="125"/>
                    </a:lnTo>
                    <a:lnTo>
                      <a:pt x="0" y="125"/>
                    </a:lnTo>
                    <a:lnTo>
                      <a:pt x="3" y="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ACA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0" name="Freeform 61"/>
              <p:cNvSpPr>
                <a:spLocks/>
              </p:cNvSpPr>
              <p:nvPr/>
            </p:nvSpPr>
            <p:spPr bwMode="auto">
              <a:xfrm>
                <a:off x="3294063" y="5083175"/>
                <a:ext cx="263525" cy="258763"/>
              </a:xfrm>
              <a:custGeom>
                <a:avLst/>
                <a:gdLst>
                  <a:gd name="T0" fmla="*/ 4 w 166"/>
                  <a:gd name="T1" fmla="*/ 0 h 163"/>
                  <a:gd name="T2" fmla="*/ 4 w 166"/>
                  <a:gd name="T3" fmla="*/ 0 h 163"/>
                  <a:gd name="T4" fmla="*/ 166 w 166"/>
                  <a:gd name="T5" fmla="*/ 0 h 163"/>
                  <a:gd name="T6" fmla="*/ 166 w 166"/>
                  <a:gd name="T7" fmla="*/ 0 h 163"/>
                  <a:gd name="T8" fmla="*/ 149 w 166"/>
                  <a:gd name="T9" fmla="*/ 140 h 163"/>
                  <a:gd name="T10" fmla="*/ 149 w 166"/>
                  <a:gd name="T11" fmla="*/ 140 h 163"/>
                  <a:gd name="T12" fmla="*/ 148 w 166"/>
                  <a:gd name="T13" fmla="*/ 144 h 163"/>
                  <a:gd name="T14" fmla="*/ 146 w 166"/>
                  <a:gd name="T15" fmla="*/ 148 h 163"/>
                  <a:gd name="T16" fmla="*/ 141 w 166"/>
                  <a:gd name="T17" fmla="*/ 155 h 163"/>
                  <a:gd name="T18" fmla="*/ 133 w 166"/>
                  <a:gd name="T19" fmla="*/ 160 h 163"/>
                  <a:gd name="T20" fmla="*/ 125 w 166"/>
                  <a:gd name="T21" fmla="*/ 163 h 163"/>
                  <a:gd name="T22" fmla="*/ 125 w 166"/>
                  <a:gd name="T23" fmla="*/ 163 h 163"/>
                  <a:gd name="T24" fmla="*/ 0 w 166"/>
                  <a:gd name="T25" fmla="*/ 124 h 163"/>
                  <a:gd name="T26" fmla="*/ 0 w 166"/>
                  <a:gd name="T27" fmla="*/ 124 h 163"/>
                  <a:gd name="T28" fmla="*/ 4 w 166"/>
                  <a:gd name="T29" fmla="*/ 0 h 163"/>
                  <a:gd name="T30" fmla="*/ 4 w 166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6" h="163">
                    <a:moveTo>
                      <a:pt x="4" y="0"/>
                    </a:moveTo>
                    <a:lnTo>
                      <a:pt x="4" y="0"/>
                    </a:lnTo>
                    <a:lnTo>
                      <a:pt x="166" y="0"/>
                    </a:lnTo>
                    <a:lnTo>
                      <a:pt x="166" y="0"/>
                    </a:lnTo>
                    <a:lnTo>
                      <a:pt x="149" y="140"/>
                    </a:lnTo>
                    <a:lnTo>
                      <a:pt x="149" y="140"/>
                    </a:lnTo>
                    <a:lnTo>
                      <a:pt x="148" y="144"/>
                    </a:lnTo>
                    <a:lnTo>
                      <a:pt x="146" y="148"/>
                    </a:lnTo>
                    <a:lnTo>
                      <a:pt x="141" y="155"/>
                    </a:lnTo>
                    <a:lnTo>
                      <a:pt x="133" y="160"/>
                    </a:lnTo>
                    <a:lnTo>
                      <a:pt x="125" y="163"/>
                    </a:lnTo>
                    <a:lnTo>
                      <a:pt x="125" y="163"/>
                    </a:lnTo>
                    <a:lnTo>
                      <a:pt x="0" y="124"/>
                    </a:lnTo>
                    <a:lnTo>
                      <a:pt x="0" y="12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DAD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1" name="Freeform 62"/>
              <p:cNvSpPr>
                <a:spLocks/>
              </p:cNvSpPr>
              <p:nvPr/>
            </p:nvSpPr>
            <p:spPr bwMode="auto">
              <a:xfrm>
                <a:off x="3300413" y="5083175"/>
                <a:ext cx="257175" cy="258763"/>
              </a:xfrm>
              <a:custGeom>
                <a:avLst/>
                <a:gdLst>
                  <a:gd name="T0" fmla="*/ 4 w 162"/>
                  <a:gd name="T1" fmla="*/ 0 h 163"/>
                  <a:gd name="T2" fmla="*/ 4 w 162"/>
                  <a:gd name="T3" fmla="*/ 0 h 163"/>
                  <a:gd name="T4" fmla="*/ 162 w 162"/>
                  <a:gd name="T5" fmla="*/ 0 h 163"/>
                  <a:gd name="T6" fmla="*/ 162 w 162"/>
                  <a:gd name="T7" fmla="*/ 0 h 163"/>
                  <a:gd name="T8" fmla="*/ 145 w 162"/>
                  <a:gd name="T9" fmla="*/ 140 h 163"/>
                  <a:gd name="T10" fmla="*/ 145 w 162"/>
                  <a:gd name="T11" fmla="*/ 140 h 163"/>
                  <a:gd name="T12" fmla="*/ 144 w 162"/>
                  <a:gd name="T13" fmla="*/ 144 h 163"/>
                  <a:gd name="T14" fmla="*/ 142 w 162"/>
                  <a:gd name="T15" fmla="*/ 148 h 163"/>
                  <a:gd name="T16" fmla="*/ 137 w 162"/>
                  <a:gd name="T17" fmla="*/ 155 h 163"/>
                  <a:gd name="T18" fmla="*/ 129 w 162"/>
                  <a:gd name="T19" fmla="*/ 160 h 163"/>
                  <a:gd name="T20" fmla="*/ 121 w 162"/>
                  <a:gd name="T21" fmla="*/ 163 h 163"/>
                  <a:gd name="T22" fmla="*/ 121 w 162"/>
                  <a:gd name="T23" fmla="*/ 163 h 163"/>
                  <a:gd name="T24" fmla="*/ 0 w 162"/>
                  <a:gd name="T25" fmla="*/ 122 h 163"/>
                  <a:gd name="T26" fmla="*/ 0 w 162"/>
                  <a:gd name="T27" fmla="*/ 122 h 163"/>
                  <a:gd name="T28" fmla="*/ 4 w 162"/>
                  <a:gd name="T29" fmla="*/ 0 h 163"/>
                  <a:gd name="T30" fmla="*/ 4 w 162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62" h="163">
                    <a:moveTo>
                      <a:pt x="4" y="0"/>
                    </a:moveTo>
                    <a:lnTo>
                      <a:pt x="4" y="0"/>
                    </a:lnTo>
                    <a:lnTo>
                      <a:pt x="162" y="0"/>
                    </a:lnTo>
                    <a:lnTo>
                      <a:pt x="162" y="0"/>
                    </a:lnTo>
                    <a:lnTo>
                      <a:pt x="145" y="140"/>
                    </a:lnTo>
                    <a:lnTo>
                      <a:pt x="145" y="140"/>
                    </a:lnTo>
                    <a:lnTo>
                      <a:pt x="144" y="144"/>
                    </a:lnTo>
                    <a:lnTo>
                      <a:pt x="142" y="148"/>
                    </a:lnTo>
                    <a:lnTo>
                      <a:pt x="137" y="155"/>
                    </a:lnTo>
                    <a:lnTo>
                      <a:pt x="129" y="160"/>
                    </a:lnTo>
                    <a:lnTo>
                      <a:pt x="121" y="163"/>
                    </a:lnTo>
                    <a:lnTo>
                      <a:pt x="121" y="163"/>
                    </a:lnTo>
                    <a:lnTo>
                      <a:pt x="0" y="122"/>
                    </a:lnTo>
                    <a:lnTo>
                      <a:pt x="0" y="122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2" name="Freeform 63"/>
              <p:cNvSpPr>
                <a:spLocks/>
              </p:cNvSpPr>
              <p:nvPr/>
            </p:nvSpPr>
            <p:spPr bwMode="auto">
              <a:xfrm>
                <a:off x="3306763" y="5083175"/>
                <a:ext cx="250825" cy="258763"/>
              </a:xfrm>
              <a:custGeom>
                <a:avLst/>
                <a:gdLst>
                  <a:gd name="T0" fmla="*/ 4 w 158"/>
                  <a:gd name="T1" fmla="*/ 0 h 163"/>
                  <a:gd name="T2" fmla="*/ 4 w 158"/>
                  <a:gd name="T3" fmla="*/ 0 h 163"/>
                  <a:gd name="T4" fmla="*/ 158 w 158"/>
                  <a:gd name="T5" fmla="*/ 0 h 163"/>
                  <a:gd name="T6" fmla="*/ 158 w 158"/>
                  <a:gd name="T7" fmla="*/ 0 h 163"/>
                  <a:gd name="T8" fmla="*/ 141 w 158"/>
                  <a:gd name="T9" fmla="*/ 140 h 163"/>
                  <a:gd name="T10" fmla="*/ 141 w 158"/>
                  <a:gd name="T11" fmla="*/ 140 h 163"/>
                  <a:gd name="T12" fmla="*/ 140 w 158"/>
                  <a:gd name="T13" fmla="*/ 144 h 163"/>
                  <a:gd name="T14" fmla="*/ 138 w 158"/>
                  <a:gd name="T15" fmla="*/ 148 h 163"/>
                  <a:gd name="T16" fmla="*/ 133 w 158"/>
                  <a:gd name="T17" fmla="*/ 155 h 163"/>
                  <a:gd name="T18" fmla="*/ 125 w 158"/>
                  <a:gd name="T19" fmla="*/ 160 h 163"/>
                  <a:gd name="T20" fmla="*/ 118 w 158"/>
                  <a:gd name="T21" fmla="*/ 163 h 163"/>
                  <a:gd name="T22" fmla="*/ 118 w 158"/>
                  <a:gd name="T23" fmla="*/ 163 h 163"/>
                  <a:gd name="T24" fmla="*/ 0 w 158"/>
                  <a:gd name="T25" fmla="*/ 121 h 163"/>
                  <a:gd name="T26" fmla="*/ 0 w 158"/>
                  <a:gd name="T27" fmla="*/ 121 h 163"/>
                  <a:gd name="T28" fmla="*/ 4 w 158"/>
                  <a:gd name="T29" fmla="*/ 0 h 163"/>
                  <a:gd name="T30" fmla="*/ 4 w 158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8" h="163">
                    <a:moveTo>
                      <a:pt x="4" y="0"/>
                    </a:moveTo>
                    <a:lnTo>
                      <a:pt x="4" y="0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41" y="140"/>
                    </a:lnTo>
                    <a:lnTo>
                      <a:pt x="141" y="140"/>
                    </a:lnTo>
                    <a:lnTo>
                      <a:pt x="140" y="144"/>
                    </a:lnTo>
                    <a:lnTo>
                      <a:pt x="138" y="148"/>
                    </a:lnTo>
                    <a:lnTo>
                      <a:pt x="133" y="155"/>
                    </a:lnTo>
                    <a:lnTo>
                      <a:pt x="125" y="160"/>
                    </a:lnTo>
                    <a:lnTo>
                      <a:pt x="118" y="163"/>
                    </a:lnTo>
                    <a:lnTo>
                      <a:pt x="118" y="163"/>
                    </a:lnTo>
                    <a:lnTo>
                      <a:pt x="0" y="121"/>
                    </a:lnTo>
                    <a:lnTo>
                      <a:pt x="0" y="12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EAE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3" name="Freeform 64"/>
              <p:cNvSpPr>
                <a:spLocks/>
              </p:cNvSpPr>
              <p:nvPr/>
            </p:nvSpPr>
            <p:spPr bwMode="auto">
              <a:xfrm>
                <a:off x="3313113" y="5083175"/>
                <a:ext cx="244475" cy="258763"/>
              </a:xfrm>
              <a:custGeom>
                <a:avLst/>
                <a:gdLst>
                  <a:gd name="T0" fmla="*/ 4 w 154"/>
                  <a:gd name="T1" fmla="*/ 0 h 163"/>
                  <a:gd name="T2" fmla="*/ 4 w 154"/>
                  <a:gd name="T3" fmla="*/ 0 h 163"/>
                  <a:gd name="T4" fmla="*/ 154 w 154"/>
                  <a:gd name="T5" fmla="*/ 0 h 163"/>
                  <a:gd name="T6" fmla="*/ 154 w 154"/>
                  <a:gd name="T7" fmla="*/ 0 h 163"/>
                  <a:gd name="T8" fmla="*/ 137 w 154"/>
                  <a:gd name="T9" fmla="*/ 140 h 163"/>
                  <a:gd name="T10" fmla="*/ 137 w 154"/>
                  <a:gd name="T11" fmla="*/ 140 h 163"/>
                  <a:gd name="T12" fmla="*/ 136 w 154"/>
                  <a:gd name="T13" fmla="*/ 144 h 163"/>
                  <a:gd name="T14" fmla="*/ 134 w 154"/>
                  <a:gd name="T15" fmla="*/ 148 h 163"/>
                  <a:gd name="T16" fmla="*/ 129 w 154"/>
                  <a:gd name="T17" fmla="*/ 155 h 163"/>
                  <a:gd name="T18" fmla="*/ 122 w 154"/>
                  <a:gd name="T19" fmla="*/ 160 h 163"/>
                  <a:gd name="T20" fmla="*/ 114 w 154"/>
                  <a:gd name="T21" fmla="*/ 163 h 163"/>
                  <a:gd name="T22" fmla="*/ 114 w 154"/>
                  <a:gd name="T23" fmla="*/ 163 h 163"/>
                  <a:gd name="T24" fmla="*/ 0 w 154"/>
                  <a:gd name="T25" fmla="*/ 119 h 163"/>
                  <a:gd name="T26" fmla="*/ 0 w 154"/>
                  <a:gd name="T27" fmla="*/ 119 h 163"/>
                  <a:gd name="T28" fmla="*/ 4 w 154"/>
                  <a:gd name="T29" fmla="*/ 0 h 163"/>
                  <a:gd name="T30" fmla="*/ 4 w 154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4" h="163">
                    <a:moveTo>
                      <a:pt x="4" y="0"/>
                    </a:moveTo>
                    <a:lnTo>
                      <a:pt x="4" y="0"/>
                    </a:lnTo>
                    <a:lnTo>
                      <a:pt x="154" y="0"/>
                    </a:lnTo>
                    <a:lnTo>
                      <a:pt x="154" y="0"/>
                    </a:lnTo>
                    <a:lnTo>
                      <a:pt x="137" y="140"/>
                    </a:lnTo>
                    <a:lnTo>
                      <a:pt x="137" y="140"/>
                    </a:lnTo>
                    <a:lnTo>
                      <a:pt x="136" y="144"/>
                    </a:lnTo>
                    <a:lnTo>
                      <a:pt x="134" y="148"/>
                    </a:lnTo>
                    <a:lnTo>
                      <a:pt x="129" y="155"/>
                    </a:lnTo>
                    <a:lnTo>
                      <a:pt x="122" y="160"/>
                    </a:lnTo>
                    <a:lnTo>
                      <a:pt x="114" y="163"/>
                    </a:lnTo>
                    <a:lnTo>
                      <a:pt x="114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4" name="Freeform 65"/>
              <p:cNvSpPr>
                <a:spLocks/>
              </p:cNvSpPr>
              <p:nvPr/>
            </p:nvSpPr>
            <p:spPr bwMode="auto">
              <a:xfrm>
                <a:off x="3317876" y="5083175"/>
                <a:ext cx="239713" cy="258763"/>
              </a:xfrm>
              <a:custGeom>
                <a:avLst/>
                <a:gdLst>
                  <a:gd name="T0" fmla="*/ 4 w 151"/>
                  <a:gd name="T1" fmla="*/ 0 h 163"/>
                  <a:gd name="T2" fmla="*/ 4 w 151"/>
                  <a:gd name="T3" fmla="*/ 0 h 163"/>
                  <a:gd name="T4" fmla="*/ 151 w 151"/>
                  <a:gd name="T5" fmla="*/ 0 h 163"/>
                  <a:gd name="T6" fmla="*/ 151 w 151"/>
                  <a:gd name="T7" fmla="*/ 0 h 163"/>
                  <a:gd name="T8" fmla="*/ 134 w 151"/>
                  <a:gd name="T9" fmla="*/ 140 h 163"/>
                  <a:gd name="T10" fmla="*/ 134 w 151"/>
                  <a:gd name="T11" fmla="*/ 140 h 163"/>
                  <a:gd name="T12" fmla="*/ 133 w 151"/>
                  <a:gd name="T13" fmla="*/ 144 h 163"/>
                  <a:gd name="T14" fmla="*/ 131 w 151"/>
                  <a:gd name="T15" fmla="*/ 148 h 163"/>
                  <a:gd name="T16" fmla="*/ 126 w 151"/>
                  <a:gd name="T17" fmla="*/ 155 h 163"/>
                  <a:gd name="T18" fmla="*/ 119 w 151"/>
                  <a:gd name="T19" fmla="*/ 160 h 163"/>
                  <a:gd name="T20" fmla="*/ 111 w 151"/>
                  <a:gd name="T21" fmla="*/ 163 h 163"/>
                  <a:gd name="T22" fmla="*/ 111 w 151"/>
                  <a:gd name="T23" fmla="*/ 163 h 163"/>
                  <a:gd name="T24" fmla="*/ 0 w 151"/>
                  <a:gd name="T25" fmla="*/ 119 h 163"/>
                  <a:gd name="T26" fmla="*/ 0 w 151"/>
                  <a:gd name="T27" fmla="*/ 119 h 163"/>
                  <a:gd name="T28" fmla="*/ 4 w 151"/>
                  <a:gd name="T29" fmla="*/ 0 h 163"/>
                  <a:gd name="T30" fmla="*/ 4 w 151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51" h="163">
                    <a:moveTo>
                      <a:pt x="4" y="0"/>
                    </a:moveTo>
                    <a:lnTo>
                      <a:pt x="4" y="0"/>
                    </a:lnTo>
                    <a:lnTo>
                      <a:pt x="151" y="0"/>
                    </a:lnTo>
                    <a:lnTo>
                      <a:pt x="151" y="0"/>
                    </a:lnTo>
                    <a:lnTo>
                      <a:pt x="134" y="140"/>
                    </a:lnTo>
                    <a:lnTo>
                      <a:pt x="134" y="140"/>
                    </a:lnTo>
                    <a:lnTo>
                      <a:pt x="133" y="144"/>
                    </a:lnTo>
                    <a:lnTo>
                      <a:pt x="131" y="148"/>
                    </a:lnTo>
                    <a:lnTo>
                      <a:pt x="126" y="155"/>
                    </a:lnTo>
                    <a:lnTo>
                      <a:pt x="119" y="160"/>
                    </a:lnTo>
                    <a:lnTo>
                      <a:pt x="111" y="163"/>
                    </a:lnTo>
                    <a:lnTo>
                      <a:pt x="111" y="163"/>
                    </a:lnTo>
                    <a:lnTo>
                      <a:pt x="0" y="119"/>
                    </a:lnTo>
                    <a:lnTo>
                      <a:pt x="0" y="119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AFAF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5" name="Freeform 66"/>
              <p:cNvSpPr>
                <a:spLocks/>
              </p:cNvSpPr>
              <p:nvPr/>
            </p:nvSpPr>
            <p:spPr bwMode="auto">
              <a:xfrm>
                <a:off x="3324226" y="5083175"/>
                <a:ext cx="233363" cy="258763"/>
              </a:xfrm>
              <a:custGeom>
                <a:avLst/>
                <a:gdLst>
                  <a:gd name="T0" fmla="*/ 4 w 147"/>
                  <a:gd name="T1" fmla="*/ 0 h 163"/>
                  <a:gd name="T2" fmla="*/ 4 w 147"/>
                  <a:gd name="T3" fmla="*/ 0 h 163"/>
                  <a:gd name="T4" fmla="*/ 147 w 147"/>
                  <a:gd name="T5" fmla="*/ 0 h 163"/>
                  <a:gd name="T6" fmla="*/ 147 w 147"/>
                  <a:gd name="T7" fmla="*/ 0 h 163"/>
                  <a:gd name="T8" fmla="*/ 130 w 147"/>
                  <a:gd name="T9" fmla="*/ 140 h 163"/>
                  <a:gd name="T10" fmla="*/ 130 w 147"/>
                  <a:gd name="T11" fmla="*/ 140 h 163"/>
                  <a:gd name="T12" fmla="*/ 129 w 147"/>
                  <a:gd name="T13" fmla="*/ 144 h 163"/>
                  <a:gd name="T14" fmla="*/ 127 w 147"/>
                  <a:gd name="T15" fmla="*/ 148 h 163"/>
                  <a:gd name="T16" fmla="*/ 122 w 147"/>
                  <a:gd name="T17" fmla="*/ 155 h 163"/>
                  <a:gd name="T18" fmla="*/ 115 w 147"/>
                  <a:gd name="T19" fmla="*/ 159 h 163"/>
                  <a:gd name="T20" fmla="*/ 107 w 147"/>
                  <a:gd name="T21" fmla="*/ 163 h 163"/>
                  <a:gd name="T22" fmla="*/ 107 w 147"/>
                  <a:gd name="T23" fmla="*/ 163 h 163"/>
                  <a:gd name="T24" fmla="*/ 0 w 147"/>
                  <a:gd name="T25" fmla="*/ 118 h 163"/>
                  <a:gd name="T26" fmla="*/ 0 w 147"/>
                  <a:gd name="T27" fmla="*/ 118 h 163"/>
                  <a:gd name="T28" fmla="*/ 4 w 147"/>
                  <a:gd name="T29" fmla="*/ 0 h 163"/>
                  <a:gd name="T30" fmla="*/ 4 w 147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7" h="163">
                    <a:moveTo>
                      <a:pt x="4" y="0"/>
                    </a:moveTo>
                    <a:lnTo>
                      <a:pt x="4" y="0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0" y="140"/>
                    </a:lnTo>
                    <a:lnTo>
                      <a:pt x="130" y="140"/>
                    </a:lnTo>
                    <a:lnTo>
                      <a:pt x="129" y="144"/>
                    </a:lnTo>
                    <a:lnTo>
                      <a:pt x="127" y="148"/>
                    </a:lnTo>
                    <a:lnTo>
                      <a:pt x="122" y="155"/>
                    </a:lnTo>
                    <a:lnTo>
                      <a:pt x="115" y="159"/>
                    </a:lnTo>
                    <a:lnTo>
                      <a:pt x="107" y="163"/>
                    </a:lnTo>
                    <a:lnTo>
                      <a:pt x="107" y="163"/>
                    </a:lnTo>
                    <a:lnTo>
                      <a:pt x="0" y="118"/>
                    </a:lnTo>
                    <a:lnTo>
                      <a:pt x="0" y="118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B0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6" name="Freeform 67"/>
              <p:cNvSpPr>
                <a:spLocks/>
              </p:cNvSpPr>
              <p:nvPr/>
            </p:nvSpPr>
            <p:spPr bwMode="auto">
              <a:xfrm>
                <a:off x="3330576" y="5083175"/>
                <a:ext cx="227013" cy="258763"/>
              </a:xfrm>
              <a:custGeom>
                <a:avLst/>
                <a:gdLst>
                  <a:gd name="T0" fmla="*/ 4 w 143"/>
                  <a:gd name="T1" fmla="*/ 0 h 163"/>
                  <a:gd name="T2" fmla="*/ 4 w 143"/>
                  <a:gd name="T3" fmla="*/ 0 h 163"/>
                  <a:gd name="T4" fmla="*/ 143 w 143"/>
                  <a:gd name="T5" fmla="*/ 0 h 163"/>
                  <a:gd name="T6" fmla="*/ 143 w 143"/>
                  <a:gd name="T7" fmla="*/ 0 h 163"/>
                  <a:gd name="T8" fmla="*/ 126 w 143"/>
                  <a:gd name="T9" fmla="*/ 140 h 163"/>
                  <a:gd name="T10" fmla="*/ 126 w 143"/>
                  <a:gd name="T11" fmla="*/ 140 h 163"/>
                  <a:gd name="T12" fmla="*/ 125 w 143"/>
                  <a:gd name="T13" fmla="*/ 144 h 163"/>
                  <a:gd name="T14" fmla="*/ 123 w 143"/>
                  <a:gd name="T15" fmla="*/ 148 h 163"/>
                  <a:gd name="T16" fmla="*/ 118 w 143"/>
                  <a:gd name="T17" fmla="*/ 155 h 163"/>
                  <a:gd name="T18" fmla="*/ 111 w 143"/>
                  <a:gd name="T19" fmla="*/ 159 h 163"/>
                  <a:gd name="T20" fmla="*/ 104 w 143"/>
                  <a:gd name="T21" fmla="*/ 163 h 163"/>
                  <a:gd name="T22" fmla="*/ 104 w 143"/>
                  <a:gd name="T23" fmla="*/ 163 h 163"/>
                  <a:gd name="T24" fmla="*/ 0 w 143"/>
                  <a:gd name="T25" fmla="*/ 117 h 163"/>
                  <a:gd name="T26" fmla="*/ 0 w 143"/>
                  <a:gd name="T27" fmla="*/ 117 h 163"/>
                  <a:gd name="T28" fmla="*/ 4 w 143"/>
                  <a:gd name="T29" fmla="*/ 0 h 163"/>
                  <a:gd name="T30" fmla="*/ 4 w 143"/>
                  <a:gd name="T31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163">
                    <a:moveTo>
                      <a:pt x="4" y="0"/>
                    </a:moveTo>
                    <a:lnTo>
                      <a:pt x="4" y="0"/>
                    </a:lnTo>
                    <a:lnTo>
                      <a:pt x="143" y="0"/>
                    </a:lnTo>
                    <a:lnTo>
                      <a:pt x="143" y="0"/>
                    </a:lnTo>
                    <a:lnTo>
                      <a:pt x="126" y="140"/>
                    </a:lnTo>
                    <a:lnTo>
                      <a:pt x="126" y="140"/>
                    </a:lnTo>
                    <a:lnTo>
                      <a:pt x="125" y="144"/>
                    </a:lnTo>
                    <a:lnTo>
                      <a:pt x="123" y="148"/>
                    </a:lnTo>
                    <a:lnTo>
                      <a:pt x="118" y="155"/>
                    </a:lnTo>
                    <a:lnTo>
                      <a:pt x="111" y="159"/>
                    </a:lnTo>
                    <a:lnTo>
                      <a:pt x="104" y="163"/>
                    </a:lnTo>
                    <a:lnTo>
                      <a:pt x="104" y="163"/>
                    </a:lnTo>
                    <a:lnTo>
                      <a:pt x="0" y="117"/>
                    </a:lnTo>
                    <a:lnTo>
                      <a:pt x="0" y="117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7" name="Freeform 68"/>
              <p:cNvSpPr>
                <a:spLocks/>
              </p:cNvSpPr>
              <p:nvPr/>
            </p:nvSpPr>
            <p:spPr bwMode="auto">
              <a:xfrm>
                <a:off x="3336926" y="5083175"/>
                <a:ext cx="220663" cy="255588"/>
              </a:xfrm>
              <a:custGeom>
                <a:avLst/>
                <a:gdLst>
                  <a:gd name="T0" fmla="*/ 4 w 139"/>
                  <a:gd name="T1" fmla="*/ 0 h 161"/>
                  <a:gd name="T2" fmla="*/ 4 w 139"/>
                  <a:gd name="T3" fmla="*/ 0 h 161"/>
                  <a:gd name="T4" fmla="*/ 139 w 139"/>
                  <a:gd name="T5" fmla="*/ 0 h 161"/>
                  <a:gd name="T6" fmla="*/ 139 w 139"/>
                  <a:gd name="T7" fmla="*/ 0 h 161"/>
                  <a:gd name="T8" fmla="*/ 122 w 139"/>
                  <a:gd name="T9" fmla="*/ 140 h 161"/>
                  <a:gd name="T10" fmla="*/ 122 w 139"/>
                  <a:gd name="T11" fmla="*/ 140 h 161"/>
                  <a:gd name="T12" fmla="*/ 121 w 139"/>
                  <a:gd name="T13" fmla="*/ 144 h 161"/>
                  <a:gd name="T14" fmla="*/ 119 w 139"/>
                  <a:gd name="T15" fmla="*/ 148 h 161"/>
                  <a:gd name="T16" fmla="*/ 114 w 139"/>
                  <a:gd name="T17" fmla="*/ 155 h 161"/>
                  <a:gd name="T18" fmla="*/ 107 w 139"/>
                  <a:gd name="T19" fmla="*/ 159 h 161"/>
                  <a:gd name="T20" fmla="*/ 100 w 139"/>
                  <a:gd name="T21" fmla="*/ 161 h 161"/>
                  <a:gd name="T22" fmla="*/ 100 w 139"/>
                  <a:gd name="T23" fmla="*/ 161 h 161"/>
                  <a:gd name="T24" fmla="*/ 0 w 139"/>
                  <a:gd name="T25" fmla="*/ 115 h 161"/>
                  <a:gd name="T26" fmla="*/ 0 w 139"/>
                  <a:gd name="T27" fmla="*/ 115 h 161"/>
                  <a:gd name="T28" fmla="*/ 4 w 139"/>
                  <a:gd name="T29" fmla="*/ 0 h 161"/>
                  <a:gd name="T30" fmla="*/ 4 w 139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9" h="161">
                    <a:moveTo>
                      <a:pt x="4" y="0"/>
                    </a:moveTo>
                    <a:lnTo>
                      <a:pt x="4" y="0"/>
                    </a:lnTo>
                    <a:lnTo>
                      <a:pt x="139" y="0"/>
                    </a:lnTo>
                    <a:lnTo>
                      <a:pt x="139" y="0"/>
                    </a:lnTo>
                    <a:lnTo>
                      <a:pt x="122" y="140"/>
                    </a:lnTo>
                    <a:lnTo>
                      <a:pt x="122" y="140"/>
                    </a:lnTo>
                    <a:lnTo>
                      <a:pt x="121" y="144"/>
                    </a:lnTo>
                    <a:lnTo>
                      <a:pt x="119" y="148"/>
                    </a:lnTo>
                    <a:lnTo>
                      <a:pt x="114" y="155"/>
                    </a:lnTo>
                    <a:lnTo>
                      <a:pt x="107" y="159"/>
                    </a:lnTo>
                    <a:lnTo>
                      <a:pt x="100" y="161"/>
                    </a:lnTo>
                    <a:lnTo>
                      <a:pt x="100" y="161"/>
                    </a:lnTo>
                    <a:lnTo>
                      <a:pt x="0" y="115"/>
                    </a:lnTo>
                    <a:lnTo>
                      <a:pt x="0" y="115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B1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Freeform 69"/>
              <p:cNvSpPr>
                <a:spLocks/>
              </p:cNvSpPr>
              <p:nvPr/>
            </p:nvSpPr>
            <p:spPr bwMode="auto">
              <a:xfrm>
                <a:off x="3343276" y="5083175"/>
                <a:ext cx="214313" cy="255588"/>
              </a:xfrm>
              <a:custGeom>
                <a:avLst/>
                <a:gdLst>
                  <a:gd name="T0" fmla="*/ 4 w 135"/>
                  <a:gd name="T1" fmla="*/ 0 h 161"/>
                  <a:gd name="T2" fmla="*/ 4 w 135"/>
                  <a:gd name="T3" fmla="*/ 0 h 161"/>
                  <a:gd name="T4" fmla="*/ 135 w 135"/>
                  <a:gd name="T5" fmla="*/ 0 h 161"/>
                  <a:gd name="T6" fmla="*/ 135 w 135"/>
                  <a:gd name="T7" fmla="*/ 0 h 161"/>
                  <a:gd name="T8" fmla="*/ 118 w 135"/>
                  <a:gd name="T9" fmla="*/ 140 h 161"/>
                  <a:gd name="T10" fmla="*/ 118 w 135"/>
                  <a:gd name="T11" fmla="*/ 140 h 161"/>
                  <a:gd name="T12" fmla="*/ 117 w 135"/>
                  <a:gd name="T13" fmla="*/ 144 h 161"/>
                  <a:gd name="T14" fmla="*/ 115 w 135"/>
                  <a:gd name="T15" fmla="*/ 148 h 161"/>
                  <a:gd name="T16" fmla="*/ 110 w 135"/>
                  <a:gd name="T17" fmla="*/ 155 h 161"/>
                  <a:gd name="T18" fmla="*/ 103 w 135"/>
                  <a:gd name="T19" fmla="*/ 159 h 161"/>
                  <a:gd name="T20" fmla="*/ 96 w 135"/>
                  <a:gd name="T21" fmla="*/ 161 h 161"/>
                  <a:gd name="T22" fmla="*/ 96 w 135"/>
                  <a:gd name="T23" fmla="*/ 161 h 161"/>
                  <a:gd name="T24" fmla="*/ 0 w 135"/>
                  <a:gd name="T25" fmla="*/ 114 h 161"/>
                  <a:gd name="T26" fmla="*/ 0 w 135"/>
                  <a:gd name="T27" fmla="*/ 114 h 161"/>
                  <a:gd name="T28" fmla="*/ 4 w 135"/>
                  <a:gd name="T29" fmla="*/ 0 h 161"/>
                  <a:gd name="T30" fmla="*/ 4 w 135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5" h="161">
                    <a:moveTo>
                      <a:pt x="4" y="0"/>
                    </a:moveTo>
                    <a:lnTo>
                      <a:pt x="4" y="0"/>
                    </a:lnTo>
                    <a:lnTo>
                      <a:pt x="135" y="0"/>
                    </a:lnTo>
                    <a:lnTo>
                      <a:pt x="135" y="0"/>
                    </a:lnTo>
                    <a:lnTo>
                      <a:pt x="118" y="140"/>
                    </a:lnTo>
                    <a:lnTo>
                      <a:pt x="118" y="140"/>
                    </a:lnTo>
                    <a:lnTo>
                      <a:pt x="117" y="144"/>
                    </a:lnTo>
                    <a:lnTo>
                      <a:pt x="115" y="148"/>
                    </a:lnTo>
                    <a:lnTo>
                      <a:pt x="110" y="155"/>
                    </a:lnTo>
                    <a:lnTo>
                      <a:pt x="103" y="159"/>
                    </a:lnTo>
                    <a:lnTo>
                      <a:pt x="96" y="161"/>
                    </a:lnTo>
                    <a:lnTo>
                      <a:pt x="96" y="161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2B2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9" name="Freeform 70"/>
              <p:cNvSpPr>
                <a:spLocks/>
              </p:cNvSpPr>
              <p:nvPr/>
            </p:nvSpPr>
            <p:spPr bwMode="auto">
              <a:xfrm>
                <a:off x="3348038" y="5083175"/>
                <a:ext cx="209550" cy="255588"/>
              </a:xfrm>
              <a:custGeom>
                <a:avLst/>
                <a:gdLst>
                  <a:gd name="T0" fmla="*/ 5 w 132"/>
                  <a:gd name="T1" fmla="*/ 0 h 161"/>
                  <a:gd name="T2" fmla="*/ 5 w 132"/>
                  <a:gd name="T3" fmla="*/ 0 h 161"/>
                  <a:gd name="T4" fmla="*/ 132 w 132"/>
                  <a:gd name="T5" fmla="*/ 0 h 161"/>
                  <a:gd name="T6" fmla="*/ 132 w 132"/>
                  <a:gd name="T7" fmla="*/ 0 h 161"/>
                  <a:gd name="T8" fmla="*/ 115 w 132"/>
                  <a:gd name="T9" fmla="*/ 140 h 161"/>
                  <a:gd name="T10" fmla="*/ 115 w 132"/>
                  <a:gd name="T11" fmla="*/ 140 h 161"/>
                  <a:gd name="T12" fmla="*/ 114 w 132"/>
                  <a:gd name="T13" fmla="*/ 144 h 161"/>
                  <a:gd name="T14" fmla="*/ 112 w 132"/>
                  <a:gd name="T15" fmla="*/ 148 h 161"/>
                  <a:gd name="T16" fmla="*/ 108 w 132"/>
                  <a:gd name="T17" fmla="*/ 153 h 161"/>
                  <a:gd name="T18" fmla="*/ 101 w 132"/>
                  <a:gd name="T19" fmla="*/ 159 h 161"/>
                  <a:gd name="T20" fmla="*/ 95 w 132"/>
                  <a:gd name="T21" fmla="*/ 161 h 161"/>
                  <a:gd name="T22" fmla="*/ 95 w 132"/>
                  <a:gd name="T23" fmla="*/ 161 h 161"/>
                  <a:gd name="T24" fmla="*/ 0 w 132"/>
                  <a:gd name="T25" fmla="*/ 113 h 161"/>
                  <a:gd name="T26" fmla="*/ 0 w 132"/>
                  <a:gd name="T27" fmla="*/ 113 h 161"/>
                  <a:gd name="T28" fmla="*/ 5 w 132"/>
                  <a:gd name="T29" fmla="*/ 0 h 161"/>
                  <a:gd name="T30" fmla="*/ 5 w 132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32" h="161">
                    <a:moveTo>
                      <a:pt x="5" y="0"/>
                    </a:moveTo>
                    <a:lnTo>
                      <a:pt x="5" y="0"/>
                    </a:lnTo>
                    <a:lnTo>
                      <a:pt x="132" y="0"/>
                    </a:lnTo>
                    <a:lnTo>
                      <a:pt x="132" y="0"/>
                    </a:lnTo>
                    <a:lnTo>
                      <a:pt x="115" y="140"/>
                    </a:lnTo>
                    <a:lnTo>
                      <a:pt x="115" y="140"/>
                    </a:lnTo>
                    <a:lnTo>
                      <a:pt x="114" y="144"/>
                    </a:lnTo>
                    <a:lnTo>
                      <a:pt x="112" y="148"/>
                    </a:lnTo>
                    <a:lnTo>
                      <a:pt x="108" y="153"/>
                    </a:lnTo>
                    <a:lnTo>
                      <a:pt x="101" y="159"/>
                    </a:lnTo>
                    <a:lnTo>
                      <a:pt x="95" y="161"/>
                    </a:lnTo>
                    <a:lnTo>
                      <a:pt x="95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2B2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Freeform 71"/>
              <p:cNvSpPr>
                <a:spLocks/>
              </p:cNvSpPr>
              <p:nvPr/>
            </p:nvSpPr>
            <p:spPr bwMode="auto">
              <a:xfrm>
                <a:off x="3354388" y="5083175"/>
                <a:ext cx="203200" cy="255588"/>
              </a:xfrm>
              <a:custGeom>
                <a:avLst/>
                <a:gdLst>
                  <a:gd name="T0" fmla="*/ 4 w 128"/>
                  <a:gd name="T1" fmla="*/ 0 h 161"/>
                  <a:gd name="T2" fmla="*/ 4 w 128"/>
                  <a:gd name="T3" fmla="*/ 0 h 161"/>
                  <a:gd name="T4" fmla="*/ 128 w 128"/>
                  <a:gd name="T5" fmla="*/ 0 h 161"/>
                  <a:gd name="T6" fmla="*/ 128 w 128"/>
                  <a:gd name="T7" fmla="*/ 0 h 161"/>
                  <a:gd name="T8" fmla="*/ 111 w 128"/>
                  <a:gd name="T9" fmla="*/ 140 h 161"/>
                  <a:gd name="T10" fmla="*/ 111 w 128"/>
                  <a:gd name="T11" fmla="*/ 140 h 161"/>
                  <a:gd name="T12" fmla="*/ 111 w 128"/>
                  <a:gd name="T13" fmla="*/ 144 h 161"/>
                  <a:gd name="T14" fmla="*/ 108 w 128"/>
                  <a:gd name="T15" fmla="*/ 148 h 161"/>
                  <a:gd name="T16" fmla="*/ 104 w 128"/>
                  <a:gd name="T17" fmla="*/ 153 h 161"/>
                  <a:gd name="T18" fmla="*/ 97 w 128"/>
                  <a:gd name="T19" fmla="*/ 159 h 161"/>
                  <a:gd name="T20" fmla="*/ 91 w 128"/>
                  <a:gd name="T21" fmla="*/ 161 h 161"/>
                  <a:gd name="T22" fmla="*/ 91 w 128"/>
                  <a:gd name="T23" fmla="*/ 161 h 161"/>
                  <a:gd name="T24" fmla="*/ 0 w 128"/>
                  <a:gd name="T25" fmla="*/ 113 h 161"/>
                  <a:gd name="T26" fmla="*/ 0 w 128"/>
                  <a:gd name="T27" fmla="*/ 113 h 161"/>
                  <a:gd name="T28" fmla="*/ 4 w 128"/>
                  <a:gd name="T29" fmla="*/ 0 h 161"/>
                  <a:gd name="T30" fmla="*/ 4 w 128"/>
                  <a:gd name="T31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28" h="161">
                    <a:moveTo>
                      <a:pt x="4" y="0"/>
                    </a:moveTo>
                    <a:lnTo>
                      <a:pt x="4" y="0"/>
                    </a:lnTo>
                    <a:lnTo>
                      <a:pt x="128" y="0"/>
                    </a:lnTo>
                    <a:lnTo>
                      <a:pt x="128" y="0"/>
                    </a:lnTo>
                    <a:lnTo>
                      <a:pt x="111" y="140"/>
                    </a:lnTo>
                    <a:lnTo>
                      <a:pt x="111" y="140"/>
                    </a:lnTo>
                    <a:lnTo>
                      <a:pt x="111" y="144"/>
                    </a:lnTo>
                    <a:lnTo>
                      <a:pt x="108" y="148"/>
                    </a:lnTo>
                    <a:lnTo>
                      <a:pt x="104" y="153"/>
                    </a:lnTo>
                    <a:lnTo>
                      <a:pt x="97" y="159"/>
                    </a:lnTo>
                    <a:lnTo>
                      <a:pt x="91" y="161"/>
                    </a:lnTo>
                    <a:lnTo>
                      <a:pt x="91" y="161"/>
                    </a:lnTo>
                    <a:lnTo>
                      <a:pt x="0" y="113"/>
                    </a:lnTo>
                    <a:lnTo>
                      <a:pt x="0" y="113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3B3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1" name="Freeform 72"/>
              <p:cNvSpPr>
                <a:spLocks/>
              </p:cNvSpPr>
              <p:nvPr/>
            </p:nvSpPr>
            <p:spPr bwMode="auto">
              <a:xfrm>
                <a:off x="3360738" y="5083175"/>
                <a:ext cx="196850" cy="255588"/>
              </a:xfrm>
              <a:custGeom>
                <a:avLst/>
                <a:gdLst>
                  <a:gd name="T0" fmla="*/ 4 w 124"/>
                  <a:gd name="T1" fmla="*/ 0 h 161"/>
                  <a:gd name="T2" fmla="*/ 4 w 124"/>
                  <a:gd name="T3" fmla="*/ 0 h 161"/>
                  <a:gd name="T4" fmla="*/ 124 w 124"/>
                  <a:gd name="T5" fmla="*/ 0 h 161"/>
                  <a:gd name="T6" fmla="*/ 124 w 124"/>
                  <a:gd name="T7" fmla="*/ 0 h 161"/>
                  <a:gd name="T8" fmla="*/ 107 w 124"/>
                  <a:gd name="T9" fmla="*/ 140 h 161"/>
                  <a:gd name="T10" fmla="*/ 107 w 124"/>
                  <a:gd name="T11" fmla="*/ 140 h 161"/>
                  <a:gd name="T12" fmla="*/ 104 w 124"/>
                  <a:gd name="T13" fmla="*/ 148 h 161"/>
                  <a:gd name="T14" fmla="*/ 100 w 124"/>
                  <a:gd name="T15" fmla="*/ 153 h 161"/>
                  <a:gd name="T16" fmla="*/ 93 w 124"/>
                  <a:gd name="T17" fmla="*/ 159 h 161"/>
                  <a:gd name="T18" fmla="*/ 87 w 124"/>
                  <a:gd name="T19" fmla="*/ 161 h 161"/>
                  <a:gd name="T20" fmla="*/ 87 w 124"/>
                  <a:gd name="T21" fmla="*/ 161 h 161"/>
                  <a:gd name="T22" fmla="*/ 0 w 124"/>
                  <a:gd name="T23" fmla="*/ 111 h 161"/>
                  <a:gd name="T24" fmla="*/ 0 w 124"/>
                  <a:gd name="T25" fmla="*/ 111 h 161"/>
                  <a:gd name="T26" fmla="*/ 4 w 124"/>
                  <a:gd name="T27" fmla="*/ 0 h 161"/>
                  <a:gd name="T28" fmla="*/ 4 w 124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4" h="161">
                    <a:moveTo>
                      <a:pt x="4" y="0"/>
                    </a:moveTo>
                    <a:lnTo>
                      <a:pt x="4" y="0"/>
                    </a:lnTo>
                    <a:lnTo>
                      <a:pt x="124" y="0"/>
                    </a:lnTo>
                    <a:lnTo>
                      <a:pt x="124" y="0"/>
                    </a:lnTo>
                    <a:lnTo>
                      <a:pt x="107" y="140"/>
                    </a:lnTo>
                    <a:lnTo>
                      <a:pt x="107" y="140"/>
                    </a:lnTo>
                    <a:lnTo>
                      <a:pt x="104" y="148"/>
                    </a:lnTo>
                    <a:lnTo>
                      <a:pt x="100" y="153"/>
                    </a:lnTo>
                    <a:lnTo>
                      <a:pt x="93" y="159"/>
                    </a:lnTo>
                    <a:lnTo>
                      <a:pt x="87" y="161"/>
                    </a:lnTo>
                    <a:lnTo>
                      <a:pt x="87" y="16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Freeform 73"/>
              <p:cNvSpPr>
                <a:spLocks/>
              </p:cNvSpPr>
              <p:nvPr/>
            </p:nvSpPr>
            <p:spPr bwMode="auto">
              <a:xfrm>
                <a:off x="3367088" y="5083175"/>
                <a:ext cx="190500" cy="255588"/>
              </a:xfrm>
              <a:custGeom>
                <a:avLst/>
                <a:gdLst>
                  <a:gd name="T0" fmla="*/ 4 w 120"/>
                  <a:gd name="T1" fmla="*/ 0 h 161"/>
                  <a:gd name="T2" fmla="*/ 4 w 120"/>
                  <a:gd name="T3" fmla="*/ 0 h 161"/>
                  <a:gd name="T4" fmla="*/ 120 w 120"/>
                  <a:gd name="T5" fmla="*/ 0 h 161"/>
                  <a:gd name="T6" fmla="*/ 120 w 120"/>
                  <a:gd name="T7" fmla="*/ 0 h 161"/>
                  <a:gd name="T8" fmla="*/ 103 w 120"/>
                  <a:gd name="T9" fmla="*/ 140 h 161"/>
                  <a:gd name="T10" fmla="*/ 103 w 120"/>
                  <a:gd name="T11" fmla="*/ 140 h 161"/>
                  <a:gd name="T12" fmla="*/ 100 w 120"/>
                  <a:gd name="T13" fmla="*/ 148 h 161"/>
                  <a:gd name="T14" fmla="*/ 96 w 120"/>
                  <a:gd name="T15" fmla="*/ 153 h 161"/>
                  <a:gd name="T16" fmla="*/ 89 w 120"/>
                  <a:gd name="T17" fmla="*/ 159 h 161"/>
                  <a:gd name="T18" fmla="*/ 83 w 120"/>
                  <a:gd name="T19" fmla="*/ 161 h 161"/>
                  <a:gd name="T20" fmla="*/ 83 w 120"/>
                  <a:gd name="T21" fmla="*/ 161 h 161"/>
                  <a:gd name="T22" fmla="*/ 0 w 120"/>
                  <a:gd name="T23" fmla="*/ 110 h 161"/>
                  <a:gd name="T24" fmla="*/ 0 w 120"/>
                  <a:gd name="T25" fmla="*/ 110 h 161"/>
                  <a:gd name="T26" fmla="*/ 4 w 120"/>
                  <a:gd name="T27" fmla="*/ 0 h 161"/>
                  <a:gd name="T28" fmla="*/ 4 w 120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20" h="161">
                    <a:moveTo>
                      <a:pt x="4" y="0"/>
                    </a:moveTo>
                    <a:lnTo>
                      <a:pt x="4" y="0"/>
                    </a:lnTo>
                    <a:lnTo>
                      <a:pt x="120" y="0"/>
                    </a:lnTo>
                    <a:lnTo>
                      <a:pt x="120" y="0"/>
                    </a:lnTo>
                    <a:lnTo>
                      <a:pt x="103" y="140"/>
                    </a:lnTo>
                    <a:lnTo>
                      <a:pt x="103" y="140"/>
                    </a:lnTo>
                    <a:lnTo>
                      <a:pt x="100" y="148"/>
                    </a:lnTo>
                    <a:lnTo>
                      <a:pt x="96" y="153"/>
                    </a:lnTo>
                    <a:lnTo>
                      <a:pt x="89" y="159"/>
                    </a:lnTo>
                    <a:lnTo>
                      <a:pt x="83" y="161"/>
                    </a:lnTo>
                    <a:lnTo>
                      <a:pt x="83" y="161"/>
                    </a:lnTo>
                    <a:lnTo>
                      <a:pt x="0" y="110"/>
                    </a:lnTo>
                    <a:lnTo>
                      <a:pt x="0" y="110"/>
                    </a:lnTo>
                    <a:lnTo>
                      <a:pt x="4" y="0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B4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3" name="Freeform 74"/>
              <p:cNvSpPr>
                <a:spLocks/>
              </p:cNvSpPr>
              <p:nvPr/>
            </p:nvSpPr>
            <p:spPr bwMode="auto">
              <a:xfrm>
                <a:off x="3371851" y="5083175"/>
                <a:ext cx="185738" cy="255588"/>
              </a:xfrm>
              <a:custGeom>
                <a:avLst/>
                <a:gdLst>
                  <a:gd name="T0" fmla="*/ 5 w 117"/>
                  <a:gd name="T1" fmla="*/ 0 h 161"/>
                  <a:gd name="T2" fmla="*/ 5 w 117"/>
                  <a:gd name="T3" fmla="*/ 0 h 161"/>
                  <a:gd name="T4" fmla="*/ 117 w 117"/>
                  <a:gd name="T5" fmla="*/ 0 h 161"/>
                  <a:gd name="T6" fmla="*/ 117 w 117"/>
                  <a:gd name="T7" fmla="*/ 0 h 161"/>
                  <a:gd name="T8" fmla="*/ 100 w 117"/>
                  <a:gd name="T9" fmla="*/ 140 h 161"/>
                  <a:gd name="T10" fmla="*/ 100 w 117"/>
                  <a:gd name="T11" fmla="*/ 140 h 161"/>
                  <a:gd name="T12" fmla="*/ 97 w 117"/>
                  <a:gd name="T13" fmla="*/ 148 h 161"/>
                  <a:gd name="T14" fmla="*/ 93 w 117"/>
                  <a:gd name="T15" fmla="*/ 153 h 161"/>
                  <a:gd name="T16" fmla="*/ 86 w 117"/>
                  <a:gd name="T17" fmla="*/ 157 h 161"/>
                  <a:gd name="T18" fmla="*/ 81 w 117"/>
                  <a:gd name="T19" fmla="*/ 161 h 161"/>
                  <a:gd name="T20" fmla="*/ 81 w 117"/>
                  <a:gd name="T21" fmla="*/ 161 h 161"/>
                  <a:gd name="T22" fmla="*/ 0 w 117"/>
                  <a:gd name="T23" fmla="*/ 109 h 161"/>
                  <a:gd name="T24" fmla="*/ 0 w 117"/>
                  <a:gd name="T25" fmla="*/ 109 h 161"/>
                  <a:gd name="T26" fmla="*/ 5 w 117"/>
                  <a:gd name="T27" fmla="*/ 0 h 161"/>
                  <a:gd name="T28" fmla="*/ 5 w 117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7" h="161">
                    <a:moveTo>
                      <a:pt x="5" y="0"/>
                    </a:moveTo>
                    <a:lnTo>
                      <a:pt x="5" y="0"/>
                    </a:lnTo>
                    <a:lnTo>
                      <a:pt x="117" y="0"/>
                    </a:lnTo>
                    <a:lnTo>
                      <a:pt x="117" y="0"/>
                    </a:lnTo>
                    <a:lnTo>
                      <a:pt x="100" y="140"/>
                    </a:lnTo>
                    <a:lnTo>
                      <a:pt x="100" y="140"/>
                    </a:lnTo>
                    <a:lnTo>
                      <a:pt x="97" y="148"/>
                    </a:lnTo>
                    <a:lnTo>
                      <a:pt x="93" y="153"/>
                    </a:lnTo>
                    <a:lnTo>
                      <a:pt x="86" y="157"/>
                    </a:lnTo>
                    <a:lnTo>
                      <a:pt x="81" y="161"/>
                    </a:lnTo>
                    <a:lnTo>
                      <a:pt x="81" y="161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B5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Freeform 75"/>
              <p:cNvSpPr>
                <a:spLocks/>
              </p:cNvSpPr>
              <p:nvPr/>
            </p:nvSpPr>
            <p:spPr bwMode="auto">
              <a:xfrm>
                <a:off x="3378201" y="5083175"/>
                <a:ext cx="179388" cy="255588"/>
              </a:xfrm>
              <a:custGeom>
                <a:avLst/>
                <a:gdLst>
                  <a:gd name="T0" fmla="*/ 5 w 113"/>
                  <a:gd name="T1" fmla="*/ 0 h 161"/>
                  <a:gd name="T2" fmla="*/ 5 w 113"/>
                  <a:gd name="T3" fmla="*/ 0 h 161"/>
                  <a:gd name="T4" fmla="*/ 113 w 113"/>
                  <a:gd name="T5" fmla="*/ 0 h 161"/>
                  <a:gd name="T6" fmla="*/ 113 w 113"/>
                  <a:gd name="T7" fmla="*/ 0 h 161"/>
                  <a:gd name="T8" fmla="*/ 96 w 113"/>
                  <a:gd name="T9" fmla="*/ 140 h 161"/>
                  <a:gd name="T10" fmla="*/ 96 w 113"/>
                  <a:gd name="T11" fmla="*/ 140 h 161"/>
                  <a:gd name="T12" fmla="*/ 93 w 113"/>
                  <a:gd name="T13" fmla="*/ 147 h 161"/>
                  <a:gd name="T14" fmla="*/ 89 w 113"/>
                  <a:gd name="T15" fmla="*/ 153 h 161"/>
                  <a:gd name="T16" fmla="*/ 84 w 113"/>
                  <a:gd name="T17" fmla="*/ 157 h 161"/>
                  <a:gd name="T18" fmla="*/ 77 w 113"/>
                  <a:gd name="T19" fmla="*/ 161 h 161"/>
                  <a:gd name="T20" fmla="*/ 77 w 113"/>
                  <a:gd name="T21" fmla="*/ 161 h 161"/>
                  <a:gd name="T22" fmla="*/ 0 w 113"/>
                  <a:gd name="T23" fmla="*/ 107 h 161"/>
                  <a:gd name="T24" fmla="*/ 0 w 113"/>
                  <a:gd name="T25" fmla="*/ 107 h 161"/>
                  <a:gd name="T26" fmla="*/ 5 w 113"/>
                  <a:gd name="T27" fmla="*/ 0 h 161"/>
                  <a:gd name="T28" fmla="*/ 5 w 113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3" h="161">
                    <a:moveTo>
                      <a:pt x="5" y="0"/>
                    </a:moveTo>
                    <a:lnTo>
                      <a:pt x="5" y="0"/>
                    </a:lnTo>
                    <a:lnTo>
                      <a:pt x="113" y="0"/>
                    </a:lnTo>
                    <a:lnTo>
                      <a:pt x="113" y="0"/>
                    </a:lnTo>
                    <a:lnTo>
                      <a:pt x="96" y="140"/>
                    </a:lnTo>
                    <a:lnTo>
                      <a:pt x="96" y="140"/>
                    </a:lnTo>
                    <a:lnTo>
                      <a:pt x="93" y="147"/>
                    </a:lnTo>
                    <a:lnTo>
                      <a:pt x="89" y="153"/>
                    </a:lnTo>
                    <a:lnTo>
                      <a:pt x="84" y="157"/>
                    </a:lnTo>
                    <a:lnTo>
                      <a:pt x="77" y="161"/>
                    </a:lnTo>
                    <a:lnTo>
                      <a:pt x="77" y="161"/>
                    </a:lnTo>
                    <a:lnTo>
                      <a:pt x="0" y="107"/>
                    </a:lnTo>
                    <a:lnTo>
                      <a:pt x="0" y="107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5" name="Freeform 76"/>
              <p:cNvSpPr>
                <a:spLocks/>
              </p:cNvSpPr>
              <p:nvPr/>
            </p:nvSpPr>
            <p:spPr bwMode="auto">
              <a:xfrm>
                <a:off x="3384551" y="5083175"/>
                <a:ext cx="173038" cy="255588"/>
              </a:xfrm>
              <a:custGeom>
                <a:avLst/>
                <a:gdLst>
                  <a:gd name="T0" fmla="*/ 5 w 109"/>
                  <a:gd name="T1" fmla="*/ 0 h 161"/>
                  <a:gd name="T2" fmla="*/ 5 w 109"/>
                  <a:gd name="T3" fmla="*/ 0 h 161"/>
                  <a:gd name="T4" fmla="*/ 109 w 109"/>
                  <a:gd name="T5" fmla="*/ 0 h 161"/>
                  <a:gd name="T6" fmla="*/ 109 w 109"/>
                  <a:gd name="T7" fmla="*/ 0 h 161"/>
                  <a:gd name="T8" fmla="*/ 92 w 109"/>
                  <a:gd name="T9" fmla="*/ 140 h 161"/>
                  <a:gd name="T10" fmla="*/ 92 w 109"/>
                  <a:gd name="T11" fmla="*/ 140 h 161"/>
                  <a:gd name="T12" fmla="*/ 89 w 109"/>
                  <a:gd name="T13" fmla="*/ 147 h 161"/>
                  <a:gd name="T14" fmla="*/ 85 w 109"/>
                  <a:gd name="T15" fmla="*/ 153 h 161"/>
                  <a:gd name="T16" fmla="*/ 80 w 109"/>
                  <a:gd name="T17" fmla="*/ 157 h 161"/>
                  <a:gd name="T18" fmla="*/ 73 w 109"/>
                  <a:gd name="T19" fmla="*/ 161 h 161"/>
                  <a:gd name="T20" fmla="*/ 73 w 109"/>
                  <a:gd name="T21" fmla="*/ 161 h 161"/>
                  <a:gd name="T22" fmla="*/ 0 w 109"/>
                  <a:gd name="T23" fmla="*/ 106 h 161"/>
                  <a:gd name="T24" fmla="*/ 0 w 109"/>
                  <a:gd name="T25" fmla="*/ 106 h 161"/>
                  <a:gd name="T26" fmla="*/ 5 w 109"/>
                  <a:gd name="T27" fmla="*/ 0 h 161"/>
                  <a:gd name="T28" fmla="*/ 5 w 109"/>
                  <a:gd name="T29" fmla="*/ 0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9" h="161">
                    <a:moveTo>
                      <a:pt x="5" y="0"/>
                    </a:moveTo>
                    <a:lnTo>
                      <a:pt x="5" y="0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2" y="140"/>
                    </a:lnTo>
                    <a:lnTo>
                      <a:pt x="92" y="140"/>
                    </a:lnTo>
                    <a:lnTo>
                      <a:pt x="89" y="147"/>
                    </a:lnTo>
                    <a:lnTo>
                      <a:pt x="85" y="153"/>
                    </a:lnTo>
                    <a:lnTo>
                      <a:pt x="80" y="157"/>
                    </a:lnTo>
                    <a:lnTo>
                      <a:pt x="73" y="161"/>
                    </a:lnTo>
                    <a:lnTo>
                      <a:pt x="73" y="161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B6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Freeform 77"/>
              <p:cNvSpPr>
                <a:spLocks/>
              </p:cNvSpPr>
              <p:nvPr/>
            </p:nvSpPr>
            <p:spPr bwMode="auto">
              <a:xfrm>
                <a:off x="3390901" y="5083175"/>
                <a:ext cx="166688" cy="254000"/>
              </a:xfrm>
              <a:custGeom>
                <a:avLst/>
                <a:gdLst>
                  <a:gd name="T0" fmla="*/ 5 w 105"/>
                  <a:gd name="T1" fmla="*/ 0 h 160"/>
                  <a:gd name="T2" fmla="*/ 5 w 105"/>
                  <a:gd name="T3" fmla="*/ 0 h 160"/>
                  <a:gd name="T4" fmla="*/ 105 w 105"/>
                  <a:gd name="T5" fmla="*/ 0 h 160"/>
                  <a:gd name="T6" fmla="*/ 105 w 105"/>
                  <a:gd name="T7" fmla="*/ 0 h 160"/>
                  <a:gd name="T8" fmla="*/ 88 w 105"/>
                  <a:gd name="T9" fmla="*/ 140 h 160"/>
                  <a:gd name="T10" fmla="*/ 88 w 105"/>
                  <a:gd name="T11" fmla="*/ 140 h 160"/>
                  <a:gd name="T12" fmla="*/ 87 w 105"/>
                  <a:gd name="T13" fmla="*/ 147 h 160"/>
                  <a:gd name="T14" fmla="*/ 81 w 105"/>
                  <a:gd name="T15" fmla="*/ 153 h 160"/>
                  <a:gd name="T16" fmla="*/ 76 w 105"/>
                  <a:gd name="T17" fmla="*/ 157 h 160"/>
                  <a:gd name="T18" fmla="*/ 69 w 105"/>
                  <a:gd name="T19" fmla="*/ 160 h 160"/>
                  <a:gd name="T20" fmla="*/ 69 w 105"/>
                  <a:gd name="T21" fmla="*/ 160 h 160"/>
                  <a:gd name="T22" fmla="*/ 0 w 105"/>
                  <a:gd name="T23" fmla="*/ 106 h 160"/>
                  <a:gd name="T24" fmla="*/ 0 w 105"/>
                  <a:gd name="T25" fmla="*/ 106 h 160"/>
                  <a:gd name="T26" fmla="*/ 5 w 105"/>
                  <a:gd name="T27" fmla="*/ 0 h 160"/>
                  <a:gd name="T28" fmla="*/ 5 w 10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5" h="160">
                    <a:moveTo>
                      <a:pt x="5" y="0"/>
                    </a:moveTo>
                    <a:lnTo>
                      <a:pt x="5" y="0"/>
                    </a:lnTo>
                    <a:lnTo>
                      <a:pt x="105" y="0"/>
                    </a:lnTo>
                    <a:lnTo>
                      <a:pt x="105" y="0"/>
                    </a:lnTo>
                    <a:lnTo>
                      <a:pt x="88" y="140"/>
                    </a:lnTo>
                    <a:lnTo>
                      <a:pt x="88" y="140"/>
                    </a:lnTo>
                    <a:lnTo>
                      <a:pt x="87" y="147"/>
                    </a:lnTo>
                    <a:lnTo>
                      <a:pt x="81" y="153"/>
                    </a:lnTo>
                    <a:lnTo>
                      <a:pt x="76" y="157"/>
                    </a:lnTo>
                    <a:lnTo>
                      <a:pt x="69" y="160"/>
                    </a:lnTo>
                    <a:lnTo>
                      <a:pt x="69" y="160"/>
                    </a:lnTo>
                    <a:lnTo>
                      <a:pt x="0" y="106"/>
                    </a:lnTo>
                    <a:lnTo>
                      <a:pt x="0" y="10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7" name="Freeform 78"/>
              <p:cNvSpPr>
                <a:spLocks/>
              </p:cNvSpPr>
              <p:nvPr/>
            </p:nvSpPr>
            <p:spPr bwMode="auto">
              <a:xfrm>
                <a:off x="3395663" y="5083175"/>
                <a:ext cx="161925" cy="254000"/>
              </a:xfrm>
              <a:custGeom>
                <a:avLst/>
                <a:gdLst>
                  <a:gd name="T0" fmla="*/ 5 w 102"/>
                  <a:gd name="T1" fmla="*/ 0 h 160"/>
                  <a:gd name="T2" fmla="*/ 5 w 102"/>
                  <a:gd name="T3" fmla="*/ 0 h 160"/>
                  <a:gd name="T4" fmla="*/ 102 w 102"/>
                  <a:gd name="T5" fmla="*/ 0 h 160"/>
                  <a:gd name="T6" fmla="*/ 102 w 102"/>
                  <a:gd name="T7" fmla="*/ 0 h 160"/>
                  <a:gd name="T8" fmla="*/ 85 w 102"/>
                  <a:gd name="T9" fmla="*/ 140 h 160"/>
                  <a:gd name="T10" fmla="*/ 85 w 102"/>
                  <a:gd name="T11" fmla="*/ 140 h 160"/>
                  <a:gd name="T12" fmla="*/ 84 w 102"/>
                  <a:gd name="T13" fmla="*/ 147 h 160"/>
                  <a:gd name="T14" fmla="*/ 78 w 102"/>
                  <a:gd name="T15" fmla="*/ 153 h 160"/>
                  <a:gd name="T16" fmla="*/ 73 w 102"/>
                  <a:gd name="T17" fmla="*/ 157 h 160"/>
                  <a:gd name="T18" fmla="*/ 67 w 102"/>
                  <a:gd name="T19" fmla="*/ 160 h 160"/>
                  <a:gd name="T20" fmla="*/ 67 w 102"/>
                  <a:gd name="T21" fmla="*/ 160 h 160"/>
                  <a:gd name="T22" fmla="*/ 0 w 102"/>
                  <a:gd name="T23" fmla="*/ 105 h 160"/>
                  <a:gd name="T24" fmla="*/ 0 w 102"/>
                  <a:gd name="T25" fmla="*/ 105 h 160"/>
                  <a:gd name="T26" fmla="*/ 5 w 102"/>
                  <a:gd name="T27" fmla="*/ 0 h 160"/>
                  <a:gd name="T28" fmla="*/ 5 w 102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02" h="160">
                    <a:moveTo>
                      <a:pt x="5" y="0"/>
                    </a:moveTo>
                    <a:lnTo>
                      <a:pt x="5" y="0"/>
                    </a:lnTo>
                    <a:lnTo>
                      <a:pt x="102" y="0"/>
                    </a:lnTo>
                    <a:lnTo>
                      <a:pt x="102" y="0"/>
                    </a:lnTo>
                    <a:lnTo>
                      <a:pt x="85" y="140"/>
                    </a:lnTo>
                    <a:lnTo>
                      <a:pt x="85" y="140"/>
                    </a:lnTo>
                    <a:lnTo>
                      <a:pt x="84" y="147"/>
                    </a:lnTo>
                    <a:lnTo>
                      <a:pt x="78" y="153"/>
                    </a:lnTo>
                    <a:lnTo>
                      <a:pt x="73" y="157"/>
                    </a:lnTo>
                    <a:lnTo>
                      <a:pt x="67" y="160"/>
                    </a:lnTo>
                    <a:lnTo>
                      <a:pt x="67" y="160"/>
                    </a:lnTo>
                    <a:lnTo>
                      <a:pt x="0" y="105"/>
                    </a:lnTo>
                    <a:lnTo>
                      <a:pt x="0" y="10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7B7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Freeform 79"/>
              <p:cNvSpPr>
                <a:spLocks/>
              </p:cNvSpPr>
              <p:nvPr/>
            </p:nvSpPr>
            <p:spPr bwMode="auto">
              <a:xfrm>
                <a:off x="3402013" y="5083175"/>
                <a:ext cx="155575" cy="254000"/>
              </a:xfrm>
              <a:custGeom>
                <a:avLst/>
                <a:gdLst>
                  <a:gd name="T0" fmla="*/ 5 w 98"/>
                  <a:gd name="T1" fmla="*/ 0 h 160"/>
                  <a:gd name="T2" fmla="*/ 5 w 98"/>
                  <a:gd name="T3" fmla="*/ 0 h 160"/>
                  <a:gd name="T4" fmla="*/ 98 w 98"/>
                  <a:gd name="T5" fmla="*/ 0 h 160"/>
                  <a:gd name="T6" fmla="*/ 98 w 98"/>
                  <a:gd name="T7" fmla="*/ 0 h 160"/>
                  <a:gd name="T8" fmla="*/ 81 w 98"/>
                  <a:gd name="T9" fmla="*/ 140 h 160"/>
                  <a:gd name="T10" fmla="*/ 81 w 98"/>
                  <a:gd name="T11" fmla="*/ 140 h 160"/>
                  <a:gd name="T12" fmla="*/ 80 w 98"/>
                  <a:gd name="T13" fmla="*/ 147 h 160"/>
                  <a:gd name="T14" fmla="*/ 74 w 98"/>
                  <a:gd name="T15" fmla="*/ 152 h 160"/>
                  <a:gd name="T16" fmla="*/ 69 w 98"/>
                  <a:gd name="T17" fmla="*/ 157 h 160"/>
                  <a:gd name="T18" fmla="*/ 63 w 98"/>
                  <a:gd name="T19" fmla="*/ 160 h 160"/>
                  <a:gd name="T20" fmla="*/ 63 w 98"/>
                  <a:gd name="T21" fmla="*/ 160 h 160"/>
                  <a:gd name="T22" fmla="*/ 0 w 98"/>
                  <a:gd name="T23" fmla="*/ 103 h 160"/>
                  <a:gd name="T24" fmla="*/ 0 w 98"/>
                  <a:gd name="T25" fmla="*/ 103 h 160"/>
                  <a:gd name="T26" fmla="*/ 5 w 98"/>
                  <a:gd name="T27" fmla="*/ 0 h 160"/>
                  <a:gd name="T28" fmla="*/ 5 w 9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8" h="160">
                    <a:moveTo>
                      <a:pt x="5" y="0"/>
                    </a:moveTo>
                    <a:lnTo>
                      <a:pt x="5" y="0"/>
                    </a:lnTo>
                    <a:lnTo>
                      <a:pt x="98" y="0"/>
                    </a:lnTo>
                    <a:lnTo>
                      <a:pt x="98" y="0"/>
                    </a:lnTo>
                    <a:lnTo>
                      <a:pt x="81" y="140"/>
                    </a:lnTo>
                    <a:lnTo>
                      <a:pt x="81" y="140"/>
                    </a:lnTo>
                    <a:lnTo>
                      <a:pt x="80" y="147"/>
                    </a:lnTo>
                    <a:lnTo>
                      <a:pt x="74" y="152"/>
                    </a:lnTo>
                    <a:lnTo>
                      <a:pt x="69" y="157"/>
                    </a:lnTo>
                    <a:lnTo>
                      <a:pt x="63" y="160"/>
                    </a:lnTo>
                    <a:lnTo>
                      <a:pt x="63" y="160"/>
                    </a:lnTo>
                    <a:lnTo>
                      <a:pt x="0" y="103"/>
                    </a:lnTo>
                    <a:lnTo>
                      <a:pt x="0" y="103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8B8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9" name="Freeform 80"/>
              <p:cNvSpPr>
                <a:spLocks/>
              </p:cNvSpPr>
              <p:nvPr/>
            </p:nvSpPr>
            <p:spPr bwMode="auto">
              <a:xfrm>
                <a:off x="3408363" y="5083175"/>
                <a:ext cx="149225" cy="254000"/>
              </a:xfrm>
              <a:custGeom>
                <a:avLst/>
                <a:gdLst>
                  <a:gd name="T0" fmla="*/ 5 w 94"/>
                  <a:gd name="T1" fmla="*/ 0 h 160"/>
                  <a:gd name="T2" fmla="*/ 5 w 94"/>
                  <a:gd name="T3" fmla="*/ 0 h 160"/>
                  <a:gd name="T4" fmla="*/ 94 w 94"/>
                  <a:gd name="T5" fmla="*/ 0 h 160"/>
                  <a:gd name="T6" fmla="*/ 94 w 94"/>
                  <a:gd name="T7" fmla="*/ 0 h 160"/>
                  <a:gd name="T8" fmla="*/ 77 w 94"/>
                  <a:gd name="T9" fmla="*/ 140 h 160"/>
                  <a:gd name="T10" fmla="*/ 77 w 94"/>
                  <a:gd name="T11" fmla="*/ 140 h 160"/>
                  <a:gd name="T12" fmla="*/ 76 w 94"/>
                  <a:gd name="T13" fmla="*/ 147 h 160"/>
                  <a:gd name="T14" fmla="*/ 71 w 94"/>
                  <a:gd name="T15" fmla="*/ 152 h 160"/>
                  <a:gd name="T16" fmla="*/ 66 w 94"/>
                  <a:gd name="T17" fmla="*/ 157 h 160"/>
                  <a:gd name="T18" fmla="*/ 59 w 94"/>
                  <a:gd name="T19" fmla="*/ 160 h 160"/>
                  <a:gd name="T20" fmla="*/ 59 w 94"/>
                  <a:gd name="T21" fmla="*/ 160 h 160"/>
                  <a:gd name="T22" fmla="*/ 0 w 94"/>
                  <a:gd name="T23" fmla="*/ 102 h 160"/>
                  <a:gd name="T24" fmla="*/ 0 w 94"/>
                  <a:gd name="T25" fmla="*/ 102 h 160"/>
                  <a:gd name="T26" fmla="*/ 5 w 94"/>
                  <a:gd name="T27" fmla="*/ 0 h 160"/>
                  <a:gd name="T28" fmla="*/ 5 w 94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4" h="160">
                    <a:moveTo>
                      <a:pt x="5" y="0"/>
                    </a:moveTo>
                    <a:lnTo>
                      <a:pt x="5" y="0"/>
                    </a:lnTo>
                    <a:lnTo>
                      <a:pt x="94" y="0"/>
                    </a:lnTo>
                    <a:lnTo>
                      <a:pt x="94" y="0"/>
                    </a:lnTo>
                    <a:lnTo>
                      <a:pt x="77" y="140"/>
                    </a:lnTo>
                    <a:lnTo>
                      <a:pt x="77" y="140"/>
                    </a:lnTo>
                    <a:lnTo>
                      <a:pt x="76" y="147"/>
                    </a:lnTo>
                    <a:lnTo>
                      <a:pt x="71" y="152"/>
                    </a:lnTo>
                    <a:lnTo>
                      <a:pt x="66" y="157"/>
                    </a:lnTo>
                    <a:lnTo>
                      <a:pt x="59" y="160"/>
                    </a:lnTo>
                    <a:lnTo>
                      <a:pt x="59" y="160"/>
                    </a:lnTo>
                    <a:lnTo>
                      <a:pt x="0" y="102"/>
                    </a:lnTo>
                    <a:lnTo>
                      <a:pt x="0" y="102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Freeform 81"/>
              <p:cNvSpPr>
                <a:spLocks/>
              </p:cNvSpPr>
              <p:nvPr/>
            </p:nvSpPr>
            <p:spPr bwMode="auto">
              <a:xfrm>
                <a:off x="3414713" y="5083175"/>
                <a:ext cx="142875" cy="254000"/>
              </a:xfrm>
              <a:custGeom>
                <a:avLst/>
                <a:gdLst>
                  <a:gd name="T0" fmla="*/ 5 w 90"/>
                  <a:gd name="T1" fmla="*/ 0 h 160"/>
                  <a:gd name="T2" fmla="*/ 5 w 90"/>
                  <a:gd name="T3" fmla="*/ 0 h 160"/>
                  <a:gd name="T4" fmla="*/ 90 w 90"/>
                  <a:gd name="T5" fmla="*/ 0 h 160"/>
                  <a:gd name="T6" fmla="*/ 90 w 90"/>
                  <a:gd name="T7" fmla="*/ 0 h 160"/>
                  <a:gd name="T8" fmla="*/ 73 w 90"/>
                  <a:gd name="T9" fmla="*/ 140 h 160"/>
                  <a:gd name="T10" fmla="*/ 73 w 90"/>
                  <a:gd name="T11" fmla="*/ 140 h 160"/>
                  <a:gd name="T12" fmla="*/ 72 w 90"/>
                  <a:gd name="T13" fmla="*/ 147 h 160"/>
                  <a:gd name="T14" fmla="*/ 67 w 90"/>
                  <a:gd name="T15" fmla="*/ 152 h 160"/>
                  <a:gd name="T16" fmla="*/ 62 w 90"/>
                  <a:gd name="T17" fmla="*/ 157 h 160"/>
                  <a:gd name="T18" fmla="*/ 55 w 90"/>
                  <a:gd name="T19" fmla="*/ 160 h 160"/>
                  <a:gd name="T20" fmla="*/ 55 w 90"/>
                  <a:gd name="T21" fmla="*/ 160 h 160"/>
                  <a:gd name="T22" fmla="*/ 0 w 90"/>
                  <a:gd name="T23" fmla="*/ 101 h 160"/>
                  <a:gd name="T24" fmla="*/ 0 w 90"/>
                  <a:gd name="T25" fmla="*/ 101 h 160"/>
                  <a:gd name="T26" fmla="*/ 5 w 90"/>
                  <a:gd name="T27" fmla="*/ 0 h 160"/>
                  <a:gd name="T28" fmla="*/ 5 w 90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90" h="160">
                    <a:moveTo>
                      <a:pt x="5" y="0"/>
                    </a:moveTo>
                    <a:lnTo>
                      <a:pt x="5" y="0"/>
                    </a:lnTo>
                    <a:lnTo>
                      <a:pt x="90" y="0"/>
                    </a:lnTo>
                    <a:lnTo>
                      <a:pt x="90" y="0"/>
                    </a:lnTo>
                    <a:lnTo>
                      <a:pt x="73" y="140"/>
                    </a:lnTo>
                    <a:lnTo>
                      <a:pt x="73" y="140"/>
                    </a:lnTo>
                    <a:lnTo>
                      <a:pt x="72" y="147"/>
                    </a:lnTo>
                    <a:lnTo>
                      <a:pt x="67" y="152"/>
                    </a:lnTo>
                    <a:lnTo>
                      <a:pt x="62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101"/>
                    </a:lnTo>
                    <a:lnTo>
                      <a:pt x="0" y="101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9B9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82"/>
              <p:cNvSpPr>
                <a:spLocks/>
              </p:cNvSpPr>
              <p:nvPr/>
            </p:nvSpPr>
            <p:spPr bwMode="auto">
              <a:xfrm>
                <a:off x="3417888" y="5083175"/>
                <a:ext cx="139700" cy="254000"/>
              </a:xfrm>
              <a:custGeom>
                <a:avLst/>
                <a:gdLst>
                  <a:gd name="T0" fmla="*/ 7 w 88"/>
                  <a:gd name="T1" fmla="*/ 0 h 160"/>
                  <a:gd name="T2" fmla="*/ 7 w 88"/>
                  <a:gd name="T3" fmla="*/ 0 h 160"/>
                  <a:gd name="T4" fmla="*/ 88 w 88"/>
                  <a:gd name="T5" fmla="*/ 0 h 160"/>
                  <a:gd name="T6" fmla="*/ 88 w 88"/>
                  <a:gd name="T7" fmla="*/ 0 h 160"/>
                  <a:gd name="T8" fmla="*/ 71 w 88"/>
                  <a:gd name="T9" fmla="*/ 140 h 160"/>
                  <a:gd name="T10" fmla="*/ 71 w 88"/>
                  <a:gd name="T11" fmla="*/ 140 h 160"/>
                  <a:gd name="T12" fmla="*/ 70 w 88"/>
                  <a:gd name="T13" fmla="*/ 147 h 160"/>
                  <a:gd name="T14" fmla="*/ 65 w 88"/>
                  <a:gd name="T15" fmla="*/ 152 h 160"/>
                  <a:gd name="T16" fmla="*/ 60 w 88"/>
                  <a:gd name="T17" fmla="*/ 157 h 160"/>
                  <a:gd name="T18" fmla="*/ 55 w 88"/>
                  <a:gd name="T19" fmla="*/ 160 h 160"/>
                  <a:gd name="T20" fmla="*/ 55 w 88"/>
                  <a:gd name="T21" fmla="*/ 160 h 160"/>
                  <a:gd name="T22" fmla="*/ 0 w 88"/>
                  <a:gd name="T23" fmla="*/ 99 h 160"/>
                  <a:gd name="T24" fmla="*/ 0 w 88"/>
                  <a:gd name="T25" fmla="*/ 99 h 160"/>
                  <a:gd name="T26" fmla="*/ 7 w 88"/>
                  <a:gd name="T27" fmla="*/ 0 h 160"/>
                  <a:gd name="T28" fmla="*/ 7 w 88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8" h="160">
                    <a:moveTo>
                      <a:pt x="7" y="0"/>
                    </a:moveTo>
                    <a:lnTo>
                      <a:pt x="7" y="0"/>
                    </a:lnTo>
                    <a:lnTo>
                      <a:pt x="88" y="0"/>
                    </a:lnTo>
                    <a:lnTo>
                      <a:pt x="88" y="0"/>
                    </a:lnTo>
                    <a:lnTo>
                      <a:pt x="71" y="140"/>
                    </a:lnTo>
                    <a:lnTo>
                      <a:pt x="71" y="140"/>
                    </a:lnTo>
                    <a:lnTo>
                      <a:pt x="70" y="147"/>
                    </a:lnTo>
                    <a:lnTo>
                      <a:pt x="65" y="152"/>
                    </a:lnTo>
                    <a:lnTo>
                      <a:pt x="60" y="157"/>
                    </a:lnTo>
                    <a:lnTo>
                      <a:pt x="55" y="160"/>
                    </a:lnTo>
                    <a:lnTo>
                      <a:pt x="55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ABA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Freeform 83"/>
              <p:cNvSpPr>
                <a:spLocks/>
              </p:cNvSpPr>
              <p:nvPr/>
            </p:nvSpPr>
            <p:spPr bwMode="auto">
              <a:xfrm>
                <a:off x="3425826" y="5083175"/>
                <a:ext cx="131763" cy="254000"/>
              </a:xfrm>
              <a:custGeom>
                <a:avLst/>
                <a:gdLst>
                  <a:gd name="T0" fmla="*/ 6 w 83"/>
                  <a:gd name="T1" fmla="*/ 0 h 160"/>
                  <a:gd name="T2" fmla="*/ 6 w 83"/>
                  <a:gd name="T3" fmla="*/ 0 h 160"/>
                  <a:gd name="T4" fmla="*/ 83 w 83"/>
                  <a:gd name="T5" fmla="*/ 0 h 160"/>
                  <a:gd name="T6" fmla="*/ 83 w 83"/>
                  <a:gd name="T7" fmla="*/ 0 h 160"/>
                  <a:gd name="T8" fmla="*/ 66 w 83"/>
                  <a:gd name="T9" fmla="*/ 140 h 160"/>
                  <a:gd name="T10" fmla="*/ 66 w 83"/>
                  <a:gd name="T11" fmla="*/ 140 h 160"/>
                  <a:gd name="T12" fmla="*/ 65 w 83"/>
                  <a:gd name="T13" fmla="*/ 147 h 160"/>
                  <a:gd name="T14" fmla="*/ 60 w 83"/>
                  <a:gd name="T15" fmla="*/ 152 h 160"/>
                  <a:gd name="T16" fmla="*/ 55 w 83"/>
                  <a:gd name="T17" fmla="*/ 156 h 160"/>
                  <a:gd name="T18" fmla="*/ 50 w 83"/>
                  <a:gd name="T19" fmla="*/ 160 h 160"/>
                  <a:gd name="T20" fmla="*/ 50 w 83"/>
                  <a:gd name="T21" fmla="*/ 160 h 160"/>
                  <a:gd name="T22" fmla="*/ 0 w 83"/>
                  <a:gd name="T23" fmla="*/ 99 h 160"/>
                  <a:gd name="T24" fmla="*/ 0 w 83"/>
                  <a:gd name="T25" fmla="*/ 99 h 160"/>
                  <a:gd name="T26" fmla="*/ 6 w 83"/>
                  <a:gd name="T27" fmla="*/ 0 h 160"/>
                  <a:gd name="T28" fmla="*/ 6 w 83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83" h="160">
                    <a:moveTo>
                      <a:pt x="6" y="0"/>
                    </a:moveTo>
                    <a:lnTo>
                      <a:pt x="6" y="0"/>
                    </a:lnTo>
                    <a:lnTo>
                      <a:pt x="83" y="0"/>
                    </a:lnTo>
                    <a:lnTo>
                      <a:pt x="83" y="0"/>
                    </a:lnTo>
                    <a:lnTo>
                      <a:pt x="66" y="140"/>
                    </a:lnTo>
                    <a:lnTo>
                      <a:pt x="66" y="140"/>
                    </a:lnTo>
                    <a:lnTo>
                      <a:pt x="65" y="147"/>
                    </a:lnTo>
                    <a:lnTo>
                      <a:pt x="60" y="152"/>
                    </a:lnTo>
                    <a:lnTo>
                      <a:pt x="55" y="156"/>
                    </a:lnTo>
                    <a:lnTo>
                      <a:pt x="50" y="160"/>
                    </a:lnTo>
                    <a:lnTo>
                      <a:pt x="50" y="160"/>
                    </a:lnTo>
                    <a:lnTo>
                      <a:pt x="0" y="99"/>
                    </a:lnTo>
                    <a:lnTo>
                      <a:pt x="0" y="99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BBB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84"/>
              <p:cNvSpPr>
                <a:spLocks/>
              </p:cNvSpPr>
              <p:nvPr/>
            </p:nvSpPr>
            <p:spPr bwMode="auto">
              <a:xfrm>
                <a:off x="3432176" y="5083175"/>
                <a:ext cx="125413" cy="254000"/>
              </a:xfrm>
              <a:custGeom>
                <a:avLst/>
                <a:gdLst>
                  <a:gd name="T0" fmla="*/ 5 w 79"/>
                  <a:gd name="T1" fmla="*/ 0 h 160"/>
                  <a:gd name="T2" fmla="*/ 5 w 79"/>
                  <a:gd name="T3" fmla="*/ 0 h 160"/>
                  <a:gd name="T4" fmla="*/ 79 w 79"/>
                  <a:gd name="T5" fmla="*/ 0 h 160"/>
                  <a:gd name="T6" fmla="*/ 79 w 79"/>
                  <a:gd name="T7" fmla="*/ 0 h 160"/>
                  <a:gd name="T8" fmla="*/ 62 w 79"/>
                  <a:gd name="T9" fmla="*/ 140 h 160"/>
                  <a:gd name="T10" fmla="*/ 62 w 79"/>
                  <a:gd name="T11" fmla="*/ 140 h 160"/>
                  <a:gd name="T12" fmla="*/ 61 w 79"/>
                  <a:gd name="T13" fmla="*/ 147 h 160"/>
                  <a:gd name="T14" fmla="*/ 56 w 79"/>
                  <a:gd name="T15" fmla="*/ 152 h 160"/>
                  <a:gd name="T16" fmla="*/ 51 w 79"/>
                  <a:gd name="T17" fmla="*/ 156 h 160"/>
                  <a:gd name="T18" fmla="*/ 46 w 79"/>
                  <a:gd name="T19" fmla="*/ 160 h 160"/>
                  <a:gd name="T20" fmla="*/ 46 w 79"/>
                  <a:gd name="T21" fmla="*/ 160 h 160"/>
                  <a:gd name="T22" fmla="*/ 0 w 79"/>
                  <a:gd name="T23" fmla="*/ 98 h 160"/>
                  <a:gd name="T24" fmla="*/ 0 w 79"/>
                  <a:gd name="T25" fmla="*/ 98 h 160"/>
                  <a:gd name="T26" fmla="*/ 5 w 79"/>
                  <a:gd name="T27" fmla="*/ 0 h 160"/>
                  <a:gd name="T28" fmla="*/ 5 w 79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9" h="160">
                    <a:moveTo>
                      <a:pt x="5" y="0"/>
                    </a:moveTo>
                    <a:lnTo>
                      <a:pt x="5" y="0"/>
                    </a:lnTo>
                    <a:lnTo>
                      <a:pt x="79" y="0"/>
                    </a:lnTo>
                    <a:lnTo>
                      <a:pt x="79" y="0"/>
                    </a:lnTo>
                    <a:lnTo>
                      <a:pt x="62" y="140"/>
                    </a:lnTo>
                    <a:lnTo>
                      <a:pt x="62" y="140"/>
                    </a:lnTo>
                    <a:lnTo>
                      <a:pt x="61" y="147"/>
                    </a:lnTo>
                    <a:lnTo>
                      <a:pt x="56" y="152"/>
                    </a:lnTo>
                    <a:lnTo>
                      <a:pt x="51" y="156"/>
                    </a:lnTo>
                    <a:lnTo>
                      <a:pt x="46" y="160"/>
                    </a:lnTo>
                    <a:lnTo>
                      <a:pt x="46" y="160"/>
                    </a:lnTo>
                    <a:lnTo>
                      <a:pt x="0" y="98"/>
                    </a:lnTo>
                    <a:lnTo>
                      <a:pt x="0" y="98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BBB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Freeform 85"/>
              <p:cNvSpPr>
                <a:spLocks/>
              </p:cNvSpPr>
              <p:nvPr/>
            </p:nvSpPr>
            <p:spPr bwMode="auto">
              <a:xfrm>
                <a:off x="3438526" y="5083175"/>
                <a:ext cx="119063" cy="254000"/>
              </a:xfrm>
              <a:custGeom>
                <a:avLst/>
                <a:gdLst>
                  <a:gd name="T0" fmla="*/ 5 w 75"/>
                  <a:gd name="T1" fmla="*/ 0 h 160"/>
                  <a:gd name="T2" fmla="*/ 5 w 75"/>
                  <a:gd name="T3" fmla="*/ 0 h 160"/>
                  <a:gd name="T4" fmla="*/ 75 w 75"/>
                  <a:gd name="T5" fmla="*/ 0 h 160"/>
                  <a:gd name="T6" fmla="*/ 75 w 75"/>
                  <a:gd name="T7" fmla="*/ 0 h 160"/>
                  <a:gd name="T8" fmla="*/ 58 w 75"/>
                  <a:gd name="T9" fmla="*/ 140 h 160"/>
                  <a:gd name="T10" fmla="*/ 58 w 75"/>
                  <a:gd name="T11" fmla="*/ 140 h 160"/>
                  <a:gd name="T12" fmla="*/ 57 w 75"/>
                  <a:gd name="T13" fmla="*/ 147 h 160"/>
                  <a:gd name="T14" fmla="*/ 52 w 75"/>
                  <a:gd name="T15" fmla="*/ 152 h 160"/>
                  <a:gd name="T16" fmla="*/ 48 w 75"/>
                  <a:gd name="T17" fmla="*/ 156 h 160"/>
                  <a:gd name="T18" fmla="*/ 43 w 75"/>
                  <a:gd name="T19" fmla="*/ 160 h 160"/>
                  <a:gd name="T20" fmla="*/ 43 w 75"/>
                  <a:gd name="T21" fmla="*/ 160 h 160"/>
                  <a:gd name="T22" fmla="*/ 0 w 75"/>
                  <a:gd name="T23" fmla="*/ 96 h 160"/>
                  <a:gd name="T24" fmla="*/ 0 w 75"/>
                  <a:gd name="T25" fmla="*/ 96 h 160"/>
                  <a:gd name="T26" fmla="*/ 5 w 75"/>
                  <a:gd name="T27" fmla="*/ 0 h 160"/>
                  <a:gd name="T28" fmla="*/ 5 w 75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5" h="160">
                    <a:moveTo>
                      <a:pt x="5" y="0"/>
                    </a:moveTo>
                    <a:lnTo>
                      <a:pt x="5" y="0"/>
                    </a:lnTo>
                    <a:lnTo>
                      <a:pt x="75" y="0"/>
                    </a:lnTo>
                    <a:lnTo>
                      <a:pt x="75" y="0"/>
                    </a:lnTo>
                    <a:lnTo>
                      <a:pt x="58" y="140"/>
                    </a:lnTo>
                    <a:lnTo>
                      <a:pt x="58" y="140"/>
                    </a:lnTo>
                    <a:lnTo>
                      <a:pt x="57" y="147"/>
                    </a:lnTo>
                    <a:lnTo>
                      <a:pt x="52" y="152"/>
                    </a:lnTo>
                    <a:lnTo>
                      <a:pt x="48" y="156"/>
                    </a:lnTo>
                    <a:lnTo>
                      <a:pt x="43" y="160"/>
                    </a:lnTo>
                    <a:lnTo>
                      <a:pt x="43" y="160"/>
                    </a:lnTo>
                    <a:lnTo>
                      <a:pt x="0" y="96"/>
                    </a:lnTo>
                    <a:lnTo>
                      <a:pt x="0" y="96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86"/>
              <p:cNvSpPr>
                <a:spLocks/>
              </p:cNvSpPr>
              <p:nvPr/>
            </p:nvSpPr>
            <p:spPr bwMode="auto">
              <a:xfrm>
                <a:off x="3444876" y="5083175"/>
                <a:ext cx="112713" cy="254000"/>
              </a:xfrm>
              <a:custGeom>
                <a:avLst/>
                <a:gdLst>
                  <a:gd name="T0" fmla="*/ 5 w 71"/>
                  <a:gd name="T1" fmla="*/ 0 h 160"/>
                  <a:gd name="T2" fmla="*/ 5 w 71"/>
                  <a:gd name="T3" fmla="*/ 0 h 160"/>
                  <a:gd name="T4" fmla="*/ 71 w 71"/>
                  <a:gd name="T5" fmla="*/ 0 h 160"/>
                  <a:gd name="T6" fmla="*/ 71 w 71"/>
                  <a:gd name="T7" fmla="*/ 0 h 160"/>
                  <a:gd name="T8" fmla="*/ 54 w 71"/>
                  <a:gd name="T9" fmla="*/ 140 h 160"/>
                  <a:gd name="T10" fmla="*/ 54 w 71"/>
                  <a:gd name="T11" fmla="*/ 140 h 160"/>
                  <a:gd name="T12" fmla="*/ 53 w 71"/>
                  <a:gd name="T13" fmla="*/ 147 h 160"/>
                  <a:gd name="T14" fmla="*/ 48 w 71"/>
                  <a:gd name="T15" fmla="*/ 152 h 160"/>
                  <a:gd name="T16" fmla="*/ 44 w 71"/>
                  <a:gd name="T17" fmla="*/ 156 h 160"/>
                  <a:gd name="T18" fmla="*/ 39 w 71"/>
                  <a:gd name="T19" fmla="*/ 160 h 160"/>
                  <a:gd name="T20" fmla="*/ 39 w 71"/>
                  <a:gd name="T21" fmla="*/ 160 h 160"/>
                  <a:gd name="T22" fmla="*/ 0 w 71"/>
                  <a:gd name="T23" fmla="*/ 95 h 160"/>
                  <a:gd name="T24" fmla="*/ 0 w 71"/>
                  <a:gd name="T25" fmla="*/ 95 h 160"/>
                  <a:gd name="T26" fmla="*/ 5 w 71"/>
                  <a:gd name="T27" fmla="*/ 0 h 160"/>
                  <a:gd name="T28" fmla="*/ 5 w 71"/>
                  <a:gd name="T2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1" h="160">
                    <a:moveTo>
                      <a:pt x="5" y="0"/>
                    </a:moveTo>
                    <a:lnTo>
                      <a:pt x="5" y="0"/>
                    </a:lnTo>
                    <a:lnTo>
                      <a:pt x="71" y="0"/>
                    </a:lnTo>
                    <a:lnTo>
                      <a:pt x="71" y="0"/>
                    </a:lnTo>
                    <a:lnTo>
                      <a:pt x="54" y="140"/>
                    </a:lnTo>
                    <a:lnTo>
                      <a:pt x="54" y="140"/>
                    </a:lnTo>
                    <a:lnTo>
                      <a:pt x="53" y="147"/>
                    </a:lnTo>
                    <a:lnTo>
                      <a:pt x="48" y="152"/>
                    </a:lnTo>
                    <a:lnTo>
                      <a:pt x="44" y="156"/>
                    </a:lnTo>
                    <a:lnTo>
                      <a:pt x="39" y="160"/>
                    </a:lnTo>
                    <a:lnTo>
                      <a:pt x="39" y="160"/>
                    </a:lnTo>
                    <a:lnTo>
                      <a:pt x="0" y="95"/>
                    </a:lnTo>
                    <a:lnTo>
                      <a:pt x="0" y="95"/>
                    </a:lnTo>
                    <a:lnTo>
                      <a:pt x="5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CBC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Freeform 87"/>
              <p:cNvSpPr>
                <a:spLocks/>
              </p:cNvSpPr>
              <p:nvPr/>
            </p:nvSpPr>
            <p:spPr bwMode="auto">
              <a:xfrm>
                <a:off x="3448051" y="5083175"/>
                <a:ext cx="109538" cy="252413"/>
              </a:xfrm>
              <a:custGeom>
                <a:avLst/>
                <a:gdLst>
                  <a:gd name="T0" fmla="*/ 7 w 69"/>
                  <a:gd name="T1" fmla="*/ 0 h 159"/>
                  <a:gd name="T2" fmla="*/ 7 w 69"/>
                  <a:gd name="T3" fmla="*/ 0 h 159"/>
                  <a:gd name="T4" fmla="*/ 69 w 69"/>
                  <a:gd name="T5" fmla="*/ 0 h 159"/>
                  <a:gd name="T6" fmla="*/ 69 w 69"/>
                  <a:gd name="T7" fmla="*/ 0 h 159"/>
                  <a:gd name="T8" fmla="*/ 52 w 69"/>
                  <a:gd name="T9" fmla="*/ 140 h 159"/>
                  <a:gd name="T10" fmla="*/ 52 w 69"/>
                  <a:gd name="T11" fmla="*/ 140 h 159"/>
                  <a:gd name="T12" fmla="*/ 51 w 69"/>
                  <a:gd name="T13" fmla="*/ 147 h 159"/>
                  <a:gd name="T14" fmla="*/ 46 w 69"/>
                  <a:gd name="T15" fmla="*/ 152 h 159"/>
                  <a:gd name="T16" fmla="*/ 42 w 69"/>
                  <a:gd name="T17" fmla="*/ 156 h 159"/>
                  <a:gd name="T18" fmla="*/ 37 w 69"/>
                  <a:gd name="T19" fmla="*/ 159 h 159"/>
                  <a:gd name="T20" fmla="*/ 37 w 69"/>
                  <a:gd name="T21" fmla="*/ 159 h 159"/>
                  <a:gd name="T22" fmla="*/ 0 w 69"/>
                  <a:gd name="T23" fmla="*/ 94 h 159"/>
                  <a:gd name="T24" fmla="*/ 0 w 69"/>
                  <a:gd name="T25" fmla="*/ 94 h 159"/>
                  <a:gd name="T26" fmla="*/ 7 w 69"/>
                  <a:gd name="T27" fmla="*/ 0 h 159"/>
                  <a:gd name="T28" fmla="*/ 7 w 6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9" h="159">
                    <a:moveTo>
                      <a:pt x="7" y="0"/>
                    </a:moveTo>
                    <a:lnTo>
                      <a:pt x="7" y="0"/>
                    </a:lnTo>
                    <a:lnTo>
                      <a:pt x="69" y="0"/>
                    </a:lnTo>
                    <a:lnTo>
                      <a:pt x="69" y="0"/>
                    </a:lnTo>
                    <a:lnTo>
                      <a:pt x="52" y="140"/>
                    </a:lnTo>
                    <a:lnTo>
                      <a:pt x="52" y="140"/>
                    </a:lnTo>
                    <a:lnTo>
                      <a:pt x="51" y="147"/>
                    </a:lnTo>
                    <a:lnTo>
                      <a:pt x="46" y="152"/>
                    </a:lnTo>
                    <a:lnTo>
                      <a:pt x="42" y="156"/>
                    </a:lnTo>
                    <a:lnTo>
                      <a:pt x="37" y="159"/>
                    </a:lnTo>
                    <a:lnTo>
                      <a:pt x="37" y="159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DBD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88"/>
              <p:cNvSpPr>
                <a:spLocks/>
              </p:cNvSpPr>
              <p:nvPr/>
            </p:nvSpPr>
            <p:spPr bwMode="auto">
              <a:xfrm>
                <a:off x="3454401" y="5083175"/>
                <a:ext cx="103188" cy="252413"/>
              </a:xfrm>
              <a:custGeom>
                <a:avLst/>
                <a:gdLst>
                  <a:gd name="T0" fmla="*/ 7 w 65"/>
                  <a:gd name="T1" fmla="*/ 0 h 159"/>
                  <a:gd name="T2" fmla="*/ 7 w 65"/>
                  <a:gd name="T3" fmla="*/ 0 h 159"/>
                  <a:gd name="T4" fmla="*/ 65 w 65"/>
                  <a:gd name="T5" fmla="*/ 0 h 159"/>
                  <a:gd name="T6" fmla="*/ 65 w 65"/>
                  <a:gd name="T7" fmla="*/ 0 h 159"/>
                  <a:gd name="T8" fmla="*/ 48 w 65"/>
                  <a:gd name="T9" fmla="*/ 140 h 159"/>
                  <a:gd name="T10" fmla="*/ 48 w 65"/>
                  <a:gd name="T11" fmla="*/ 140 h 159"/>
                  <a:gd name="T12" fmla="*/ 47 w 65"/>
                  <a:gd name="T13" fmla="*/ 147 h 159"/>
                  <a:gd name="T14" fmla="*/ 42 w 65"/>
                  <a:gd name="T15" fmla="*/ 152 h 159"/>
                  <a:gd name="T16" fmla="*/ 38 w 65"/>
                  <a:gd name="T17" fmla="*/ 156 h 159"/>
                  <a:gd name="T18" fmla="*/ 33 w 65"/>
                  <a:gd name="T19" fmla="*/ 159 h 159"/>
                  <a:gd name="T20" fmla="*/ 33 w 65"/>
                  <a:gd name="T21" fmla="*/ 159 h 159"/>
                  <a:gd name="T22" fmla="*/ 0 w 65"/>
                  <a:gd name="T23" fmla="*/ 92 h 159"/>
                  <a:gd name="T24" fmla="*/ 0 w 65"/>
                  <a:gd name="T25" fmla="*/ 92 h 159"/>
                  <a:gd name="T26" fmla="*/ 7 w 65"/>
                  <a:gd name="T27" fmla="*/ 0 h 159"/>
                  <a:gd name="T28" fmla="*/ 7 w 6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5" h="159">
                    <a:moveTo>
                      <a:pt x="7" y="0"/>
                    </a:moveTo>
                    <a:lnTo>
                      <a:pt x="7" y="0"/>
                    </a:lnTo>
                    <a:lnTo>
                      <a:pt x="65" y="0"/>
                    </a:lnTo>
                    <a:lnTo>
                      <a:pt x="65" y="0"/>
                    </a:lnTo>
                    <a:lnTo>
                      <a:pt x="48" y="140"/>
                    </a:lnTo>
                    <a:lnTo>
                      <a:pt x="48" y="140"/>
                    </a:lnTo>
                    <a:lnTo>
                      <a:pt x="47" y="147"/>
                    </a:lnTo>
                    <a:lnTo>
                      <a:pt x="42" y="152"/>
                    </a:lnTo>
                    <a:lnTo>
                      <a:pt x="38" y="156"/>
                    </a:lnTo>
                    <a:lnTo>
                      <a:pt x="33" y="159"/>
                    </a:lnTo>
                    <a:lnTo>
                      <a:pt x="33" y="159"/>
                    </a:lnTo>
                    <a:lnTo>
                      <a:pt x="0" y="92"/>
                    </a:lnTo>
                    <a:lnTo>
                      <a:pt x="0" y="92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EBE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8" name="Freeform 89"/>
              <p:cNvSpPr>
                <a:spLocks/>
              </p:cNvSpPr>
              <p:nvPr/>
            </p:nvSpPr>
            <p:spPr bwMode="auto">
              <a:xfrm>
                <a:off x="3462338" y="5083175"/>
                <a:ext cx="95250" cy="252413"/>
              </a:xfrm>
              <a:custGeom>
                <a:avLst/>
                <a:gdLst>
                  <a:gd name="T0" fmla="*/ 6 w 60"/>
                  <a:gd name="T1" fmla="*/ 0 h 159"/>
                  <a:gd name="T2" fmla="*/ 6 w 60"/>
                  <a:gd name="T3" fmla="*/ 0 h 159"/>
                  <a:gd name="T4" fmla="*/ 60 w 60"/>
                  <a:gd name="T5" fmla="*/ 0 h 159"/>
                  <a:gd name="T6" fmla="*/ 60 w 60"/>
                  <a:gd name="T7" fmla="*/ 0 h 159"/>
                  <a:gd name="T8" fmla="*/ 43 w 60"/>
                  <a:gd name="T9" fmla="*/ 140 h 159"/>
                  <a:gd name="T10" fmla="*/ 43 w 60"/>
                  <a:gd name="T11" fmla="*/ 140 h 159"/>
                  <a:gd name="T12" fmla="*/ 42 w 60"/>
                  <a:gd name="T13" fmla="*/ 147 h 159"/>
                  <a:gd name="T14" fmla="*/ 39 w 60"/>
                  <a:gd name="T15" fmla="*/ 151 h 159"/>
                  <a:gd name="T16" fmla="*/ 33 w 60"/>
                  <a:gd name="T17" fmla="*/ 156 h 159"/>
                  <a:gd name="T18" fmla="*/ 29 w 60"/>
                  <a:gd name="T19" fmla="*/ 159 h 159"/>
                  <a:gd name="T20" fmla="*/ 29 w 60"/>
                  <a:gd name="T21" fmla="*/ 159 h 159"/>
                  <a:gd name="T22" fmla="*/ 0 w 60"/>
                  <a:gd name="T23" fmla="*/ 91 h 159"/>
                  <a:gd name="T24" fmla="*/ 0 w 60"/>
                  <a:gd name="T25" fmla="*/ 91 h 159"/>
                  <a:gd name="T26" fmla="*/ 6 w 60"/>
                  <a:gd name="T27" fmla="*/ 0 h 159"/>
                  <a:gd name="T28" fmla="*/ 6 w 6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0" h="159">
                    <a:moveTo>
                      <a:pt x="6" y="0"/>
                    </a:moveTo>
                    <a:lnTo>
                      <a:pt x="6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43" y="140"/>
                    </a:lnTo>
                    <a:lnTo>
                      <a:pt x="43" y="140"/>
                    </a:lnTo>
                    <a:lnTo>
                      <a:pt x="42" y="147"/>
                    </a:lnTo>
                    <a:lnTo>
                      <a:pt x="39" y="151"/>
                    </a:lnTo>
                    <a:lnTo>
                      <a:pt x="33" y="156"/>
                    </a:lnTo>
                    <a:lnTo>
                      <a:pt x="29" y="159"/>
                    </a:lnTo>
                    <a:lnTo>
                      <a:pt x="29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EBE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0"/>
              <p:cNvSpPr>
                <a:spLocks/>
              </p:cNvSpPr>
              <p:nvPr/>
            </p:nvSpPr>
            <p:spPr bwMode="auto">
              <a:xfrm>
                <a:off x="3468688" y="5083175"/>
                <a:ext cx="88900" cy="252413"/>
              </a:xfrm>
              <a:custGeom>
                <a:avLst/>
                <a:gdLst>
                  <a:gd name="T0" fmla="*/ 6 w 56"/>
                  <a:gd name="T1" fmla="*/ 0 h 159"/>
                  <a:gd name="T2" fmla="*/ 6 w 56"/>
                  <a:gd name="T3" fmla="*/ 0 h 159"/>
                  <a:gd name="T4" fmla="*/ 56 w 56"/>
                  <a:gd name="T5" fmla="*/ 0 h 159"/>
                  <a:gd name="T6" fmla="*/ 56 w 56"/>
                  <a:gd name="T7" fmla="*/ 0 h 159"/>
                  <a:gd name="T8" fmla="*/ 39 w 56"/>
                  <a:gd name="T9" fmla="*/ 140 h 159"/>
                  <a:gd name="T10" fmla="*/ 39 w 56"/>
                  <a:gd name="T11" fmla="*/ 140 h 159"/>
                  <a:gd name="T12" fmla="*/ 38 w 56"/>
                  <a:gd name="T13" fmla="*/ 147 h 159"/>
                  <a:gd name="T14" fmla="*/ 35 w 56"/>
                  <a:gd name="T15" fmla="*/ 151 h 159"/>
                  <a:gd name="T16" fmla="*/ 29 w 56"/>
                  <a:gd name="T17" fmla="*/ 156 h 159"/>
                  <a:gd name="T18" fmla="*/ 25 w 56"/>
                  <a:gd name="T19" fmla="*/ 159 h 159"/>
                  <a:gd name="T20" fmla="*/ 25 w 56"/>
                  <a:gd name="T21" fmla="*/ 159 h 159"/>
                  <a:gd name="T22" fmla="*/ 0 w 56"/>
                  <a:gd name="T23" fmla="*/ 91 h 159"/>
                  <a:gd name="T24" fmla="*/ 0 w 56"/>
                  <a:gd name="T25" fmla="*/ 91 h 159"/>
                  <a:gd name="T26" fmla="*/ 6 w 56"/>
                  <a:gd name="T27" fmla="*/ 0 h 159"/>
                  <a:gd name="T28" fmla="*/ 6 w 5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" h="159">
                    <a:moveTo>
                      <a:pt x="6" y="0"/>
                    </a:moveTo>
                    <a:lnTo>
                      <a:pt x="6" y="0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39" y="140"/>
                    </a:lnTo>
                    <a:lnTo>
                      <a:pt x="39" y="140"/>
                    </a:lnTo>
                    <a:lnTo>
                      <a:pt x="38" y="147"/>
                    </a:lnTo>
                    <a:lnTo>
                      <a:pt x="35" y="151"/>
                    </a:lnTo>
                    <a:lnTo>
                      <a:pt x="29" y="156"/>
                    </a:lnTo>
                    <a:lnTo>
                      <a:pt x="25" y="159"/>
                    </a:lnTo>
                    <a:lnTo>
                      <a:pt x="25" y="159"/>
                    </a:lnTo>
                    <a:lnTo>
                      <a:pt x="0" y="91"/>
                    </a:lnTo>
                    <a:lnTo>
                      <a:pt x="0" y="91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0" name="Freeform 91"/>
              <p:cNvSpPr>
                <a:spLocks/>
              </p:cNvSpPr>
              <p:nvPr/>
            </p:nvSpPr>
            <p:spPr bwMode="auto">
              <a:xfrm>
                <a:off x="3471863" y="5083175"/>
                <a:ext cx="85725" cy="252413"/>
              </a:xfrm>
              <a:custGeom>
                <a:avLst/>
                <a:gdLst>
                  <a:gd name="T0" fmla="*/ 7 w 54"/>
                  <a:gd name="T1" fmla="*/ 0 h 159"/>
                  <a:gd name="T2" fmla="*/ 7 w 54"/>
                  <a:gd name="T3" fmla="*/ 0 h 159"/>
                  <a:gd name="T4" fmla="*/ 54 w 54"/>
                  <a:gd name="T5" fmla="*/ 0 h 159"/>
                  <a:gd name="T6" fmla="*/ 54 w 54"/>
                  <a:gd name="T7" fmla="*/ 0 h 159"/>
                  <a:gd name="T8" fmla="*/ 37 w 54"/>
                  <a:gd name="T9" fmla="*/ 140 h 159"/>
                  <a:gd name="T10" fmla="*/ 37 w 54"/>
                  <a:gd name="T11" fmla="*/ 140 h 159"/>
                  <a:gd name="T12" fmla="*/ 36 w 54"/>
                  <a:gd name="T13" fmla="*/ 145 h 159"/>
                  <a:gd name="T14" fmla="*/ 33 w 54"/>
                  <a:gd name="T15" fmla="*/ 151 h 159"/>
                  <a:gd name="T16" fmla="*/ 29 w 54"/>
                  <a:gd name="T17" fmla="*/ 155 h 159"/>
                  <a:gd name="T18" fmla="*/ 23 w 54"/>
                  <a:gd name="T19" fmla="*/ 159 h 159"/>
                  <a:gd name="T20" fmla="*/ 23 w 54"/>
                  <a:gd name="T21" fmla="*/ 159 h 159"/>
                  <a:gd name="T22" fmla="*/ 0 w 54"/>
                  <a:gd name="T23" fmla="*/ 90 h 159"/>
                  <a:gd name="T24" fmla="*/ 0 w 54"/>
                  <a:gd name="T25" fmla="*/ 90 h 159"/>
                  <a:gd name="T26" fmla="*/ 7 w 54"/>
                  <a:gd name="T27" fmla="*/ 0 h 159"/>
                  <a:gd name="T28" fmla="*/ 7 w 54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59">
                    <a:moveTo>
                      <a:pt x="7" y="0"/>
                    </a:moveTo>
                    <a:lnTo>
                      <a:pt x="7" y="0"/>
                    </a:lnTo>
                    <a:lnTo>
                      <a:pt x="54" y="0"/>
                    </a:lnTo>
                    <a:lnTo>
                      <a:pt x="54" y="0"/>
                    </a:lnTo>
                    <a:lnTo>
                      <a:pt x="37" y="140"/>
                    </a:lnTo>
                    <a:lnTo>
                      <a:pt x="37" y="140"/>
                    </a:lnTo>
                    <a:lnTo>
                      <a:pt x="36" y="145"/>
                    </a:lnTo>
                    <a:lnTo>
                      <a:pt x="33" y="151"/>
                    </a:lnTo>
                    <a:lnTo>
                      <a:pt x="29" y="155"/>
                    </a:lnTo>
                    <a:lnTo>
                      <a:pt x="23" y="159"/>
                    </a:lnTo>
                    <a:lnTo>
                      <a:pt x="23" y="159"/>
                    </a:lnTo>
                    <a:lnTo>
                      <a:pt x="0" y="90"/>
                    </a:lnTo>
                    <a:lnTo>
                      <a:pt x="0" y="90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FBF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2"/>
              <p:cNvSpPr>
                <a:spLocks/>
              </p:cNvSpPr>
              <p:nvPr/>
            </p:nvSpPr>
            <p:spPr bwMode="auto">
              <a:xfrm>
                <a:off x="3478213" y="5083175"/>
                <a:ext cx="79375" cy="252413"/>
              </a:xfrm>
              <a:custGeom>
                <a:avLst/>
                <a:gdLst>
                  <a:gd name="T0" fmla="*/ 7 w 50"/>
                  <a:gd name="T1" fmla="*/ 0 h 159"/>
                  <a:gd name="T2" fmla="*/ 7 w 50"/>
                  <a:gd name="T3" fmla="*/ 0 h 159"/>
                  <a:gd name="T4" fmla="*/ 50 w 50"/>
                  <a:gd name="T5" fmla="*/ 0 h 159"/>
                  <a:gd name="T6" fmla="*/ 50 w 50"/>
                  <a:gd name="T7" fmla="*/ 0 h 159"/>
                  <a:gd name="T8" fmla="*/ 33 w 50"/>
                  <a:gd name="T9" fmla="*/ 140 h 159"/>
                  <a:gd name="T10" fmla="*/ 33 w 50"/>
                  <a:gd name="T11" fmla="*/ 140 h 159"/>
                  <a:gd name="T12" fmla="*/ 32 w 50"/>
                  <a:gd name="T13" fmla="*/ 145 h 159"/>
                  <a:gd name="T14" fmla="*/ 29 w 50"/>
                  <a:gd name="T15" fmla="*/ 151 h 159"/>
                  <a:gd name="T16" fmla="*/ 25 w 50"/>
                  <a:gd name="T17" fmla="*/ 155 h 159"/>
                  <a:gd name="T18" fmla="*/ 19 w 50"/>
                  <a:gd name="T19" fmla="*/ 159 h 159"/>
                  <a:gd name="T20" fmla="*/ 19 w 50"/>
                  <a:gd name="T21" fmla="*/ 159 h 159"/>
                  <a:gd name="T22" fmla="*/ 0 w 50"/>
                  <a:gd name="T23" fmla="*/ 88 h 159"/>
                  <a:gd name="T24" fmla="*/ 0 w 50"/>
                  <a:gd name="T25" fmla="*/ 88 h 159"/>
                  <a:gd name="T26" fmla="*/ 7 w 50"/>
                  <a:gd name="T27" fmla="*/ 0 h 159"/>
                  <a:gd name="T28" fmla="*/ 7 w 50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0" h="159">
                    <a:moveTo>
                      <a:pt x="7" y="0"/>
                    </a:moveTo>
                    <a:lnTo>
                      <a:pt x="7" y="0"/>
                    </a:lnTo>
                    <a:lnTo>
                      <a:pt x="50" y="0"/>
                    </a:lnTo>
                    <a:lnTo>
                      <a:pt x="50" y="0"/>
                    </a:lnTo>
                    <a:lnTo>
                      <a:pt x="33" y="140"/>
                    </a:lnTo>
                    <a:lnTo>
                      <a:pt x="33" y="140"/>
                    </a:lnTo>
                    <a:lnTo>
                      <a:pt x="32" y="145"/>
                    </a:lnTo>
                    <a:lnTo>
                      <a:pt x="29" y="151"/>
                    </a:lnTo>
                    <a:lnTo>
                      <a:pt x="25" y="155"/>
                    </a:lnTo>
                    <a:lnTo>
                      <a:pt x="19" y="159"/>
                    </a:lnTo>
                    <a:lnTo>
                      <a:pt x="19" y="159"/>
                    </a:lnTo>
                    <a:lnTo>
                      <a:pt x="0" y="88"/>
                    </a:lnTo>
                    <a:lnTo>
                      <a:pt x="0" y="88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0C0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2" name="Freeform 93"/>
              <p:cNvSpPr>
                <a:spLocks/>
              </p:cNvSpPr>
              <p:nvPr/>
            </p:nvSpPr>
            <p:spPr bwMode="auto">
              <a:xfrm>
                <a:off x="3484563" y="5083175"/>
                <a:ext cx="73025" cy="252413"/>
              </a:xfrm>
              <a:custGeom>
                <a:avLst/>
                <a:gdLst>
                  <a:gd name="T0" fmla="*/ 7 w 46"/>
                  <a:gd name="T1" fmla="*/ 0 h 159"/>
                  <a:gd name="T2" fmla="*/ 7 w 46"/>
                  <a:gd name="T3" fmla="*/ 0 h 159"/>
                  <a:gd name="T4" fmla="*/ 46 w 46"/>
                  <a:gd name="T5" fmla="*/ 0 h 159"/>
                  <a:gd name="T6" fmla="*/ 46 w 46"/>
                  <a:gd name="T7" fmla="*/ 0 h 159"/>
                  <a:gd name="T8" fmla="*/ 29 w 46"/>
                  <a:gd name="T9" fmla="*/ 140 h 159"/>
                  <a:gd name="T10" fmla="*/ 29 w 46"/>
                  <a:gd name="T11" fmla="*/ 140 h 159"/>
                  <a:gd name="T12" fmla="*/ 28 w 46"/>
                  <a:gd name="T13" fmla="*/ 145 h 159"/>
                  <a:gd name="T14" fmla="*/ 25 w 46"/>
                  <a:gd name="T15" fmla="*/ 151 h 159"/>
                  <a:gd name="T16" fmla="*/ 21 w 46"/>
                  <a:gd name="T17" fmla="*/ 155 h 159"/>
                  <a:gd name="T18" fmla="*/ 17 w 46"/>
                  <a:gd name="T19" fmla="*/ 159 h 159"/>
                  <a:gd name="T20" fmla="*/ 17 w 46"/>
                  <a:gd name="T21" fmla="*/ 159 h 159"/>
                  <a:gd name="T22" fmla="*/ 0 w 46"/>
                  <a:gd name="T23" fmla="*/ 87 h 159"/>
                  <a:gd name="T24" fmla="*/ 0 w 46"/>
                  <a:gd name="T25" fmla="*/ 87 h 159"/>
                  <a:gd name="T26" fmla="*/ 7 w 46"/>
                  <a:gd name="T27" fmla="*/ 0 h 159"/>
                  <a:gd name="T28" fmla="*/ 7 w 46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6" h="159">
                    <a:moveTo>
                      <a:pt x="7" y="0"/>
                    </a:moveTo>
                    <a:lnTo>
                      <a:pt x="7" y="0"/>
                    </a:lnTo>
                    <a:lnTo>
                      <a:pt x="46" y="0"/>
                    </a:lnTo>
                    <a:lnTo>
                      <a:pt x="46" y="0"/>
                    </a:lnTo>
                    <a:lnTo>
                      <a:pt x="29" y="140"/>
                    </a:lnTo>
                    <a:lnTo>
                      <a:pt x="29" y="140"/>
                    </a:lnTo>
                    <a:lnTo>
                      <a:pt x="28" y="145"/>
                    </a:lnTo>
                    <a:lnTo>
                      <a:pt x="25" y="151"/>
                    </a:lnTo>
                    <a:lnTo>
                      <a:pt x="21" y="155"/>
                    </a:lnTo>
                    <a:lnTo>
                      <a:pt x="17" y="159"/>
                    </a:lnTo>
                    <a:lnTo>
                      <a:pt x="17" y="159"/>
                    </a:lnTo>
                    <a:lnTo>
                      <a:pt x="0" y="87"/>
                    </a:lnTo>
                    <a:lnTo>
                      <a:pt x="0" y="87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4"/>
              <p:cNvSpPr>
                <a:spLocks/>
              </p:cNvSpPr>
              <p:nvPr/>
            </p:nvSpPr>
            <p:spPr bwMode="auto">
              <a:xfrm>
                <a:off x="3492501" y="5083175"/>
                <a:ext cx="65088" cy="252413"/>
              </a:xfrm>
              <a:custGeom>
                <a:avLst/>
                <a:gdLst>
                  <a:gd name="T0" fmla="*/ 6 w 41"/>
                  <a:gd name="T1" fmla="*/ 0 h 159"/>
                  <a:gd name="T2" fmla="*/ 6 w 41"/>
                  <a:gd name="T3" fmla="*/ 0 h 159"/>
                  <a:gd name="T4" fmla="*/ 41 w 41"/>
                  <a:gd name="T5" fmla="*/ 0 h 159"/>
                  <a:gd name="T6" fmla="*/ 41 w 41"/>
                  <a:gd name="T7" fmla="*/ 0 h 159"/>
                  <a:gd name="T8" fmla="*/ 24 w 41"/>
                  <a:gd name="T9" fmla="*/ 140 h 159"/>
                  <a:gd name="T10" fmla="*/ 24 w 41"/>
                  <a:gd name="T11" fmla="*/ 140 h 159"/>
                  <a:gd name="T12" fmla="*/ 23 w 41"/>
                  <a:gd name="T13" fmla="*/ 145 h 159"/>
                  <a:gd name="T14" fmla="*/ 20 w 41"/>
                  <a:gd name="T15" fmla="*/ 151 h 159"/>
                  <a:gd name="T16" fmla="*/ 16 w 41"/>
                  <a:gd name="T17" fmla="*/ 155 h 159"/>
                  <a:gd name="T18" fmla="*/ 12 w 41"/>
                  <a:gd name="T19" fmla="*/ 159 h 159"/>
                  <a:gd name="T20" fmla="*/ 12 w 41"/>
                  <a:gd name="T21" fmla="*/ 159 h 159"/>
                  <a:gd name="T22" fmla="*/ 0 w 41"/>
                  <a:gd name="T23" fmla="*/ 86 h 159"/>
                  <a:gd name="T24" fmla="*/ 0 w 41"/>
                  <a:gd name="T25" fmla="*/ 86 h 159"/>
                  <a:gd name="T26" fmla="*/ 6 w 41"/>
                  <a:gd name="T27" fmla="*/ 0 h 159"/>
                  <a:gd name="T28" fmla="*/ 6 w 41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1" h="159">
                    <a:moveTo>
                      <a:pt x="6" y="0"/>
                    </a:moveTo>
                    <a:lnTo>
                      <a:pt x="6" y="0"/>
                    </a:lnTo>
                    <a:lnTo>
                      <a:pt x="41" y="0"/>
                    </a:lnTo>
                    <a:lnTo>
                      <a:pt x="41" y="0"/>
                    </a:lnTo>
                    <a:lnTo>
                      <a:pt x="24" y="140"/>
                    </a:lnTo>
                    <a:lnTo>
                      <a:pt x="24" y="140"/>
                    </a:lnTo>
                    <a:lnTo>
                      <a:pt x="23" y="145"/>
                    </a:lnTo>
                    <a:lnTo>
                      <a:pt x="20" y="151"/>
                    </a:lnTo>
                    <a:lnTo>
                      <a:pt x="16" y="155"/>
                    </a:lnTo>
                    <a:lnTo>
                      <a:pt x="12" y="159"/>
                    </a:lnTo>
                    <a:lnTo>
                      <a:pt x="12" y="159"/>
                    </a:lnTo>
                    <a:lnTo>
                      <a:pt x="0" y="86"/>
                    </a:lnTo>
                    <a:lnTo>
                      <a:pt x="0" y="8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C1C1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4" name="Freeform 95"/>
              <p:cNvSpPr>
                <a:spLocks/>
              </p:cNvSpPr>
              <p:nvPr/>
            </p:nvSpPr>
            <p:spPr bwMode="auto">
              <a:xfrm>
                <a:off x="3495676" y="5083175"/>
                <a:ext cx="61913" cy="252413"/>
              </a:xfrm>
              <a:custGeom>
                <a:avLst/>
                <a:gdLst>
                  <a:gd name="T0" fmla="*/ 8 w 39"/>
                  <a:gd name="T1" fmla="*/ 0 h 159"/>
                  <a:gd name="T2" fmla="*/ 8 w 39"/>
                  <a:gd name="T3" fmla="*/ 0 h 159"/>
                  <a:gd name="T4" fmla="*/ 39 w 39"/>
                  <a:gd name="T5" fmla="*/ 0 h 159"/>
                  <a:gd name="T6" fmla="*/ 39 w 39"/>
                  <a:gd name="T7" fmla="*/ 0 h 159"/>
                  <a:gd name="T8" fmla="*/ 22 w 39"/>
                  <a:gd name="T9" fmla="*/ 140 h 159"/>
                  <a:gd name="T10" fmla="*/ 22 w 39"/>
                  <a:gd name="T11" fmla="*/ 140 h 159"/>
                  <a:gd name="T12" fmla="*/ 21 w 39"/>
                  <a:gd name="T13" fmla="*/ 145 h 159"/>
                  <a:gd name="T14" fmla="*/ 18 w 39"/>
                  <a:gd name="T15" fmla="*/ 151 h 159"/>
                  <a:gd name="T16" fmla="*/ 14 w 39"/>
                  <a:gd name="T17" fmla="*/ 155 h 159"/>
                  <a:gd name="T18" fmla="*/ 10 w 39"/>
                  <a:gd name="T19" fmla="*/ 159 h 159"/>
                  <a:gd name="T20" fmla="*/ 10 w 39"/>
                  <a:gd name="T21" fmla="*/ 159 h 159"/>
                  <a:gd name="T22" fmla="*/ 0 w 39"/>
                  <a:gd name="T23" fmla="*/ 84 h 159"/>
                  <a:gd name="T24" fmla="*/ 0 w 39"/>
                  <a:gd name="T25" fmla="*/ 84 h 159"/>
                  <a:gd name="T26" fmla="*/ 8 w 39"/>
                  <a:gd name="T27" fmla="*/ 0 h 159"/>
                  <a:gd name="T28" fmla="*/ 8 w 39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9" h="159">
                    <a:moveTo>
                      <a:pt x="8" y="0"/>
                    </a:moveTo>
                    <a:lnTo>
                      <a:pt x="8" y="0"/>
                    </a:lnTo>
                    <a:lnTo>
                      <a:pt x="39" y="0"/>
                    </a:lnTo>
                    <a:lnTo>
                      <a:pt x="39" y="0"/>
                    </a:lnTo>
                    <a:lnTo>
                      <a:pt x="22" y="140"/>
                    </a:lnTo>
                    <a:lnTo>
                      <a:pt x="22" y="140"/>
                    </a:lnTo>
                    <a:lnTo>
                      <a:pt x="21" y="145"/>
                    </a:lnTo>
                    <a:lnTo>
                      <a:pt x="18" y="151"/>
                    </a:lnTo>
                    <a:lnTo>
                      <a:pt x="14" y="155"/>
                    </a:lnTo>
                    <a:lnTo>
                      <a:pt x="10" y="159"/>
                    </a:lnTo>
                    <a:lnTo>
                      <a:pt x="10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2C2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6"/>
              <p:cNvSpPr>
                <a:spLocks/>
              </p:cNvSpPr>
              <p:nvPr/>
            </p:nvSpPr>
            <p:spPr bwMode="auto">
              <a:xfrm>
                <a:off x="3502026" y="5083175"/>
                <a:ext cx="55563" cy="252413"/>
              </a:xfrm>
              <a:custGeom>
                <a:avLst/>
                <a:gdLst>
                  <a:gd name="T0" fmla="*/ 8 w 35"/>
                  <a:gd name="T1" fmla="*/ 0 h 159"/>
                  <a:gd name="T2" fmla="*/ 8 w 35"/>
                  <a:gd name="T3" fmla="*/ 0 h 159"/>
                  <a:gd name="T4" fmla="*/ 35 w 35"/>
                  <a:gd name="T5" fmla="*/ 0 h 159"/>
                  <a:gd name="T6" fmla="*/ 35 w 35"/>
                  <a:gd name="T7" fmla="*/ 0 h 159"/>
                  <a:gd name="T8" fmla="*/ 18 w 35"/>
                  <a:gd name="T9" fmla="*/ 140 h 159"/>
                  <a:gd name="T10" fmla="*/ 18 w 35"/>
                  <a:gd name="T11" fmla="*/ 140 h 159"/>
                  <a:gd name="T12" fmla="*/ 17 w 35"/>
                  <a:gd name="T13" fmla="*/ 145 h 159"/>
                  <a:gd name="T14" fmla="*/ 14 w 35"/>
                  <a:gd name="T15" fmla="*/ 151 h 159"/>
                  <a:gd name="T16" fmla="*/ 11 w 35"/>
                  <a:gd name="T17" fmla="*/ 155 h 159"/>
                  <a:gd name="T18" fmla="*/ 7 w 35"/>
                  <a:gd name="T19" fmla="*/ 159 h 159"/>
                  <a:gd name="T20" fmla="*/ 7 w 35"/>
                  <a:gd name="T21" fmla="*/ 159 h 159"/>
                  <a:gd name="T22" fmla="*/ 0 w 35"/>
                  <a:gd name="T23" fmla="*/ 84 h 159"/>
                  <a:gd name="T24" fmla="*/ 0 w 35"/>
                  <a:gd name="T25" fmla="*/ 84 h 159"/>
                  <a:gd name="T26" fmla="*/ 8 w 35"/>
                  <a:gd name="T27" fmla="*/ 0 h 159"/>
                  <a:gd name="T28" fmla="*/ 8 w 35"/>
                  <a:gd name="T2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5" h="159">
                    <a:moveTo>
                      <a:pt x="8" y="0"/>
                    </a:moveTo>
                    <a:lnTo>
                      <a:pt x="8" y="0"/>
                    </a:lnTo>
                    <a:lnTo>
                      <a:pt x="35" y="0"/>
                    </a:lnTo>
                    <a:lnTo>
                      <a:pt x="35" y="0"/>
                    </a:lnTo>
                    <a:lnTo>
                      <a:pt x="18" y="140"/>
                    </a:lnTo>
                    <a:lnTo>
                      <a:pt x="18" y="140"/>
                    </a:lnTo>
                    <a:lnTo>
                      <a:pt x="17" y="145"/>
                    </a:lnTo>
                    <a:lnTo>
                      <a:pt x="14" y="151"/>
                    </a:lnTo>
                    <a:lnTo>
                      <a:pt x="11" y="155"/>
                    </a:lnTo>
                    <a:lnTo>
                      <a:pt x="7" y="159"/>
                    </a:lnTo>
                    <a:lnTo>
                      <a:pt x="7" y="159"/>
                    </a:lnTo>
                    <a:lnTo>
                      <a:pt x="0" y="84"/>
                    </a:lnTo>
                    <a:lnTo>
                      <a:pt x="0" y="84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3C3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6" name="Freeform 97"/>
              <p:cNvSpPr>
                <a:spLocks/>
              </p:cNvSpPr>
              <p:nvPr/>
            </p:nvSpPr>
            <p:spPr bwMode="auto">
              <a:xfrm>
                <a:off x="3508376" y="5083175"/>
                <a:ext cx="49213" cy="249238"/>
              </a:xfrm>
              <a:custGeom>
                <a:avLst/>
                <a:gdLst>
                  <a:gd name="T0" fmla="*/ 7 w 31"/>
                  <a:gd name="T1" fmla="*/ 0 h 157"/>
                  <a:gd name="T2" fmla="*/ 7 w 31"/>
                  <a:gd name="T3" fmla="*/ 0 h 157"/>
                  <a:gd name="T4" fmla="*/ 31 w 31"/>
                  <a:gd name="T5" fmla="*/ 0 h 157"/>
                  <a:gd name="T6" fmla="*/ 31 w 31"/>
                  <a:gd name="T7" fmla="*/ 0 h 157"/>
                  <a:gd name="T8" fmla="*/ 14 w 31"/>
                  <a:gd name="T9" fmla="*/ 140 h 157"/>
                  <a:gd name="T10" fmla="*/ 14 w 31"/>
                  <a:gd name="T11" fmla="*/ 140 h 157"/>
                  <a:gd name="T12" fmla="*/ 13 w 31"/>
                  <a:gd name="T13" fmla="*/ 145 h 157"/>
                  <a:gd name="T14" fmla="*/ 10 w 31"/>
                  <a:gd name="T15" fmla="*/ 151 h 157"/>
                  <a:gd name="T16" fmla="*/ 7 w 31"/>
                  <a:gd name="T17" fmla="*/ 155 h 157"/>
                  <a:gd name="T18" fmla="*/ 3 w 31"/>
                  <a:gd name="T19" fmla="*/ 157 h 157"/>
                  <a:gd name="T20" fmla="*/ 3 w 31"/>
                  <a:gd name="T21" fmla="*/ 157 h 157"/>
                  <a:gd name="T22" fmla="*/ 0 w 31"/>
                  <a:gd name="T23" fmla="*/ 83 h 157"/>
                  <a:gd name="T24" fmla="*/ 0 w 31"/>
                  <a:gd name="T25" fmla="*/ 83 h 157"/>
                  <a:gd name="T26" fmla="*/ 7 w 31"/>
                  <a:gd name="T27" fmla="*/ 0 h 157"/>
                  <a:gd name="T28" fmla="*/ 7 w 31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1" h="157">
                    <a:moveTo>
                      <a:pt x="7" y="0"/>
                    </a:moveTo>
                    <a:lnTo>
                      <a:pt x="7" y="0"/>
                    </a:lnTo>
                    <a:lnTo>
                      <a:pt x="31" y="0"/>
                    </a:lnTo>
                    <a:lnTo>
                      <a:pt x="31" y="0"/>
                    </a:lnTo>
                    <a:lnTo>
                      <a:pt x="14" y="140"/>
                    </a:lnTo>
                    <a:lnTo>
                      <a:pt x="14" y="140"/>
                    </a:lnTo>
                    <a:lnTo>
                      <a:pt x="13" y="145"/>
                    </a:lnTo>
                    <a:lnTo>
                      <a:pt x="10" y="151"/>
                    </a:lnTo>
                    <a:lnTo>
                      <a:pt x="7" y="155"/>
                    </a:lnTo>
                    <a:lnTo>
                      <a:pt x="3" y="157"/>
                    </a:lnTo>
                    <a:lnTo>
                      <a:pt x="3" y="157"/>
                    </a:lnTo>
                    <a:lnTo>
                      <a:pt x="0" y="83"/>
                    </a:lnTo>
                    <a:lnTo>
                      <a:pt x="0" y="83"/>
                    </a:lnTo>
                    <a:lnTo>
                      <a:pt x="7" y="0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C3C3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8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8 w 28"/>
                  <a:gd name="T1" fmla="*/ 0 h 157"/>
                  <a:gd name="T2" fmla="*/ 8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7 w 28"/>
                  <a:gd name="T15" fmla="*/ 151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1 w 28"/>
                  <a:gd name="T23" fmla="*/ 82 h 157"/>
                  <a:gd name="T24" fmla="*/ 1 w 28"/>
                  <a:gd name="T25" fmla="*/ 82 h 157"/>
                  <a:gd name="T26" fmla="*/ 8 w 28"/>
                  <a:gd name="T27" fmla="*/ 0 h 157"/>
                  <a:gd name="T28" fmla="*/ 8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8" y="0"/>
                    </a:moveTo>
                    <a:lnTo>
                      <a:pt x="8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7" y="151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1" y="82"/>
                    </a:lnTo>
                    <a:lnTo>
                      <a:pt x="1" y="82"/>
                    </a:lnTo>
                    <a:lnTo>
                      <a:pt x="8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8" name="Freeform 99"/>
              <p:cNvSpPr>
                <a:spLocks/>
              </p:cNvSpPr>
              <p:nvPr/>
            </p:nvSpPr>
            <p:spPr bwMode="auto">
              <a:xfrm>
                <a:off x="3513138" y="5083175"/>
                <a:ext cx="44450" cy="249238"/>
              </a:xfrm>
              <a:custGeom>
                <a:avLst/>
                <a:gdLst>
                  <a:gd name="T0" fmla="*/ 12 w 28"/>
                  <a:gd name="T1" fmla="*/ 0 h 157"/>
                  <a:gd name="T2" fmla="*/ 12 w 28"/>
                  <a:gd name="T3" fmla="*/ 0 h 157"/>
                  <a:gd name="T4" fmla="*/ 28 w 28"/>
                  <a:gd name="T5" fmla="*/ 0 h 157"/>
                  <a:gd name="T6" fmla="*/ 28 w 28"/>
                  <a:gd name="T7" fmla="*/ 0 h 157"/>
                  <a:gd name="T8" fmla="*/ 11 w 28"/>
                  <a:gd name="T9" fmla="*/ 140 h 157"/>
                  <a:gd name="T10" fmla="*/ 11 w 28"/>
                  <a:gd name="T11" fmla="*/ 140 h 157"/>
                  <a:gd name="T12" fmla="*/ 10 w 28"/>
                  <a:gd name="T13" fmla="*/ 145 h 157"/>
                  <a:gd name="T14" fmla="*/ 8 w 28"/>
                  <a:gd name="T15" fmla="*/ 149 h 157"/>
                  <a:gd name="T16" fmla="*/ 4 w 28"/>
                  <a:gd name="T17" fmla="*/ 155 h 157"/>
                  <a:gd name="T18" fmla="*/ 0 w 28"/>
                  <a:gd name="T19" fmla="*/ 157 h 157"/>
                  <a:gd name="T20" fmla="*/ 0 w 28"/>
                  <a:gd name="T21" fmla="*/ 157 h 157"/>
                  <a:gd name="T22" fmla="*/ 5 w 28"/>
                  <a:gd name="T23" fmla="*/ 80 h 157"/>
                  <a:gd name="T24" fmla="*/ 5 w 28"/>
                  <a:gd name="T25" fmla="*/ 80 h 157"/>
                  <a:gd name="T26" fmla="*/ 12 w 28"/>
                  <a:gd name="T27" fmla="*/ 0 h 157"/>
                  <a:gd name="T28" fmla="*/ 12 w 28"/>
                  <a:gd name="T29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" h="157">
                    <a:moveTo>
                      <a:pt x="12" y="0"/>
                    </a:moveTo>
                    <a:lnTo>
                      <a:pt x="12" y="0"/>
                    </a:lnTo>
                    <a:lnTo>
                      <a:pt x="28" y="0"/>
                    </a:lnTo>
                    <a:lnTo>
                      <a:pt x="28" y="0"/>
                    </a:lnTo>
                    <a:lnTo>
                      <a:pt x="11" y="140"/>
                    </a:lnTo>
                    <a:lnTo>
                      <a:pt x="11" y="140"/>
                    </a:lnTo>
                    <a:lnTo>
                      <a:pt x="10" y="145"/>
                    </a:lnTo>
                    <a:lnTo>
                      <a:pt x="8" y="149"/>
                    </a:lnTo>
                    <a:lnTo>
                      <a:pt x="4" y="155"/>
                    </a:lnTo>
                    <a:lnTo>
                      <a:pt x="0" y="157"/>
                    </a:lnTo>
                    <a:lnTo>
                      <a:pt x="0" y="157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C4C4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100"/>
              <p:cNvSpPr>
                <a:spLocks/>
              </p:cNvSpPr>
              <p:nvPr/>
            </p:nvSpPr>
            <p:spPr bwMode="auto">
              <a:xfrm>
                <a:off x="3514726" y="5083175"/>
                <a:ext cx="42863" cy="249238"/>
              </a:xfrm>
              <a:custGeom>
                <a:avLst/>
                <a:gdLst>
                  <a:gd name="T0" fmla="*/ 15 w 27"/>
                  <a:gd name="T1" fmla="*/ 0 h 157"/>
                  <a:gd name="T2" fmla="*/ 27 w 27"/>
                  <a:gd name="T3" fmla="*/ 0 h 157"/>
                  <a:gd name="T4" fmla="*/ 10 w 27"/>
                  <a:gd name="T5" fmla="*/ 140 h 157"/>
                  <a:gd name="T6" fmla="*/ 10 w 27"/>
                  <a:gd name="T7" fmla="*/ 140 h 157"/>
                  <a:gd name="T8" fmla="*/ 9 w 27"/>
                  <a:gd name="T9" fmla="*/ 145 h 157"/>
                  <a:gd name="T10" fmla="*/ 7 w 27"/>
                  <a:gd name="T11" fmla="*/ 149 h 157"/>
                  <a:gd name="T12" fmla="*/ 3 w 27"/>
                  <a:gd name="T13" fmla="*/ 153 h 157"/>
                  <a:gd name="T14" fmla="*/ 0 w 27"/>
                  <a:gd name="T15" fmla="*/ 157 h 157"/>
                  <a:gd name="T16" fmla="*/ 15 w 27"/>
                  <a:gd name="T17" fmla="*/ 0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" h="157">
                    <a:moveTo>
                      <a:pt x="15" y="0"/>
                    </a:moveTo>
                    <a:lnTo>
                      <a:pt x="27" y="0"/>
                    </a:lnTo>
                    <a:lnTo>
                      <a:pt x="10" y="140"/>
                    </a:lnTo>
                    <a:lnTo>
                      <a:pt x="10" y="140"/>
                    </a:lnTo>
                    <a:lnTo>
                      <a:pt x="9" y="145"/>
                    </a:lnTo>
                    <a:lnTo>
                      <a:pt x="7" y="149"/>
                    </a:lnTo>
                    <a:lnTo>
                      <a:pt x="3" y="153"/>
                    </a:lnTo>
                    <a:lnTo>
                      <a:pt x="0" y="15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C5C5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50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1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52" name="组合 251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253" name="直接连接符 25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直接连接符 25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0180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/>
          <p:nvPr/>
        </p:nvSpPr>
        <p:spPr>
          <a:xfrm>
            <a:off x="6429375" y="1457483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410031" y="3060211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8"/>
          <p:cNvSpPr/>
          <p:nvPr/>
        </p:nvSpPr>
        <p:spPr>
          <a:xfrm>
            <a:off x="6429375" y="4657877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/>
          <p:nvPr/>
        </p:nvSpPr>
        <p:spPr>
          <a:xfrm>
            <a:off x="5410031" y="4657877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4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5410031" y="1457483"/>
            <a:ext cx="1019344" cy="2038688"/>
          </a:xfrm>
          <a:custGeom>
            <a:avLst/>
            <a:gdLst>
              <a:gd name="connsiteX0" fmla="*/ 966542 w 966542"/>
              <a:gd name="connsiteY0" fmla="*/ 0 h 1933084"/>
              <a:gd name="connsiteX1" fmla="*/ 966542 w 966542"/>
              <a:gd name="connsiteY1" fmla="*/ 414492 h 1933084"/>
              <a:gd name="connsiteX2" fmla="*/ 414492 w 966542"/>
              <a:gd name="connsiteY2" fmla="*/ 966542 h 1933084"/>
              <a:gd name="connsiteX3" fmla="*/ 966542 w 966542"/>
              <a:gd name="connsiteY3" fmla="*/ 1518592 h 1933084"/>
              <a:gd name="connsiteX4" fmla="*/ 966542 w 966542"/>
              <a:gd name="connsiteY4" fmla="*/ 1933084 h 1933084"/>
              <a:gd name="connsiteX5" fmla="*/ 0 w 966542"/>
              <a:gd name="connsiteY5" fmla="*/ 966542 h 1933084"/>
              <a:gd name="connsiteX6" fmla="*/ 966542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966542" y="0"/>
                </a:moveTo>
                <a:lnTo>
                  <a:pt x="966542" y="414492"/>
                </a:lnTo>
                <a:cubicBezTo>
                  <a:pt x="661653" y="414492"/>
                  <a:pt x="414492" y="661653"/>
                  <a:pt x="414492" y="966542"/>
                </a:cubicBezTo>
                <a:cubicBezTo>
                  <a:pt x="414492" y="1271431"/>
                  <a:pt x="661653" y="1518592"/>
                  <a:pt x="966542" y="1518592"/>
                </a:cubicBezTo>
                <a:lnTo>
                  <a:pt x="966542" y="1933084"/>
                </a:lnTo>
                <a:cubicBezTo>
                  <a:pt x="432736" y="1933084"/>
                  <a:pt x="0" y="1500348"/>
                  <a:pt x="0" y="966542"/>
                </a:cubicBezTo>
                <a:cubicBezTo>
                  <a:pt x="0" y="432736"/>
                  <a:pt x="432736" y="0"/>
                  <a:pt x="966542" y="0"/>
                </a:cubicBezTo>
                <a:close/>
              </a:path>
            </a:pathLst>
          </a:custGeom>
          <a:solidFill>
            <a:schemeClr val="accent1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6429375" y="3060211"/>
            <a:ext cx="1019344" cy="2038688"/>
          </a:xfrm>
          <a:custGeom>
            <a:avLst/>
            <a:gdLst>
              <a:gd name="connsiteX0" fmla="*/ 0 w 966542"/>
              <a:gd name="connsiteY0" fmla="*/ 0 h 1933084"/>
              <a:gd name="connsiteX1" fmla="*/ 966542 w 966542"/>
              <a:gd name="connsiteY1" fmla="*/ 966542 h 1933084"/>
              <a:gd name="connsiteX2" fmla="*/ 0 w 966542"/>
              <a:gd name="connsiteY2" fmla="*/ 1933084 h 1933084"/>
              <a:gd name="connsiteX3" fmla="*/ 0 w 966542"/>
              <a:gd name="connsiteY3" fmla="*/ 1518592 h 1933084"/>
              <a:gd name="connsiteX4" fmla="*/ 552050 w 966542"/>
              <a:gd name="connsiteY4" fmla="*/ 966542 h 1933084"/>
              <a:gd name="connsiteX5" fmla="*/ 0 w 966542"/>
              <a:gd name="connsiteY5" fmla="*/ 414492 h 1933084"/>
              <a:gd name="connsiteX6" fmla="*/ 0 w 966542"/>
              <a:gd name="connsiteY6" fmla="*/ 0 h 1933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66542" h="1933084">
                <a:moveTo>
                  <a:pt x="0" y="0"/>
                </a:moveTo>
                <a:cubicBezTo>
                  <a:pt x="533806" y="0"/>
                  <a:pt x="966542" y="432736"/>
                  <a:pt x="966542" y="966542"/>
                </a:cubicBezTo>
                <a:cubicBezTo>
                  <a:pt x="966542" y="1500348"/>
                  <a:pt x="533806" y="1933084"/>
                  <a:pt x="0" y="1933084"/>
                </a:cubicBezTo>
                <a:lnTo>
                  <a:pt x="0" y="1518592"/>
                </a:lnTo>
                <a:cubicBezTo>
                  <a:pt x="304889" y="1518592"/>
                  <a:pt x="552050" y="1271431"/>
                  <a:pt x="552050" y="966542"/>
                </a:cubicBezTo>
                <a:cubicBezTo>
                  <a:pt x="552050" y="661653"/>
                  <a:pt x="304889" y="414492"/>
                  <a:pt x="0" y="41449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7150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96591" y="2168466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sz="33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96591" y="3768663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33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96591" y="5373923"/>
            <a:ext cx="665567" cy="6117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337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3375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7704690" y="1713536"/>
            <a:ext cx="4269717" cy="1769147"/>
            <a:chOff x="7305254" y="1624775"/>
            <a:chExt cx="4048546" cy="1677505"/>
          </a:xfrm>
        </p:grpSpPr>
        <p:grpSp>
          <p:nvGrpSpPr>
            <p:cNvPr id="24" name="组合 30"/>
            <p:cNvGrpSpPr/>
            <p:nvPr/>
          </p:nvGrpSpPr>
          <p:grpSpPr>
            <a:xfrm>
              <a:off x="7305254" y="1624775"/>
              <a:ext cx="579027" cy="544139"/>
              <a:chOff x="6902450" y="1241425"/>
              <a:chExt cx="1633537" cy="1535113"/>
            </a:xfrm>
            <a:solidFill>
              <a:schemeClr val="accent1"/>
            </a:solidFill>
          </p:grpSpPr>
          <p:sp>
            <p:nvSpPr>
              <p:cNvPr id="25" name="Freeform 24"/>
              <p:cNvSpPr>
                <a:spLocks noEditPoints="1"/>
              </p:cNvSpPr>
              <p:nvPr/>
            </p:nvSpPr>
            <p:spPr bwMode="auto">
              <a:xfrm>
                <a:off x="6902450" y="1241425"/>
                <a:ext cx="1504950" cy="1316038"/>
              </a:xfrm>
              <a:custGeom>
                <a:avLst/>
                <a:gdLst>
                  <a:gd name="T0" fmla="*/ 719 w 948"/>
                  <a:gd name="T1" fmla="*/ 235 h 829"/>
                  <a:gd name="T2" fmla="*/ 694 w 948"/>
                  <a:gd name="T3" fmla="*/ 273 h 829"/>
                  <a:gd name="T4" fmla="*/ 948 w 948"/>
                  <a:gd name="T5" fmla="*/ 365 h 829"/>
                  <a:gd name="T6" fmla="*/ 375 w 948"/>
                  <a:gd name="T7" fmla="*/ 254 h 829"/>
                  <a:gd name="T8" fmla="*/ 496 w 948"/>
                  <a:gd name="T9" fmla="*/ 238 h 829"/>
                  <a:gd name="T10" fmla="*/ 617 w 948"/>
                  <a:gd name="T11" fmla="*/ 183 h 829"/>
                  <a:gd name="T12" fmla="*/ 513 w 948"/>
                  <a:gd name="T13" fmla="*/ 6 h 829"/>
                  <a:gd name="T14" fmla="*/ 419 w 948"/>
                  <a:gd name="T15" fmla="*/ 150 h 829"/>
                  <a:gd name="T16" fmla="*/ 375 w 948"/>
                  <a:gd name="T17" fmla="*/ 254 h 829"/>
                  <a:gd name="T18" fmla="*/ 673 w 948"/>
                  <a:gd name="T19" fmla="*/ 283 h 829"/>
                  <a:gd name="T20" fmla="*/ 632 w 948"/>
                  <a:gd name="T21" fmla="*/ 277 h 829"/>
                  <a:gd name="T22" fmla="*/ 602 w 948"/>
                  <a:gd name="T23" fmla="*/ 242 h 829"/>
                  <a:gd name="T24" fmla="*/ 407 w 948"/>
                  <a:gd name="T25" fmla="*/ 304 h 829"/>
                  <a:gd name="T26" fmla="*/ 382 w 948"/>
                  <a:gd name="T27" fmla="*/ 352 h 829"/>
                  <a:gd name="T28" fmla="*/ 346 w 948"/>
                  <a:gd name="T29" fmla="*/ 360 h 829"/>
                  <a:gd name="T30" fmla="*/ 346 w 948"/>
                  <a:gd name="T31" fmla="*/ 590 h 829"/>
                  <a:gd name="T32" fmla="*/ 388 w 948"/>
                  <a:gd name="T33" fmla="*/ 633 h 829"/>
                  <a:gd name="T34" fmla="*/ 509 w 948"/>
                  <a:gd name="T35" fmla="*/ 683 h 829"/>
                  <a:gd name="T36" fmla="*/ 669 w 948"/>
                  <a:gd name="T37" fmla="*/ 661 h 829"/>
                  <a:gd name="T38" fmla="*/ 357 w 948"/>
                  <a:gd name="T39" fmla="*/ 696 h 829"/>
                  <a:gd name="T40" fmla="*/ 477 w 948"/>
                  <a:gd name="T41" fmla="*/ 811 h 829"/>
                  <a:gd name="T42" fmla="*/ 627 w 948"/>
                  <a:gd name="T43" fmla="*/ 715 h 829"/>
                  <a:gd name="T44" fmla="*/ 421 w 948"/>
                  <a:gd name="T45" fmla="*/ 690 h 829"/>
                  <a:gd name="T46" fmla="*/ 307 w 948"/>
                  <a:gd name="T47" fmla="*/ 342 h 829"/>
                  <a:gd name="T48" fmla="*/ 144 w 948"/>
                  <a:gd name="T49" fmla="*/ 465 h 829"/>
                  <a:gd name="T50" fmla="*/ 155 w 948"/>
                  <a:gd name="T51" fmla="*/ 515 h 829"/>
                  <a:gd name="T52" fmla="*/ 284 w 948"/>
                  <a:gd name="T53" fmla="*/ 611 h 829"/>
                  <a:gd name="T54" fmla="*/ 313 w 948"/>
                  <a:gd name="T55" fmla="*/ 590 h 829"/>
                  <a:gd name="T56" fmla="*/ 315 w 948"/>
                  <a:gd name="T57" fmla="*/ 350 h 829"/>
                  <a:gd name="T58" fmla="*/ 48 w 948"/>
                  <a:gd name="T59" fmla="*/ 471 h 829"/>
                  <a:gd name="T60" fmla="*/ 2 w 948"/>
                  <a:gd name="T61" fmla="*/ 506 h 829"/>
                  <a:gd name="T62" fmla="*/ 52 w 948"/>
                  <a:gd name="T63" fmla="*/ 533 h 829"/>
                  <a:gd name="T64" fmla="*/ 661 w 948"/>
                  <a:gd name="T65" fmla="*/ 165 h 829"/>
                  <a:gd name="T66" fmla="*/ 705 w 948"/>
                  <a:gd name="T67" fmla="*/ 185 h 829"/>
                  <a:gd name="T68" fmla="*/ 807 w 948"/>
                  <a:gd name="T69" fmla="*/ 219 h 829"/>
                  <a:gd name="T70" fmla="*/ 819 w 948"/>
                  <a:gd name="T71" fmla="*/ 138 h 829"/>
                  <a:gd name="T72" fmla="*/ 642 w 948"/>
                  <a:gd name="T73" fmla="*/ 27 h 829"/>
                  <a:gd name="T74" fmla="*/ 571 w 948"/>
                  <a:gd name="T75" fmla="*/ 42 h 829"/>
                  <a:gd name="T76" fmla="*/ 661 w 948"/>
                  <a:gd name="T77" fmla="*/ 165 h 829"/>
                  <a:gd name="T78" fmla="*/ 290 w 948"/>
                  <a:gd name="T79" fmla="*/ 686 h 829"/>
                  <a:gd name="T80" fmla="*/ 275 w 948"/>
                  <a:gd name="T81" fmla="*/ 633 h 829"/>
                  <a:gd name="T82" fmla="*/ 134 w 948"/>
                  <a:gd name="T83" fmla="*/ 546 h 829"/>
                  <a:gd name="T84" fmla="*/ 84 w 948"/>
                  <a:gd name="T85" fmla="*/ 554 h 829"/>
                  <a:gd name="T86" fmla="*/ 36 w 948"/>
                  <a:gd name="T87" fmla="*/ 658 h 829"/>
                  <a:gd name="T88" fmla="*/ 167 w 948"/>
                  <a:gd name="T89" fmla="*/ 798 h 829"/>
                  <a:gd name="T90" fmla="*/ 342 w 948"/>
                  <a:gd name="T91" fmla="*/ 829 h 829"/>
                  <a:gd name="T92" fmla="*/ 332 w 948"/>
                  <a:gd name="T93" fmla="*/ 702 h 829"/>
                  <a:gd name="T94" fmla="*/ 127 w 948"/>
                  <a:gd name="T95" fmla="*/ 448 h 829"/>
                  <a:gd name="T96" fmla="*/ 292 w 948"/>
                  <a:gd name="T97" fmla="*/ 313 h 829"/>
                  <a:gd name="T98" fmla="*/ 309 w 948"/>
                  <a:gd name="T99" fmla="*/ 263 h 829"/>
                  <a:gd name="T100" fmla="*/ 352 w 948"/>
                  <a:gd name="T101" fmla="*/ 248 h 829"/>
                  <a:gd name="T102" fmla="*/ 396 w 948"/>
                  <a:gd name="T103" fmla="*/ 144 h 829"/>
                  <a:gd name="T104" fmla="*/ 490 w 948"/>
                  <a:gd name="T105" fmla="*/ 0 h 829"/>
                  <a:gd name="T106" fmla="*/ 273 w 948"/>
                  <a:gd name="T107" fmla="*/ 48 h 829"/>
                  <a:gd name="T108" fmla="*/ 102 w 948"/>
                  <a:gd name="T109" fmla="*/ 185 h 829"/>
                  <a:gd name="T110" fmla="*/ 17 w 948"/>
                  <a:gd name="T111" fmla="*/ 356 h 829"/>
                  <a:gd name="T112" fmla="*/ 71 w 948"/>
                  <a:gd name="T113" fmla="*/ 448 h 8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948" h="829">
                    <a:moveTo>
                      <a:pt x="909" y="263"/>
                    </a:moveTo>
                    <a:lnTo>
                      <a:pt x="909" y="263"/>
                    </a:lnTo>
                    <a:lnTo>
                      <a:pt x="863" y="252"/>
                    </a:lnTo>
                    <a:lnTo>
                      <a:pt x="815" y="244"/>
                    </a:lnTo>
                    <a:lnTo>
                      <a:pt x="767" y="238"/>
                    </a:lnTo>
                    <a:lnTo>
                      <a:pt x="719" y="235"/>
                    </a:lnTo>
                    <a:lnTo>
                      <a:pt x="719" y="235"/>
                    </a:lnTo>
                    <a:lnTo>
                      <a:pt x="715" y="246"/>
                    </a:lnTo>
                    <a:lnTo>
                      <a:pt x="711" y="256"/>
                    </a:lnTo>
                    <a:lnTo>
                      <a:pt x="702" y="267"/>
                    </a:lnTo>
                    <a:lnTo>
                      <a:pt x="694" y="273"/>
                    </a:lnTo>
                    <a:lnTo>
                      <a:pt x="694" y="273"/>
                    </a:lnTo>
                    <a:lnTo>
                      <a:pt x="705" y="310"/>
                    </a:lnTo>
                    <a:lnTo>
                      <a:pt x="715" y="348"/>
                    </a:lnTo>
                    <a:lnTo>
                      <a:pt x="723" y="385"/>
                    </a:lnTo>
                    <a:lnTo>
                      <a:pt x="730" y="425"/>
                    </a:lnTo>
                    <a:lnTo>
                      <a:pt x="948" y="365"/>
                    </a:lnTo>
                    <a:lnTo>
                      <a:pt x="948" y="365"/>
                    </a:lnTo>
                    <a:lnTo>
                      <a:pt x="940" y="338"/>
                    </a:lnTo>
                    <a:lnTo>
                      <a:pt x="932" y="313"/>
                    </a:lnTo>
                    <a:lnTo>
                      <a:pt x="921" y="288"/>
                    </a:lnTo>
                    <a:lnTo>
                      <a:pt x="909" y="263"/>
                    </a:lnTo>
                    <a:lnTo>
                      <a:pt x="909" y="263"/>
                    </a:lnTo>
                    <a:close/>
                    <a:moveTo>
                      <a:pt x="375" y="254"/>
                    </a:moveTo>
                    <a:lnTo>
                      <a:pt x="375" y="254"/>
                    </a:lnTo>
                    <a:lnTo>
                      <a:pt x="388" y="260"/>
                    </a:lnTo>
                    <a:lnTo>
                      <a:pt x="396" y="271"/>
                    </a:lnTo>
                    <a:lnTo>
                      <a:pt x="396" y="271"/>
                    </a:lnTo>
                    <a:lnTo>
                      <a:pt x="446" y="254"/>
                    </a:lnTo>
                    <a:lnTo>
                      <a:pt x="496" y="238"/>
                    </a:lnTo>
                    <a:lnTo>
                      <a:pt x="548" y="227"/>
                    </a:lnTo>
                    <a:lnTo>
                      <a:pt x="600" y="219"/>
                    </a:lnTo>
                    <a:lnTo>
                      <a:pt x="600" y="219"/>
                    </a:lnTo>
                    <a:lnTo>
                      <a:pt x="605" y="206"/>
                    </a:lnTo>
                    <a:lnTo>
                      <a:pt x="609" y="194"/>
                    </a:lnTo>
                    <a:lnTo>
                      <a:pt x="617" y="183"/>
                    </a:lnTo>
                    <a:lnTo>
                      <a:pt x="627" y="175"/>
                    </a:lnTo>
                    <a:lnTo>
                      <a:pt x="627" y="175"/>
                    </a:lnTo>
                    <a:lnTo>
                      <a:pt x="602" y="131"/>
                    </a:lnTo>
                    <a:lnTo>
                      <a:pt x="575" y="88"/>
                    </a:lnTo>
                    <a:lnTo>
                      <a:pt x="546" y="46"/>
                    </a:lnTo>
                    <a:lnTo>
                      <a:pt x="513" y="6"/>
                    </a:lnTo>
                    <a:lnTo>
                      <a:pt x="513" y="6"/>
                    </a:lnTo>
                    <a:lnTo>
                      <a:pt x="492" y="33"/>
                    </a:lnTo>
                    <a:lnTo>
                      <a:pt x="471" y="63"/>
                    </a:lnTo>
                    <a:lnTo>
                      <a:pt x="452" y="90"/>
                    </a:lnTo>
                    <a:lnTo>
                      <a:pt x="436" y="121"/>
                    </a:lnTo>
                    <a:lnTo>
                      <a:pt x="419" y="150"/>
                    </a:lnTo>
                    <a:lnTo>
                      <a:pt x="405" y="181"/>
                    </a:lnTo>
                    <a:lnTo>
                      <a:pt x="390" y="215"/>
                    </a:lnTo>
                    <a:lnTo>
                      <a:pt x="377" y="246"/>
                    </a:lnTo>
                    <a:lnTo>
                      <a:pt x="377" y="246"/>
                    </a:lnTo>
                    <a:lnTo>
                      <a:pt x="375" y="254"/>
                    </a:lnTo>
                    <a:lnTo>
                      <a:pt x="375" y="254"/>
                    </a:lnTo>
                    <a:close/>
                    <a:moveTo>
                      <a:pt x="707" y="429"/>
                    </a:moveTo>
                    <a:lnTo>
                      <a:pt x="707" y="429"/>
                    </a:lnTo>
                    <a:lnTo>
                      <a:pt x="700" y="394"/>
                    </a:lnTo>
                    <a:lnTo>
                      <a:pt x="694" y="356"/>
                    </a:lnTo>
                    <a:lnTo>
                      <a:pt x="684" y="319"/>
                    </a:lnTo>
                    <a:lnTo>
                      <a:pt x="673" y="283"/>
                    </a:lnTo>
                    <a:lnTo>
                      <a:pt x="673" y="283"/>
                    </a:lnTo>
                    <a:lnTo>
                      <a:pt x="661" y="285"/>
                    </a:lnTo>
                    <a:lnTo>
                      <a:pt x="661" y="285"/>
                    </a:lnTo>
                    <a:lnTo>
                      <a:pt x="650" y="283"/>
                    </a:lnTo>
                    <a:lnTo>
                      <a:pt x="640" y="281"/>
                    </a:lnTo>
                    <a:lnTo>
                      <a:pt x="632" y="277"/>
                    </a:lnTo>
                    <a:lnTo>
                      <a:pt x="623" y="273"/>
                    </a:lnTo>
                    <a:lnTo>
                      <a:pt x="617" y="267"/>
                    </a:lnTo>
                    <a:lnTo>
                      <a:pt x="611" y="258"/>
                    </a:lnTo>
                    <a:lnTo>
                      <a:pt x="607" y="250"/>
                    </a:lnTo>
                    <a:lnTo>
                      <a:pt x="602" y="242"/>
                    </a:lnTo>
                    <a:lnTo>
                      <a:pt x="602" y="242"/>
                    </a:lnTo>
                    <a:lnTo>
                      <a:pt x="552" y="250"/>
                    </a:lnTo>
                    <a:lnTo>
                      <a:pt x="502" y="260"/>
                    </a:lnTo>
                    <a:lnTo>
                      <a:pt x="455" y="275"/>
                    </a:lnTo>
                    <a:lnTo>
                      <a:pt x="407" y="294"/>
                    </a:lnTo>
                    <a:lnTo>
                      <a:pt x="407" y="294"/>
                    </a:lnTo>
                    <a:lnTo>
                      <a:pt x="407" y="304"/>
                    </a:lnTo>
                    <a:lnTo>
                      <a:pt x="407" y="304"/>
                    </a:lnTo>
                    <a:lnTo>
                      <a:pt x="407" y="317"/>
                    </a:lnTo>
                    <a:lnTo>
                      <a:pt x="402" y="327"/>
                    </a:lnTo>
                    <a:lnTo>
                      <a:pt x="396" y="335"/>
                    </a:lnTo>
                    <a:lnTo>
                      <a:pt x="390" y="344"/>
                    </a:lnTo>
                    <a:lnTo>
                      <a:pt x="382" y="352"/>
                    </a:lnTo>
                    <a:lnTo>
                      <a:pt x="371" y="356"/>
                    </a:lnTo>
                    <a:lnTo>
                      <a:pt x="361" y="360"/>
                    </a:lnTo>
                    <a:lnTo>
                      <a:pt x="350" y="363"/>
                    </a:lnTo>
                    <a:lnTo>
                      <a:pt x="350" y="363"/>
                    </a:lnTo>
                    <a:lnTo>
                      <a:pt x="346" y="360"/>
                    </a:lnTo>
                    <a:lnTo>
                      <a:pt x="346" y="360"/>
                    </a:lnTo>
                    <a:lnTo>
                      <a:pt x="338" y="417"/>
                    </a:lnTo>
                    <a:lnTo>
                      <a:pt x="334" y="473"/>
                    </a:lnTo>
                    <a:lnTo>
                      <a:pt x="332" y="531"/>
                    </a:lnTo>
                    <a:lnTo>
                      <a:pt x="336" y="588"/>
                    </a:lnTo>
                    <a:lnTo>
                      <a:pt x="336" y="588"/>
                    </a:lnTo>
                    <a:lnTo>
                      <a:pt x="346" y="590"/>
                    </a:lnTo>
                    <a:lnTo>
                      <a:pt x="357" y="592"/>
                    </a:lnTo>
                    <a:lnTo>
                      <a:pt x="365" y="598"/>
                    </a:lnTo>
                    <a:lnTo>
                      <a:pt x="373" y="604"/>
                    </a:lnTo>
                    <a:lnTo>
                      <a:pt x="380" y="613"/>
                    </a:lnTo>
                    <a:lnTo>
                      <a:pt x="384" y="623"/>
                    </a:lnTo>
                    <a:lnTo>
                      <a:pt x="388" y="633"/>
                    </a:lnTo>
                    <a:lnTo>
                      <a:pt x="388" y="644"/>
                    </a:lnTo>
                    <a:lnTo>
                      <a:pt x="388" y="644"/>
                    </a:lnTo>
                    <a:lnTo>
                      <a:pt x="388" y="654"/>
                    </a:lnTo>
                    <a:lnTo>
                      <a:pt x="388" y="654"/>
                    </a:lnTo>
                    <a:lnTo>
                      <a:pt x="448" y="671"/>
                    </a:lnTo>
                    <a:lnTo>
                      <a:pt x="509" y="683"/>
                    </a:lnTo>
                    <a:lnTo>
                      <a:pt x="571" y="690"/>
                    </a:lnTo>
                    <a:lnTo>
                      <a:pt x="634" y="694"/>
                    </a:lnTo>
                    <a:lnTo>
                      <a:pt x="634" y="694"/>
                    </a:lnTo>
                    <a:lnTo>
                      <a:pt x="646" y="692"/>
                    </a:lnTo>
                    <a:lnTo>
                      <a:pt x="646" y="692"/>
                    </a:lnTo>
                    <a:lnTo>
                      <a:pt x="669" y="661"/>
                    </a:lnTo>
                    <a:lnTo>
                      <a:pt x="688" y="629"/>
                    </a:lnTo>
                    <a:lnTo>
                      <a:pt x="700" y="600"/>
                    </a:lnTo>
                    <a:lnTo>
                      <a:pt x="711" y="575"/>
                    </a:lnTo>
                    <a:lnTo>
                      <a:pt x="523" y="481"/>
                    </a:lnTo>
                    <a:lnTo>
                      <a:pt x="707" y="429"/>
                    </a:lnTo>
                    <a:close/>
                    <a:moveTo>
                      <a:pt x="357" y="696"/>
                    </a:moveTo>
                    <a:lnTo>
                      <a:pt x="357" y="696"/>
                    </a:lnTo>
                    <a:lnTo>
                      <a:pt x="382" y="767"/>
                    </a:lnTo>
                    <a:lnTo>
                      <a:pt x="405" y="827"/>
                    </a:lnTo>
                    <a:lnTo>
                      <a:pt x="405" y="827"/>
                    </a:lnTo>
                    <a:lnTo>
                      <a:pt x="442" y="821"/>
                    </a:lnTo>
                    <a:lnTo>
                      <a:pt x="477" y="811"/>
                    </a:lnTo>
                    <a:lnTo>
                      <a:pt x="509" y="800"/>
                    </a:lnTo>
                    <a:lnTo>
                      <a:pt x="538" y="786"/>
                    </a:lnTo>
                    <a:lnTo>
                      <a:pt x="563" y="771"/>
                    </a:lnTo>
                    <a:lnTo>
                      <a:pt x="588" y="752"/>
                    </a:lnTo>
                    <a:lnTo>
                      <a:pt x="609" y="733"/>
                    </a:lnTo>
                    <a:lnTo>
                      <a:pt x="627" y="715"/>
                    </a:lnTo>
                    <a:lnTo>
                      <a:pt x="627" y="715"/>
                    </a:lnTo>
                    <a:lnTo>
                      <a:pt x="586" y="713"/>
                    </a:lnTo>
                    <a:lnTo>
                      <a:pt x="546" y="711"/>
                    </a:lnTo>
                    <a:lnTo>
                      <a:pt x="511" y="706"/>
                    </a:lnTo>
                    <a:lnTo>
                      <a:pt x="477" y="700"/>
                    </a:lnTo>
                    <a:lnTo>
                      <a:pt x="421" y="690"/>
                    </a:lnTo>
                    <a:lnTo>
                      <a:pt x="380" y="677"/>
                    </a:lnTo>
                    <a:lnTo>
                      <a:pt x="380" y="677"/>
                    </a:lnTo>
                    <a:lnTo>
                      <a:pt x="369" y="688"/>
                    </a:lnTo>
                    <a:lnTo>
                      <a:pt x="357" y="696"/>
                    </a:lnTo>
                    <a:lnTo>
                      <a:pt x="357" y="696"/>
                    </a:lnTo>
                    <a:close/>
                    <a:moveTo>
                      <a:pt x="307" y="342"/>
                    </a:moveTo>
                    <a:lnTo>
                      <a:pt x="307" y="342"/>
                    </a:lnTo>
                    <a:lnTo>
                      <a:pt x="263" y="369"/>
                    </a:lnTo>
                    <a:lnTo>
                      <a:pt x="221" y="398"/>
                    </a:lnTo>
                    <a:lnTo>
                      <a:pt x="182" y="429"/>
                    </a:lnTo>
                    <a:lnTo>
                      <a:pt x="144" y="465"/>
                    </a:lnTo>
                    <a:lnTo>
                      <a:pt x="144" y="465"/>
                    </a:lnTo>
                    <a:lnTo>
                      <a:pt x="150" y="471"/>
                    </a:lnTo>
                    <a:lnTo>
                      <a:pt x="155" y="479"/>
                    </a:lnTo>
                    <a:lnTo>
                      <a:pt x="157" y="490"/>
                    </a:lnTo>
                    <a:lnTo>
                      <a:pt x="157" y="498"/>
                    </a:lnTo>
                    <a:lnTo>
                      <a:pt x="157" y="498"/>
                    </a:lnTo>
                    <a:lnTo>
                      <a:pt x="155" y="515"/>
                    </a:lnTo>
                    <a:lnTo>
                      <a:pt x="148" y="527"/>
                    </a:lnTo>
                    <a:lnTo>
                      <a:pt x="148" y="527"/>
                    </a:lnTo>
                    <a:lnTo>
                      <a:pt x="182" y="550"/>
                    </a:lnTo>
                    <a:lnTo>
                      <a:pt x="215" y="573"/>
                    </a:lnTo>
                    <a:lnTo>
                      <a:pt x="248" y="594"/>
                    </a:lnTo>
                    <a:lnTo>
                      <a:pt x="284" y="611"/>
                    </a:lnTo>
                    <a:lnTo>
                      <a:pt x="284" y="611"/>
                    </a:lnTo>
                    <a:lnTo>
                      <a:pt x="290" y="604"/>
                    </a:lnTo>
                    <a:lnTo>
                      <a:pt x="296" y="598"/>
                    </a:lnTo>
                    <a:lnTo>
                      <a:pt x="305" y="594"/>
                    </a:lnTo>
                    <a:lnTo>
                      <a:pt x="313" y="590"/>
                    </a:lnTo>
                    <a:lnTo>
                      <a:pt x="313" y="590"/>
                    </a:lnTo>
                    <a:lnTo>
                      <a:pt x="309" y="531"/>
                    </a:lnTo>
                    <a:lnTo>
                      <a:pt x="311" y="473"/>
                    </a:lnTo>
                    <a:lnTo>
                      <a:pt x="315" y="415"/>
                    </a:lnTo>
                    <a:lnTo>
                      <a:pt x="323" y="356"/>
                    </a:lnTo>
                    <a:lnTo>
                      <a:pt x="323" y="356"/>
                    </a:lnTo>
                    <a:lnTo>
                      <a:pt x="315" y="350"/>
                    </a:lnTo>
                    <a:lnTo>
                      <a:pt x="307" y="342"/>
                    </a:lnTo>
                    <a:lnTo>
                      <a:pt x="307" y="342"/>
                    </a:lnTo>
                    <a:close/>
                    <a:moveTo>
                      <a:pt x="42" y="498"/>
                    </a:moveTo>
                    <a:lnTo>
                      <a:pt x="42" y="498"/>
                    </a:lnTo>
                    <a:lnTo>
                      <a:pt x="44" y="483"/>
                    </a:lnTo>
                    <a:lnTo>
                      <a:pt x="48" y="471"/>
                    </a:lnTo>
                    <a:lnTo>
                      <a:pt x="48" y="471"/>
                    </a:lnTo>
                    <a:lnTo>
                      <a:pt x="27" y="448"/>
                    </a:lnTo>
                    <a:lnTo>
                      <a:pt x="5" y="423"/>
                    </a:lnTo>
                    <a:lnTo>
                      <a:pt x="5" y="423"/>
                    </a:lnTo>
                    <a:lnTo>
                      <a:pt x="0" y="465"/>
                    </a:lnTo>
                    <a:lnTo>
                      <a:pt x="2" y="506"/>
                    </a:lnTo>
                    <a:lnTo>
                      <a:pt x="7" y="548"/>
                    </a:lnTo>
                    <a:lnTo>
                      <a:pt x="13" y="590"/>
                    </a:lnTo>
                    <a:lnTo>
                      <a:pt x="13" y="590"/>
                    </a:lnTo>
                    <a:lnTo>
                      <a:pt x="34" y="561"/>
                    </a:lnTo>
                    <a:lnTo>
                      <a:pt x="52" y="533"/>
                    </a:lnTo>
                    <a:lnTo>
                      <a:pt x="52" y="533"/>
                    </a:lnTo>
                    <a:lnTo>
                      <a:pt x="48" y="525"/>
                    </a:lnTo>
                    <a:lnTo>
                      <a:pt x="44" y="517"/>
                    </a:lnTo>
                    <a:lnTo>
                      <a:pt x="42" y="508"/>
                    </a:lnTo>
                    <a:lnTo>
                      <a:pt x="42" y="498"/>
                    </a:lnTo>
                    <a:lnTo>
                      <a:pt x="42" y="498"/>
                    </a:lnTo>
                    <a:close/>
                    <a:moveTo>
                      <a:pt x="661" y="165"/>
                    </a:moveTo>
                    <a:lnTo>
                      <a:pt x="661" y="165"/>
                    </a:lnTo>
                    <a:lnTo>
                      <a:pt x="671" y="167"/>
                    </a:lnTo>
                    <a:lnTo>
                      <a:pt x="680" y="169"/>
                    </a:lnTo>
                    <a:lnTo>
                      <a:pt x="690" y="173"/>
                    </a:lnTo>
                    <a:lnTo>
                      <a:pt x="698" y="179"/>
                    </a:lnTo>
                    <a:lnTo>
                      <a:pt x="705" y="185"/>
                    </a:lnTo>
                    <a:lnTo>
                      <a:pt x="711" y="194"/>
                    </a:lnTo>
                    <a:lnTo>
                      <a:pt x="715" y="202"/>
                    </a:lnTo>
                    <a:lnTo>
                      <a:pt x="717" y="213"/>
                    </a:lnTo>
                    <a:lnTo>
                      <a:pt x="717" y="213"/>
                    </a:lnTo>
                    <a:lnTo>
                      <a:pt x="763" y="215"/>
                    </a:lnTo>
                    <a:lnTo>
                      <a:pt x="807" y="219"/>
                    </a:lnTo>
                    <a:lnTo>
                      <a:pt x="850" y="225"/>
                    </a:lnTo>
                    <a:lnTo>
                      <a:pt x="894" y="235"/>
                    </a:lnTo>
                    <a:lnTo>
                      <a:pt x="894" y="235"/>
                    </a:lnTo>
                    <a:lnTo>
                      <a:pt x="871" y="200"/>
                    </a:lnTo>
                    <a:lnTo>
                      <a:pt x="846" y="169"/>
                    </a:lnTo>
                    <a:lnTo>
                      <a:pt x="819" y="138"/>
                    </a:lnTo>
                    <a:lnTo>
                      <a:pt x="788" y="110"/>
                    </a:lnTo>
                    <a:lnTo>
                      <a:pt x="757" y="85"/>
                    </a:lnTo>
                    <a:lnTo>
                      <a:pt x="721" y="63"/>
                    </a:lnTo>
                    <a:lnTo>
                      <a:pt x="682" y="44"/>
                    </a:lnTo>
                    <a:lnTo>
                      <a:pt x="642" y="27"/>
                    </a:lnTo>
                    <a:lnTo>
                      <a:pt x="642" y="27"/>
                    </a:lnTo>
                    <a:lnTo>
                      <a:pt x="617" y="19"/>
                    </a:lnTo>
                    <a:lnTo>
                      <a:pt x="592" y="13"/>
                    </a:lnTo>
                    <a:lnTo>
                      <a:pt x="567" y="8"/>
                    </a:lnTo>
                    <a:lnTo>
                      <a:pt x="540" y="4"/>
                    </a:lnTo>
                    <a:lnTo>
                      <a:pt x="540" y="4"/>
                    </a:lnTo>
                    <a:lnTo>
                      <a:pt x="571" y="42"/>
                    </a:lnTo>
                    <a:lnTo>
                      <a:pt x="600" y="83"/>
                    </a:lnTo>
                    <a:lnTo>
                      <a:pt x="625" y="123"/>
                    </a:lnTo>
                    <a:lnTo>
                      <a:pt x="648" y="167"/>
                    </a:lnTo>
                    <a:lnTo>
                      <a:pt x="648" y="167"/>
                    </a:lnTo>
                    <a:lnTo>
                      <a:pt x="661" y="165"/>
                    </a:lnTo>
                    <a:lnTo>
                      <a:pt x="661" y="165"/>
                    </a:lnTo>
                    <a:close/>
                    <a:moveTo>
                      <a:pt x="332" y="702"/>
                    </a:moveTo>
                    <a:lnTo>
                      <a:pt x="332" y="702"/>
                    </a:lnTo>
                    <a:lnTo>
                      <a:pt x="319" y="700"/>
                    </a:lnTo>
                    <a:lnTo>
                      <a:pt x="309" y="698"/>
                    </a:lnTo>
                    <a:lnTo>
                      <a:pt x="298" y="692"/>
                    </a:lnTo>
                    <a:lnTo>
                      <a:pt x="290" y="686"/>
                    </a:lnTo>
                    <a:lnTo>
                      <a:pt x="284" y="677"/>
                    </a:lnTo>
                    <a:lnTo>
                      <a:pt x="277" y="667"/>
                    </a:lnTo>
                    <a:lnTo>
                      <a:pt x="275" y="656"/>
                    </a:lnTo>
                    <a:lnTo>
                      <a:pt x="273" y="644"/>
                    </a:lnTo>
                    <a:lnTo>
                      <a:pt x="273" y="644"/>
                    </a:lnTo>
                    <a:lnTo>
                      <a:pt x="275" y="633"/>
                    </a:lnTo>
                    <a:lnTo>
                      <a:pt x="275" y="633"/>
                    </a:lnTo>
                    <a:lnTo>
                      <a:pt x="238" y="615"/>
                    </a:lnTo>
                    <a:lnTo>
                      <a:pt x="202" y="594"/>
                    </a:lnTo>
                    <a:lnTo>
                      <a:pt x="167" y="571"/>
                    </a:lnTo>
                    <a:lnTo>
                      <a:pt x="134" y="546"/>
                    </a:lnTo>
                    <a:lnTo>
                      <a:pt x="134" y="546"/>
                    </a:lnTo>
                    <a:lnTo>
                      <a:pt x="125" y="550"/>
                    </a:lnTo>
                    <a:lnTo>
                      <a:pt x="117" y="552"/>
                    </a:lnTo>
                    <a:lnTo>
                      <a:pt x="109" y="556"/>
                    </a:lnTo>
                    <a:lnTo>
                      <a:pt x="98" y="556"/>
                    </a:lnTo>
                    <a:lnTo>
                      <a:pt x="98" y="556"/>
                    </a:lnTo>
                    <a:lnTo>
                      <a:pt x="84" y="554"/>
                    </a:lnTo>
                    <a:lnTo>
                      <a:pt x="71" y="548"/>
                    </a:lnTo>
                    <a:lnTo>
                      <a:pt x="71" y="548"/>
                    </a:lnTo>
                    <a:lnTo>
                      <a:pt x="44" y="583"/>
                    </a:lnTo>
                    <a:lnTo>
                      <a:pt x="21" y="619"/>
                    </a:lnTo>
                    <a:lnTo>
                      <a:pt x="21" y="619"/>
                    </a:lnTo>
                    <a:lnTo>
                      <a:pt x="36" y="658"/>
                    </a:lnTo>
                    <a:lnTo>
                      <a:pt x="52" y="696"/>
                    </a:lnTo>
                    <a:lnTo>
                      <a:pt x="71" y="731"/>
                    </a:lnTo>
                    <a:lnTo>
                      <a:pt x="94" y="767"/>
                    </a:lnTo>
                    <a:lnTo>
                      <a:pt x="94" y="767"/>
                    </a:lnTo>
                    <a:lnTo>
                      <a:pt x="132" y="783"/>
                    </a:lnTo>
                    <a:lnTo>
                      <a:pt x="167" y="798"/>
                    </a:lnTo>
                    <a:lnTo>
                      <a:pt x="202" y="808"/>
                    </a:lnTo>
                    <a:lnTo>
                      <a:pt x="236" y="817"/>
                    </a:lnTo>
                    <a:lnTo>
                      <a:pt x="267" y="823"/>
                    </a:lnTo>
                    <a:lnTo>
                      <a:pt x="296" y="827"/>
                    </a:lnTo>
                    <a:lnTo>
                      <a:pt x="342" y="829"/>
                    </a:lnTo>
                    <a:lnTo>
                      <a:pt x="342" y="829"/>
                    </a:lnTo>
                    <a:lnTo>
                      <a:pt x="382" y="829"/>
                    </a:lnTo>
                    <a:lnTo>
                      <a:pt x="382" y="829"/>
                    </a:lnTo>
                    <a:lnTo>
                      <a:pt x="355" y="763"/>
                    </a:lnTo>
                    <a:lnTo>
                      <a:pt x="334" y="702"/>
                    </a:lnTo>
                    <a:lnTo>
                      <a:pt x="334" y="702"/>
                    </a:lnTo>
                    <a:lnTo>
                      <a:pt x="332" y="702"/>
                    </a:lnTo>
                    <a:lnTo>
                      <a:pt x="332" y="702"/>
                    </a:lnTo>
                    <a:close/>
                    <a:moveTo>
                      <a:pt x="98" y="442"/>
                    </a:moveTo>
                    <a:lnTo>
                      <a:pt x="98" y="442"/>
                    </a:lnTo>
                    <a:lnTo>
                      <a:pt x="113" y="444"/>
                    </a:lnTo>
                    <a:lnTo>
                      <a:pt x="127" y="448"/>
                    </a:lnTo>
                    <a:lnTo>
                      <a:pt x="127" y="448"/>
                    </a:lnTo>
                    <a:lnTo>
                      <a:pt x="165" y="413"/>
                    </a:lnTo>
                    <a:lnTo>
                      <a:pt x="207" y="379"/>
                    </a:lnTo>
                    <a:lnTo>
                      <a:pt x="250" y="348"/>
                    </a:lnTo>
                    <a:lnTo>
                      <a:pt x="294" y="321"/>
                    </a:lnTo>
                    <a:lnTo>
                      <a:pt x="294" y="321"/>
                    </a:lnTo>
                    <a:lnTo>
                      <a:pt x="292" y="313"/>
                    </a:lnTo>
                    <a:lnTo>
                      <a:pt x="292" y="304"/>
                    </a:lnTo>
                    <a:lnTo>
                      <a:pt x="292" y="304"/>
                    </a:lnTo>
                    <a:lnTo>
                      <a:pt x="294" y="292"/>
                    </a:lnTo>
                    <a:lnTo>
                      <a:pt x="296" y="281"/>
                    </a:lnTo>
                    <a:lnTo>
                      <a:pt x="302" y="273"/>
                    </a:lnTo>
                    <a:lnTo>
                      <a:pt x="309" y="263"/>
                    </a:lnTo>
                    <a:lnTo>
                      <a:pt x="317" y="256"/>
                    </a:lnTo>
                    <a:lnTo>
                      <a:pt x="327" y="252"/>
                    </a:lnTo>
                    <a:lnTo>
                      <a:pt x="338" y="248"/>
                    </a:lnTo>
                    <a:lnTo>
                      <a:pt x="350" y="246"/>
                    </a:lnTo>
                    <a:lnTo>
                      <a:pt x="350" y="246"/>
                    </a:lnTo>
                    <a:lnTo>
                      <a:pt x="352" y="248"/>
                    </a:lnTo>
                    <a:lnTo>
                      <a:pt x="352" y="248"/>
                    </a:lnTo>
                    <a:lnTo>
                      <a:pt x="357" y="240"/>
                    </a:lnTo>
                    <a:lnTo>
                      <a:pt x="357" y="240"/>
                    </a:lnTo>
                    <a:lnTo>
                      <a:pt x="369" y="206"/>
                    </a:lnTo>
                    <a:lnTo>
                      <a:pt x="382" y="175"/>
                    </a:lnTo>
                    <a:lnTo>
                      <a:pt x="396" y="144"/>
                    </a:lnTo>
                    <a:lnTo>
                      <a:pt x="413" y="115"/>
                    </a:lnTo>
                    <a:lnTo>
                      <a:pt x="430" y="83"/>
                    </a:lnTo>
                    <a:lnTo>
                      <a:pt x="448" y="56"/>
                    </a:lnTo>
                    <a:lnTo>
                      <a:pt x="469" y="27"/>
                    </a:lnTo>
                    <a:lnTo>
                      <a:pt x="490" y="0"/>
                    </a:lnTo>
                    <a:lnTo>
                      <a:pt x="490" y="0"/>
                    </a:lnTo>
                    <a:lnTo>
                      <a:pt x="452" y="0"/>
                    </a:lnTo>
                    <a:lnTo>
                      <a:pt x="415" y="4"/>
                    </a:lnTo>
                    <a:lnTo>
                      <a:pt x="377" y="10"/>
                    </a:lnTo>
                    <a:lnTo>
                      <a:pt x="342" y="21"/>
                    </a:lnTo>
                    <a:lnTo>
                      <a:pt x="307" y="33"/>
                    </a:lnTo>
                    <a:lnTo>
                      <a:pt x="273" y="48"/>
                    </a:lnTo>
                    <a:lnTo>
                      <a:pt x="242" y="65"/>
                    </a:lnTo>
                    <a:lnTo>
                      <a:pt x="211" y="83"/>
                    </a:lnTo>
                    <a:lnTo>
                      <a:pt x="180" y="106"/>
                    </a:lnTo>
                    <a:lnTo>
                      <a:pt x="152" y="129"/>
                    </a:lnTo>
                    <a:lnTo>
                      <a:pt x="125" y="156"/>
                    </a:lnTo>
                    <a:lnTo>
                      <a:pt x="102" y="185"/>
                    </a:lnTo>
                    <a:lnTo>
                      <a:pt x="80" y="217"/>
                    </a:lnTo>
                    <a:lnTo>
                      <a:pt x="61" y="248"/>
                    </a:lnTo>
                    <a:lnTo>
                      <a:pt x="42" y="283"/>
                    </a:lnTo>
                    <a:lnTo>
                      <a:pt x="27" y="321"/>
                    </a:lnTo>
                    <a:lnTo>
                      <a:pt x="27" y="321"/>
                    </a:lnTo>
                    <a:lnTo>
                      <a:pt x="17" y="356"/>
                    </a:lnTo>
                    <a:lnTo>
                      <a:pt x="9" y="392"/>
                    </a:lnTo>
                    <a:lnTo>
                      <a:pt x="9" y="392"/>
                    </a:lnTo>
                    <a:lnTo>
                      <a:pt x="36" y="423"/>
                    </a:lnTo>
                    <a:lnTo>
                      <a:pt x="65" y="454"/>
                    </a:lnTo>
                    <a:lnTo>
                      <a:pt x="65" y="454"/>
                    </a:lnTo>
                    <a:lnTo>
                      <a:pt x="71" y="448"/>
                    </a:lnTo>
                    <a:lnTo>
                      <a:pt x="80" y="444"/>
                    </a:lnTo>
                    <a:lnTo>
                      <a:pt x="90" y="442"/>
                    </a:lnTo>
                    <a:lnTo>
                      <a:pt x="98" y="442"/>
                    </a:lnTo>
                    <a:lnTo>
                      <a:pt x="98" y="44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7131050" y="1906588"/>
                <a:ext cx="1404937" cy="869950"/>
              </a:xfrm>
              <a:custGeom>
                <a:avLst/>
                <a:gdLst>
                  <a:gd name="T0" fmla="*/ 0 w 885"/>
                  <a:gd name="T1" fmla="*/ 427 h 548"/>
                  <a:gd name="T2" fmla="*/ 73 w 885"/>
                  <a:gd name="T3" fmla="*/ 475 h 548"/>
                  <a:gd name="T4" fmla="*/ 144 w 885"/>
                  <a:gd name="T5" fmla="*/ 510 h 548"/>
                  <a:gd name="T6" fmla="*/ 215 w 885"/>
                  <a:gd name="T7" fmla="*/ 533 h 548"/>
                  <a:gd name="T8" fmla="*/ 281 w 885"/>
                  <a:gd name="T9" fmla="*/ 546 h 548"/>
                  <a:gd name="T10" fmla="*/ 346 w 885"/>
                  <a:gd name="T11" fmla="*/ 548 h 548"/>
                  <a:gd name="T12" fmla="*/ 406 w 885"/>
                  <a:gd name="T13" fmla="*/ 542 h 548"/>
                  <a:gd name="T14" fmla="*/ 465 w 885"/>
                  <a:gd name="T15" fmla="*/ 529 h 548"/>
                  <a:gd name="T16" fmla="*/ 517 w 885"/>
                  <a:gd name="T17" fmla="*/ 506 h 548"/>
                  <a:gd name="T18" fmla="*/ 567 w 885"/>
                  <a:gd name="T19" fmla="*/ 481 h 548"/>
                  <a:gd name="T20" fmla="*/ 613 w 885"/>
                  <a:gd name="T21" fmla="*/ 448 h 548"/>
                  <a:gd name="T22" fmla="*/ 654 w 885"/>
                  <a:gd name="T23" fmla="*/ 412 h 548"/>
                  <a:gd name="T24" fmla="*/ 690 w 885"/>
                  <a:gd name="T25" fmla="*/ 375 h 548"/>
                  <a:gd name="T26" fmla="*/ 721 w 885"/>
                  <a:gd name="T27" fmla="*/ 335 h 548"/>
                  <a:gd name="T28" fmla="*/ 746 w 885"/>
                  <a:gd name="T29" fmla="*/ 294 h 548"/>
                  <a:gd name="T30" fmla="*/ 767 w 885"/>
                  <a:gd name="T31" fmla="*/ 252 h 548"/>
                  <a:gd name="T32" fmla="*/ 779 w 885"/>
                  <a:gd name="T33" fmla="*/ 210 h 548"/>
                  <a:gd name="T34" fmla="*/ 885 w 885"/>
                  <a:gd name="T35" fmla="*/ 264 h 548"/>
                  <a:gd name="T36" fmla="*/ 508 w 885"/>
                  <a:gd name="T37" fmla="*/ 75 h 548"/>
                  <a:gd name="T38" fmla="*/ 623 w 885"/>
                  <a:gd name="T39" fmla="*/ 131 h 548"/>
                  <a:gd name="T40" fmla="*/ 610 w 885"/>
                  <a:gd name="T41" fmla="*/ 173 h 548"/>
                  <a:gd name="T42" fmla="*/ 586 w 885"/>
                  <a:gd name="T43" fmla="*/ 231 h 548"/>
                  <a:gd name="T44" fmla="*/ 542 w 885"/>
                  <a:gd name="T45" fmla="*/ 300 h 548"/>
                  <a:gd name="T46" fmla="*/ 513 w 885"/>
                  <a:gd name="T47" fmla="*/ 335 h 548"/>
                  <a:gd name="T48" fmla="*/ 475 w 885"/>
                  <a:gd name="T49" fmla="*/ 369 h 548"/>
                  <a:gd name="T50" fmla="*/ 431 w 885"/>
                  <a:gd name="T51" fmla="*/ 400 h 548"/>
                  <a:gd name="T52" fmla="*/ 381 w 885"/>
                  <a:gd name="T53" fmla="*/ 425 h 548"/>
                  <a:gd name="T54" fmla="*/ 323 w 885"/>
                  <a:gd name="T55" fmla="*/ 444 h 548"/>
                  <a:gd name="T56" fmla="*/ 256 w 885"/>
                  <a:gd name="T57" fmla="*/ 456 h 548"/>
                  <a:gd name="T58" fmla="*/ 181 w 885"/>
                  <a:gd name="T59" fmla="*/ 458 h 548"/>
                  <a:gd name="T60" fmla="*/ 96 w 885"/>
                  <a:gd name="T61" fmla="*/ 450 h 548"/>
                  <a:gd name="T62" fmla="*/ 0 w 885"/>
                  <a:gd name="T63" fmla="*/ 427 h 5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885" h="548">
                    <a:moveTo>
                      <a:pt x="0" y="427"/>
                    </a:moveTo>
                    <a:lnTo>
                      <a:pt x="0" y="427"/>
                    </a:lnTo>
                    <a:lnTo>
                      <a:pt x="38" y="454"/>
                    </a:lnTo>
                    <a:lnTo>
                      <a:pt x="73" y="475"/>
                    </a:lnTo>
                    <a:lnTo>
                      <a:pt x="108" y="494"/>
                    </a:lnTo>
                    <a:lnTo>
                      <a:pt x="144" y="510"/>
                    </a:lnTo>
                    <a:lnTo>
                      <a:pt x="179" y="523"/>
                    </a:lnTo>
                    <a:lnTo>
                      <a:pt x="215" y="533"/>
                    </a:lnTo>
                    <a:lnTo>
                      <a:pt x="248" y="542"/>
                    </a:lnTo>
                    <a:lnTo>
                      <a:pt x="281" y="546"/>
                    </a:lnTo>
                    <a:lnTo>
                      <a:pt x="313" y="548"/>
                    </a:lnTo>
                    <a:lnTo>
                      <a:pt x="346" y="548"/>
                    </a:lnTo>
                    <a:lnTo>
                      <a:pt x="375" y="546"/>
                    </a:lnTo>
                    <a:lnTo>
                      <a:pt x="406" y="542"/>
                    </a:lnTo>
                    <a:lnTo>
                      <a:pt x="436" y="535"/>
                    </a:lnTo>
                    <a:lnTo>
                      <a:pt x="465" y="529"/>
                    </a:lnTo>
                    <a:lnTo>
                      <a:pt x="492" y="519"/>
                    </a:lnTo>
                    <a:lnTo>
                      <a:pt x="517" y="506"/>
                    </a:lnTo>
                    <a:lnTo>
                      <a:pt x="544" y="494"/>
                    </a:lnTo>
                    <a:lnTo>
                      <a:pt x="567" y="481"/>
                    </a:lnTo>
                    <a:lnTo>
                      <a:pt x="592" y="464"/>
                    </a:lnTo>
                    <a:lnTo>
                      <a:pt x="613" y="448"/>
                    </a:lnTo>
                    <a:lnTo>
                      <a:pt x="635" y="431"/>
                    </a:lnTo>
                    <a:lnTo>
                      <a:pt x="654" y="412"/>
                    </a:lnTo>
                    <a:lnTo>
                      <a:pt x="673" y="394"/>
                    </a:lnTo>
                    <a:lnTo>
                      <a:pt x="690" y="375"/>
                    </a:lnTo>
                    <a:lnTo>
                      <a:pt x="706" y="354"/>
                    </a:lnTo>
                    <a:lnTo>
                      <a:pt x="721" y="335"/>
                    </a:lnTo>
                    <a:lnTo>
                      <a:pt x="735" y="314"/>
                    </a:lnTo>
                    <a:lnTo>
                      <a:pt x="746" y="294"/>
                    </a:lnTo>
                    <a:lnTo>
                      <a:pt x="756" y="273"/>
                    </a:lnTo>
                    <a:lnTo>
                      <a:pt x="767" y="252"/>
                    </a:lnTo>
                    <a:lnTo>
                      <a:pt x="773" y="231"/>
                    </a:lnTo>
                    <a:lnTo>
                      <a:pt x="779" y="210"/>
                    </a:lnTo>
                    <a:lnTo>
                      <a:pt x="779" y="210"/>
                    </a:lnTo>
                    <a:lnTo>
                      <a:pt x="885" y="264"/>
                    </a:lnTo>
                    <a:lnTo>
                      <a:pt x="777" y="0"/>
                    </a:lnTo>
                    <a:lnTo>
                      <a:pt x="508" y="75"/>
                    </a:lnTo>
                    <a:lnTo>
                      <a:pt x="623" y="131"/>
                    </a:lnTo>
                    <a:lnTo>
                      <a:pt x="623" y="131"/>
                    </a:lnTo>
                    <a:lnTo>
                      <a:pt x="619" y="152"/>
                    </a:lnTo>
                    <a:lnTo>
                      <a:pt x="610" y="173"/>
                    </a:lnTo>
                    <a:lnTo>
                      <a:pt x="600" y="200"/>
                    </a:lnTo>
                    <a:lnTo>
                      <a:pt x="586" y="231"/>
                    </a:lnTo>
                    <a:lnTo>
                      <a:pt x="567" y="264"/>
                    </a:lnTo>
                    <a:lnTo>
                      <a:pt x="542" y="300"/>
                    </a:lnTo>
                    <a:lnTo>
                      <a:pt x="527" y="319"/>
                    </a:lnTo>
                    <a:lnTo>
                      <a:pt x="513" y="335"/>
                    </a:lnTo>
                    <a:lnTo>
                      <a:pt x="494" y="352"/>
                    </a:lnTo>
                    <a:lnTo>
                      <a:pt x="475" y="369"/>
                    </a:lnTo>
                    <a:lnTo>
                      <a:pt x="454" y="385"/>
                    </a:lnTo>
                    <a:lnTo>
                      <a:pt x="431" y="400"/>
                    </a:lnTo>
                    <a:lnTo>
                      <a:pt x="408" y="412"/>
                    </a:lnTo>
                    <a:lnTo>
                      <a:pt x="381" y="425"/>
                    </a:lnTo>
                    <a:lnTo>
                      <a:pt x="354" y="435"/>
                    </a:lnTo>
                    <a:lnTo>
                      <a:pt x="323" y="444"/>
                    </a:lnTo>
                    <a:lnTo>
                      <a:pt x="290" y="452"/>
                    </a:lnTo>
                    <a:lnTo>
                      <a:pt x="256" y="456"/>
                    </a:lnTo>
                    <a:lnTo>
                      <a:pt x="219" y="458"/>
                    </a:lnTo>
                    <a:lnTo>
                      <a:pt x="181" y="458"/>
                    </a:lnTo>
                    <a:lnTo>
                      <a:pt x="140" y="454"/>
                    </a:lnTo>
                    <a:lnTo>
                      <a:pt x="96" y="450"/>
                    </a:lnTo>
                    <a:lnTo>
                      <a:pt x="50" y="439"/>
                    </a:lnTo>
                    <a:lnTo>
                      <a:pt x="0" y="427"/>
                    </a:lnTo>
                    <a:lnTo>
                      <a:pt x="0" y="4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TextBox 37"/>
            <p:cNvSpPr txBox="1"/>
            <p:nvPr/>
          </p:nvSpPr>
          <p:spPr>
            <a:xfrm>
              <a:off x="8029084" y="1799582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128903" y="2168914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/>
            <p:cNvSpPr txBox="1"/>
            <p:nvPr/>
          </p:nvSpPr>
          <p:spPr>
            <a:xfrm>
              <a:off x="7305254" y="2353334"/>
              <a:ext cx="4048546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Nunc consequat a urna at aliquam. Curabitur a est aliquam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980798" y="3203785"/>
            <a:ext cx="3796044" cy="1906383"/>
            <a:chOff x="929658" y="3037830"/>
            <a:chExt cx="3599410" cy="1807633"/>
          </a:xfrm>
        </p:grpSpPr>
        <p:grpSp>
          <p:nvGrpSpPr>
            <p:cNvPr id="34" name="组合 50"/>
            <p:cNvGrpSpPr/>
            <p:nvPr/>
          </p:nvGrpSpPr>
          <p:grpSpPr>
            <a:xfrm>
              <a:off x="3947653" y="3037830"/>
              <a:ext cx="524001" cy="554479"/>
              <a:chOff x="738188" y="1265238"/>
              <a:chExt cx="1419226" cy="1501775"/>
            </a:xfrm>
            <a:solidFill>
              <a:schemeClr val="accent3"/>
            </a:solidFill>
          </p:grpSpPr>
          <p:sp>
            <p:nvSpPr>
              <p:cNvPr id="35" name="Freeform 21"/>
              <p:cNvSpPr>
                <a:spLocks/>
              </p:cNvSpPr>
              <p:nvPr/>
            </p:nvSpPr>
            <p:spPr bwMode="auto">
              <a:xfrm>
                <a:off x="738188" y="2225675"/>
                <a:ext cx="365125" cy="163513"/>
              </a:xfrm>
              <a:custGeom>
                <a:avLst/>
                <a:gdLst>
                  <a:gd name="T0" fmla="*/ 52 w 230"/>
                  <a:gd name="T1" fmla="*/ 103 h 103"/>
                  <a:gd name="T2" fmla="*/ 178 w 230"/>
                  <a:gd name="T3" fmla="*/ 103 h 103"/>
                  <a:gd name="T4" fmla="*/ 178 w 230"/>
                  <a:gd name="T5" fmla="*/ 103 h 103"/>
                  <a:gd name="T6" fmla="*/ 178 w 230"/>
                  <a:gd name="T7" fmla="*/ 103 h 103"/>
                  <a:gd name="T8" fmla="*/ 188 w 230"/>
                  <a:gd name="T9" fmla="*/ 101 h 103"/>
                  <a:gd name="T10" fmla="*/ 198 w 230"/>
                  <a:gd name="T11" fmla="*/ 100 h 103"/>
                  <a:gd name="T12" fmla="*/ 207 w 230"/>
                  <a:gd name="T13" fmla="*/ 94 h 103"/>
                  <a:gd name="T14" fmla="*/ 215 w 230"/>
                  <a:gd name="T15" fmla="*/ 88 h 103"/>
                  <a:gd name="T16" fmla="*/ 221 w 230"/>
                  <a:gd name="T17" fmla="*/ 80 h 103"/>
                  <a:gd name="T18" fmla="*/ 226 w 230"/>
                  <a:gd name="T19" fmla="*/ 71 h 103"/>
                  <a:gd name="T20" fmla="*/ 228 w 230"/>
                  <a:gd name="T21" fmla="*/ 61 h 103"/>
                  <a:gd name="T22" fmla="*/ 230 w 230"/>
                  <a:gd name="T23" fmla="*/ 52 h 103"/>
                  <a:gd name="T24" fmla="*/ 230 w 230"/>
                  <a:gd name="T25" fmla="*/ 52 h 103"/>
                  <a:gd name="T26" fmla="*/ 228 w 230"/>
                  <a:gd name="T27" fmla="*/ 40 h 103"/>
                  <a:gd name="T28" fmla="*/ 226 w 230"/>
                  <a:gd name="T29" fmla="*/ 30 h 103"/>
                  <a:gd name="T30" fmla="*/ 221 w 230"/>
                  <a:gd name="T31" fmla="*/ 23 h 103"/>
                  <a:gd name="T32" fmla="*/ 215 w 230"/>
                  <a:gd name="T33" fmla="*/ 15 h 103"/>
                  <a:gd name="T34" fmla="*/ 207 w 230"/>
                  <a:gd name="T35" fmla="*/ 9 h 103"/>
                  <a:gd name="T36" fmla="*/ 198 w 230"/>
                  <a:gd name="T37" fmla="*/ 4 h 103"/>
                  <a:gd name="T38" fmla="*/ 188 w 230"/>
                  <a:gd name="T39" fmla="*/ 0 h 103"/>
                  <a:gd name="T40" fmla="*/ 178 w 230"/>
                  <a:gd name="T41" fmla="*/ 0 h 103"/>
                  <a:gd name="T42" fmla="*/ 178 w 230"/>
                  <a:gd name="T43" fmla="*/ 0 h 103"/>
                  <a:gd name="T44" fmla="*/ 52 w 230"/>
                  <a:gd name="T45" fmla="*/ 0 h 103"/>
                  <a:gd name="T46" fmla="*/ 52 w 230"/>
                  <a:gd name="T47" fmla="*/ 0 h 103"/>
                  <a:gd name="T48" fmla="*/ 52 w 230"/>
                  <a:gd name="T49" fmla="*/ 0 h 103"/>
                  <a:gd name="T50" fmla="*/ 40 w 230"/>
                  <a:gd name="T51" fmla="*/ 0 h 103"/>
                  <a:gd name="T52" fmla="*/ 31 w 230"/>
                  <a:gd name="T53" fmla="*/ 4 h 103"/>
                  <a:gd name="T54" fmla="*/ 23 w 230"/>
                  <a:gd name="T55" fmla="*/ 9 h 103"/>
                  <a:gd name="T56" fmla="*/ 15 w 230"/>
                  <a:gd name="T57" fmla="*/ 15 h 103"/>
                  <a:gd name="T58" fmla="*/ 8 w 230"/>
                  <a:gd name="T59" fmla="*/ 23 h 103"/>
                  <a:gd name="T60" fmla="*/ 4 w 230"/>
                  <a:gd name="T61" fmla="*/ 30 h 103"/>
                  <a:gd name="T62" fmla="*/ 0 w 230"/>
                  <a:gd name="T63" fmla="*/ 40 h 103"/>
                  <a:gd name="T64" fmla="*/ 0 w 230"/>
                  <a:gd name="T65" fmla="*/ 52 h 103"/>
                  <a:gd name="T66" fmla="*/ 0 w 230"/>
                  <a:gd name="T67" fmla="*/ 52 h 103"/>
                  <a:gd name="T68" fmla="*/ 0 w 230"/>
                  <a:gd name="T69" fmla="*/ 61 h 103"/>
                  <a:gd name="T70" fmla="*/ 4 w 230"/>
                  <a:gd name="T71" fmla="*/ 71 h 103"/>
                  <a:gd name="T72" fmla="*/ 8 w 230"/>
                  <a:gd name="T73" fmla="*/ 80 h 103"/>
                  <a:gd name="T74" fmla="*/ 15 w 230"/>
                  <a:gd name="T75" fmla="*/ 88 h 103"/>
                  <a:gd name="T76" fmla="*/ 23 w 230"/>
                  <a:gd name="T77" fmla="*/ 94 h 103"/>
                  <a:gd name="T78" fmla="*/ 31 w 230"/>
                  <a:gd name="T79" fmla="*/ 100 h 103"/>
                  <a:gd name="T80" fmla="*/ 40 w 230"/>
                  <a:gd name="T81" fmla="*/ 101 h 103"/>
                  <a:gd name="T82" fmla="*/ 52 w 230"/>
                  <a:gd name="T83" fmla="*/ 103 h 103"/>
                  <a:gd name="T84" fmla="*/ 52 w 230"/>
                  <a:gd name="T85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3">
                    <a:moveTo>
                      <a:pt x="52" y="103"/>
                    </a:moveTo>
                    <a:lnTo>
                      <a:pt x="178" y="103"/>
                    </a:lnTo>
                    <a:lnTo>
                      <a:pt x="178" y="103"/>
                    </a:lnTo>
                    <a:lnTo>
                      <a:pt x="178" y="103"/>
                    </a:lnTo>
                    <a:lnTo>
                      <a:pt x="188" y="101"/>
                    </a:lnTo>
                    <a:lnTo>
                      <a:pt x="198" y="100"/>
                    </a:lnTo>
                    <a:lnTo>
                      <a:pt x="207" y="94"/>
                    </a:lnTo>
                    <a:lnTo>
                      <a:pt x="215" y="88"/>
                    </a:lnTo>
                    <a:lnTo>
                      <a:pt x="221" y="80"/>
                    </a:lnTo>
                    <a:lnTo>
                      <a:pt x="226" y="71"/>
                    </a:lnTo>
                    <a:lnTo>
                      <a:pt x="228" y="61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0"/>
                    </a:lnTo>
                    <a:lnTo>
                      <a:pt x="226" y="30"/>
                    </a:lnTo>
                    <a:lnTo>
                      <a:pt x="221" y="23"/>
                    </a:lnTo>
                    <a:lnTo>
                      <a:pt x="215" y="15"/>
                    </a:lnTo>
                    <a:lnTo>
                      <a:pt x="207" y="9"/>
                    </a:lnTo>
                    <a:lnTo>
                      <a:pt x="198" y="4"/>
                    </a:lnTo>
                    <a:lnTo>
                      <a:pt x="188" y="0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4"/>
                    </a:lnTo>
                    <a:lnTo>
                      <a:pt x="23" y="9"/>
                    </a:lnTo>
                    <a:lnTo>
                      <a:pt x="15" y="15"/>
                    </a:lnTo>
                    <a:lnTo>
                      <a:pt x="8" y="23"/>
                    </a:lnTo>
                    <a:lnTo>
                      <a:pt x="4" y="30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4" y="71"/>
                    </a:lnTo>
                    <a:lnTo>
                      <a:pt x="8" y="80"/>
                    </a:lnTo>
                    <a:lnTo>
                      <a:pt x="15" y="88"/>
                    </a:lnTo>
                    <a:lnTo>
                      <a:pt x="23" y="94"/>
                    </a:lnTo>
                    <a:lnTo>
                      <a:pt x="31" y="100"/>
                    </a:lnTo>
                    <a:lnTo>
                      <a:pt x="40" y="101"/>
                    </a:lnTo>
                    <a:lnTo>
                      <a:pt x="52" y="103"/>
                    </a:lnTo>
                    <a:lnTo>
                      <a:pt x="52" y="1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22"/>
              <p:cNvSpPr>
                <a:spLocks/>
              </p:cNvSpPr>
              <p:nvPr/>
            </p:nvSpPr>
            <p:spPr bwMode="auto">
              <a:xfrm>
                <a:off x="738188" y="1643063"/>
                <a:ext cx="365125" cy="165100"/>
              </a:xfrm>
              <a:custGeom>
                <a:avLst/>
                <a:gdLst>
                  <a:gd name="T0" fmla="*/ 52 w 230"/>
                  <a:gd name="T1" fmla="*/ 104 h 104"/>
                  <a:gd name="T2" fmla="*/ 178 w 230"/>
                  <a:gd name="T3" fmla="*/ 104 h 104"/>
                  <a:gd name="T4" fmla="*/ 178 w 230"/>
                  <a:gd name="T5" fmla="*/ 104 h 104"/>
                  <a:gd name="T6" fmla="*/ 178 w 230"/>
                  <a:gd name="T7" fmla="*/ 104 h 104"/>
                  <a:gd name="T8" fmla="*/ 188 w 230"/>
                  <a:gd name="T9" fmla="*/ 104 h 104"/>
                  <a:gd name="T10" fmla="*/ 198 w 230"/>
                  <a:gd name="T11" fmla="*/ 100 h 104"/>
                  <a:gd name="T12" fmla="*/ 207 w 230"/>
                  <a:gd name="T13" fmla="*/ 96 h 104"/>
                  <a:gd name="T14" fmla="*/ 215 w 230"/>
                  <a:gd name="T15" fmla="*/ 89 h 104"/>
                  <a:gd name="T16" fmla="*/ 221 w 230"/>
                  <a:gd name="T17" fmla="*/ 81 h 104"/>
                  <a:gd name="T18" fmla="*/ 226 w 230"/>
                  <a:gd name="T19" fmla="*/ 73 h 104"/>
                  <a:gd name="T20" fmla="*/ 228 w 230"/>
                  <a:gd name="T21" fmla="*/ 64 h 104"/>
                  <a:gd name="T22" fmla="*/ 230 w 230"/>
                  <a:gd name="T23" fmla="*/ 52 h 104"/>
                  <a:gd name="T24" fmla="*/ 230 w 230"/>
                  <a:gd name="T25" fmla="*/ 52 h 104"/>
                  <a:gd name="T26" fmla="*/ 228 w 230"/>
                  <a:gd name="T27" fmla="*/ 42 h 104"/>
                  <a:gd name="T28" fmla="*/ 226 w 230"/>
                  <a:gd name="T29" fmla="*/ 33 h 104"/>
                  <a:gd name="T30" fmla="*/ 221 w 230"/>
                  <a:gd name="T31" fmla="*/ 23 h 104"/>
                  <a:gd name="T32" fmla="*/ 215 w 230"/>
                  <a:gd name="T33" fmla="*/ 16 h 104"/>
                  <a:gd name="T34" fmla="*/ 207 w 230"/>
                  <a:gd name="T35" fmla="*/ 10 h 104"/>
                  <a:gd name="T36" fmla="*/ 198 w 230"/>
                  <a:gd name="T37" fmla="*/ 4 h 104"/>
                  <a:gd name="T38" fmla="*/ 188 w 230"/>
                  <a:gd name="T39" fmla="*/ 2 h 104"/>
                  <a:gd name="T40" fmla="*/ 178 w 230"/>
                  <a:gd name="T41" fmla="*/ 0 h 104"/>
                  <a:gd name="T42" fmla="*/ 178 w 230"/>
                  <a:gd name="T43" fmla="*/ 0 h 104"/>
                  <a:gd name="T44" fmla="*/ 52 w 230"/>
                  <a:gd name="T45" fmla="*/ 0 h 104"/>
                  <a:gd name="T46" fmla="*/ 52 w 230"/>
                  <a:gd name="T47" fmla="*/ 0 h 104"/>
                  <a:gd name="T48" fmla="*/ 52 w 230"/>
                  <a:gd name="T49" fmla="*/ 0 h 104"/>
                  <a:gd name="T50" fmla="*/ 40 w 230"/>
                  <a:gd name="T51" fmla="*/ 2 h 104"/>
                  <a:gd name="T52" fmla="*/ 31 w 230"/>
                  <a:gd name="T53" fmla="*/ 4 h 104"/>
                  <a:gd name="T54" fmla="*/ 23 w 230"/>
                  <a:gd name="T55" fmla="*/ 10 h 104"/>
                  <a:gd name="T56" fmla="*/ 15 w 230"/>
                  <a:gd name="T57" fmla="*/ 16 h 104"/>
                  <a:gd name="T58" fmla="*/ 8 w 230"/>
                  <a:gd name="T59" fmla="*/ 23 h 104"/>
                  <a:gd name="T60" fmla="*/ 4 w 230"/>
                  <a:gd name="T61" fmla="*/ 33 h 104"/>
                  <a:gd name="T62" fmla="*/ 0 w 230"/>
                  <a:gd name="T63" fmla="*/ 42 h 104"/>
                  <a:gd name="T64" fmla="*/ 0 w 230"/>
                  <a:gd name="T65" fmla="*/ 52 h 104"/>
                  <a:gd name="T66" fmla="*/ 0 w 230"/>
                  <a:gd name="T67" fmla="*/ 52 h 104"/>
                  <a:gd name="T68" fmla="*/ 0 w 230"/>
                  <a:gd name="T69" fmla="*/ 64 h 104"/>
                  <a:gd name="T70" fmla="*/ 4 w 230"/>
                  <a:gd name="T71" fmla="*/ 73 h 104"/>
                  <a:gd name="T72" fmla="*/ 8 w 230"/>
                  <a:gd name="T73" fmla="*/ 81 h 104"/>
                  <a:gd name="T74" fmla="*/ 15 w 230"/>
                  <a:gd name="T75" fmla="*/ 89 h 104"/>
                  <a:gd name="T76" fmla="*/ 23 w 230"/>
                  <a:gd name="T77" fmla="*/ 96 h 104"/>
                  <a:gd name="T78" fmla="*/ 31 w 230"/>
                  <a:gd name="T79" fmla="*/ 100 h 104"/>
                  <a:gd name="T80" fmla="*/ 40 w 230"/>
                  <a:gd name="T81" fmla="*/ 104 h 104"/>
                  <a:gd name="T82" fmla="*/ 52 w 230"/>
                  <a:gd name="T83" fmla="*/ 104 h 104"/>
                  <a:gd name="T84" fmla="*/ 52 w 230"/>
                  <a:gd name="T85" fmla="*/ 10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30" h="104">
                    <a:moveTo>
                      <a:pt x="52" y="104"/>
                    </a:moveTo>
                    <a:lnTo>
                      <a:pt x="178" y="104"/>
                    </a:lnTo>
                    <a:lnTo>
                      <a:pt x="178" y="104"/>
                    </a:lnTo>
                    <a:lnTo>
                      <a:pt x="178" y="104"/>
                    </a:lnTo>
                    <a:lnTo>
                      <a:pt x="188" y="104"/>
                    </a:lnTo>
                    <a:lnTo>
                      <a:pt x="198" y="100"/>
                    </a:lnTo>
                    <a:lnTo>
                      <a:pt x="207" y="96"/>
                    </a:lnTo>
                    <a:lnTo>
                      <a:pt x="215" y="89"/>
                    </a:lnTo>
                    <a:lnTo>
                      <a:pt x="221" y="81"/>
                    </a:lnTo>
                    <a:lnTo>
                      <a:pt x="226" y="73"/>
                    </a:lnTo>
                    <a:lnTo>
                      <a:pt x="228" y="64"/>
                    </a:lnTo>
                    <a:lnTo>
                      <a:pt x="230" y="52"/>
                    </a:lnTo>
                    <a:lnTo>
                      <a:pt x="230" y="52"/>
                    </a:lnTo>
                    <a:lnTo>
                      <a:pt x="228" y="42"/>
                    </a:lnTo>
                    <a:lnTo>
                      <a:pt x="226" y="33"/>
                    </a:lnTo>
                    <a:lnTo>
                      <a:pt x="221" y="23"/>
                    </a:lnTo>
                    <a:lnTo>
                      <a:pt x="215" y="16"/>
                    </a:lnTo>
                    <a:lnTo>
                      <a:pt x="207" y="10"/>
                    </a:lnTo>
                    <a:lnTo>
                      <a:pt x="198" y="4"/>
                    </a:lnTo>
                    <a:lnTo>
                      <a:pt x="188" y="2"/>
                    </a:lnTo>
                    <a:lnTo>
                      <a:pt x="178" y="0"/>
                    </a:lnTo>
                    <a:lnTo>
                      <a:pt x="178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52" y="0"/>
                    </a:lnTo>
                    <a:lnTo>
                      <a:pt x="40" y="2"/>
                    </a:lnTo>
                    <a:lnTo>
                      <a:pt x="31" y="4"/>
                    </a:lnTo>
                    <a:lnTo>
                      <a:pt x="23" y="10"/>
                    </a:lnTo>
                    <a:lnTo>
                      <a:pt x="15" y="16"/>
                    </a:lnTo>
                    <a:lnTo>
                      <a:pt x="8" y="23"/>
                    </a:lnTo>
                    <a:lnTo>
                      <a:pt x="4" y="33"/>
                    </a:lnTo>
                    <a:lnTo>
                      <a:pt x="0" y="4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64"/>
                    </a:lnTo>
                    <a:lnTo>
                      <a:pt x="4" y="73"/>
                    </a:lnTo>
                    <a:lnTo>
                      <a:pt x="8" y="81"/>
                    </a:lnTo>
                    <a:lnTo>
                      <a:pt x="15" y="89"/>
                    </a:lnTo>
                    <a:lnTo>
                      <a:pt x="23" y="96"/>
                    </a:lnTo>
                    <a:lnTo>
                      <a:pt x="31" y="100"/>
                    </a:lnTo>
                    <a:lnTo>
                      <a:pt x="40" y="104"/>
                    </a:lnTo>
                    <a:lnTo>
                      <a:pt x="52" y="104"/>
                    </a:lnTo>
                    <a:lnTo>
                      <a:pt x="52" y="10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23"/>
              <p:cNvSpPr>
                <a:spLocks noEditPoints="1"/>
              </p:cNvSpPr>
              <p:nvPr/>
            </p:nvSpPr>
            <p:spPr bwMode="auto">
              <a:xfrm>
                <a:off x="920751" y="1265238"/>
                <a:ext cx="1236663" cy="1501775"/>
              </a:xfrm>
              <a:custGeom>
                <a:avLst/>
                <a:gdLst>
                  <a:gd name="T0" fmla="*/ 113 w 779"/>
                  <a:gd name="T1" fmla="*/ 0 h 946"/>
                  <a:gd name="T2" fmla="*/ 69 w 779"/>
                  <a:gd name="T3" fmla="*/ 10 h 946"/>
                  <a:gd name="T4" fmla="*/ 19 w 779"/>
                  <a:gd name="T5" fmla="*/ 50 h 946"/>
                  <a:gd name="T6" fmla="*/ 0 w 779"/>
                  <a:gd name="T7" fmla="*/ 102 h 946"/>
                  <a:gd name="T8" fmla="*/ 63 w 779"/>
                  <a:gd name="T9" fmla="*/ 204 h 946"/>
                  <a:gd name="T10" fmla="*/ 98 w 779"/>
                  <a:gd name="T11" fmla="*/ 210 h 946"/>
                  <a:gd name="T12" fmla="*/ 136 w 779"/>
                  <a:gd name="T13" fmla="*/ 242 h 946"/>
                  <a:gd name="T14" fmla="*/ 150 w 779"/>
                  <a:gd name="T15" fmla="*/ 290 h 946"/>
                  <a:gd name="T16" fmla="*/ 144 w 779"/>
                  <a:gd name="T17" fmla="*/ 325 h 946"/>
                  <a:gd name="T18" fmla="*/ 111 w 779"/>
                  <a:gd name="T19" fmla="*/ 363 h 946"/>
                  <a:gd name="T20" fmla="*/ 63 w 779"/>
                  <a:gd name="T21" fmla="*/ 378 h 946"/>
                  <a:gd name="T22" fmla="*/ 63 w 779"/>
                  <a:gd name="T23" fmla="*/ 568 h 946"/>
                  <a:gd name="T24" fmla="*/ 98 w 779"/>
                  <a:gd name="T25" fmla="*/ 576 h 946"/>
                  <a:gd name="T26" fmla="*/ 136 w 779"/>
                  <a:gd name="T27" fmla="*/ 607 h 946"/>
                  <a:gd name="T28" fmla="*/ 150 w 779"/>
                  <a:gd name="T29" fmla="*/ 657 h 946"/>
                  <a:gd name="T30" fmla="*/ 144 w 779"/>
                  <a:gd name="T31" fmla="*/ 691 h 946"/>
                  <a:gd name="T32" fmla="*/ 111 w 779"/>
                  <a:gd name="T33" fmla="*/ 729 h 946"/>
                  <a:gd name="T34" fmla="*/ 63 w 779"/>
                  <a:gd name="T35" fmla="*/ 745 h 946"/>
                  <a:gd name="T36" fmla="*/ 0 w 779"/>
                  <a:gd name="T37" fmla="*/ 833 h 946"/>
                  <a:gd name="T38" fmla="*/ 10 w 779"/>
                  <a:gd name="T39" fmla="*/ 877 h 946"/>
                  <a:gd name="T40" fmla="*/ 50 w 779"/>
                  <a:gd name="T41" fmla="*/ 927 h 946"/>
                  <a:gd name="T42" fmla="*/ 102 w 779"/>
                  <a:gd name="T43" fmla="*/ 946 h 946"/>
                  <a:gd name="T44" fmla="*/ 666 w 779"/>
                  <a:gd name="T45" fmla="*/ 946 h 946"/>
                  <a:gd name="T46" fmla="*/ 710 w 779"/>
                  <a:gd name="T47" fmla="*/ 939 h 946"/>
                  <a:gd name="T48" fmla="*/ 760 w 779"/>
                  <a:gd name="T49" fmla="*/ 896 h 946"/>
                  <a:gd name="T50" fmla="*/ 777 w 779"/>
                  <a:gd name="T51" fmla="*/ 845 h 946"/>
                  <a:gd name="T52" fmla="*/ 779 w 779"/>
                  <a:gd name="T53" fmla="*/ 114 h 946"/>
                  <a:gd name="T54" fmla="*/ 769 w 779"/>
                  <a:gd name="T55" fmla="*/ 69 h 946"/>
                  <a:gd name="T56" fmla="*/ 729 w 779"/>
                  <a:gd name="T57" fmla="*/ 20 h 946"/>
                  <a:gd name="T58" fmla="*/ 677 w 779"/>
                  <a:gd name="T59" fmla="*/ 0 h 946"/>
                  <a:gd name="T60" fmla="*/ 378 w 779"/>
                  <a:gd name="T61" fmla="*/ 154 h 946"/>
                  <a:gd name="T62" fmla="*/ 395 w 779"/>
                  <a:gd name="T63" fmla="*/ 154 h 946"/>
                  <a:gd name="T64" fmla="*/ 457 w 779"/>
                  <a:gd name="T65" fmla="*/ 296 h 946"/>
                  <a:gd name="T66" fmla="*/ 457 w 779"/>
                  <a:gd name="T67" fmla="*/ 313 h 946"/>
                  <a:gd name="T68" fmla="*/ 413 w 779"/>
                  <a:gd name="T69" fmla="*/ 336 h 946"/>
                  <a:gd name="T70" fmla="*/ 543 w 779"/>
                  <a:gd name="T71" fmla="*/ 777 h 946"/>
                  <a:gd name="T72" fmla="*/ 520 w 779"/>
                  <a:gd name="T73" fmla="*/ 779 h 946"/>
                  <a:gd name="T74" fmla="*/ 482 w 779"/>
                  <a:gd name="T75" fmla="*/ 770 h 946"/>
                  <a:gd name="T76" fmla="*/ 432 w 779"/>
                  <a:gd name="T77" fmla="*/ 739 h 946"/>
                  <a:gd name="T78" fmla="*/ 374 w 779"/>
                  <a:gd name="T79" fmla="*/ 678 h 946"/>
                  <a:gd name="T80" fmla="*/ 317 w 779"/>
                  <a:gd name="T81" fmla="*/ 572 h 946"/>
                  <a:gd name="T82" fmla="*/ 282 w 779"/>
                  <a:gd name="T83" fmla="*/ 480 h 946"/>
                  <a:gd name="T84" fmla="*/ 257 w 779"/>
                  <a:gd name="T85" fmla="*/ 363 h 946"/>
                  <a:gd name="T86" fmla="*/ 257 w 779"/>
                  <a:gd name="T87" fmla="*/ 279 h 946"/>
                  <a:gd name="T88" fmla="*/ 274 w 779"/>
                  <a:gd name="T89" fmla="*/ 223 h 946"/>
                  <a:gd name="T90" fmla="*/ 297 w 779"/>
                  <a:gd name="T91" fmla="*/ 190 h 946"/>
                  <a:gd name="T92" fmla="*/ 320 w 779"/>
                  <a:gd name="T93" fmla="*/ 175 h 946"/>
                  <a:gd name="T94" fmla="*/ 382 w 779"/>
                  <a:gd name="T95" fmla="*/ 350 h 946"/>
                  <a:gd name="T96" fmla="*/ 370 w 779"/>
                  <a:gd name="T97" fmla="*/ 365 h 946"/>
                  <a:gd name="T98" fmla="*/ 374 w 779"/>
                  <a:gd name="T99" fmla="*/ 419 h 946"/>
                  <a:gd name="T100" fmla="*/ 397 w 779"/>
                  <a:gd name="T101" fmla="*/ 490 h 946"/>
                  <a:gd name="T102" fmla="*/ 439 w 779"/>
                  <a:gd name="T103" fmla="*/ 578 h 946"/>
                  <a:gd name="T104" fmla="*/ 466 w 779"/>
                  <a:gd name="T105" fmla="*/ 605 h 946"/>
                  <a:gd name="T106" fmla="*/ 482 w 779"/>
                  <a:gd name="T107" fmla="*/ 603 h 946"/>
                  <a:gd name="T108" fmla="*/ 604 w 779"/>
                  <a:gd name="T109" fmla="*/ 754 h 946"/>
                  <a:gd name="T110" fmla="*/ 539 w 779"/>
                  <a:gd name="T111" fmla="*/ 582 h 946"/>
                  <a:gd name="T112" fmla="*/ 558 w 779"/>
                  <a:gd name="T113" fmla="*/ 582 h 946"/>
                  <a:gd name="T114" fmla="*/ 618 w 779"/>
                  <a:gd name="T115" fmla="*/ 724 h 946"/>
                  <a:gd name="T116" fmla="*/ 618 w 779"/>
                  <a:gd name="T117" fmla="*/ 743 h 946"/>
                  <a:gd name="T118" fmla="*/ 604 w 779"/>
                  <a:gd name="T119" fmla="*/ 754 h 9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779" h="946">
                    <a:moveTo>
                      <a:pt x="666" y="0"/>
                    </a:moveTo>
                    <a:lnTo>
                      <a:pt x="113" y="0"/>
                    </a:lnTo>
                    <a:lnTo>
                      <a:pt x="113" y="0"/>
                    </a:lnTo>
                    <a:lnTo>
                      <a:pt x="102" y="0"/>
                    </a:lnTo>
                    <a:lnTo>
                      <a:pt x="90" y="2"/>
                    </a:lnTo>
                    <a:lnTo>
                      <a:pt x="69" y="10"/>
                    </a:lnTo>
                    <a:lnTo>
                      <a:pt x="50" y="20"/>
                    </a:lnTo>
                    <a:lnTo>
                      <a:pt x="33" y="33"/>
                    </a:lnTo>
                    <a:lnTo>
                      <a:pt x="19" y="50"/>
                    </a:lnTo>
                    <a:lnTo>
                      <a:pt x="10" y="69"/>
                    </a:lnTo>
                    <a:lnTo>
                      <a:pt x="2" y="91"/>
                    </a:lnTo>
                    <a:lnTo>
                      <a:pt x="0" y="102"/>
                    </a:lnTo>
                    <a:lnTo>
                      <a:pt x="0" y="114"/>
                    </a:lnTo>
                    <a:lnTo>
                      <a:pt x="0" y="204"/>
                    </a:lnTo>
                    <a:lnTo>
                      <a:pt x="63" y="204"/>
                    </a:lnTo>
                    <a:lnTo>
                      <a:pt x="63" y="204"/>
                    </a:lnTo>
                    <a:lnTo>
                      <a:pt x="81" y="204"/>
                    </a:lnTo>
                    <a:lnTo>
                      <a:pt x="98" y="210"/>
                    </a:lnTo>
                    <a:lnTo>
                      <a:pt x="111" y="217"/>
                    </a:lnTo>
                    <a:lnTo>
                      <a:pt x="125" y="229"/>
                    </a:lnTo>
                    <a:lnTo>
                      <a:pt x="136" y="242"/>
                    </a:lnTo>
                    <a:lnTo>
                      <a:pt x="144" y="256"/>
                    </a:lnTo>
                    <a:lnTo>
                      <a:pt x="150" y="273"/>
                    </a:lnTo>
                    <a:lnTo>
                      <a:pt x="150" y="290"/>
                    </a:lnTo>
                    <a:lnTo>
                      <a:pt x="150" y="290"/>
                    </a:lnTo>
                    <a:lnTo>
                      <a:pt x="150" y="307"/>
                    </a:lnTo>
                    <a:lnTo>
                      <a:pt x="144" y="325"/>
                    </a:lnTo>
                    <a:lnTo>
                      <a:pt x="136" y="340"/>
                    </a:lnTo>
                    <a:lnTo>
                      <a:pt x="125" y="351"/>
                    </a:lnTo>
                    <a:lnTo>
                      <a:pt x="111" y="363"/>
                    </a:lnTo>
                    <a:lnTo>
                      <a:pt x="98" y="371"/>
                    </a:lnTo>
                    <a:lnTo>
                      <a:pt x="81" y="376"/>
                    </a:lnTo>
                    <a:lnTo>
                      <a:pt x="63" y="378"/>
                    </a:lnTo>
                    <a:lnTo>
                      <a:pt x="0" y="378"/>
                    </a:lnTo>
                    <a:lnTo>
                      <a:pt x="0" y="568"/>
                    </a:lnTo>
                    <a:lnTo>
                      <a:pt x="63" y="568"/>
                    </a:lnTo>
                    <a:lnTo>
                      <a:pt x="63" y="568"/>
                    </a:lnTo>
                    <a:lnTo>
                      <a:pt x="81" y="570"/>
                    </a:lnTo>
                    <a:lnTo>
                      <a:pt x="98" y="576"/>
                    </a:lnTo>
                    <a:lnTo>
                      <a:pt x="111" y="584"/>
                    </a:lnTo>
                    <a:lnTo>
                      <a:pt x="125" y="595"/>
                    </a:lnTo>
                    <a:lnTo>
                      <a:pt x="136" y="607"/>
                    </a:lnTo>
                    <a:lnTo>
                      <a:pt x="144" y="622"/>
                    </a:lnTo>
                    <a:lnTo>
                      <a:pt x="150" y="639"/>
                    </a:lnTo>
                    <a:lnTo>
                      <a:pt x="150" y="657"/>
                    </a:lnTo>
                    <a:lnTo>
                      <a:pt x="150" y="657"/>
                    </a:lnTo>
                    <a:lnTo>
                      <a:pt x="150" y="674"/>
                    </a:lnTo>
                    <a:lnTo>
                      <a:pt x="144" y="691"/>
                    </a:lnTo>
                    <a:lnTo>
                      <a:pt x="136" y="705"/>
                    </a:lnTo>
                    <a:lnTo>
                      <a:pt x="125" y="718"/>
                    </a:lnTo>
                    <a:lnTo>
                      <a:pt x="111" y="729"/>
                    </a:lnTo>
                    <a:lnTo>
                      <a:pt x="98" y="737"/>
                    </a:lnTo>
                    <a:lnTo>
                      <a:pt x="81" y="743"/>
                    </a:lnTo>
                    <a:lnTo>
                      <a:pt x="63" y="745"/>
                    </a:lnTo>
                    <a:lnTo>
                      <a:pt x="0" y="745"/>
                    </a:lnTo>
                    <a:lnTo>
                      <a:pt x="0" y="833"/>
                    </a:lnTo>
                    <a:lnTo>
                      <a:pt x="0" y="833"/>
                    </a:lnTo>
                    <a:lnTo>
                      <a:pt x="0" y="845"/>
                    </a:lnTo>
                    <a:lnTo>
                      <a:pt x="2" y="856"/>
                    </a:lnTo>
                    <a:lnTo>
                      <a:pt x="10" y="877"/>
                    </a:lnTo>
                    <a:lnTo>
                      <a:pt x="19" y="896"/>
                    </a:lnTo>
                    <a:lnTo>
                      <a:pt x="33" y="914"/>
                    </a:lnTo>
                    <a:lnTo>
                      <a:pt x="50" y="927"/>
                    </a:lnTo>
                    <a:lnTo>
                      <a:pt x="69" y="939"/>
                    </a:lnTo>
                    <a:lnTo>
                      <a:pt x="90" y="944"/>
                    </a:lnTo>
                    <a:lnTo>
                      <a:pt x="102" y="946"/>
                    </a:lnTo>
                    <a:lnTo>
                      <a:pt x="113" y="946"/>
                    </a:lnTo>
                    <a:lnTo>
                      <a:pt x="666" y="946"/>
                    </a:lnTo>
                    <a:lnTo>
                      <a:pt x="666" y="946"/>
                    </a:lnTo>
                    <a:lnTo>
                      <a:pt x="677" y="946"/>
                    </a:lnTo>
                    <a:lnTo>
                      <a:pt x="687" y="944"/>
                    </a:lnTo>
                    <a:lnTo>
                      <a:pt x="710" y="939"/>
                    </a:lnTo>
                    <a:lnTo>
                      <a:pt x="729" y="927"/>
                    </a:lnTo>
                    <a:lnTo>
                      <a:pt x="744" y="914"/>
                    </a:lnTo>
                    <a:lnTo>
                      <a:pt x="760" y="896"/>
                    </a:lnTo>
                    <a:lnTo>
                      <a:pt x="769" y="877"/>
                    </a:lnTo>
                    <a:lnTo>
                      <a:pt x="777" y="856"/>
                    </a:lnTo>
                    <a:lnTo>
                      <a:pt x="777" y="845"/>
                    </a:lnTo>
                    <a:lnTo>
                      <a:pt x="779" y="833"/>
                    </a:lnTo>
                    <a:lnTo>
                      <a:pt x="779" y="114"/>
                    </a:lnTo>
                    <a:lnTo>
                      <a:pt x="779" y="114"/>
                    </a:lnTo>
                    <a:lnTo>
                      <a:pt x="777" y="102"/>
                    </a:lnTo>
                    <a:lnTo>
                      <a:pt x="777" y="91"/>
                    </a:lnTo>
                    <a:lnTo>
                      <a:pt x="769" y="69"/>
                    </a:lnTo>
                    <a:lnTo>
                      <a:pt x="760" y="50"/>
                    </a:lnTo>
                    <a:lnTo>
                      <a:pt x="744" y="33"/>
                    </a:lnTo>
                    <a:lnTo>
                      <a:pt x="729" y="20"/>
                    </a:lnTo>
                    <a:lnTo>
                      <a:pt x="710" y="10"/>
                    </a:lnTo>
                    <a:lnTo>
                      <a:pt x="687" y="2"/>
                    </a:lnTo>
                    <a:lnTo>
                      <a:pt x="677" y="0"/>
                    </a:lnTo>
                    <a:lnTo>
                      <a:pt x="666" y="0"/>
                    </a:lnTo>
                    <a:lnTo>
                      <a:pt x="666" y="0"/>
                    </a:lnTo>
                    <a:close/>
                    <a:moveTo>
                      <a:pt x="378" y="154"/>
                    </a:moveTo>
                    <a:lnTo>
                      <a:pt x="378" y="154"/>
                    </a:lnTo>
                    <a:lnTo>
                      <a:pt x="388" y="152"/>
                    </a:lnTo>
                    <a:lnTo>
                      <a:pt x="395" y="154"/>
                    </a:lnTo>
                    <a:lnTo>
                      <a:pt x="403" y="160"/>
                    </a:lnTo>
                    <a:lnTo>
                      <a:pt x="409" y="167"/>
                    </a:lnTo>
                    <a:lnTo>
                      <a:pt x="457" y="296"/>
                    </a:lnTo>
                    <a:lnTo>
                      <a:pt x="457" y="296"/>
                    </a:lnTo>
                    <a:lnTo>
                      <a:pt x="459" y="305"/>
                    </a:lnTo>
                    <a:lnTo>
                      <a:pt x="457" y="313"/>
                    </a:lnTo>
                    <a:lnTo>
                      <a:pt x="451" y="321"/>
                    </a:lnTo>
                    <a:lnTo>
                      <a:pt x="443" y="327"/>
                    </a:lnTo>
                    <a:lnTo>
                      <a:pt x="413" y="336"/>
                    </a:lnTo>
                    <a:lnTo>
                      <a:pt x="347" y="165"/>
                    </a:lnTo>
                    <a:lnTo>
                      <a:pt x="378" y="154"/>
                    </a:lnTo>
                    <a:close/>
                    <a:moveTo>
                      <a:pt x="543" y="777"/>
                    </a:moveTo>
                    <a:lnTo>
                      <a:pt x="543" y="777"/>
                    </a:lnTo>
                    <a:lnTo>
                      <a:pt x="530" y="779"/>
                    </a:lnTo>
                    <a:lnTo>
                      <a:pt x="520" y="779"/>
                    </a:lnTo>
                    <a:lnTo>
                      <a:pt x="508" y="777"/>
                    </a:lnTo>
                    <a:lnTo>
                      <a:pt x="497" y="776"/>
                    </a:lnTo>
                    <a:lnTo>
                      <a:pt x="482" y="770"/>
                    </a:lnTo>
                    <a:lnTo>
                      <a:pt x="466" y="762"/>
                    </a:lnTo>
                    <a:lnTo>
                      <a:pt x="449" y="753"/>
                    </a:lnTo>
                    <a:lnTo>
                      <a:pt x="432" y="739"/>
                    </a:lnTo>
                    <a:lnTo>
                      <a:pt x="413" y="722"/>
                    </a:lnTo>
                    <a:lnTo>
                      <a:pt x="393" y="703"/>
                    </a:lnTo>
                    <a:lnTo>
                      <a:pt x="374" y="678"/>
                    </a:lnTo>
                    <a:lnTo>
                      <a:pt x="355" y="647"/>
                    </a:lnTo>
                    <a:lnTo>
                      <a:pt x="336" y="612"/>
                    </a:lnTo>
                    <a:lnTo>
                      <a:pt x="317" y="572"/>
                    </a:lnTo>
                    <a:lnTo>
                      <a:pt x="297" y="526"/>
                    </a:lnTo>
                    <a:lnTo>
                      <a:pt x="297" y="526"/>
                    </a:lnTo>
                    <a:lnTo>
                      <a:pt x="282" y="480"/>
                    </a:lnTo>
                    <a:lnTo>
                      <a:pt x="271" y="438"/>
                    </a:lnTo>
                    <a:lnTo>
                      <a:pt x="261" y="399"/>
                    </a:lnTo>
                    <a:lnTo>
                      <a:pt x="257" y="363"/>
                    </a:lnTo>
                    <a:lnTo>
                      <a:pt x="255" y="332"/>
                    </a:lnTo>
                    <a:lnTo>
                      <a:pt x="255" y="304"/>
                    </a:lnTo>
                    <a:lnTo>
                      <a:pt x="257" y="279"/>
                    </a:lnTo>
                    <a:lnTo>
                      <a:pt x="263" y="257"/>
                    </a:lnTo>
                    <a:lnTo>
                      <a:pt x="269" y="238"/>
                    </a:lnTo>
                    <a:lnTo>
                      <a:pt x="274" y="223"/>
                    </a:lnTo>
                    <a:lnTo>
                      <a:pt x="282" y="210"/>
                    </a:lnTo>
                    <a:lnTo>
                      <a:pt x="290" y="198"/>
                    </a:lnTo>
                    <a:lnTo>
                      <a:pt x="297" y="190"/>
                    </a:lnTo>
                    <a:lnTo>
                      <a:pt x="305" y="183"/>
                    </a:lnTo>
                    <a:lnTo>
                      <a:pt x="317" y="177"/>
                    </a:lnTo>
                    <a:lnTo>
                      <a:pt x="320" y="175"/>
                    </a:lnTo>
                    <a:lnTo>
                      <a:pt x="386" y="348"/>
                    </a:lnTo>
                    <a:lnTo>
                      <a:pt x="382" y="350"/>
                    </a:lnTo>
                    <a:lnTo>
                      <a:pt x="382" y="350"/>
                    </a:lnTo>
                    <a:lnTo>
                      <a:pt x="378" y="351"/>
                    </a:lnTo>
                    <a:lnTo>
                      <a:pt x="372" y="355"/>
                    </a:lnTo>
                    <a:lnTo>
                      <a:pt x="370" y="365"/>
                    </a:lnTo>
                    <a:lnTo>
                      <a:pt x="368" y="376"/>
                    </a:lnTo>
                    <a:lnTo>
                      <a:pt x="368" y="396"/>
                    </a:lnTo>
                    <a:lnTo>
                      <a:pt x="374" y="419"/>
                    </a:lnTo>
                    <a:lnTo>
                      <a:pt x="382" y="449"/>
                    </a:lnTo>
                    <a:lnTo>
                      <a:pt x="397" y="490"/>
                    </a:lnTo>
                    <a:lnTo>
                      <a:pt x="397" y="490"/>
                    </a:lnTo>
                    <a:lnTo>
                      <a:pt x="413" y="528"/>
                    </a:lnTo>
                    <a:lnTo>
                      <a:pt x="426" y="557"/>
                    </a:lnTo>
                    <a:lnTo>
                      <a:pt x="439" y="578"/>
                    </a:lnTo>
                    <a:lnTo>
                      <a:pt x="449" y="593"/>
                    </a:lnTo>
                    <a:lnTo>
                      <a:pt x="459" y="601"/>
                    </a:lnTo>
                    <a:lnTo>
                      <a:pt x="466" y="605"/>
                    </a:lnTo>
                    <a:lnTo>
                      <a:pt x="474" y="607"/>
                    </a:lnTo>
                    <a:lnTo>
                      <a:pt x="480" y="605"/>
                    </a:lnTo>
                    <a:lnTo>
                      <a:pt x="482" y="603"/>
                    </a:lnTo>
                    <a:lnTo>
                      <a:pt x="547" y="776"/>
                    </a:lnTo>
                    <a:lnTo>
                      <a:pt x="543" y="777"/>
                    </a:lnTo>
                    <a:close/>
                    <a:moveTo>
                      <a:pt x="604" y="754"/>
                    </a:moveTo>
                    <a:lnTo>
                      <a:pt x="574" y="766"/>
                    </a:lnTo>
                    <a:lnTo>
                      <a:pt x="510" y="593"/>
                    </a:lnTo>
                    <a:lnTo>
                      <a:pt x="539" y="582"/>
                    </a:lnTo>
                    <a:lnTo>
                      <a:pt x="539" y="582"/>
                    </a:lnTo>
                    <a:lnTo>
                      <a:pt x="549" y="580"/>
                    </a:lnTo>
                    <a:lnTo>
                      <a:pt x="558" y="582"/>
                    </a:lnTo>
                    <a:lnTo>
                      <a:pt x="564" y="588"/>
                    </a:lnTo>
                    <a:lnTo>
                      <a:pt x="570" y="595"/>
                    </a:lnTo>
                    <a:lnTo>
                      <a:pt x="618" y="724"/>
                    </a:lnTo>
                    <a:lnTo>
                      <a:pt x="618" y="724"/>
                    </a:lnTo>
                    <a:lnTo>
                      <a:pt x="620" y="733"/>
                    </a:lnTo>
                    <a:lnTo>
                      <a:pt x="618" y="743"/>
                    </a:lnTo>
                    <a:lnTo>
                      <a:pt x="612" y="749"/>
                    </a:lnTo>
                    <a:lnTo>
                      <a:pt x="604" y="754"/>
                    </a:lnTo>
                    <a:lnTo>
                      <a:pt x="604" y="754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2251515" y="3207034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3" name="Straight Connector 42"/>
            <p:cNvCxnSpPr/>
            <p:nvPr/>
          </p:nvCxnSpPr>
          <p:spPr>
            <a:xfrm>
              <a:off x="2351334" y="3576366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929658" y="3681168"/>
              <a:ext cx="3599410" cy="11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 ac scelerisque nulla malesuada id. Nunc consequat a urna at aliquam. Curabitur a est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04690" y="4823202"/>
            <a:ext cx="4269717" cy="1652831"/>
            <a:chOff x="7305254" y="4573361"/>
            <a:chExt cx="4048546" cy="1567215"/>
          </a:xfrm>
        </p:grpSpPr>
        <p:grpSp>
          <p:nvGrpSpPr>
            <p:cNvPr id="27" name="组合 29"/>
            <p:cNvGrpSpPr/>
            <p:nvPr/>
          </p:nvGrpSpPr>
          <p:grpSpPr>
            <a:xfrm>
              <a:off x="7305254" y="4573361"/>
              <a:ext cx="620105" cy="522194"/>
              <a:chOff x="3675063" y="1296988"/>
              <a:chExt cx="1749425" cy="1473200"/>
            </a:xfrm>
            <a:solidFill>
              <a:schemeClr val="accent4"/>
            </a:solidFill>
          </p:grpSpPr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28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Freeform 29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Freeform 30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1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2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8039648" y="4700753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8139467" y="5070085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7305254" y="5191630"/>
              <a:ext cx="4048546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Nunc consequat a urna at</a:t>
              </a:r>
            </a:p>
          </p:txBody>
        </p:sp>
      </p:grpSp>
      <p:sp>
        <p:nvSpPr>
          <p:cNvPr id="47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9" name="组合 4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0" name="直接连接符 4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00539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2116600" y="2830255"/>
            <a:ext cx="2867264" cy="2272577"/>
            <a:chOff x="2006626" y="2683648"/>
            <a:chExt cx="2718740" cy="2154858"/>
          </a:xfrm>
        </p:grpSpPr>
        <p:sp>
          <p:nvSpPr>
            <p:cNvPr id="6" name="Freeform 5"/>
            <p:cNvSpPr/>
            <p:nvPr/>
          </p:nvSpPr>
          <p:spPr>
            <a:xfrm>
              <a:off x="2006627" y="2683648"/>
              <a:ext cx="1685037" cy="1389803"/>
            </a:xfrm>
            <a:custGeom>
              <a:avLst/>
              <a:gdLst>
                <a:gd name="connsiteX0" fmla="*/ 0 w 1685037"/>
                <a:gd name="connsiteY0" fmla="*/ 138980 h 1389803"/>
                <a:gd name="connsiteX1" fmla="*/ 138980 w 1685037"/>
                <a:gd name="connsiteY1" fmla="*/ 0 h 1389803"/>
                <a:gd name="connsiteX2" fmla="*/ 1546057 w 1685037"/>
                <a:gd name="connsiteY2" fmla="*/ 0 h 1389803"/>
                <a:gd name="connsiteX3" fmla="*/ 1685037 w 1685037"/>
                <a:gd name="connsiteY3" fmla="*/ 138980 h 1389803"/>
                <a:gd name="connsiteX4" fmla="*/ 1685037 w 1685037"/>
                <a:gd name="connsiteY4" fmla="*/ 1250823 h 1389803"/>
                <a:gd name="connsiteX5" fmla="*/ 1546057 w 1685037"/>
                <a:gd name="connsiteY5" fmla="*/ 1389803 h 1389803"/>
                <a:gd name="connsiteX6" fmla="*/ 138980 w 1685037"/>
                <a:gd name="connsiteY6" fmla="*/ 1389803 h 1389803"/>
                <a:gd name="connsiteX7" fmla="*/ 0 w 1685037"/>
                <a:gd name="connsiteY7" fmla="*/ 1250823 h 1389803"/>
                <a:gd name="connsiteX8" fmla="*/ 0 w 1685037"/>
                <a:gd name="connsiteY8" fmla="*/ 138980 h 138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5037" h="1389803">
                  <a:moveTo>
                    <a:pt x="0" y="138980"/>
                  </a:moveTo>
                  <a:cubicBezTo>
                    <a:pt x="0" y="62223"/>
                    <a:pt x="62223" y="0"/>
                    <a:pt x="138980" y="0"/>
                  </a:cubicBezTo>
                  <a:lnTo>
                    <a:pt x="1546057" y="0"/>
                  </a:lnTo>
                  <a:cubicBezTo>
                    <a:pt x="1622814" y="0"/>
                    <a:pt x="1685037" y="62223"/>
                    <a:pt x="1685037" y="138980"/>
                  </a:cubicBezTo>
                  <a:lnTo>
                    <a:pt x="1685037" y="1250823"/>
                  </a:lnTo>
                  <a:cubicBezTo>
                    <a:pt x="1685037" y="1327580"/>
                    <a:pt x="1622814" y="1389803"/>
                    <a:pt x="1546057" y="1389803"/>
                  </a:cubicBezTo>
                  <a:lnTo>
                    <a:pt x="138980" y="1389803"/>
                  </a:lnTo>
                  <a:cubicBezTo>
                    <a:pt x="62223" y="1389803"/>
                    <a:pt x="0" y="1327580"/>
                    <a:pt x="0" y="1250823"/>
                  </a:cubicBezTo>
                  <a:lnTo>
                    <a:pt x="0" y="13898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002" tIns="94002" rIns="94002" bIns="408087" numCol="1" spcCol="1270" anchor="t" anchorCtr="0">
              <a:noAutofit/>
            </a:bodyPr>
            <a:lstStyle/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Shape 6"/>
            <p:cNvSpPr/>
            <p:nvPr/>
          </p:nvSpPr>
          <p:spPr>
            <a:xfrm>
              <a:off x="2973660" y="3086800"/>
              <a:ext cx="1751706" cy="1751706"/>
            </a:xfrm>
            <a:prstGeom prst="leftCircularArrow">
              <a:avLst>
                <a:gd name="adj1" fmla="val 2550"/>
                <a:gd name="adj2" fmla="val 309429"/>
                <a:gd name="adj3" fmla="val 2084940"/>
                <a:gd name="adj4" fmla="val 9024489"/>
                <a:gd name="adj5" fmla="val 2975"/>
              </a:avLst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2381079" y="3775637"/>
              <a:ext cx="1497810" cy="595630"/>
            </a:xfrm>
            <a:custGeom>
              <a:avLst/>
              <a:gdLst>
                <a:gd name="connsiteX0" fmla="*/ 0 w 1497810"/>
                <a:gd name="connsiteY0" fmla="*/ 59563 h 595630"/>
                <a:gd name="connsiteX1" fmla="*/ 59563 w 1497810"/>
                <a:gd name="connsiteY1" fmla="*/ 0 h 595630"/>
                <a:gd name="connsiteX2" fmla="*/ 1438247 w 1497810"/>
                <a:gd name="connsiteY2" fmla="*/ 0 h 595630"/>
                <a:gd name="connsiteX3" fmla="*/ 1497810 w 1497810"/>
                <a:gd name="connsiteY3" fmla="*/ 59563 h 595630"/>
                <a:gd name="connsiteX4" fmla="*/ 1497810 w 1497810"/>
                <a:gd name="connsiteY4" fmla="*/ 536067 h 595630"/>
                <a:gd name="connsiteX5" fmla="*/ 1438247 w 1497810"/>
                <a:gd name="connsiteY5" fmla="*/ 595630 h 595630"/>
                <a:gd name="connsiteX6" fmla="*/ 59563 w 1497810"/>
                <a:gd name="connsiteY6" fmla="*/ 595630 h 595630"/>
                <a:gd name="connsiteX7" fmla="*/ 0 w 1497810"/>
                <a:gd name="connsiteY7" fmla="*/ 536067 h 595630"/>
                <a:gd name="connsiteX8" fmla="*/ 0 w 1497810"/>
                <a:gd name="connsiteY8" fmla="*/ 59563 h 5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7810" h="595630">
                  <a:moveTo>
                    <a:pt x="0" y="59563"/>
                  </a:moveTo>
                  <a:cubicBezTo>
                    <a:pt x="0" y="26667"/>
                    <a:pt x="26667" y="0"/>
                    <a:pt x="59563" y="0"/>
                  </a:cubicBezTo>
                  <a:lnTo>
                    <a:pt x="1438247" y="0"/>
                  </a:lnTo>
                  <a:cubicBezTo>
                    <a:pt x="1471143" y="0"/>
                    <a:pt x="1497810" y="26667"/>
                    <a:pt x="1497810" y="59563"/>
                  </a:cubicBezTo>
                  <a:lnTo>
                    <a:pt x="1497810" y="536067"/>
                  </a:lnTo>
                  <a:cubicBezTo>
                    <a:pt x="1497810" y="568963"/>
                    <a:pt x="1471143" y="595630"/>
                    <a:pt x="1438247" y="595630"/>
                  </a:cubicBezTo>
                  <a:lnTo>
                    <a:pt x="59563" y="595630"/>
                  </a:lnTo>
                  <a:cubicBezTo>
                    <a:pt x="26667" y="595630"/>
                    <a:pt x="0" y="568963"/>
                    <a:pt x="0" y="536067"/>
                  </a:cubicBezTo>
                  <a:lnTo>
                    <a:pt x="0" y="59563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4697" tIns="62598" rIns="84697" bIns="62598" numCol="1" spcCol="1270" anchor="ctr" anchorCtr="0">
              <a:noAutofit/>
            </a:bodyPr>
            <a:lstStyle/>
            <a:p>
              <a:pPr algn="ctr" defTabSz="1546940">
                <a:lnSpc>
                  <a:spcPct val="90000"/>
                </a:lnSpc>
                <a:spcAft>
                  <a:spcPct val="35000"/>
                </a:spcAft>
              </a:pPr>
              <a:endParaRPr lang="en-US" sz="34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465944" y="3904174"/>
              <a:ext cx="1346996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 Media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006626" y="3235112"/>
              <a:ext cx="1683673" cy="45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</a:t>
              </a: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2668047" y="2881413"/>
              <a:ext cx="365211" cy="285301"/>
              <a:chOff x="5162550" y="3421063"/>
              <a:chExt cx="928688" cy="725487"/>
            </a:xfrm>
            <a:solidFill>
              <a:schemeClr val="tx2">
                <a:lumMod val="10000"/>
                <a:lumOff val="90000"/>
              </a:schemeClr>
            </a:solidFill>
          </p:grpSpPr>
          <p:sp>
            <p:nvSpPr>
              <p:cNvPr id="32" name="AutoShape 140"/>
              <p:cNvSpPr>
                <a:spLocks/>
              </p:cNvSpPr>
              <p:nvPr/>
            </p:nvSpPr>
            <p:spPr bwMode="auto">
              <a:xfrm>
                <a:off x="5278438" y="3536950"/>
                <a:ext cx="581025" cy="471488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141"/>
              <p:cNvSpPr>
                <a:spLocks/>
              </p:cNvSpPr>
              <p:nvPr/>
            </p:nvSpPr>
            <p:spPr bwMode="auto">
              <a:xfrm>
                <a:off x="5162550" y="3421063"/>
                <a:ext cx="928688" cy="725487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4" name="AutoShape 142"/>
              <p:cNvSpPr>
                <a:spLocks/>
              </p:cNvSpPr>
              <p:nvPr/>
            </p:nvSpPr>
            <p:spPr bwMode="auto">
              <a:xfrm>
                <a:off x="5888038" y="3567113"/>
                <a:ext cx="87312" cy="857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5" name="AutoShape 143"/>
              <p:cNvSpPr>
                <a:spLocks/>
              </p:cNvSpPr>
              <p:nvPr/>
            </p:nvSpPr>
            <p:spPr bwMode="auto">
              <a:xfrm>
                <a:off x="5859463" y="3943350"/>
                <a:ext cx="115887" cy="301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44"/>
              <p:cNvSpPr>
                <a:spLocks/>
              </p:cNvSpPr>
              <p:nvPr/>
            </p:nvSpPr>
            <p:spPr bwMode="auto">
              <a:xfrm>
                <a:off x="5888038" y="3856038"/>
                <a:ext cx="117475" cy="301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7" name="AutoShape 145"/>
              <p:cNvSpPr>
                <a:spLocks/>
              </p:cNvSpPr>
              <p:nvPr/>
            </p:nvSpPr>
            <p:spPr bwMode="auto">
              <a:xfrm>
                <a:off x="5888038" y="3770313"/>
                <a:ext cx="117475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8" name="AutoShape 146"/>
              <p:cNvSpPr>
                <a:spLocks/>
              </p:cNvSpPr>
              <p:nvPr/>
            </p:nvSpPr>
            <p:spPr bwMode="auto">
              <a:xfrm>
                <a:off x="5395913" y="3652838"/>
                <a:ext cx="173037" cy="122237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6514382" y="2830255"/>
            <a:ext cx="2867264" cy="2272577"/>
            <a:chOff x="6176604" y="2683648"/>
            <a:chExt cx="2718740" cy="2154858"/>
          </a:xfrm>
        </p:grpSpPr>
        <p:sp>
          <p:nvSpPr>
            <p:cNvPr id="12" name="Freeform 11"/>
            <p:cNvSpPr/>
            <p:nvPr/>
          </p:nvSpPr>
          <p:spPr>
            <a:xfrm>
              <a:off x="6176604" y="2683648"/>
              <a:ext cx="1685037" cy="1389803"/>
            </a:xfrm>
            <a:custGeom>
              <a:avLst/>
              <a:gdLst>
                <a:gd name="connsiteX0" fmla="*/ 0 w 1685037"/>
                <a:gd name="connsiteY0" fmla="*/ 138980 h 1389803"/>
                <a:gd name="connsiteX1" fmla="*/ 138980 w 1685037"/>
                <a:gd name="connsiteY1" fmla="*/ 0 h 1389803"/>
                <a:gd name="connsiteX2" fmla="*/ 1546057 w 1685037"/>
                <a:gd name="connsiteY2" fmla="*/ 0 h 1389803"/>
                <a:gd name="connsiteX3" fmla="*/ 1685037 w 1685037"/>
                <a:gd name="connsiteY3" fmla="*/ 138980 h 1389803"/>
                <a:gd name="connsiteX4" fmla="*/ 1685037 w 1685037"/>
                <a:gd name="connsiteY4" fmla="*/ 1250823 h 1389803"/>
                <a:gd name="connsiteX5" fmla="*/ 1546057 w 1685037"/>
                <a:gd name="connsiteY5" fmla="*/ 1389803 h 1389803"/>
                <a:gd name="connsiteX6" fmla="*/ 138980 w 1685037"/>
                <a:gd name="connsiteY6" fmla="*/ 1389803 h 1389803"/>
                <a:gd name="connsiteX7" fmla="*/ 0 w 1685037"/>
                <a:gd name="connsiteY7" fmla="*/ 1250823 h 1389803"/>
                <a:gd name="connsiteX8" fmla="*/ 0 w 1685037"/>
                <a:gd name="connsiteY8" fmla="*/ 138980 h 138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5037" h="1389803">
                  <a:moveTo>
                    <a:pt x="0" y="138980"/>
                  </a:moveTo>
                  <a:cubicBezTo>
                    <a:pt x="0" y="62223"/>
                    <a:pt x="62223" y="0"/>
                    <a:pt x="138980" y="0"/>
                  </a:cubicBezTo>
                  <a:lnTo>
                    <a:pt x="1546057" y="0"/>
                  </a:lnTo>
                  <a:cubicBezTo>
                    <a:pt x="1622814" y="0"/>
                    <a:pt x="1685037" y="62223"/>
                    <a:pt x="1685037" y="138980"/>
                  </a:cubicBezTo>
                  <a:lnTo>
                    <a:pt x="1685037" y="1250823"/>
                  </a:lnTo>
                  <a:cubicBezTo>
                    <a:pt x="1685037" y="1327580"/>
                    <a:pt x="1622814" y="1389803"/>
                    <a:pt x="1546057" y="1389803"/>
                  </a:cubicBezTo>
                  <a:lnTo>
                    <a:pt x="138980" y="1389803"/>
                  </a:lnTo>
                  <a:cubicBezTo>
                    <a:pt x="62223" y="1389803"/>
                    <a:pt x="0" y="1327580"/>
                    <a:pt x="0" y="1250823"/>
                  </a:cubicBezTo>
                  <a:lnTo>
                    <a:pt x="0" y="13898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002" tIns="94002" rIns="94002" bIns="408087" numCol="1" spcCol="1270" anchor="t" anchorCtr="0">
              <a:noAutofit/>
            </a:bodyPr>
            <a:lstStyle/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Shape 12"/>
            <p:cNvSpPr/>
            <p:nvPr/>
          </p:nvSpPr>
          <p:spPr>
            <a:xfrm>
              <a:off x="7143638" y="3086800"/>
              <a:ext cx="1751706" cy="1751706"/>
            </a:xfrm>
            <a:prstGeom prst="leftCircularArrow">
              <a:avLst>
                <a:gd name="adj1" fmla="val 2550"/>
                <a:gd name="adj2" fmla="val 309429"/>
                <a:gd name="adj3" fmla="val 2084940"/>
                <a:gd name="adj4" fmla="val 9024489"/>
                <a:gd name="adj5" fmla="val 2975"/>
              </a:avLst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>
            <a:xfrm>
              <a:off x="6551057" y="3775637"/>
              <a:ext cx="1497810" cy="595630"/>
            </a:xfrm>
            <a:custGeom>
              <a:avLst/>
              <a:gdLst>
                <a:gd name="connsiteX0" fmla="*/ 0 w 1497810"/>
                <a:gd name="connsiteY0" fmla="*/ 59563 h 595630"/>
                <a:gd name="connsiteX1" fmla="*/ 59563 w 1497810"/>
                <a:gd name="connsiteY1" fmla="*/ 0 h 595630"/>
                <a:gd name="connsiteX2" fmla="*/ 1438247 w 1497810"/>
                <a:gd name="connsiteY2" fmla="*/ 0 h 595630"/>
                <a:gd name="connsiteX3" fmla="*/ 1497810 w 1497810"/>
                <a:gd name="connsiteY3" fmla="*/ 59563 h 595630"/>
                <a:gd name="connsiteX4" fmla="*/ 1497810 w 1497810"/>
                <a:gd name="connsiteY4" fmla="*/ 536067 h 595630"/>
                <a:gd name="connsiteX5" fmla="*/ 1438247 w 1497810"/>
                <a:gd name="connsiteY5" fmla="*/ 595630 h 595630"/>
                <a:gd name="connsiteX6" fmla="*/ 59563 w 1497810"/>
                <a:gd name="connsiteY6" fmla="*/ 595630 h 595630"/>
                <a:gd name="connsiteX7" fmla="*/ 0 w 1497810"/>
                <a:gd name="connsiteY7" fmla="*/ 536067 h 595630"/>
                <a:gd name="connsiteX8" fmla="*/ 0 w 1497810"/>
                <a:gd name="connsiteY8" fmla="*/ 59563 h 5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7810" h="595630">
                  <a:moveTo>
                    <a:pt x="0" y="59563"/>
                  </a:moveTo>
                  <a:cubicBezTo>
                    <a:pt x="0" y="26667"/>
                    <a:pt x="26667" y="0"/>
                    <a:pt x="59563" y="0"/>
                  </a:cubicBezTo>
                  <a:lnTo>
                    <a:pt x="1438247" y="0"/>
                  </a:lnTo>
                  <a:cubicBezTo>
                    <a:pt x="1471143" y="0"/>
                    <a:pt x="1497810" y="26667"/>
                    <a:pt x="1497810" y="59563"/>
                  </a:cubicBezTo>
                  <a:lnTo>
                    <a:pt x="1497810" y="536067"/>
                  </a:lnTo>
                  <a:cubicBezTo>
                    <a:pt x="1497810" y="568963"/>
                    <a:pt x="1471143" y="595630"/>
                    <a:pt x="1438247" y="595630"/>
                  </a:cubicBezTo>
                  <a:lnTo>
                    <a:pt x="59563" y="595630"/>
                  </a:lnTo>
                  <a:cubicBezTo>
                    <a:pt x="26667" y="595630"/>
                    <a:pt x="0" y="568963"/>
                    <a:pt x="0" y="536067"/>
                  </a:cubicBezTo>
                  <a:lnTo>
                    <a:pt x="0" y="5956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4697" tIns="62598" rIns="84697" bIns="62598" numCol="1" spcCol="1270" anchor="ctr" anchorCtr="0">
              <a:noAutofit/>
            </a:bodyPr>
            <a:lstStyle/>
            <a:p>
              <a:pPr algn="ctr" defTabSz="1546940">
                <a:lnSpc>
                  <a:spcPct val="90000"/>
                </a:lnSpc>
                <a:spcAft>
                  <a:spcPct val="35000"/>
                </a:spcAft>
              </a:pPr>
              <a:endParaRPr lang="en-US" sz="34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6657197" y="3904174"/>
              <a:ext cx="1285528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Design</a:t>
              </a:r>
            </a:p>
          </p:txBody>
        </p:sp>
        <p:sp>
          <p:nvSpPr>
            <p:cNvPr id="22" name="AutoShape 28"/>
            <p:cNvSpPr>
              <a:spLocks/>
            </p:cNvSpPr>
            <p:nvPr/>
          </p:nvSpPr>
          <p:spPr bwMode="auto">
            <a:xfrm>
              <a:off x="6842633" y="2817111"/>
              <a:ext cx="365835" cy="36583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177968" y="3235112"/>
              <a:ext cx="1683673" cy="45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315491" y="1965936"/>
            <a:ext cx="3079527" cy="2330046"/>
            <a:chOff x="4091615" y="1864101"/>
            <a:chExt cx="2920008" cy="2209350"/>
          </a:xfrm>
        </p:grpSpPr>
        <p:sp>
          <p:nvSpPr>
            <p:cNvPr id="9" name="Freeform 8"/>
            <p:cNvSpPr/>
            <p:nvPr/>
          </p:nvSpPr>
          <p:spPr>
            <a:xfrm>
              <a:off x="4091615" y="2683648"/>
              <a:ext cx="1685037" cy="1389803"/>
            </a:xfrm>
            <a:custGeom>
              <a:avLst/>
              <a:gdLst>
                <a:gd name="connsiteX0" fmla="*/ 0 w 1685037"/>
                <a:gd name="connsiteY0" fmla="*/ 138980 h 1389803"/>
                <a:gd name="connsiteX1" fmla="*/ 138980 w 1685037"/>
                <a:gd name="connsiteY1" fmla="*/ 0 h 1389803"/>
                <a:gd name="connsiteX2" fmla="*/ 1546057 w 1685037"/>
                <a:gd name="connsiteY2" fmla="*/ 0 h 1389803"/>
                <a:gd name="connsiteX3" fmla="*/ 1685037 w 1685037"/>
                <a:gd name="connsiteY3" fmla="*/ 138980 h 1389803"/>
                <a:gd name="connsiteX4" fmla="*/ 1685037 w 1685037"/>
                <a:gd name="connsiteY4" fmla="*/ 1250823 h 1389803"/>
                <a:gd name="connsiteX5" fmla="*/ 1546057 w 1685037"/>
                <a:gd name="connsiteY5" fmla="*/ 1389803 h 1389803"/>
                <a:gd name="connsiteX6" fmla="*/ 138980 w 1685037"/>
                <a:gd name="connsiteY6" fmla="*/ 1389803 h 1389803"/>
                <a:gd name="connsiteX7" fmla="*/ 0 w 1685037"/>
                <a:gd name="connsiteY7" fmla="*/ 1250823 h 1389803"/>
                <a:gd name="connsiteX8" fmla="*/ 0 w 1685037"/>
                <a:gd name="connsiteY8" fmla="*/ 138980 h 1389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685037" h="1389803">
                  <a:moveTo>
                    <a:pt x="0" y="138980"/>
                  </a:moveTo>
                  <a:cubicBezTo>
                    <a:pt x="0" y="62223"/>
                    <a:pt x="62223" y="0"/>
                    <a:pt x="138980" y="0"/>
                  </a:cubicBezTo>
                  <a:lnTo>
                    <a:pt x="1546057" y="0"/>
                  </a:lnTo>
                  <a:cubicBezTo>
                    <a:pt x="1622814" y="0"/>
                    <a:pt x="1685037" y="62223"/>
                    <a:pt x="1685037" y="138980"/>
                  </a:cubicBezTo>
                  <a:lnTo>
                    <a:pt x="1685037" y="1250823"/>
                  </a:lnTo>
                  <a:cubicBezTo>
                    <a:pt x="1685037" y="1327580"/>
                    <a:pt x="1622814" y="1389803"/>
                    <a:pt x="1546057" y="1389803"/>
                  </a:cubicBezTo>
                  <a:lnTo>
                    <a:pt x="138980" y="1389803"/>
                  </a:lnTo>
                  <a:cubicBezTo>
                    <a:pt x="62223" y="1389803"/>
                    <a:pt x="0" y="1327580"/>
                    <a:pt x="0" y="1250823"/>
                  </a:cubicBezTo>
                  <a:lnTo>
                    <a:pt x="0" y="138980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4002" tIns="408087" rIns="94002" bIns="94002" numCol="1" spcCol="1270" anchor="t" anchorCtr="0">
              <a:noAutofit/>
            </a:bodyPr>
            <a:lstStyle/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301352" lvl="1" indent="-301352" defTabSz="1406309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316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Circular Arrow 9"/>
            <p:cNvSpPr/>
            <p:nvPr/>
          </p:nvSpPr>
          <p:spPr>
            <a:xfrm>
              <a:off x="5044607" y="1864101"/>
              <a:ext cx="1967016" cy="1967016"/>
            </a:xfrm>
            <a:prstGeom prst="circularArrow">
              <a:avLst>
                <a:gd name="adj1" fmla="val 2271"/>
                <a:gd name="adj2" fmla="val 273786"/>
                <a:gd name="adj3" fmla="val 19550703"/>
                <a:gd name="adj4" fmla="val 12575511"/>
                <a:gd name="adj5" fmla="val 2650"/>
              </a:avLst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4466068" y="2385833"/>
              <a:ext cx="1497810" cy="595630"/>
            </a:xfrm>
            <a:custGeom>
              <a:avLst/>
              <a:gdLst>
                <a:gd name="connsiteX0" fmla="*/ 0 w 1497810"/>
                <a:gd name="connsiteY0" fmla="*/ 59563 h 595630"/>
                <a:gd name="connsiteX1" fmla="*/ 59563 w 1497810"/>
                <a:gd name="connsiteY1" fmla="*/ 0 h 595630"/>
                <a:gd name="connsiteX2" fmla="*/ 1438247 w 1497810"/>
                <a:gd name="connsiteY2" fmla="*/ 0 h 595630"/>
                <a:gd name="connsiteX3" fmla="*/ 1497810 w 1497810"/>
                <a:gd name="connsiteY3" fmla="*/ 59563 h 595630"/>
                <a:gd name="connsiteX4" fmla="*/ 1497810 w 1497810"/>
                <a:gd name="connsiteY4" fmla="*/ 536067 h 595630"/>
                <a:gd name="connsiteX5" fmla="*/ 1438247 w 1497810"/>
                <a:gd name="connsiteY5" fmla="*/ 595630 h 595630"/>
                <a:gd name="connsiteX6" fmla="*/ 59563 w 1497810"/>
                <a:gd name="connsiteY6" fmla="*/ 595630 h 595630"/>
                <a:gd name="connsiteX7" fmla="*/ 0 w 1497810"/>
                <a:gd name="connsiteY7" fmla="*/ 536067 h 595630"/>
                <a:gd name="connsiteX8" fmla="*/ 0 w 1497810"/>
                <a:gd name="connsiteY8" fmla="*/ 59563 h 5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7810" h="595630">
                  <a:moveTo>
                    <a:pt x="0" y="59563"/>
                  </a:moveTo>
                  <a:cubicBezTo>
                    <a:pt x="0" y="26667"/>
                    <a:pt x="26667" y="0"/>
                    <a:pt x="59563" y="0"/>
                  </a:cubicBezTo>
                  <a:lnTo>
                    <a:pt x="1438247" y="0"/>
                  </a:lnTo>
                  <a:cubicBezTo>
                    <a:pt x="1471143" y="0"/>
                    <a:pt x="1497810" y="26667"/>
                    <a:pt x="1497810" y="59563"/>
                  </a:cubicBezTo>
                  <a:lnTo>
                    <a:pt x="1497810" y="536067"/>
                  </a:lnTo>
                  <a:cubicBezTo>
                    <a:pt x="1497810" y="568963"/>
                    <a:pt x="1471143" y="595630"/>
                    <a:pt x="1438247" y="595630"/>
                  </a:cubicBezTo>
                  <a:lnTo>
                    <a:pt x="59563" y="595630"/>
                  </a:lnTo>
                  <a:cubicBezTo>
                    <a:pt x="26667" y="595630"/>
                    <a:pt x="0" y="568963"/>
                    <a:pt x="0" y="536067"/>
                  </a:cubicBezTo>
                  <a:lnTo>
                    <a:pt x="0" y="59563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4697" tIns="62598" rIns="84697" bIns="62598" numCol="1" spcCol="1270" anchor="ctr" anchorCtr="0">
              <a:noAutofit/>
            </a:bodyPr>
            <a:lstStyle/>
            <a:p>
              <a:pPr algn="ctr" defTabSz="1546940">
                <a:lnSpc>
                  <a:spcPct val="90000"/>
                </a:lnSpc>
                <a:spcAft>
                  <a:spcPct val="35000"/>
                </a:spcAft>
              </a:pPr>
              <a:endParaRPr lang="en-US" sz="34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4678272" y="2391260"/>
              <a:ext cx="1073401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Affiliate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4854465" y="3503195"/>
              <a:ext cx="250965" cy="365835"/>
              <a:chOff x="7165975" y="7021513"/>
              <a:chExt cx="638175" cy="930275"/>
            </a:xfrm>
            <a:solidFill>
              <a:schemeClr val="tx2">
                <a:lumMod val="10000"/>
                <a:lumOff val="90000"/>
              </a:schemeClr>
            </a:solidFill>
          </p:grpSpPr>
          <p:sp>
            <p:nvSpPr>
              <p:cNvPr id="29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4092296" y="2996875"/>
              <a:ext cx="1683673" cy="45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8713273" y="2516170"/>
            <a:ext cx="2020853" cy="1779812"/>
            <a:chOff x="8261593" y="2385833"/>
            <a:chExt cx="1916173" cy="1687618"/>
          </a:xfrm>
        </p:grpSpPr>
        <p:sp>
          <p:nvSpPr>
            <p:cNvPr id="15" name="Rounded Rectangle 14"/>
            <p:cNvSpPr/>
            <p:nvPr/>
          </p:nvSpPr>
          <p:spPr>
            <a:xfrm>
              <a:off x="8261593" y="2683648"/>
              <a:ext cx="1685037" cy="1389803"/>
            </a:xfrm>
            <a:prstGeom prst="roundRect">
              <a:avLst>
                <a:gd name="adj" fmla="val 10000"/>
              </a:avLst>
            </a:pr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/>
            <p:nvPr/>
          </p:nvSpPr>
          <p:spPr>
            <a:xfrm>
              <a:off x="8636045" y="2385833"/>
              <a:ext cx="1497810" cy="595630"/>
            </a:xfrm>
            <a:custGeom>
              <a:avLst/>
              <a:gdLst>
                <a:gd name="connsiteX0" fmla="*/ 0 w 1497810"/>
                <a:gd name="connsiteY0" fmla="*/ 59563 h 595630"/>
                <a:gd name="connsiteX1" fmla="*/ 59563 w 1497810"/>
                <a:gd name="connsiteY1" fmla="*/ 0 h 595630"/>
                <a:gd name="connsiteX2" fmla="*/ 1438247 w 1497810"/>
                <a:gd name="connsiteY2" fmla="*/ 0 h 595630"/>
                <a:gd name="connsiteX3" fmla="*/ 1497810 w 1497810"/>
                <a:gd name="connsiteY3" fmla="*/ 59563 h 595630"/>
                <a:gd name="connsiteX4" fmla="*/ 1497810 w 1497810"/>
                <a:gd name="connsiteY4" fmla="*/ 536067 h 595630"/>
                <a:gd name="connsiteX5" fmla="*/ 1438247 w 1497810"/>
                <a:gd name="connsiteY5" fmla="*/ 595630 h 595630"/>
                <a:gd name="connsiteX6" fmla="*/ 59563 w 1497810"/>
                <a:gd name="connsiteY6" fmla="*/ 595630 h 595630"/>
                <a:gd name="connsiteX7" fmla="*/ 0 w 1497810"/>
                <a:gd name="connsiteY7" fmla="*/ 536067 h 595630"/>
                <a:gd name="connsiteX8" fmla="*/ 0 w 1497810"/>
                <a:gd name="connsiteY8" fmla="*/ 59563 h 595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97810" h="595630">
                  <a:moveTo>
                    <a:pt x="0" y="59563"/>
                  </a:moveTo>
                  <a:cubicBezTo>
                    <a:pt x="0" y="26667"/>
                    <a:pt x="26667" y="0"/>
                    <a:pt x="59563" y="0"/>
                  </a:cubicBezTo>
                  <a:lnTo>
                    <a:pt x="1438247" y="0"/>
                  </a:lnTo>
                  <a:cubicBezTo>
                    <a:pt x="1471143" y="0"/>
                    <a:pt x="1497810" y="26667"/>
                    <a:pt x="1497810" y="59563"/>
                  </a:cubicBezTo>
                  <a:lnTo>
                    <a:pt x="1497810" y="536067"/>
                  </a:lnTo>
                  <a:cubicBezTo>
                    <a:pt x="1497810" y="568963"/>
                    <a:pt x="1471143" y="595630"/>
                    <a:pt x="1438247" y="595630"/>
                  </a:cubicBezTo>
                  <a:lnTo>
                    <a:pt x="59563" y="595630"/>
                  </a:lnTo>
                  <a:cubicBezTo>
                    <a:pt x="26667" y="595630"/>
                    <a:pt x="0" y="568963"/>
                    <a:pt x="0" y="536067"/>
                  </a:cubicBezTo>
                  <a:lnTo>
                    <a:pt x="0" y="59563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4697" tIns="62598" rIns="84697" bIns="62598" numCol="1" spcCol="1270" anchor="ctr" anchorCtr="0">
              <a:noAutofit/>
            </a:bodyPr>
            <a:lstStyle/>
            <a:p>
              <a:pPr algn="ctr" defTabSz="1546940">
                <a:lnSpc>
                  <a:spcPct val="90000"/>
                </a:lnSpc>
                <a:spcAft>
                  <a:spcPct val="35000"/>
                </a:spcAft>
              </a:pPr>
              <a:endParaRPr lang="en-US" sz="348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592135" y="2509055"/>
              <a:ext cx="1585631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Design</a:t>
              </a:r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8975659" y="3503195"/>
              <a:ext cx="319637" cy="365210"/>
              <a:chOff x="18348325" y="5154613"/>
              <a:chExt cx="812800" cy="928687"/>
            </a:xfrm>
            <a:solidFill>
              <a:schemeClr val="tx2">
                <a:lumMod val="10000"/>
                <a:lumOff val="90000"/>
              </a:schemeClr>
            </a:solidFill>
          </p:grpSpPr>
          <p:sp>
            <p:nvSpPr>
              <p:cNvPr id="24" name="AutoShape 48"/>
              <p:cNvSpPr>
                <a:spLocks/>
              </p:cNvSpPr>
              <p:nvPr/>
            </p:nvSpPr>
            <p:spPr bwMode="auto">
              <a:xfrm>
                <a:off x="18348325" y="5154613"/>
                <a:ext cx="812800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425"/>
                    </a:moveTo>
                    <a:cubicBezTo>
                      <a:pt x="5687" y="7425"/>
                      <a:pt x="1542" y="6064"/>
                      <a:pt x="1542" y="4387"/>
                    </a:cubicBezTo>
                    <a:cubicBezTo>
                      <a:pt x="1542" y="2709"/>
                      <a:pt x="5687" y="1350"/>
                      <a:pt x="10800" y="1350"/>
                    </a:cubicBezTo>
                    <a:cubicBezTo>
                      <a:pt x="15912" y="1350"/>
                      <a:pt x="20057" y="2709"/>
                      <a:pt x="20057" y="4387"/>
                    </a:cubicBezTo>
                    <a:cubicBezTo>
                      <a:pt x="20057" y="6064"/>
                      <a:pt x="15912" y="7425"/>
                      <a:pt x="10800" y="7425"/>
                    </a:cubicBezTo>
                    <a:moveTo>
                      <a:pt x="20057" y="9112"/>
                    </a:moveTo>
                    <a:lnTo>
                      <a:pt x="20054" y="9112"/>
                    </a:lnTo>
                    <a:cubicBezTo>
                      <a:pt x="20054" y="9119"/>
                      <a:pt x="20057" y="9127"/>
                      <a:pt x="20057" y="9133"/>
                    </a:cubicBezTo>
                    <a:cubicBezTo>
                      <a:pt x="20057" y="10800"/>
                      <a:pt x="15912" y="12150"/>
                      <a:pt x="10800" y="12150"/>
                    </a:cubicBezTo>
                    <a:cubicBezTo>
                      <a:pt x="5687" y="12150"/>
                      <a:pt x="1542" y="10800"/>
                      <a:pt x="1542" y="9133"/>
                    </a:cubicBezTo>
                    <a:cubicBezTo>
                      <a:pt x="1542" y="9127"/>
                      <a:pt x="1545" y="9119"/>
                      <a:pt x="1545" y="9112"/>
                    </a:cubicBezTo>
                    <a:lnTo>
                      <a:pt x="1542" y="9112"/>
                    </a:lnTo>
                    <a:lnTo>
                      <a:pt x="1542" y="6793"/>
                    </a:lnTo>
                    <a:cubicBezTo>
                      <a:pt x="3564" y="8140"/>
                      <a:pt x="7271" y="8774"/>
                      <a:pt x="10800" y="8774"/>
                    </a:cubicBezTo>
                    <a:cubicBezTo>
                      <a:pt x="14328" y="8774"/>
                      <a:pt x="18035" y="8140"/>
                      <a:pt x="20057" y="6793"/>
                    </a:cubicBezTo>
                    <a:cubicBezTo>
                      <a:pt x="20057" y="6793"/>
                      <a:pt x="20057" y="9112"/>
                      <a:pt x="20057" y="9112"/>
                    </a:cubicBezTo>
                    <a:close/>
                    <a:moveTo>
                      <a:pt x="20057" y="13162"/>
                    </a:moveTo>
                    <a:lnTo>
                      <a:pt x="20054" y="13162"/>
                    </a:lnTo>
                    <a:cubicBezTo>
                      <a:pt x="20054" y="13169"/>
                      <a:pt x="20057" y="13177"/>
                      <a:pt x="20057" y="13183"/>
                    </a:cubicBezTo>
                    <a:cubicBezTo>
                      <a:pt x="20057" y="14850"/>
                      <a:pt x="15912" y="16200"/>
                      <a:pt x="10800" y="16200"/>
                    </a:cubicBezTo>
                    <a:cubicBezTo>
                      <a:pt x="5687" y="16200"/>
                      <a:pt x="1542" y="14850"/>
                      <a:pt x="1542" y="13183"/>
                    </a:cubicBezTo>
                    <a:cubicBezTo>
                      <a:pt x="1542" y="13177"/>
                      <a:pt x="1545" y="13169"/>
                      <a:pt x="1545" y="13162"/>
                    </a:cubicBezTo>
                    <a:lnTo>
                      <a:pt x="1542" y="13162"/>
                    </a:lnTo>
                    <a:lnTo>
                      <a:pt x="1542" y="10640"/>
                    </a:lnTo>
                    <a:cubicBezTo>
                      <a:pt x="3136" y="12077"/>
                      <a:pt x="6982" y="12825"/>
                      <a:pt x="10800" y="12825"/>
                    </a:cubicBezTo>
                    <a:cubicBezTo>
                      <a:pt x="14617" y="12825"/>
                      <a:pt x="18463" y="12077"/>
                      <a:pt x="20057" y="10640"/>
                    </a:cubicBezTo>
                    <a:cubicBezTo>
                      <a:pt x="20057" y="10640"/>
                      <a:pt x="20057" y="13162"/>
                      <a:pt x="20057" y="13162"/>
                    </a:cubicBezTo>
                    <a:close/>
                    <a:moveTo>
                      <a:pt x="20057" y="17212"/>
                    </a:moveTo>
                    <a:cubicBezTo>
                      <a:pt x="20057" y="18889"/>
                      <a:pt x="15912" y="20249"/>
                      <a:pt x="10800" y="20249"/>
                    </a:cubicBezTo>
                    <a:cubicBezTo>
                      <a:pt x="5687" y="20249"/>
                      <a:pt x="1542" y="18889"/>
                      <a:pt x="1542" y="17212"/>
                    </a:cubicBezTo>
                    <a:lnTo>
                      <a:pt x="1542" y="14690"/>
                    </a:lnTo>
                    <a:cubicBezTo>
                      <a:pt x="3136" y="16127"/>
                      <a:pt x="6982" y="16875"/>
                      <a:pt x="10800" y="16875"/>
                    </a:cubicBezTo>
                    <a:cubicBezTo>
                      <a:pt x="14617" y="16875"/>
                      <a:pt x="18463" y="16127"/>
                      <a:pt x="20057" y="14690"/>
                    </a:cubicBezTo>
                    <a:cubicBezTo>
                      <a:pt x="20057" y="14690"/>
                      <a:pt x="20057" y="17212"/>
                      <a:pt x="20057" y="17212"/>
                    </a:cubicBezTo>
                    <a:close/>
                    <a:moveTo>
                      <a:pt x="10800" y="0"/>
                    </a:moveTo>
                    <a:cubicBezTo>
                      <a:pt x="5598" y="0"/>
                      <a:pt x="0" y="1372"/>
                      <a:pt x="0" y="4387"/>
                    </a:cubicBezTo>
                    <a:lnTo>
                      <a:pt x="0" y="17212"/>
                    </a:lnTo>
                    <a:cubicBezTo>
                      <a:pt x="0" y="20226"/>
                      <a:pt x="5598" y="21599"/>
                      <a:pt x="10800" y="21599"/>
                    </a:cubicBezTo>
                    <a:cubicBezTo>
                      <a:pt x="16001" y="21599"/>
                      <a:pt x="21599" y="20226"/>
                      <a:pt x="21599" y="17212"/>
                    </a:cubicBezTo>
                    <a:lnTo>
                      <a:pt x="21599" y="4387"/>
                    </a:lnTo>
                    <a:cubicBezTo>
                      <a:pt x="21599" y="1372"/>
                      <a:pt x="1600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5" name="AutoShape 49"/>
              <p:cNvSpPr>
                <a:spLocks/>
              </p:cNvSpPr>
              <p:nvPr/>
            </p:nvSpPr>
            <p:spPr bwMode="auto">
              <a:xfrm>
                <a:off x="18986500" y="5880100"/>
                <a:ext cx="58738" cy="571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50"/>
              <p:cNvSpPr>
                <a:spLocks/>
              </p:cNvSpPr>
              <p:nvPr/>
            </p:nvSpPr>
            <p:spPr bwMode="auto">
              <a:xfrm>
                <a:off x="18986500" y="5705475"/>
                <a:ext cx="58738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" name="AutoShape 51"/>
              <p:cNvSpPr>
                <a:spLocks/>
              </p:cNvSpPr>
              <p:nvPr/>
            </p:nvSpPr>
            <p:spPr bwMode="auto">
              <a:xfrm>
                <a:off x="18986500" y="5530850"/>
                <a:ext cx="58738" cy="587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69" y="21599"/>
                      <a:pt x="21600" y="16769"/>
                      <a:pt x="21600" y="10800"/>
                    </a:cubicBezTo>
                    <a:cubicBezTo>
                      <a:pt x="21600" y="4830"/>
                      <a:pt x="16769" y="0"/>
                      <a:pt x="10800" y="0"/>
                    </a:cubicBezTo>
                    <a:cubicBezTo>
                      <a:pt x="4830" y="0"/>
                      <a:pt x="0" y="4830"/>
                      <a:pt x="0" y="10800"/>
                    </a:cubicBezTo>
                    <a:cubicBezTo>
                      <a:pt x="0" y="16769"/>
                      <a:pt x="4830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8261593" y="3032285"/>
              <a:ext cx="1683673" cy="4569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80665" y="5553394"/>
            <a:ext cx="2974221" cy="546560"/>
            <a:chOff x="645072" y="5265733"/>
            <a:chExt cx="2820157" cy="518249"/>
          </a:xfrm>
        </p:grpSpPr>
        <p:sp>
          <p:nvSpPr>
            <p:cNvPr id="45" name="Rounded Rectangle 44"/>
            <p:cNvSpPr/>
            <p:nvPr/>
          </p:nvSpPr>
          <p:spPr>
            <a:xfrm>
              <a:off x="645072" y="5353264"/>
              <a:ext cx="348159" cy="34815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93231" y="5265733"/>
              <a:ext cx="2471998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3654887" y="5553394"/>
            <a:ext cx="2974221" cy="546560"/>
            <a:chOff x="3465229" y="5265733"/>
            <a:chExt cx="2820157" cy="518249"/>
          </a:xfrm>
        </p:grpSpPr>
        <p:sp>
          <p:nvSpPr>
            <p:cNvPr id="47" name="Rounded Rectangle 46"/>
            <p:cNvSpPr/>
            <p:nvPr/>
          </p:nvSpPr>
          <p:spPr>
            <a:xfrm>
              <a:off x="3465229" y="5353264"/>
              <a:ext cx="348159" cy="34815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3813388" y="5265733"/>
              <a:ext cx="2471998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516377" y="5553394"/>
            <a:ext cx="2974221" cy="546560"/>
            <a:chOff x="6178495" y="5265733"/>
            <a:chExt cx="2820157" cy="518249"/>
          </a:xfrm>
        </p:grpSpPr>
        <p:sp>
          <p:nvSpPr>
            <p:cNvPr id="49" name="Rounded Rectangle 48"/>
            <p:cNvSpPr/>
            <p:nvPr/>
          </p:nvSpPr>
          <p:spPr>
            <a:xfrm>
              <a:off x="6178495" y="5353264"/>
              <a:ext cx="348159" cy="34815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6526654" y="5265733"/>
              <a:ext cx="2471998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</a:t>
              </a: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490598" y="5553394"/>
            <a:ext cx="2974221" cy="546560"/>
            <a:chOff x="8998652" y="5265733"/>
            <a:chExt cx="2820157" cy="518249"/>
          </a:xfrm>
        </p:grpSpPr>
        <p:sp>
          <p:nvSpPr>
            <p:cNvPr id="51" name="Rounded Rectangle 50"/>
            <p:cNvSpPr/>
            <p:nvPr/>
          </p:nvSpPr>
          <p:spPr>
            <a:xfrm>
              <a:off x="8998652" y="5353264"/>
              <a:ext cx="348159" cy="34815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9346811" y="5265733"/>
              <a:ext cx="2471998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</a:t>
              </a:r>
            </a:p>
          </p:txBody>
        </p:sp>
      </p:grpSp>
      <p:sp>
        <p:nvSpPr>
          <p:cNvPr id="57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0" name="直接连接符 5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6416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6207529" y="2279927"/>
            <a:ext cx="5766878" cy="1163181"/>
            <a:chOff x="5885645" y="2161829"/>
            <a:chExt cx="5468155" cy="1102929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885645" y="2531161"/>
              <a:ext cx="796809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860199" y="2161829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6960018" y="2531161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6860199" y="2531161"/>
              <a:ext cx="4493601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094664" y="2190470"/>
            <a:ext cx="4944729" cy="949956"/>
            <a:chOff x="1037626" y="2077004"/>
            <a:chExt cx="4688593" cy="900748"/>
          </a:xfrm>
        </p:grpSpPr>
        <p:grpSp>
          <p:nvGrpSpPr>
            <p:cNvPr id="15" name="Group 14"/>
            <p:cNvGrpSpPr/>
            <p:nvPr/>
          </p:nvGrpSpPr>
          <p:grpSpPr>
            <a:xfrm>
              <a:off x="1037626" y="2077004"/>
              <a:ext cx="4688593" cy="900748"/>
              <a:chOff x="1037626" y="2360339"/>
              <a:chExt cx="4688593" cy="900748"/>
            </a:xfrm>
          </p:grpSpPr>
          <p:sp>
            <p:nvSpPr>
              <p:cNvPr id="6" name="Freeform 5"/>
              <p:cNvSpPr/>
              <p:nvPr/>
            </p:nvSpPr>
            <p:spPr>
              <a:xfrm>
                <a:off x="1037626" y="2360339"/>
                <a:ext cx="1942411" cy="900748"/>
              </a:xfrm>
              <a:custGeom>
                <a:avLst/>
                <a:gdLst>
                  <a:gd name="connsiteX0" fmla="*/ 0 w 3365499"/>
                  <a:gd name="connsiteY0" fmla="*/ 0 h 1346199"/>
                  <a:gd name="connsiteX1" fmla="*/ 2692400 w 3365499"/>
                  <a:gd name="connsiteY1" fmla="*/ 0 h 1346199"/>
                  <a:gd name="connsiteX2" fmla="*/ 3365499 w 3365499"/>
                  <a:gd name="connsiteY2" fmla="*/ 673100 h 1346199"/>
                  <a:gd name="connsiteX3" fmla="*/ 2692400 w 3365499"/>
                  <a:gd name="connsiteY3" fmla="*/ 1346199 h 1346199"/>
                  <a:gd name="connsiteX4" fmla="*/ 0 w 3365499"/>
                  <a:gd name="connsiteY4" fmla="*/ 1346199 h 1346199"/>
                  <a:gd name="connsiteX5" fmla="*/ 673100 w 3365499"/>
                  <a:gd name="connsiteY5" fmla="*/ 673100 h 1346199"/>
                  <a:gd name="connsiteX6" fmla="*/ 0 w 3365499"/>
                  <a:gd name="connsiteY6" fmla="*/ 0 h 1346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5499" h="1346199">
                    <a:moveTo>
                      <a:pt x="0" y="0"/>
                    </a:moveTo>
                    <a:lnTo>
                      <a:pt x="2692400" y="0"/>
                    </a:lnTo>
                    <a:lnTo>
                      <a:pt x="3365499" y="673100"/>
                    </a:lnTo>
                    <a:lnTo>
                      <a:pt x="2692400" y="1346199"/>
                    </a:lnTo>
                    <a:lnTo>
                      <a:pt x="0" y="1346199"/>
                    </a:lnTo>
                    <a:lnTo>
                      <a:pt x="673100" y="673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96931" tIns="43530" rIns="709870" bIns="43530" numCol="1" spcCol="1270" anchor="ctr" anchorCtr="0">
                <a:noAutofit/>
              </a:bodyPr>
              <a:lstStyle/>
              <a:p>
                <a:pPr algn="ctr" defTabSz="304700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6855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27524" y="2436903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7"/>
              <p:cNvSpPr/>
              <p:nvPr/>
            </p:nvSpPr>
            <p:spPr>
              <a:xfrm>
                <a:off x="4114017" y="2436903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1" name="Group 30"/>
            <p:cNvGrpSpPr/>
            <p:nvPr/>
          </p:nvGrpSpPr>
          <p:grpSpPr>
            <a:xfrm>
              <a:off x="1816536" y="2297372"/>
              <a:ext cx="326515" cy="475965"/>
              <a:chOff x="7165975" y="7021513"/>
              <a:chExt cx="638175" cy="930275"/>
            </a:xfrm>
            <a:solidFill>
              <a:schemeClr val="tx1"/>
            </a:solidFill>
          </p:grpSpPr>
          <p:sp>
            <p:nvSpPr>
              <p:cNvPr id="32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1" name="TextBox 40"/>
            <p:cNvSpPr txBox="1"/>
            <p:nvPr/>
          </p:nvSpPr>
          <p:spPr>
            <a:xfrm>
              <a:off x="3045695" y="2332225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1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407776" y="2332225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094664" y="3366041"/>
            <a:ext cx="4944729" cy="949956"/>
            <a:chOff x="1037626" y="3191681"/>
            <a:chExt cx="4688593" cy="900748"/>
          </a:xfrm>
        </p:grpSpPr>
        <p:grpSp>
          <p:nvGrpSpPr>
            <p:cNvPr id="5" name="Group 4"/>
            <p:cNvGrpSpPr/>
            <p:nvPr/>
          </p:nvGrpSpPr>
          <p:grpSpPr>
            <a:xfrm>
              <a:off x="1037626" y="3191681"/>
              <a:ext cx="4688593" cy="900748"/>
              <a:chOff x="1037626" y="3387192"/>
              <a:chExt cx="4688593" cy="900748"/>
            </a:xfrm>
          </p:grpSpPr>
          <p:sp>
            <p:nvSpPr>
              <p:cNvPr id="9" name="Freeform 8"/>
              <p:cNvSpPr/>
              <p:nvPr/>
            </p:nvSpPr>
            <p:spPr>
              <a:xfrm>
                <a:off x="1037626" y="3387192"/>
                <a:ext cx="1942411" cy="900748"/>
              </a:xfrm>
              <a:custGeom>
                <a:avLst/>
                <a:gdLst>
                  <a:gd name="connsiteX0" fmla="*/ 0 w 3365499"/>
                  <a:gd name="connsiteY0" fmla="*/ 0 h 1346199"/>
                  <a:gd name="connsiteX1" fmla="*/ 2692400 w 3365499"/>
                  <a:gd name="connsiteY1" fmla="*/ 0 h 1346199"/>
                  <a:gd name="connsiteX2" fmla="*/ 3365499 w 3365499"/>
                  <a:gd name="connsiteY2" fmla="*/ 673100 h 1346199"/>
                  <a:gd name="connsiteX3" fmla="*/ 2692400 w 3365499"/>
                  <a:gd name="connsiteY3" fmla="*/ 1346199 h 1346199"/>
                  <a:gd name="connsiteX4" fmla="*/ 0 w 3365499"/>
                  <a:gd name="connsiteY4" fmla="*/ 1346199 h 1346199"/>
                  <a:gd name="connsiteX5" fmla="*/ 673100 w 3365499"/>
                  <a:gd name="connsiteY5" fmla="*/ 673100 h 1346199"/>
                  <a:gd name="connsiteX6" fmla="*/ 0 w 3365499"/>
                  <a:gd name="connsiteY6" fmla="*/ 0 h 1346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5499" h="1346199">
                    <a:moveTo>
                      <a:pt x="0" y="0"/>
                    </a:moveTo>
                    <a:lnTo>
                      <a:pt x="2692400" y="0"/>
                    </a:lnTo>
                    <a:lnTo>
                      <a:pt x="3365499" y="673100"/>
                    </a:lnTo>
                    <a:lnTo>
                      <a:pt x="2692400" y="1346199"/>
                    </a:lnTo>
                    <a:lnTo>
                      <a:pt x="0" y="1346199"/>
                    </a:lnTo>
                    <a:lnTo>
                      <a:pt x="673100" y="673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96931" tIns="43530" rIns="709870" bIns="43530" numCol="1" spcCol="1270" anchor="ctr" anchorCtr="0">
                <a:noAutofit/>
              </a:bodyPr>
              <a:lstStyle/>
              <a:p>
                <a:pPr algn="ctr" defTabSz="304700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6855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0" name="Freeform 9"/>
              <p:cNvSpPr/>
              <p:nvPr/>
            </p:nvSpPr>
            <p:spPr>
              <a:xfrm>
                <a:off x="2727524" y="3463756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4114017" y="3463756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33"/>
            <p:cNvGrpSpPr/>
            <p:nvPr/>
          </p:nvGrpSpPr>
          <p:grpSpPr>
            <a:xfrm>
              <a:off x="1830148" y="3404073"/>
              <a:ext cx="356567" cy="475964"/>
              <a:chOff x="5278438" y="7021513"/>
              <a:chExt cx="696912" cy="930275"/>
            </a:xfrm>
            <a:solidFill>
              <a:schemeClr val="tx1"/>
            </a:solidFill>
          </p:grpSpPr>
          <p:sp>
            <p:nvSpPr>
              <p:cNvPr id="35" name="AutoShape 115"/>
              <p:cNvSpPr>
                <a:spLocks/>
              </p:cNvSpPr>
              <p:nvPr/>
            </p:nvSpPr>
            <p:spPr bwMode="auto">
              <a:xfrm>
                <a:off x="5278438" y="7021513"/>
                <a:ext cx="696912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16"/>
              <p:cNvSpPr>
                <a:spLocks/>
              </p:cNvSpPr>
              <p:nvPr/>
            </p:nvSpPr>
            <p:spPr bwMode="auto">
              <a:xfrm>
                <a:off x="5568950" y="7573963"/>
                <a:ext cx="115888" cy="1746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3045695" y="3442000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1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407776" y="3442000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1094664" y="4541613"/>
            <a:ext cx="4944729" cy="949956"/>
            <a:chOff x="1037626" y="4306358"/>
            <a:chExt cx="4688593" cy="900748"/>
          </a:xfrm>
        </p:grpSpPr>
        <p:grpSp>
          <p:nvGrpSpPr>
            <p:cNvPr id="4" name="Group 3"/>
            <p:cNvGrpSpPr/>
            <p:nvPr/>
          </p:nvGrpSpPr>
          <p:grpSpPr>
            <a:xfrm>
              <a:off x="1037626" y="4306358"/>
              <a:ext cx="4688593" cy="900748"/>
              <a:chOff x="1037626" y="4414046"/>
              <a:chExt cx="4688593" cy="900748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1037626" y="4414046"/>
                <a:ext cx="1942411" cy="900748"/>
              </a:xfrm>
              <a:custGeom>
                <a:avLst/>
                <a:gdLst>
                  <a:gd name="connsiteX0" fmla="*/ 0 w 3365499"/>
                  <a:gd name="connsiteY0" fmla="*/ 0 h 1346199"/>
                  <a:gd name="connsiteX1" fmla="*/ 2692400 w 3365499"/>
                  <a:gd name="connsiteY1" fmla="*/ 0 h 1346199"/>
                  <a:gd name="connsiteX2" fmla="*/ 3365499 w 3365499"/>
                  <a:gd name="connsiteY2" fmla="*/ 673100 h 1346199"/>
                  <a:gd name="connsiteX3" fmla="*/ 2692400 w 3365499"/>
                  <a:gd name="connsiteY3" fmla="*/ 1346199 h 1346199"/>
                  <a:gd name="connsiteX4" fmla="*/ 0 w 3365499"/>
                  <a:gd name="connsiteY4" fmla="*/ 1346199 h 1346199"/>
                  <a:gd name="connsiteX5" fmla="*/ 673100 w 3365499"/>
                  <a:gd name="connsiteY5" fmla="*/ 673100 h 1346199"/>
                  <a:gd name="connsiteX6" fmla="*/ 0 w 3365499"/>
                  <a:gd name="connsiteY6" fmla="*/ 0 h 13461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5499" h="1346199">
                    <a:moveTo>
                      <a:pt x="0" y="0"/>
                    </a:moveTo>
                    <a:lnTo>
                      <a:pt x="2692400" y="0"/>
                    </a:lnTo>
                    <a:lnTo>
                      <a:pt x="3365499" y="673100"/>
                    </a:lnTo>
                    <a:lnTo>
                      <a:pt x="2692400" y="1346199"/>
                    </a:lnTo>
                    <a:lnTo>
                      <a:pt x="0" y="1346199"/>
                    </a:lnTo>
                    <a:lnTo>
                      <a:pt x="673100" y="673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96931" tIns="43530" rIns="709870" bIns="43530" numCol="1" spcCol="1270" anchor="ctr" anchorCtr="0">
                <a:noAutofit/>
              </a:bodyPr>
              <a:lstStyle/>
              <a:p>
                <a:pPr algn="ctr" defTabSz="304700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6855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2727524" y="4490610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3"/>
              <p:cNvSpPr/>
              <p:nvPr/>
            </p:nvSpPr>
            <p:spPr>
              <a:xfrm>
                <a:off x="4114017" y="4490610"/>
                <a:ext cx="1612202" cy="747621"/>
              </a:xfrm>
              <a:custGeom>
                <a:avLst/>
                <a:gdLst>
                  <a:gd name="connsiteX0" fmla="*/ 0 w 2793365"/>
                  <a:gd name="connsiteY0" fmla="*/ 0 h 1117346"/>
                  <a:gd name="connsiteX1" fmla="*/ 2234692 w 2793365"/>
                  <a:gd name="connsiteY1" fmla="*/ 0 h 1117346"/>
                  <a:gd name="connsiteX2" fmla="*/ 2793365 w 2793365"/>
                  <a:gd name="connsiteY2" fmla="*/ 558673 h 1117346"/>
                  <a:gd name="connsiteX3" fmla="*/ 2234692 w 2793365"/>
                  <a:gd name="connsiteY3" fmla="*/ 1117346 h 1117346"/>
                  <a:gd name="connsiteX4" fmla="*/ 0 w 2793365"/>
                  <a:gd name="connsiteY4" fmla="*/ 1117346 h 1117346"/>
                  <a:gd name="connsiteX5" fmla="*/ 558673 w 2793365"/>
                  <a:gd name="connsiteY5" fmla="*/ 558673 h 1117346"/>
                  <a:gd name="connsiteX6" fmla="*/ 0 w 2793365"/>
                  <a:gd name="connsiteY6" fmla="*/ 0 h 11173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793365" h="1117346">
                    <a:moveTo>
                      <a:pt x="0" y="0"/>
                    </a:moveTo>
                    <a:lnTo>
                      <a:pt x="2234692" y="0"/>
                    </a:lnTo>
                    <a:lnTo>
                      <a:pt x="2793365" y="558673"/>
                    </a:lnTo>
                    <a:lnTo>
                      <a:pt x="2234692" y="1117346"/>
                    </a:lnTo>
                    <a:lnTo>
                      <a:pt x="0" y="1117346"/>
                    </a:lnTo>
                    <a:lnTo>
                      <a:pt x="558673" y="55867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2">
                  <a:lumMod val="25000"/>
                  <a:lumOff val="75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90000"/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62859" tIns="36833" rIns="589193" bIns="36833" numCol="1" spcCol="1270" anchor="ctr" anchorCtr="0">
                <a:noAutofit/>
              </a:bodyPr>
              <a:lstStyle/>
              <a:p>
                <a:pPr algn="ctr" defTabSz="2578233">
                  <a:lnSpc>
                    <a:spcPct val="90000"/>
                  </a:lnSpc>
                  <a:spcAft>
                    <a:spcPct val="35000"/>
                  </a:spcAft>
                </a:pPr>
                <a:endParaRPr lang="en-US" sz="580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8" name="Group 27"/>
            <p:cNvGrpSpPr/>
            <p:nvPr/>
          </p:nvGrpSpPr>
          <p:grpSpPr>
            <a:xfrm>
              <a:off x="1771254" y="4561661"/>
              <a:ext cx="475153" cy="415860"/>
              <a:chOff x="5162550" y="8939213"/>
              <a:chExt cx="928688" cy="812800"/>
            </a:xfrm>
            <a:solidFill>
              <a:schemeClr val="tx1"/>
            </a:solidFill>
          </p:grpSpPr>
          <p:sp>
            <p:nvSpPr>
              <p:cNvPr id="29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TextBox 42"/>
            <p:cNvSpPr txBox="1"/>
            <p:nvPr/>
          </p:nvSpPr>
          <p:spPr>
            <a:xfrm>
              <a:off x="3045695" y="4546272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1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4407776" y="4546272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6207529" y="3490929"/>
            <a:ext cx="5766878" cy="1163181"/>
            <a:chOff x="5885645" y="3310101"/>
            <a:chExt cx="5468155" cy="1102929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5885645" y="3651623"/>
              <a:ext cx="796809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860199" y="3310101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860199" y="3679433"/>
              <a:ext cx="4493601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</a:t>
              </a:r>
            </a:p>
          </p:txBody>
        </p:sp>
        <p:cxnSp>
          <p:nvCxnSpPr>
            <p:cNvPr id="47" name="Straight Connector 46"/>
            <p:cNvCxnSpPr/>
            <p:nvPr/>
          </p:nvCxnSpPr>
          <p:spPr>
            <a:xfrm>
              <a:off x="6960018" y="3651623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207529" y="4616105"/>
            <a:ext cx="5766878" cy="1163181"/>
            <a:chOff x="5885645" y="4376995"/>
            <a:chExt cx="5468155" cy="1102929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5885645" y="4746327"/>
              <a:ext cx="796809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6860199" y="4376995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860199" y="4746327"/>
              <a:ext cx="4493601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</a:t>
              </a:r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6960018" y="4727471"/>
              <a:ext cx="1339982" cy="0"/>
            </a:xfrm>
            <a:prstGeom prst="line">
              <a:avLst/>
            </a:prstGeom>
            <a:ln w="28575"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2497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/>
          <p:cNvGrpSpPr/>
          <p:nvPr/>
        </p:nvGrpSpPr>
        <p:grpSpPr>
          <a:xfrm>
            <a:off x="1094665" y="2392319"/>
            <a:ext cx="1714006" cy="1676831"/>
            <a:chOff x="1549807" y="1584518"/>
            <a:chExt cx="2018748" cy="1974963"/>
          </a:xfrm>
        </p:grpSpPr>
        <p:grpSp>
          <p:nvGrpSpPr>
            <p:cNvPr id="45" name="Group 44"/>
            <p:cNvGrpSpPr/>
            <p:nvPr/>
          </p:nvGrpSpPr>
          <p:grpSpPr>
            <a:xfrm>
              <a:off x="1549807" y="1584518"/>
              <a:ext cx="2018748" cy="1974963"/>
              <a:chOff x="3263814" y="1732143"/>
              <a:chExt cx="2018748" cy="1974963"/>
            </a:xfrm>
          </p:grpSpPr>
          <p:sp>
            <p:nvSpPr>
              <p:cNvPr id="38" name="椭圆 6"/>
              <p:cNvSpPr/>
              <p:nvPr/>
            </p:nvSpPr>
            <p:spPr>
              <a:xfrm>
                <a:off x="3263814" y="1748480"/>
                <a:ext cx="1958625" cy="1958626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>
                  <a:rot lat="0" lon="0" rev="7200000"/>
                </a:lightRig>
              </a:scene3d>
              <a:sp3d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9" name="饼形 8"/>
              <p:cNvSpPr>
                <a:spLocks noChangeAspect="1"/>
              </p:cNvSpPr>
              <p:nvPr/>
            </p:nvSpPr>
            <p:spPr>
              <a:xfrm>
                <a:off x="3286372" y="1732143"/>
                <a:ext cx="1960877" cy="1960877"/>
              </a:xfrm>
              <a:prstGeom prst="pie">
                <a:avLst>
                  <a:gd name="adj1" fmla="val 16182341"/>
                  <a:gd name="adj2" fmla="val 1079030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0" name="饼形 9"/>
              <p:cNvSpPr>
                <a:spLocks noChangeAspect="1"/>
              </p:cNvSpPr>
              <p:nvPr/>
            </p:nvSpPr>
            <p:spPr>
              <a:xfrm flipV="1">
                <a:off x="3379527" y="1752908"/>
                <a:ext cx="1903035" cy="1903036"/>
              </a:xfrm>
              <a:prstGeom prst="pie">
                <a:avLst>
                  <a:gd name="adj1" fmla="val 0"/>
                  <a:gd name="adj2" fmla="val 5440838"/>
                </a:avLst>
              </a:prstGeom>
              <a:solidFill>
                <a:schemeClr val="accent1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右箭头 11"/>
              <p:cNvSpPr/>
              <p:nvPr/>
            </p:nvSpPr>
            <p:spPr>
              <a:xfrm rot="16200000">
                <a:off x="3911340" y="2995934"/>
                <a:ext cx="419700" cy="419709"/>
              </a:xfrm>
              <a:prstGeom prst="rightArrow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3" name="右箭头 16"/>
              <p:cNvSpPr/>
              <p:nvPr/>
            </p:nvSpPr>
            <p:spPr>
              <a:xfrm rot="5400000" flipV="1">
                <a:off x="4332690" y="2995934"/>
                <a:ext cx="419700" cy="419709"/>
              </a:xfrm>
              <a:prstGeom prst="rightArrow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8" name="TextBox 47"/>
            <p:cNvSpPr txBox="1"/>
            <p:nvPr/>
          </p:nvSpPr>
          <p:spPr>
            <a:xfrm>
              <a:off x="1891601" y="1617672"/>
              <a:ext cx="642301" cy="873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421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</a:t>
              </a:r>
              <a:endParaRPr lang="en-US" sz="421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43786" y="4495106"/>
            <a:ext cx="1714006" cy="1676831"/>
            <a:chOff x="6394654" y="1570432"/>
            <a:chExt cx="2018748" cy="1974963"/>
          </a:xfrm>
        </p:grpSpPr>
        <p:grpSp>
          <p:nvGrpSpPr>
            <p:cNvPr id="44" name="Group 43"/>
            <p:cNvGrpSpPr/>
            <p:nvPr/>
          </p:nvGrpSpPr>
          <p:grpSpPr>
            <a:xfrm>
              <a:off x="6394654" y="1570432"/>
              <a:ext cx="2018748" cy="1974963"/>
              <a:chOff x="5624569" y="1661438"/>
              <a:chExt cx="2018748" cy="1974963"/>
            </a:xfrm>
          </p:grpSpPr>
          <p:sp>
            <p:nvSpPr>
              <p:cNvPr id="30" name="椭圆 17"/>
              <p:cNvSpPr/>
              <p:nvPr/>
            </p:nvSpPr>
            <p:spPr>
              <a:xfrm>
                <a:off x="5624569" y="1677775"/>
                <a:ext cx="1958625" cy="1958626"/>
              </a:xfrm>
              <a:prstGeom prst="ellipse">
                <a:avLst/>
              </a:prstGeom>
              <a:solidFill>
                <a:schemeClr val="accent2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>
                  <a:rot lat="0" lon="0" rev="7200000"/>
                </a:lightRig>
              </a:scene3d>
              <a:sp3d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饼形 18"/>
              <p:cNvSpPr>
                <a:spLocks noChangeAspect="1"/>
              </p:cNvSpPr>
              <p:nvPr/>
            </p:nvSpPr>
            <p:spPr>
              <a:xfrm>
                <a:off x="5647127" y="1661438"/>
                <a:ext cx="1960877" cy="1960877"/>
              </a:xfrm>
              <a:prstGeom prst="pie">
                <a:avLst>
                  <a:gd name="adj1" fmla="val 16182341"/>
                  <a:gd name="adj2" fmla="val 1079030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饼形 19"/>
              <p:cNvSpPr>
                <a:spLocks noChangeAspect="1"/>
              </p:cNvSpPr>
              <p:nvPr/>
            </p:nvSpPr>
            <p:spPr>
              <a:xfrm flipV="1">
                <a:off x="5740282" y="1682203"/>
                <a:ext cx="1903035" cy="1903036"/>
              </a:xfrm>
              <a:prstGeom prst="pie">
                <a:avLst>
                  <a:gd name="adj1" fmla="val 0"/>
                  <a:gd name="adj2" fmla="val 5440838"/>
                </a:avLst>
              </a:prstGeom>
              <a:solidFill>
                <a:schemeClr val="accent2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4" name="组合 23"/>
              <p:cNvGrpSpPr/>
              <p:nvPr/>
            </p:nvGrpSpPr>
            <p:grpSpPr>
              <a:xfrm>
                <a:off x="6235033" y="2851516"/>
                <a:ext cx="737698" cy="626148"/>
                <a:chOff x="2572855" y="3225906"/>
                <a:chExt cx="1091991" cy="926868"/>
              </a:xfrm>
              <a:solidFill>
                <a:schemeClr val="accent2"/>
              </a:solidFill>
            </p:grpSpPr>
            <p:sp>
              <p:nvSpPr>
                <p:cNvPr id="35" name="正五边形 15"/>
                <p:cNvSpPr/>
                <p:nvPr/>
              </p:nvSpPr>
              <p:spPr>
                <a:xfrm>
                  <a:off x="2572855" y="3363838"/>
                  <a:ext cx="566304" cy="777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5366" h="926868">
                      <a:moveTo>
                        <a:pt x="337684" y="0"/>
                      </a:moveTo>
                      <a:cubicBezTo>
                        <a:pt x="427515" y="0"/>
                        <a:pt x="500338" y="96717"/>
                        <a:pt x="500338" y="216024"/>
                      </a:cubicBezTo>
                      <a:cubicBezTo>
                        <a:pt x="500338" y="286850"/>
                        <a:pt x="474674" y="349715"/>
                        <a:pt x="432653" y="386725"/>
                      </a:cubicBezTo>
                      <a:lnTo>
                        <a:pt x="675366" y="552864"/>
                      </a:lnTo>
                      <a:lnTo>
                        <a:pt x="546383" y="926868"/>
                      </a:lnTo>
                      <a:lnTo>
                        <a:pt x="128983" y="926868"/>
                      </a:lnTo>
                      <a:lnTo>
                        <a:pt x="0" y="552864"/>
                      </a:lnTo>
                      <a:lnTo>
                        <a:pt x="242714" y="386724"/>
                      </a:lnTo>
                      <a:cubicBezTo>
                        <a:pt x="200694" y="349714"/>
                        <a:pt x="175030" y="286849"/>
                        <a:pt x="175030" y="216024"/>
                      </a:cubicBezTo>
                      <a:cubicBezTo>
                        <a:pt x="175030" y="96717"/>
                        <a:pt x="247853" y="0"/>
                        <a:pt x="337684" y="0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6" name="正五边形 15"/>
                <p:cNvSpPr/>
                <p:nvPr/>
              </p:nvSpPr>
              <p:spPr>
                <a:xfrm>
                  <a:off x="3098542" y="3363838"/>
                  <a:ext cx="566304" cy="7771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5366" h="926868">
                      <a:moveTo>
                        <a:pt x="337684" y="0"/>
                      </a:moveTo>
                      <a:cubicBezTo>
                        <a:pt x="427515" y="0"/>
                        <a:pt x="500338" y="96717"/>
                        <a:pt x="500338" y="216024"/>
                      </a:cubicBezTo>
                      <a:cubicBezTo>
                        <a:pt x="500338" y="286850"/>
                        <a:pt x="474674" y="349715"/>
                        <a:pt x="432653" y="386725"/>
                      </a:cubicBezTo>
                      <a:lnTo>
                        <a:pt x="675366" y="552864"/>
                      </a:lnTo>
                      <a:lnTo>
                        <a:pt x="546383" y="926868"/>
                      </a:lnTo>
                      <a:lnTo>
                        <a:pt x="128983" y="926868"/>
                      </a:lnTo>
                      <a:lnTo>
                        <a:pt x="0" y="552864"/>
                      </a:lnTo>
                      <a:lnTo>
                        <a:pt x="242714" y="386724"/>
                      </a:lnTo>
                      <a:cubicBezTo>
                        <a:pt x="200694" y="349714"/>
                        <a:pt x="175030" y="286849"/>
                        <a:pt x="175030" y="216024"/>
                      </a:cubicBezTo>
                      <a:cubicBezTo>
                        <a:pt x="175030" y="96717"/>
                        <a:pt x="247853" y="0"/>
                        <a:pt x="337684" y="0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7" name="正五边形 15"/>
                <p:cNvSpPr/>
                <p:nvPr/>
              </p:nvSpPr>
              <p:spPr>
                <a:xfrm>
                  <a:off x="2760859" y="3225906"/>
                  <a:ext cx="675366" cy="92686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75366" h="926868">
                      <a:moveTo>
                        <a:pt x="337684" y="0"/>
                      </a:moveTo>
                      <a:cubicBezTo>
                        <a:pt x="427515" y="0"/>
                        <a:pt x="500338" y="96717"/>
                        <a:pt x="500338" y="216024"/>
                      </a:cubicBezTo>
                      <a:cubicBezTo>
                        <a:pt x="500338" y="286850"/>
                        <a:pt x="474674" y="349715"/>
                        <a:pt x="432653" y="386725"/>
                      </a:cubicBezTo>
                      <a:lnTo>
                        <a:pt x="675366" y="552864"/>
                      </a:lnTo>
                      <a:lnTo>
                        <a:pt x="546383" y="926868"/>
                      </a:lnTo>
                      <a:lnTo>
                        <a:pt x="128983" y="926868"/>
                      </a:lnTo>
                      <a:lnTo>
                        <a:pt x="0" y="552864"/>
                      </a:lnTo>
                      <a:lnTo>
                        <a:pt x="242714" y="386724"/>
                      </a:lnTo>
                      <a:cubicBezTo>
                        <a:pt x="200694" y="349714"/>
                        <a:pt x="175030" y="286849"/>
                        <a:pt x="175030" y="216024"/>
                      </a:cubicBezTo>
                      <a:cubicBezTo>
                        <a:pt x="175030" y="96717"/>
                        <a:pt x="247853" y="0"/>
                        <a:pt x="337684" y="0"/>
                      </a:cubicBezTo>
                      <a:close/>
                    </a:path>
                  </a:pathLst>
                </a:custGeom>
                <a:grpFill/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>
                  <a:softEdge rad="12700"/>
                </a:effectLst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49" name="TextBox 48"/>
            <p:cNvSpPr txBox="1"/>
            <p:nvPr/>
          </p:nvSpPr>
          <p:spPr>
            <a:xfrm>
              <a:off x="6731794" y="1690514"/>
              <a:ext cx="642301" cy="873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421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</a:t>
              </a:r>
              <a:endParaRPr lang="en-US" sz="421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6515452" y="4547652"/>
            <a:ext cx="1714006" cy="1676831"/>
            <a:chOff x="1572365" y="4058219"/>
            <a:chExt cx="2018748" cy="1974963"/>
          </a:xfrm>
        </p:grpSpPr>
        <p:grpSp>
          <p:nvGrpSpPr>
            <p:cNvPr id="46" name="Group 45"/>
            <p:cNvGrpSpPr/>
            <p:nvPr/>
          </p:nvGrpSpPr>
          <p:grpSpPr>
            <a:xfrm>
              <a:off x="1572365" y="4058219"/>
              <a:ext cx="2018748" cy="1974963"/>
              <a:chOff x="3328048" y="4102916"/>
              <a:chExt cx="2018748" cy="1974963"/>
            </a:xfrm>
          </p:grpSpPr>
          <p:sp>
            <p:nvSpPr>
              <p:cNvPr id="12" name="椭圆 46"/>
              <p:cNvSpPr/>
              <p:nvPr/>
            </p:nvSpPr>
            <p:spPr>
              <a:xfrm>
                <a:off x="3328048" y="4119253"/>
                <a:ext cx="1958626" cy="1958626"/>
              </a:xfrm>
              <a:prstGeom prst="ellips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>
                  <a:rot lat="0" lon="0" rev="7200000"/>
                </a:lightRig>
              </a:scene3d>
              <a:sp3d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饼形 47"/>
              <p:cNvSpPr>
                <a:spLocks noChangeAspect="1"/>
              </p:cNvSpPr>
              <p:nvPr/>
            </p:nvSpPr>
            <p:spPr>
              <a:xfrm>
                <a:off x="3350606" y="4102916"/>
                <a:ext cx="1960877" cy="1960877"/>
              </a:xfrm>
              <a:prstGeom prst="pie">
                <a:avLst>
                  <a:gd name="adj1" fmla="val 16182341"/>
                  <a:gd name="adj2" fmla="val 1079030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4" name="饼形 48"/>
              <p:cNvSpPr>
                <a:spLocks noChangeAspect="1"/>
              </p:cNvSpPr>
              <p:nvPr/>
            </p:nvSpPr>
            <p:spPr>
              <a:xfrm flipV="1">
                <a:off x="3443761" y="4123682"/>
                <a:ext cx="1903035" cy="1903035"/>
              </a:xfrm>
              <a:prstGeom prst="pie">
                <a:avLst>
                  <a:gd name="adj1" fmla="val 0"/>
                  <a:gd name="adj2" fmla="val 5440838"/>
                </a:avLst>
              </a:prstGeom>
              <a:solidFill>
                <a:schemeClr val="accent4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图文框 45"/>
              <p:cNvSpPr/>
              <p:nvPr/>
            </p:nvSpPr>
            <p:spPr>
              <a:xfrm>
                <a:off x="4000722" y="5347450"/>
                <a:ext cx="711370" cy="389910"/>
              </a:xfrm>
              <a:prstGeom prst="frame">
                <a:avLst/>
              </a:prstGeom>
              <a:solidFill>
                <a:schemeClr val="accent4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cxnSp>
            <p:nvCxnSpPr>
              <p:cNvPr id="18" name="肘形连接符 57"/>
              <p:cNvCxnSpPr/>
              <p:nvPr/>
            </p:nvCxnSpPr>
            <p:spPr>
              <a:xfrm rot="18000000" flipH="1" flipV="1">
                <a:off x="4198323" y="5409784"/>
                <a:ext cx="316165" cy="298288"/>
              </a:xfrm>
              <a:prstGeom prst="bentConnector3">
                <a:avLst/>
              </a:prstGeom>
              <a:noFill/>
              <a:ln w="31750" cap="flat" cmpd="sng" algn="ctr">
                <a:solidFill>
                  <a:schemeClr val="accent4"/>
                </a:solidFill>
                <a:prstDash val="solid"/>
              </a:ln>
              <a:effectLst/>
            </p:spPr>
          </p:cxnSp>
          <p:sp>
            <p:nvSpPr>
              <p:cNvPr id="19" name="圆角矩形 58"/>
              <p:cNvSpPr/>
              <p:nvPr/>
            </p:nvSpPr>
            <p:spPr>
              <a:xfrm>
                <a:off x="3949997" y="5463363"/>
                <a:ext cx="79041" cy="158083"/>
              </a:xfrm>
              <a:prstGeom prst="roundRect">
                <a:avLst/>
              </a:prstGeom>
              <a:solidFill>
                <a:schemeClr val="accent4"/>
              </a:solidFill>
              <a:ln w="25400" cap="flat" cmpd="sng" algn="ctr">
                <a:solidFill>
                  <a:schemeClr val="accent4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909695" y="4214584"/>
              <a:ext cx="678173" cy="873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421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</a:t>
              </a:r>
              <a:endParaRPr lang="en-US" sz="421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6404220" y="2406189"/>
            <a:ext cx="1714006" cy="1676831"/>
            <a:chOff x="6417212" y="4058219"/>
            <a:chExt cx="2018748" cy="1974963"/>
          </a:xfrm>
        </p:grpSpPr>
        <p:grpSp>
          <p:nvGrpSpPr>
            <p:cNvPr id="47" name="Group 46"/>
            <p:cNvGrpSpPr/>
            <p:nvPr/>
          </p:nvGrpSpPr>
          <p:grpSpPr>
            <a:xfrm>
              <a:off x="6417212" y="4058219"/>
              <a:ext cx="2018748" cy="1974963"/>
              <a:chOff x="5681172" y="4135139"/>
              <a:chExt cx="2018748" cy="1974963"/>
            </a:xfrm>
          </p:grpSpPr>
          <p:sp>
            <p:nvSpPr>
              <p:cNvPr id="20" name="椭圆 32"/>
              <p:cNvSpPr/>
              <p:nvPr/>
            </p:nvSpPr>
            <p:spPr>
              <a:xfrm>
                <a:off x="5681172" y="4151476"/>
                <a:ext cx="1958625" cy="1958626"/>
              </a:xfrm>
              <a:prstGeom prst="ellipse">
                <a:avLst/>
              </a:prstGeom>
              <a:solidFill>
                <a:schemeClr val="accent3"/>
              </a:solidFill>
              <a:ln w="25400" cap="flat" cmpd="sng" algn="ctr">
                <a:noFill/>
                <a:prstDash val="solid"/>
              </a:ln>
              <a:effectLst/>
              <a:scene3d>
                <a:camera prst="orthographicFront"/>
                <a:lightRig rig="threePt" dir="t">
                  <a:rot lat="0" lon="0" rev="7200000"/>
                </a:lightRig>
              </a:scene3d>
              <a:sp3d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1" name="饼形 33"/>
              <p:cNvSpPr>
                <a:spLocks noChangeAspect="1"/>
              </p:cNvSpPr>
              <p:nvPr/>
            </p:nvSpPr>
            <p:spPr>
              <a:xfrm>
                <a:off x="5703730" y="4135139"/>
                <a:ext cx="1960877" cy="1960877"/>
              </a:xfrm>
              <a:prstGeom prst="pie">
                <a:avLst>
                  <a:gd name="adj1" fmla="val 16182341"/>
                  <a:gd name="adj2" fmla="val 10790308"/>
                </a:avLst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饼形 34"/>
              <p:cNvSpPr>
                <a:spLocks noChangeAspect="1"/>
              </p:cNvSpPr>
              <p:nvPr/>
            </p:nvSpPr>
            <p:spPr>
              <a:xfrm flipV="1">
                <a:off x="5796885" y="4155904"/>
                <a:ext cx="1903035" cy="1903036"/>
              </a:xfrm>
              <a:prstGeom prst="pie">
                <a:avLst>
                  <a:gd name="adj1" fmla="val 0"/>
                  <a:gd name="adj2" fmla="val 5440838"/>
                </a:avLst>
              </a:prstGeom>
              <a:solidFill>
                <a:schemeClr val="accent3">
                  <a:lumMod val="75000"/>
                </a:scheme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6432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898" ker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24" name="组合 30"/>
              <p:cNvGrpSpPr/>
              <p:nvPr/>
            </p:nvGrpSpPr>
            <p:grpSpPr>
              <a:xfrm>
                <a:off x="6400519" y="5324442"/>
                <a:ext cx="607538" cy="539542"/>
                <a:chOff x="5004048" y="3768884"/>
                <a:chExt cx="826530" cy="734023"/>
              </a:xfrm>
              <a:solidFill>
                <a:schemeClr val="accent3"/>
              </a:solidFill>
            </p:grpSpPr>
            <p:sp>
              <p:nvSpPr>
                <p:cNvPr id="25" name="圆角矩形 29"/>
                <p:cNvSpPr/>
                <p:nvPr/>
              </p:nvSpPr>
              <p:spPr>
                <a:xfrm>
                  <a:off x="5004048" y="4011910"/>
                  <a:ext cx="144016" cy="300645"/>
                </a:xfrm>
                <a:prstGeom prst="round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圆角矩形 41"/>
                <p:cNvSpPr/>
                <p:nvPr/>
              </p:nvSpPr>
              <p:spPr>
                <a:xfrm>
                  <a:off x="5220072" y="3939902"/>
                  <a:ext cx="144016" cy="372653"/>
                </a:xfrm>
                <a:prstGeom prst="round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圆角矩形 42"/>
                <p:cNvSpPr/>
                <p:nvPr/>
              </p:nvSpPr>
              <p:spPr>
                <a:xfrm>
                  <a:off x="5436096" y="3860148"/>
                  <a:ext cx="144016" cy="452407"/>
                </a:xfrm>
                <a:prstGeom prst="round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圆角矩形 43"/>
                <p:cNvSpPr/>
                <p:nvPr/>
              </p:nvSpPr>
              <p:spPr>
                <a:xfrm>
                  <a:off x="5652120" y="3768884"/>
                  <a:ext cx="144016" cy="543672"/>
                </a:xfrm>
                <a:prstGeom prst="round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圆角矩形 44"/>
                <p:cNvSpPr/>
                <p:nvPr/>
              </p:nvSpPr>
              <p:spPr>
                <a:xfrm rot="5400000">
                  <a:off x="5345305" y="4017634"/>
                  <a:ext cx="144016" cy="826530"/>
                </a:xfrm>
                <a:prstGeom prst="roundRect">
                  <a:avLst/>
                </a:prstGeom>
                <a:grpFill/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64326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1898" ker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1" name="TextBox 50"/>
            <p:cNvSpPr txBox="1"/>
            <p:nvPr/>
          </p:nvSpPr>
          <p:spPr>
            <a:xfrm>
              <a:off x="6771942" y="4193883"/>
              <a:ext cx="678173" cy="873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4218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</a:t>
              </a:r>
              <a:endParaRPr lang="en-US" sz="421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988441" y="2781149"/>
            <a:ext cx="3232301" cy="1260781"/>
            <a:chOff x="2833306" y="2637087"/>
            <a:chExt cx="3064868" cy="1195473"/>
          </a:xfrm>
        </p:grpSpPr>
        <p:sp>
          <p:nvSpPr>
            <p:cNvPr id="59" name="TextBox 58"/>
            <p:cNvSpPr txBox="1"/>
            <p:nvPr/>
          </p:nvSpPr>
          <p:spPr>
            <a:xfrm>
              <a:off x="2833306" y="2637087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2905829" y="3006419"/>
              <a:ext cx="1339982" cy="0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2833306" y="3098963"/>
              <a:ext cx="306486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2988441" y="4925129"/>
            <a:ext cx="3232301" cy="1260781"/>
            <a:chOff x="2833306" y="4670011"/>
            <a:chExt cx="3064868" cy="1195473"/>
          </a:xfrm>
        </p:grpSpPr>
        <p:sp>
          <p:nvSpPr>
            <p:cNvPr id="62" name="TextBox 61"/>
            <p:cNvSpPr txBox="1"/>
            <p:nvPr/>
          </p:nvSpPr>
          <p:spPr>
            <a:xfrm>
              <a:off x="2833306" y="4670011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2905829" y="5039343"/>
              <a:ext cx="1339982" cy="0"/>
            </a:xfrm>
            <a:prstGeom prst="line">
              <a:avLst/>
            </a:prstGeom>
            <a:ln w="28575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2833306" y="5131887"/>
              <a:ext cx="306486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8339988" y="2754977"/>
            <a:ext cx="3232301" cy="1260781"/>
            <a:chOff x="7907644" y="2612270"/>
            <a:chExt cx="3064868" cy="1195473"/>
          </a:xfrm>
        </p:grpSpPr>
        <p:sp>
          <p:nvSpPr>
            <p:cNvPr id="65" name="TextBox 64"/>
            <p:cNvSpPr txBox="1"/>
            <p:nvPr/>
          </p:nvSpPr>
          <p:spPr>
            <a:xfrm>
              <a:off x="7907644" y="2612270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980167" y="2981602"/>
              <a:ext cx="1339982" cy="0"/>
            </a:xfrm>
            <a:prstGeom prst="line">
              <a:avLst/>
            </a:prstGeom>
            <a:ln w="28575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TextBox 66"/>
            <p:cNvSpPr txBox="1"/>
            <p:nvPr/>
          </p:nvSpPr>
          <p:spPr>
            <a:xfrm>
              <a:off x="7907644" y="3074146"/>
              <a:ext cx="306486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39988" y="4898957"/>
            <a:ext cx="3232301" cy="1260781"/>
            <a:chOff x="7907644" y="4645194"/>
            <a:chExt cx="3064868" cy="1195473"/>
          </a:xfrm>
        </p:grpSpPr>
        <p:sp>
          <p:nvSpPr>
            <p:cNvPr id="68" name="TextBox 67"/>
            <p:cNvSpPr txBox="1"/>
            <p:nvPr/>
          </p:nvSpPr>
          <p:spPr>
            <a:xfrm>
              <a:off x="7907644" y="4645194"/>
              <a:ext cx="1695068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INFOGRAPHIC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cxnSp>
          <p:nvCxnSpPr>
            <p:cNvPr id="69" name="Straight Connector 68"/>
            <p:cNvCxnSpPr/>
            <p:nvPr/>
          </p:nvCxnSpPr>
          <p:spPr>
            <a:xfrm>
              <a:off x="7980167" y="5014526"/>
              <a:ext cx="1339982" cy="0"/>
            </a:xfrm>
            <a:prstGeom prst="line">
              <a:avLst/>
            </a:prstGeom>
            <a:ln w="28575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7907644" y="5107070"/>
              <a:ext cx="306486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2021117" y="1216908"/>
            <a:ext cx="8816517" cy="766931"/>
            <a:chOff x="1916088" y="1153872"/>
            <a:chExt cx="8359823" cy="727204"/>
          </a:xfrm>
        </p:grpSpPr>
        <p:sp>
          <p:nvSpPr>
            <p:cNvPr id="71" name="TextBox 70"/>
            <p:cNvSpPr txBox="1"/>
            <p:nvPr/>
          </p:nvSpPr>
          <p:spPr>
            <a:xfrm>
              <a:off x="1916088" y="1153872"/>
              <a:ext cx="8359823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Nunc consequat a urna at aliquam. Curabitur a est aliquam</a:t>
              </a: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3894460" y="1790924"/>
              <a:ext cx="4391696" cy="90152"/>
            </a:xfrm>
            <a:prstGeom prst="rect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3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75" name="组合 74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67368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827215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utoShape 4"/>
          <p:cNvSpPr>
            <a:spLocks noChangeAspect="1" noChangeArrowheads="1" noTextEdit="1"/>
          </p:cNvSpPr>
          <p:nvPr/>
        </p:nvSpPr>
        <p:spPr bwMode="auto">
          <a:xfrm>
            <a:off x="4018074" y="1308075"/>
            <a:ext cx="4813361" cy="48577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4003292" y="4412278"/>
            <a:ext cx="2198810" cy="432371"/>
          </a:xfrm>
          <a:custGeom>
            <a:avLst/>
            <a:gdLst>
              <a:gd name="T0" fmla="*/ 0 w 1190"/>
              <a:gd name="T1" fmla="*/ 0 h 234"/>
              <a:gd name="T2" fmla="*/ 241 w 1190"/>
              <a:gd name="T3" fmla="*/ 234 h 234"/>
              <a:gd name="T4" fmla="*/ 957 w 1190"/>
              <a:gd name="T5" fmla="*/ 234 h 234"/>
              <a:gd name="T6" fmla="*/ 1190 w 1190"/>
              <a:gd name="T7" fmla="*/ 0 h 234"/>
              <a:gd name="T8" fmla="*/ 0 w 1190"/>
              <a:gd name="T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34">
                <a:moveTo>
                  <a:pt x="0" y="0"/>
                </a:moveTo>
                <a:lnTo>
                  <a:pt x="241" y="234"/>
                </a:lnTo>
                <a:lnTo>
                  <a:pt x="957" y="234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4003292" y="2645839"/>
            <a:ext cx="1768287" cy="445306"/>
          </a:xfrm>
          <a:custGeom>
            <a:avLst/>
            <a:gdLst>
              <a:gd name="T0" fmla="*/ 474 w 957"/>
              <a:gd name="T1" fmla="*/ 0 h 241"/>
              <a:gd name="T2" fmla="*/ 241 w 957"/>
              <a:gd name="T3" fmla="*/ 0 h 241"/>
              <a:gd name="T4" fmla="*/ 0 w 957"/>
              <a:gd name="T5" fmla="*/ 241 h 241"/>
              <a:gd name="T6" fmla="*/ 241 w 957"/>
              <a:gd name="T7" fmla="*/ 241 h 241"/>
              <a:gd name="T8" fmla="*/ 474 w 957"/>
              <a:gd name="T9" fmla="*/ 241 h 241"/>
              <a:gd name="T10" fmla="*/ 957 w 957"/>
              <a:gd name="T11" fmla="*/ 241 h 241"/>
              <a:gd name="T12" fmla="*/ 957 w 957"/>
              <a:gd name="T13" fmla="*/ 0 h 241"/>
              <a:gd name="T14" fmla="*/ 474 w 957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41">
                <a:moveTo>
                  <a:pt x="474" y="0"/>
                </a:moveTo>
                <a:lnTo>
                  <a:pt x="241" y="0"/>
                </a:lnTo>
                <a:lnTo>
                  <a:pt x="0" y="241"/>
                </a:lnTo>
                <a:lnTo>
                  <a:pt x="241" y="241"/>
                </a:lnTo>
                <a:lnTo>
                  <a:pt x="474" y="241"/>
                </a:lnTo>
                <a:lnTo>
                  <a:pt x="957" y="241"/>
                </a:lnTo>
                <a:lnTo>
                  <a:pt x="957" y="0"/>
                </a:lnTo>
                <a:lnTo>
                  <a:pt x="47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621912" y="2645839"/>
            <a:ext cx="149667" cy="445306"/>
          </a:xfrm>
          <a:custGeom>
            <a:avLst/>
            <a:gdLst>
              <a:gd name="T0" fmla="*/ 81 w 81"/>
              <a:gd name="T1" fmla="*/ 0 h 241"/>
              <a:gd name="T2" fmla="*/ 81 w 81"/>
              <a:gd name="T3" fmla="*/ 241 h 241"/>
              <a:gd name="T4" fmla="*/ 0 w 81"/>
              <a:gd name="T5" fmla="*/ 241 h 241"/>
              <a:gd name="T6" fmla="*/ 81 w 81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1" h="241">
                <a:moveTo>
                  <a:pt x="81" y="0"/>
                </a:moveTo>
                <a:lnTo>
                  <a:pt x="81" y="241"/>
                </a:lnTo>
                <a:lnTo>
                  <a:pt x="0" y="241"/>
                </a:lnTo>
                <a:lnTo>
                  <a:pt x="81" y="0"/>
                </a:lnTo>
                <a:close/>
              </a:path>
            </a:pathLst>
          </a:custGeom>
          <a:solidFill>
            <a:srgbClr val="BC6C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5324426" y="3966972"/>
            <a:ext cx="1768287" cy="430523"/>
          </a:xfrm>
          <a:custGeom>
            <a:avLst/>
            <a:gdLst>
              <a:gd name="T0" fmla="*/ 475 w 957"/>
              <a:gd name="T1" fmla="*/ 0 h 233"/>
              <a:gd name="T2" fmla="*/ 242 w 957"/>
              <a:gd name="T3" fmla="*/ 0 h 233"/>
              <a:gd name="T4" fmla="*/ 0 w 957"/>
              <a:gd name="T5" fmla="*/ 233 h 233"/>
              <a:gd name="T6" fmla="*/ 242 w 957"/>
              <a:gd name="T7" fmla="*/ 233 h 233"/>
              <a:gd name="T8" fmla="*/ 475 w 957"/>
              <a:gd name="T9" fmla="*/ 233 h 233"/>
              <a:gd name="T10" fmla="*/ 957 w 957"/>
              <a:gd name="T11" fmla="*/ 233 h 233"/>
              <a:gd name="T12" fmla="*/ 957 w 957"/>
              <a:gd name="T13" fmla="*/ 0 h 233"/>
              <a:gd name="T14" fmla="*/ 475 w 957"/>
              <a:gd name="T15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33">
                <a:moveTo>
                  <a:pt x="475" y="0"/>
                </a:moveTo>
                <a:lnTo>
                  <a:pt x="242" y="0"/>
                </a:lnTo>
                <a:lnTo>
                  <a:pt x="0" y="233"/>
                </a:lnTo>
                <a:lnTo>
                  <a:pt x="242" y="233"/>
                </a:lnTo>
                <a:lnTo>
                  <a:pt x="475" y="233"/>
                </a:lnTo>
                <a:lnTo>
                  <a:pt x="957" y="233"/>
                </a:lnTo>
                <a:lnTo>
                  <a:pt x="957" y="0"/>
                </a:lnTo>
                <a:lnTo>
                  <a:pt x="475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6944894" y="3966972"/>
            <a:ext cx="147819" cy="430523"/>
          </a:xfrm>
          <a:custGeom>
            <a:avLst/>
            <a:gdLst>
              <a:gd name="T0" fmla="*/ 80 w 80"/>
              <a:gd name="T1" fmla="*/ 0 h 233"/>
              <a:gd name="T2" fmla="*/ 80 w 80"/>
              <a:gd name="T3" fmla="*/ 233 h 233"/>
              <a:gd name="T4" fmla="*/ 0 w 80"/>
              <a:gd name="T5" fmla="*/ 233 h 233"/>
              <a:gd name="T6" fmla="*/ 80 w 80"/>
              <a:gd name="T7" fmla="*/ 0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33">
                <a:moveTo>
                  <a:pt x="80" y="0"/>
                </a:moveTo>
                <a:lnTo>
                  <a:pt x="80" y="233"/>
                </a:lnTo>
                <a:lnTo>
                  <a:pt x="0" y="233"/>
                </a:lnTo>
                <a:lnTo>
                  <a:pt x="80" y="0"/>
                </a:lnTo>
                <a:close/>
              </a:path>
            </a:pathLst>
          </a:custGeom>
          <a:solidFill>
            <a:srgbClr val="BC6C2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6656647" y="2645839"/>
            <a:ext cx="1753505" cy="445306"/>
          </a:xfrm>
          <a:custGeom>
            <a:avLst/>
            <a:gdLst>
              <a:gd name="T0" fmla="*/ 474 w 949"/>
              <a:gd name="T1" fmla="*/ 0 h 241"/>
              <a:gd name="T2" fmla="*/ 233 w 949"/>
              <a:gd name="T3" fmla="*/ 0 h 241"/>
              <a:gd name="T4" fmla="*/ 0 w 949"/>
              <a:gd name="T5" fmla="*/ 241 h 241"/>
              <a:gd name="T6" fmla="*/ 233 w 949"/>
              <a:gd name="T7" fmla="*/ 241 h 241"/>
              <a:gd name="T8" fmla="*/ 474 w 949"/>
              <a:gd name="T9" fmla="*/ 241 h 241"/>
              <a:gd name="T10" fmla="*/ 949 w 949"/>
              <a:gd name="T11" fmla="*/ 241 h 241"/>
              <a:gd name="T12" fmla="*/ 949 w 949"/>
              <a:gd name="T13" fmla="*/ 0 h 241"/>
              <a:gd name="T14" fmla="*/ 474 w 949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49" h="241">
                <a:moveTo>
                  <a:pt x="474" y="0"/>
                </a:moveTo>
                <a:lnTo>
                  <a:pt x="233" y="0"/>
                </a:lnTo>
                <a:lnTo>
                  <a:pt x="0" y="241"/>
                </a:lnTo>
                <a:lnTo>
                  <a:pt x="233" y="241"/>
                </a:lnTo>
                <a:lnTo>
                  <a:pt x="474" y="241"/>
                </a:lnTo>
                <a:lnTo>
                  <a:pt x="949" y="241"/>
                </a:lnTo>
                <a:lnTo>
                  <a:pt x="949" y="0"/>
                </a:lnTo>
                <a:lnTo>
                  <a:pt x="474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2"/>
          <p:cNvSpPr>
            <a:spLocks/>
          </p:cNvSpPr>
          <p:nvPr/>
        </p:nvSpPr>
        <p:spPr bwMode="auto">
          <a:xfrm>
            <a:off x="7092713" y="1322857"/>
            <a:ext cx="430523" cy="2213593"/>
          </a:xfrm>
          <a:custGeom>
            <a:avLst/>
            <a:gdLst>
              <a:gd name="T0" fmla="*/ 233 w 233"/>
              <a:gd name="T1" fmla="*/ 957 h 1198"/>
              <a:gd name="T2" fmla="*/ 233 w 233"/>
              <a:gd name="T3" fmla="*/ 241 h 1198"/>
              <a:gd name="T4" fmla="*/ 0 w 233"/>
              <a:gd name="T5" fmla="*/ 0 h 1198"/>
              <a:gd name="T6" fmla="*/ 0 w 233"/>
              <a:gd name="T7" fmla="*/ 1198 h 1198"/>
              <a:gd name="T8" fmla="*/ 233 w 233"/>
              <a:gd name="T9" fmla="*/ 957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8">
                <a:moveTo>
                  <a:pt x="233" y="957"/>
                </a:moveTo>
                <a:lnTo>
                  <a:pt x="233" y="241"/>
                </a:lnTo>
                <a:lnTo>
                  <a:pt x="0" y="0"/>
                </a:lnTo>
                <a:lnTo>
                  <a:pt x="0" y="1198"/>
                </a:lnTo>
                <a:lnTo>
                  <a:pt x="233" y="95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Freeform 13"/>
          <p:cNvSpPr>
            <a:spLocks/>
          </p:cNvSpPr>
          <p:nvPr/>
        </p:nvSpPr>
        <p:spPr bwMode="auto">
          <a:xfrm>
            <a:off x="7092713" y="2956259"/>
            <a:ext cx="430523" cy="134885"/>
          </a:xfrm>
          <a:custGeom>
            <a:avLst/>
            <a:gdLst>
              <a:gd name="T0" fmla="*/ 233 w 233"/>
              <a:gd name="T1" fmla="*/ 73 h 73"/>
              <a:gd name="T2" fmla="*/ 0 w 233"/>
              <a:gd name="T3" fmla="*/ 73 h 73"/>
              <a:gd name="T4" fmla="*/ 0 w 233"/>
              <a:gd name="T5" fmla="*/ 0 h 73"/>
              <a:gd name="T6" fmla="*/ 233 w 233"/>
              <a:gd name="T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3">
                <a:moveTo>
                  <a:pt x="233" y="73"/>
                </a:moveTo>
                <a:lnTo>
                  <a:pt x="0" y="73"/>
                </a:lnTo>
                <a:lnTo>
                  <a:pt x="0" y="0"/>
                </a:lnTo>
                <a:lnTo>
                  <a:pt x="233" y="7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4"/>
          <p:cNvSpPr>
            <a:spLocks/>
          </p:cNvSpPr>
          <p:nvPr/>
        </p:nvSpPr>
        <p:spPr bwMode="auto">
          <a:xfrm>
            <a:off x="5324426" y="3091144"/>
            <a:ext cx="2198810" cy="445306"/>
          </a:xfrm>
          <a:custGeom>
            <a:avLst/>
            <a:gdLst>
              <a:gd name="T0" fmla="*/ 0 w 1190"/>
              <a:gd name="T1" fmla="*/ 0 h 241"/>
              <a:gd name="T2" fmla="*/ 242 w 1190"/>
              <a:gd name="T3" fmla="*/ 241 h 241"/>
              <a:gd name="T4" fmla="*/ 957 w 1190"/>
              <a:gd name="T5" fmla="*/ 241 h 241"/>
              <a:gd name="T6" fmla="*/ 1190 w 1190"/>
              <a:gd name="T7" fmla="*/ 0 h 241"/>
              <a:gd name="T8" fmla="*/ 0 w 1190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41">
                <a:moveTo>
                  <a:pt x="0" y="0"/>
                </a:moveTo>
                <a:lnTo>
                  <a:pt x="242" y="241"/>
                </a:lnTo>
                <a:lnTo>
                  <a:pt x="957" y="241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5"/>
          <p:cNvSpPr>
            <a:spLocks/>
          </p:cNvSpPr>
          <p:nvPr/>
        </p:nvSpPr>
        <p:spPr bwMode="auto">
          <a:xfrm>
            <a:off x="5771579" y="3091144"/>
            <a:ext cx="133037" cy="445306"/>
          </a:xfrm>
          <a:custGeom>
            <a:avLst/>
            <a:gdLst>
              <a:gd name="T0" fmla="*/ 0 w 72"/>
              <a:gd name="T1" fmla="*/ 241 h 241"/>
              <a:gd name="T2" fmla="*/ 0 w 72"/>
              <a:gd name="T3" fmla="*/ 0 h 241"/>
              <a:gd name="T4" fmla="*/ 72 w 72"/>
              <a:gd name="T5" fmla="*/ 0 h 241"/>
              <a:gd name="T6" fmla="*/ 0 w 72"/>
              <a:gd name="T7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41">
                <a:moveTo>
                  <a:pt x="0" y="241"/>
                </a:moveTo>
                <a:lnTo>
                  <a:pt x="0" y="0"/>
                </a:lnTo>
                <a:lnTo>
                  <a:pt x="72" y="0"/>
                </a:lnTo>
                <a:lnTo>
                  <a:pt x="0" y="241"/>
                </a:lnTo>
                <a:close/>
              </a:path>
            </a:pathLst>
          </a:custGeom>
          <a:solidFill>
            <a:srgbClr val="8E252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6"/>
          <p:cNvSpPr>
            <a:spLocks/>
          </p:cNvSpPr>
          <p:nvPr/>
        </p:nvSpPr>
        <p:spPr bwMode="auto">
          <a:xfrm>
            <a:off x="5324427" y="1322857"/>
            <a:ext cx="447153" cy="2213593"/>
          </a:xfrm>
          <a:custGeom>
            <a:avLst/>
            <a:gdLst>
              <a:gd name="T0" fmla="*/ 0 w 242"/>
              <a:gd name="T1" fmla="*/ 241 h 1198"/>
              <a:gd name="T2" fmla="*/ 0 w 242"/>
              <a:gd name="T3" fmla="*/ 957 h 1198"/>
              <a:gd name="T4" fmla="*/ 242 w 242"/>
              <a:gd name="T5" fmla="*/ 1198 h 1198"/>
              <a:gd name="T6" fmla="*/ 242 w 242"/>
              <a:gd name="T7" fmla="*/ 0 h 1198"/>
              <a:gd name="T8" fmla="*/ 0 w 242"/>
              <a:gd name="T9" fmla="*/ 241 h 1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198">
                <a:moveTo>
                  <a:pt x="0" y="241"/>
                </a:moveTo>
                <a:lnTo>
                  <a:pt x="0" y="957"/>
                </a:lnTo>
                <a:lnTo>
                  <a:pt x="242" y="1198"/>
                </a:lnTo>
                <a:lnTo>
                  <a:pt x="242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7"/>
          <p:cNvSpPr>
            <a:spLocks/>
          </p:cNvSpPr>
          <p:nvPr/>
        </p:nvSpPr>
        <p:spPr bwMode="auto">
          <a:xfrm>
            <a:off x="5324427" y="1768163"/>
            <a:ext cx="447153" cy="134885"/>
          </a:xfrm>
          <a:custGeom>
            <a:avLst/>
            <a:gdLst>
              <a:gd name="T0" fmla="*/ 0 w 242"/>
              <a:gd name="T1" fmla="*/ 0 h 73"/>
              <a:gd name="T2" fmla="*/ 242 w 242"/>
              <a:gd name="T3" fmla="*/ 0 h 73"/>
              <a:gd name="T4" fmla="*/ 242 w 242"/>
              <a:gd name="T5" fmla="*/ 73 h 73"/>
              <a:gd name="T6" fmla="*/ 0 w 242"/>
              <a:gd name="T7" fmla="*/ 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" h="73">
                <a:moveTo>
                  <a:pt x="0" y="0"/>
                </a:moveTo>
                <a:lnTo>
                  <a:pt x="242" y="0"/>
                </a:lnTo>
                <a:lnTo>
                  <a:pt x="242" y="7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Freeform 18"/>
          <p:cNvSpPr>
            <a:spLocks/>
          </p:cNvSpPr>
          <p:nvPr/>
        </p:nvSpPr>
        <p:spPr bwMode="auto">
          <a:xfrm>
            <a:off x="5324426" y="1322857"/>
            <a:ext cx="1768287" cy="445306"/>
          </a:xfrm>
          <a:custGeom>
            <a:avLst/>
            <a:gdLst>
              <a:gd name="T0" fmla="*/ 475 w 957"/>
              <a:gd name="T1" fmla="*/ 0 h 241"/>
              <a:gd name="T2" fmla="*/ 242 w 957"/>
              <a:gd name="T3" fmla="*/ 0 h 241"/>
              <a:gd name="T4" fmla="*/ 0 w 957"/>
              <a:gd name="T5" fmla="*/ 241 h 241"/>
              <a:gd name="T6" fmla="*/ 242 w 957"/>
              <a:gd name="T7" fmla="*/ 241 h 241"/>
              <a:gd name="T8" fmla="*/ 475 w 957"/>
              <a:gd name="T9" fmla="*/ 241 h 241"/>
              <a:gd name="T10" fmla="*/ 957 w 957"/>
              <a:gd name="T11" fmla="*/ 241 h 241"/>
              <a:gd name="T12" fmla="*/ 957 w 957"/>
              <a:gd name="T13" fmla="*/ 0 h 241"/>
              <a:gd name="T14" fmla="*/ 475 w 957"/>
              <a:gd name="T15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57" h="241">
                <a:moveTo>
                  <a:pt x="475" y="0"/>
                </a:moveTo>
                <a:lnTo>
                  <a:pt x="242" y="0"/>
                </a:lnTo>
                <a:lnTo>
                  <a:pt x="0" y="241"/>
                </a:lnTo>
                <a:lnTo>
                  <a:pt x="242" y="241"/>
                </a:lnTo>
                <a:lnTo>
                  <a:pt x="475" y="241"/>
                </a:lnTo>
                <a:lnTo>
                  <a:pt x="957" y="241"/>
                </a:lnTo>
                <a:lnTo>
                  <a:pt x="957" y="0"/>
                </a:lnTo>
                <a:lnTo>
                  <a:pt x="475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Freeform 19"/>
          <p:cNvSpPr>
            <a:spLocks/>
          </p:cNvSpPr>
          <p:nvPr/>
        </p:nvSpPr>
        <p:spPr bwMode="auto">
          <a:xfrm>
            <a:off x="6944894" y="1322857"/>
            <a:ext cx="147819" cy="445306"/>
          </a:xfrm>
          <a:custGeom>
            <a:avLst/>
            <a:gdLst>
              <a:gd name="T0" fmla="*/ 80 w 80"/>
              <a:gd name="T1" fmla="*/ 0 h 241"/>
              <a:gd name="T2" fmla="*/ 80 w 80"/>
              <a:gd name="T3" fmla="*/ 241 h 241"/>
              <a:gd name="T4" fmla="*/ 0 w 80"/>
              <a:gd name="T5" fmla="*/ 241 h 241"/>
              <a:gd name="T6" fmla="*/ 80 w 80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41">
                <a:moveTo>
                  <a:pt x="80" y="0"/>
                </a:moveTo>
                <a:lnTo>
                  <a:pt x="80" y="241"/>
                </a:lnTo>
                <a:lnTo>
                  <a:pt x="0" y="241"/>
                </a:lnTo>
                <a:lnTo>
                  <a:pt x="8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>
            <a:off x="8410151" y="2645840"/>
            <a:ext cx="445306" cy="2198811"/>
          </a:xfrm>
          <a:custGeom>
            <a:avLst/>
            <a:gdLst>
              <a:gd name="T0" fmla="*/ 241 w 241"/>
              <a:gd name="T1" fmla="*/ 956 h 1190"/>
              <a:gd name="T2" fmla="*/ 241 w 241"/>
              <a:gd name="T3" fmla="*/ 241 h 1190"/>
              <a:gd name="T4" fmla="*/ 0 w 241"/>
              <a:gd name="T5" fmla="*/ 0 h 1190"/>
              <a:gd name="T6" fmla="*/ 0 w 241"/>
              <a:gd name="T7" fmla="*/ 1190 h 1190"/>
              <a:gd name="T8" fmla="*/ 241 w 241"/>
              <a:gd name="T9" fmla="*/ 956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190">
                <a:moveTo>
                  <a:pt x="241" y="956"/>
                </a:moveTo>
                <a:lnTo>
                  <a:pt x="241" y="241"/>
                </a:lnTo>
                <a:lnTo>
                  <a:pt x="0" y="0"/>
                </a:lnTo>
                <a:lnTo>
                  <a:pt x="0" y="1190"/>
                </a:lnTo>
                <a:lnTo>
                  <a:pt x="241" y="95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/>
          </p:cNvSpPr>
          <p:nvPr/>
        </p:nvSpPr>
        <p:spPr bwMode="auto">
          <a:xfrm>
            <a:off x="8410151" y="4264459"/>
            <a:ext cx="445306" cy="147819"/>
          </a:xfrm>
          <a:custGeom>
            <a:avLst/>
            <a:gdLst>
              <a:gd name="T0" fmla="*/ 241 w 241"/>
              <a:gd name="T1" fmla="*/ 80 h 80"/>
              <a:gd name="T2" fmla="*/ 0 w 241"/>
              <a:gd name="T3" fmla="*/ 80 h 80"/>
              <a:gd name="T4" fmla="*/ 0 w 241"/>
              <a:gd name="T5" fmla="*/ 0 h 80"/>
              <a:gd name="T6" fmla="*/ 241 w 241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80">
                <a:moveTo>
                  <a:pt x="241" y="80"/>
                </a:moveTo>
                <a:lnTo>
                  <a:pt x="0" y="80"/>
                </a:lnTo>
                <a:lnTo>
                  <a:pt x="0" y="0"/>
                </a:lnTo>
                <a:lnTo>
                  <a:pt x="241" y="8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2"/>
          <p:cNvSpPr>
            <a:spLocks/>
          </p:cNvSpPr>
          <p:nvPr/>
        </p:nvSpPr>
        <p:spPr bwMode="auto">
          <a:xfrm>
            <a:off x="6656647" y="4412278"/>
            <a:ext cx="2198810" cy="432371"/>
          </a:xfrm>
          <a:custGeom>
            <a:avLst/>
            <a:gdLst>
              <a:gd name="T0" fmla="*/ 0 w 1190"/>
              <a:gd name="T1" fmla="*/ 0 h 234"/>
              <a:gd name="T2" fmla="*/ 233 w 1190"/>
              <a:gd name="T3" fmla="*/ 234 h 234"/>
              <a:gd name="T4" fmla="*/ 949 w 1190"/>
              <a:gd name="T5" fmla="*/ 234 h 234"/>
              <a:gd name="T6" fmla="*/ 1190 w 1190"/>
              <a:gd name="T7" fmla="*/ 0 h 234"/>
              <a:gd name="T8" fmla="*/ 0 w 1190"/>
              <a:gd name="T9" fmla="*/ 0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34">
                <a:moveTo>
                  <a:pt x="0" y="0"/>
                </a:moveTo>
                <a:lnTo>
                  <a:pt x="233" y="234"/>
                </a:lnTo>
                <a:lnTo>
                  <a:pt x="949" y="234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3"/>
          <p:cNvSpPr>
            <a:spLocks/>
          </p:cNvSpPr>
          <p:nvPr/>
        </p:nvSpPr>
        <p:spPr bwMode="auto">
          <a:xfrm>
            <a:off x="7087170" y="4412278"/>
            <a:ext cx="147819" cy="432371"/>
          </a:xfrm>
          <a:custGeom>
            <a:avLst/>
            <a:gdLst>
              <a:gd name="T0" fmla="*/ 0 w 80"/>
              <a:gd name="T1" fmla="*/ 234 h 234"/>
              <a:gd name="T2" fmla="*/ 0 w 80"/>
              <a:gd name="T3" fmla="*/ 0 h 234"/>
              <a:gd name="T4" fmla="*/ 80 w 80"/>
              <a:gd name="T5" fmla="*/ 0 h 234"/>
              <a:gd name="T6" fmla="*/ 0 w 80"/>
              <a:gd name="T7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" h="234">
                <a:moveTo>
                  <a:pt x="0" y="234"/>
                </a:moveTo>
                <a:lnTo>
                  <a:pt x="0" y="0"/>
                </a:lnTo>
                <a:lnTo>
                  <a:pt x="80" y="0"/>
                </a:lnTo>
                <a:lnTo>
                  <a:pt x="0" y="234"/>
                </a:lnTo>
                <a:close/>
              </a:path>
            </a:pathLst>
          </a:custGeom>
          <a:solidFill>
            <a:srgbClr val="6336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24"/>
          <p:cNvSpPr>
            <a:spLocks/>
          </p:cNvSpPr>
          <p:nvPr/>
        </p:nvSpPr>
        <p:spPr bwMode="auto">
          <a:xfrm>
            <a:off x="6656647" y="2645840"/>
            <a:ext cx="430523" cy="2198811"/>
          </a:xfrm>
          <a:custGeom>
            <a:avLst/>
            <a:gdLst>
              <a:gd name="T0" fmla="*/ 0 w 233"/>
              <a:gd name="T1" fmla="*/ 241 h 1190"/>
              <a:gd name="T2" fmla="*/ 0 w 233"/>
              <a:gd name="T3" fmla="*/ 956 h 1190"/>
              <a:gd name="T4" fmla="*/ 233 w 233"/>
              <a:gd name="T5" fmla="*/ 1190 h 1190"/>
              <a:gd name="T6" fmla="*/ 233 w 233"/>
              <a:gd name="T7" fmla="*/ 0 h 1190"/>
              <a:gd name="T8" fmla="*/ 0 w 233"/>
              <a:gd name="T9" fmla="*/ 241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0" y="241"/>
                </a:moveTo>
                <a:lnTo>
                  <a:pt x="0" y="956"/>
                </a:lnTo>
                <a:lnTo>
                  <a:pt x="233" y="1190"/>
                </a:lnTo>
                <a:lnTo>
                  <a:pt x="233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25"/>
          <p:cNvSpPr>
            <a:spLocks/>
          </p:cNvSpPr>
          <p:nvPr/>
        </p:nvSpPr>
        <p:spPr bwMode="auto">
          <a:xfrm>
            <a:off x="6647408" y="3091144"/>
            <a:ext cx="430523" cy="133037"/>
          </a:xfrm>
          <a:custGeom>
            <a:avLst/>
            <a:gdLst>
              <a:gd name="T0" fmla="*/ 0 w 233"/>
              <a:gd name="T1" fmla="*/ 0 h 72"/>
              <a:gd name="T2" fmla="*/ 233 w 233"/>
              <a:gd name="T3" fmla="*/ 0 h 72"/>
              <a:gd name="T4" fmla="*/ 233 w 233"/>
              <a:gd name="T5" fmla="*/ 72 h 72"/>
              <a:gd name="T6" fmla="*/ 0 w 233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2">
                <a:moveTo>
                  <a:pt x="0" y="0"/>
                </a:moveTo>
                <a:lnTo>
                  <a:pt x="233" y="0"/>
                </a:lnTo>
                <a:lnTo>
                  <a:pt x="233" y="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26"/>
          <p:cNvSpPr>
            <a:spLocks/>
          </p:cNvSpPr>
          <p:nvPr/>
        </p:nvSpPr>
        <p:spPr bwMode="auto">
          <a:xfrm>
            <a:off x="8275267" y="2645839"/>
            <a:ext cx="134885" cy="445306"/>
          </a:xfrm>
          <a:custGeom>
            <a:avLst/>
            <a:gdLst>
              <a:gd name="T0" fmla="*/ 73 w 73"/>
              <a:gd name="T1" fmla="*/ 0 h 241"/>
              <a:gd name="T2" fmla="*/ 73 w 73"/>
              <a:gd name="T3" fmla="*/ 241 h 241"/>
              <a:gd name="T4" fmla="*/ 0 w 73"/>
              <a:gd name="T5" fmla="*/ 241 h 241"/>
              <a:gd name="T6" fmla="*/ 73 w 73"/>
              <a:gd name="T7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3" h="241">
                <a:moveTo>
                  <a:pt x="73" y="0"/>
                </a:moveTo>
                <a:lnTo>
                  <a:pt x="73" y="241"/>
                </a:lnTo>
                <a:lnTo>
                  <a:pt x="0" y="241"/>
                </a:lnTo>
                <a:lnTo>
                  <a:pt x="73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Freeform 27"/>
          <p:cNvSpPr>
            <a:spLocks/>
          </p:cNvSpPr>
          <p:nvPr/>
        </p:nvSpPr>
        <p:spPr bwMode="auto">
          <a:xfrm>
            <a:off x="7092713" y="3966973"/>
            <a:ext cx="430523" cy="2198811"/>
          </a:xfrm>
          <a:custGeom>
            <a:avLst/>
            <a:gdLst>
              <a:gd name="T0" fmla="*/ 233 w 233"/>
              <a:gd name="T1" fmla="*/ 949 h 1190"/>
              <a:gd name="T2" fmla="*/ 233 w 233"/>
              <a:gd name="T3" fmla="*/ 233 h 1190"/>
              <a:gd name="T4" fmla="*/ 0 w 233"/>
              <a:gd name="T5" fmla="*/ 0 h 1190"/>
              <a:gd name="T6" fmla="*/ 0 w 233"/>
              <a:gd name="T7" fmla="*/ 1190 h 1190"/>
              <a:gd name="T8" fmla="*/ 233 w 233"/>
              <a:gd name="T9" fmla="*/ 949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233" y="949"/>
                </a:moveTo>
                <a:lnTo>
                  <a:pt x="233" y="233"/>
                </a:lnTo>
                <a:lnTo>
                  <a:pt x="0" y="0"/>
                </a:lnTo>
                <a:lnTo>
                  <a:pt x="0" y="1190"/>
                </a:lnTo>
                <a:lnTo>
                  <a:pt x="233" y="94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Freeform 28"/>
          <p:cNvSpPr>
            <a:spLocks/>
          </p:cNvSpPr>
          <p:nvPr/>
        </p:nvSpPr>
        <p:spPr bwMode="auto">
          <a:xfrm>
            <a:off x="7092713" y="5587441"/>
            <a:ext cx="430523" cy="133037"/>
          </a:xfrm>
          <a:custGeom>
            <a:avLst/>
            <a:gdLst>
              <a:gd name="T0" fmla="*/ 233 w 233"/>
              <a:gd name="T1" fmla="*/ 72 h 72"/>
              <a:gd name="T2" fmla="*/ 0 w 233"/>
              <a:gd name="T3" fmla="*/ 72 h 72"/>
              <a:gd name="T4" fmla="*/ 0 w 233"/>
              <a:gd name="T5" fmla="*/ 0 h 72"/>
              <a:gd name="T6" fmla="*/ 233 w 233"/>
              <a:gd name="T7" fmla="*/ 72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72">
                <a:moveTo>
                  <a:pt x="233" y="72"/>
                </a:moveTo>
                <a:lnTo>
                  <a:pt x="0" y="72"/>
                </a:lnTo>
                <a:lnTo>
                  <a:pt x="0" y="0"/>
                </a:lnTo>
                <a:lnTo>
                  <a:pt x="233" y="72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29"/>
          <p:cNvSpPr>
            <a:spLocks/>
          </p:cNvSpPr>
          <p:nvPr/>
        </p:nvSpPr>
        <p:spPr bwMode="auto">
          <a:xfrm>
            <a:off x="5324426" y="5720478"/>
            <a:ext cx="2198810" cy="445306"/>
          </a:xfrm>
          <a:custGeom>
            <a:avLst/>
            <a:gdLst>
              <a:gd name="T0" fmla="*/ 0 w 1190"/>
              <a:gd name="T1" fmla="*/ 0 h 241"/>
              <a:gd name="T2" fmla="*/ 242 w 1190"/>
              <a:gd name="T3" fmla="*/ 241 h 241"/>
              <a:gd name="T4" fmla="*/ 957 w 1190"/>
              <a:gd name="T5" fmla="*/ 241 h 241"/>
              <a:gd name="T6" fmla="*/ 1190 w 1190"/>
              <a:gd name="T7" fmla="*/ 0 h 241"/>
              <a:gd name="T8" fmla="*/ 0 w 1190"/>
              <a:gd name="T9" fmla="*/ 0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0" h="241">
                <a:moveTo>
                  <a:pt x="0" y="0"/>
                </a:moveTo>
                <a:lnTo>
                  <a:pt x="242" y="241"/>
                </a:lnTo>
                <a:lnTo>
                  <a:pt x="957" y="241"/>
                </a:lnTo>
                <a:lnTo>
                  <a:pt x="119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30"/>
          <p:cNvSpPr>
            <a:spLocks/>
          </p:cNvSpPr>
          <p:nvPr/>
        </p:nvSpPr>
        <p:spPr bwMode="auto">
          <a:xfrm>
            <a:off x="5771579" y="5720478"/>
            <a:ext cx="133037" cy="445306"/>
          </a:xfrm>
          <a:custGeom>
            <a:avLst/>
            <a:gdLst>
              <a:gd name="T0" fmla="*/ 0 w 72"/>
              <a:gd name="T1" fmla="*/ 241 h 241"/>
              <a:gd name="T2" fmla="*/ 0 w 72"/>
              <a:gd name="T3" fmla="*/ 0 h 241"/>
              <a:gd name="T4" fmla="*/ 72 w 72"/>
              <a:gd name="T5" fmla="*/ 0 h 241"/>
              <a:gd name="T6" fmla="*/ 0 w 72"/>
              <a:gd name="T7" fmla="*/ 241 h 2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41">
                <a:moveTo>
                  <a:pt x="0" y="241"/>
                </a:moveTo>
                <a:lnTo>
                  <a:pt x="0" y="0"/>
                </a:lnTo>
                <a:lnTo>
                  <a:pt x="72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1"/>
          <p:cNvSpPr>
            <a:spLocks/>
          </p:cNvSpPr>
          <p:nvPr/>
        </p:nvSpPr>
        <p:spPr bwMode="auto">
          <a:xfrm>
            <a:off x="5324427" y="3966973"/>
            <a:ext cx="447153" cy="2198811"/>
          </a:xfrm>
          <a:custGeom>
            <a:avLst/>
            <a:gdLst>
              <a:gd name="T0" fmla="*/ 0 w 242"/>
              <a:gd name="T1" fmla="*/ 233 h 1190"/>
              <a:gd name="T2" fmla="*/ 0 w 242"/>
              <a:gd name="T3" fmla="*/ 949 h 1190"/>
              <a:gd name="T4" fmla="*/ 242 w 242"/>
              <a:gd name="T5" fmla="*/ 1190 h 1190"/>
              <a:gd name="T6" fmla="*/ 242 w 242"/>
              <a:gd name="T7" fmla="*/ 0 h 1190"/>
              <a:gd name="T8" fmla="*/ 0 w 242"/>
              <a:gd name="T9" fmla="*/ 233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190">
                <a:moveTo>
                  <a:pt x="0" y="233"/>
                </a:moveTo>
                <a:lnTo>
                  <a:pt x="0" y="949"/>
                </a:lnTo>
                <a:lnTo>
                  <a:pt x="242" y="1190"/>
                </a:lnTo>
                <a:lnTo>
                  <a:pt x="242" y="0"/>
                </a:lnTo>
                <a:lnTo>
                  <a:pt x="0" y="23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Freeform 32"/>
          <p:cNvSpPr>
            <a:spLocks/>
          </p:cNvSpPr>
          <p:nvPr/>
        </p:nvSpPr>
        <p:spPr bwMode="auto">
          <a:xfrm>
            <a:off x="5324427" y="4397496"/>
            <a:ext cx="447153" cy="149667"/>
          </a:xfrm>
          <a:custGeom>
            <a:avLst/>
            <a:gdLst>
              <a:gd name="T0" fmla="*/ 0 w 242"/>
              <a:gd name="T1" fmla="*/ 0 h 81"/>
              <a:gd name="T2" fmla="*/ 242 w 242"/>
              <a:gd name="T3" fmla="*/ 0 h 81"/>
              <a:gd name="T4" fmla="*/ 242 w 242"/>
              <a:gd name="T5" fmla="*/ 81 h 81"/>
              <a:gd name="T6" fmla="*/ 0 w 242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2" h="81">
                <a:moveTo>
                  <a:pt x="0" y="0"/>
                </a:moveTo>
                <a:lnTo>
                  <a:pt x="242" y="0"/>
                </a:lnTo>
                <a:lnTo>
                  <a:pt x="242" y="8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Freeform 33"/>
          <p:cNvSpPr>
            <a:spLocks/>
          </p:cNvSpPr>
          <p:nvPr/>
        </p:nvSpPr>
        <p:spPr bwMode="auto">
          <a:xfrm>
            <a:off x="5771579" y="2645840"/>
            <a:ext cx="430523" cy="2198811"/>
          </a:xfrm>
          <a:custGeom>
            <a:avLst/>
            <a:gdLst>
              <a:gd name="T0" fmla="*/ 233 w 233"/>
              <a:gd name="T1" fmla="*/ 956 h 1190"/>
              <a:gd name="T2" fmla="*/ 233 w 233"/>
              <a:gd name="T3" fmla="*/ 241 h 1190"/>
              <a:gd name="T4" fmla="*/ 0 w 233"/>
              <a:gd name="T5" fmla="*/ 0 h 1190"/>
              <a:gd name="T6" fmla="*/ 0 w 233"/>
              <a:gd name="T7" fmla="*/ 1190 h 1190"/>
              <a:gd name="T8" fmla="*/ 233 w 233"/>
              <a:gd name="T9" fmla="*/ 956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3" h="1190">
                <a:moveTo>
                  <a:pt x="233" y="956"/>
                </a:moveTo>
                <a:lnTo>
                  <a:pt x="233" y="241"/>
                </a:lnTo>
                <a:lnTo>
                  <a:pt x="0" y="0"/>
                </a:lnTo>
                <a:lnTo>
                  <a:pt x="0" y="1190"/>
                </a:lnTo>
                <a:lnTo>
                  <a:pt x="233" y="95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Freeform 34"/>
          <p:cNvSpPr>
            <a:spLocks/>
          </p:cNvSpPr>
          <p:nvPr/>
        </p:nvSpPr>
        <p:spPr bwMode="auto">
          <a:xfrm>
            <a:off x="5771579" y="4264459"/>
            <a:ext cx="430523" cy="147819"/>
          </a:xfrm>
          <a:custGeom>
            <a:avLst/>
            <a:gdLst>
              <a:gd name="T0" fmla="*/ 233 w 233"/>
              <a:gd name="T1" fmla="*/ 80 h 80"/>
              <a:gd name="T2" fmla="*/ 0 w 233"/>
              <a:gd name="T3" fmla="*/ 80 h 80"/>
              <a:gd name="T4" fmla="*/ 0 w 233"/>
              <a:gd name="T5" fmla="*/ 0 h 80"/>
              <a:gd name="T6" fmla="*/ 233 w 233"/>
              <a:gd name="T7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3" h="80">
                <a:moveTo>
                  <a:pt x="233" y="80"/>
                </a:moveTo>
                <a:lnTo>
                  <a:pt x="0" y="80"/>
                </a:lnTo>
                <a:lnTo>
                  <a:pt x="0" y="0"/>
                </a:lnTo>
                <a:lnTo>
                  <a:pt x="233" y="8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35"/>
          <p:cNvSpPr>
            <a:spLocks/>
          </p:cNvSpPr>
          <p:nvPr/>
        </p:nvSpPr>
        <p:spPr bwMode="auto">
          <a:xfrm>
            <a:off x="4448598" y="4412278"/>
            <a:ext cx="133037" cy="432371"/>
          </a:xfrm>
          <a:custGeom>
            <a:avLst/>
            <a:gdLst>
              <a:gd name="T0" fmla="*/ 0 w 72"/>
              <a:gd name="T1" fmla="*/ 234 h 234"/>
              <a:gd name="T2" fmla="*/ 0 w 72"/>
              <a:gd name="T3" fmla="*/ 0 h 234"/>
              <a:gd name="T4" fmla="*/ 72 w 72"/>
              <a:gd name="T5" fmla="*/ 0 h 234"/>
              <a:gd name="T6" fmla="*/ 0 w 72"/>
              <a:gd name="T7" fmla="*/ 234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2" h="234">
                <a:moveTo>
                  <a:pt x="0" y="234"/>
                </a:moveTo>
                <a:lnTo>
                  <a:pt x="0" y="0"/>
                </a:lnTo>
                <a:lnTo>
                  <a:pt x="72" y="0"/>
                </a:lnTo>
                <a:lnTo>
                  <a:pt x="0" y="234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Freeform 36"/>
          <p:cNvSpPr>
            <a:spLocks/>
          </p:cNvSpPr>
          <p:nvPr/>
        </p:nvSpPr>
        <p:spPr bwMode="auto">
          <a:xfrm>
            <a:off x="4003293" y="2645840"/>
            <a:ext cx="445306" cy="2198811"/>
          </a:xfrm>
          <a:custGeom>
            <a:avLst/>
            <a:gdLst>
              <a:gd name="T0" fmla="*/ 0 w 241"/>
              <a:gd name="T1" fmla="*/ 241 h 1190"/>
              <a:gd name="T2" fmla="*/ 0 w 241"/>
              <a:gd name="T3" fmla="*/ 956 h 1190"/>
              <a:gd name="T4" fmla="*/ 241 w 241"/>
              <a:gd name="T5" fmla="*/ 1190 h 1190"/>
              <a:gd name="T6" fmla="*/ 241 w 241"/>
              <a:gd name="T7" fmla="*/ 0 h 1190"/>
              <a:gd name="T8" fmla="*/ 0 w 241"/>
              <a:gd name="T9" fmla="*/ 241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1" h="1190">
                <a:moveTo>
                  <a:pt x="0" y="241"/>
                </a:moveTo>
                <a:lnTo>
                  <a:pt x="0" y="956"/>
                </a:lnTo>
                <a:lnTo>
                  <a:pt x="241" y="1190"/>
                </a:lnTo>
                <a:lnTo>
                  <a:pt x="241" y="0"/>
                </a:lnTo>
                <a:lnTo>
                  <a:pt x="0" y="241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Freeform 37"/>
          <p:cNvSpPr>
            <a:spLocks/>
          </p:cNvSpPr>
          <p:nvPr/>
        </p:nvSpPr>
        <p:spPr bwMode="auto">
          <a:xfrm>
            <a:off x="4003293" y="3091144"/>
            <a:ext cx="445306" cy="133037"/>
          </a:xfrm>
          <a:custGeom>
            <a:avLst/>
            <a:gdLst>
              <a:gd name="T0" fmla="*/ 0 w 241"/>
              <a:gd name="T1" fmla="*/ 0 h 72"/>
              <a:gd name="T2" fmla="*/ 241 w 241"/>
              <a:gd name="T3" fmla="*/ 0 h 72"/>
              <a:gd name="T4" fmla="*/ 241 w 241"/>
              <a:gd name="T5" fmla="*/ 72 h 72"/>
              <a:gd name="T6" fmla="*/ 0 w 241"/>
              <a:gd name="T7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41" h="72">
                <a:moveTo>
                  <a:pt x="0" y="0"/>
                </a:moveTo>
                <a:lnTo>
                  <a:pt x="241" y="0"/>
                </a:lnTo>
                <a:lnTo>
                  <a:pt x="241" y="7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1494421" y="2645839"/>
            <a:ext cx="2297753" cy="1531238"/>
            <a:chOff x="1416676" y="2508785"/>
            <a:chExt cx="2178730" cy="1451920"/>
          </a:xfrm>
        </p:grpSpPr>
        <p:sp>
          <p:nvSpPr>
            <p:cNvPr id="38" name="Rectangle 37"/>
            <p:cNvSpPr/>
            <p:nvPr/>
          </p:nvSpPr>
          <p:spPr>
            <a:xfrm>
              <a:off x="3006385" y="2508785"/>
              <a:ext cx="507127" cy="50712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416676" y="3073043"/>
              <a:ext cx="2178730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1358597" y="5044961"/>
            <a:ext cx="3784333" cy="1320283"/>
            <a:chOff x="1287887" y="4783632"/>
            <a:chExt cx="3588305" cy="1251892"/>
          </a:xfrm>
        </p:grpSpPr>
        <p:sp>
          <p:nvSpPr>
            <p:cNvPr id="40" name="Rectangle 39"/>
            <p:cNvSpPr/>
            <p:nvPr/>
          </p:nvSpPr>
          <p:spPr>
            <a:xfrm>
              <a:off x="4287171" y="4783632"/>
              <a:ext cx="507127" cy="50712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287887" y="5347890"/>
              <a:ext cx="3588305" cy="6876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</a:t>
              </a:r>
              <a:endParaRPr lang="vi-VN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r"/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nunc nisi, ac scelerisque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999700" y="1686160"/>
            <a:ext cx="2930857" cy="936154"/>
            <a:chOff x="7584982" y="1598817"/>
            <a:chExt cx="2779039" cy="887661"/>
          </a:xfrm>
        </p:grpSpPr>
        <p:sp>
          <p:nvSpPr>
            <p:cNvPr id="42" name="Rectangle 41"/>
            <p:cNvSpPr/>
            <p:nvPr/>
          </p:nvSpPr>
          <p:spPr>
            <a:xfrm>
              <a:off x="7584982" y="1618279"/>
              <a:ext cx="507127" cy="507127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8185291" y="1598817"/>
              <a:ext cx="2178730" cy="8876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29588" y="4418019"/>
            <a:ext cx="2987489" cy="1582028"/>
            <a:chOff x="8371882" y="4189168"/>
            <a:chExt cx="2832738" cy="1500080"/>
          </a:xfrm>
        </p:grpSpPr>
        <p:sp>
          <p:nvSpPr>
            <p:cNvPr id="44" name="Rectangle 43"/>
            <p:cNvSpPr/>
            <p:nvPr/>
          </p:nvSpPr>
          <p:spPr>
            <a:xfrm>
              <a:off x="8436371" y="4189168"/>
              <a:ext cx="507127" cy="50712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vi-VN" smtClean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371882" y="4801586"/>
              <a:ext cx="2832738" cy="8876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7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 nisi, ac scelerisque</a:t>
              </a:r>
            </a:p>
          </p:txBody>
        </p:sp>
      </p:grpSp>
      <p:sp>
        <p:nvSpPr>
          <p:cNvPr id="46" name="Rectangle 45"/>
          <p:cNvSpPr/>
          <p:nvPr/>
        </p:nvSpPr>
        <p:spPr>
          <a:xfrm>
            <a:off x="5944121" y="2005469"/>
            <a:ext cx="941283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Graphic</a:t>
            </a:r>
            <a:endParaRPr lang="vi-VN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Design</a:t>
            </a:r>
          </a:p>
        </p:txBody>
      </p:sp>
      <p:sp>
        <p:nvSpPr>
          <p:cNvPr id="47" name="Rectangle 46"/>
          <p:cNvSpPr/>
          <p:nvPr/>
        </p:nvSpPr>
        <p:spPr>
          <a:xfrm>
            <a:off x="7460205" y="3430251"/>
            <a:ext cx="856324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Web </a:t>
            </a:r>
            <a:endParaRPr lang="vi-VN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Design</a:t>
            </a:r>
          </a:p>
        </p:txBody>
      </p:sp>
      <p:sp>
        <p:nvSpPr>
          <p:cNvPr id="48" name="Rectangle 47"/>
          <p:cNvSpPr/>
          <p:nvPr/>
        </p:nvSpPr>
        <p:spPr>
          <a:xfrm>
            <a:off x="5848741" y="4857583"/>
            <a:ext cx="1132041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Affiliate </a:t>
            </a:r>
            <a:endParaRPr lang="vi-VN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Marketing</a:t>
            </a:r>
          </a:p>
        </p:txBody>
      </p:sp>
      <p:sp>
        <p:nvSpPr>
          <p:cNvPr id="49" name="Rectangle 48"/>
          <p:cNvSpPr/>
          <p:nvPr/>
        </p:nvSpPr>
        <p:spPr>
          <a:xfrm>
            <a:off x="4647870" y="3432043"/>
            <a:ext cx="772969" cy="6115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Social</a:t>
            </a:r>
            <a:endParaRPr lang="vi-VN" sz="1687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Media</a:t>
            </a:r>
          </a:p>
        </p:txBody>
      </p:sp>
      <p:sp>
        <p:nvSpPr>
          <p:cNvPr id="53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066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4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00785" y="1720859"/>
            <a:ext cx="5007632" cy="1133897"/>
            <a:chOff x="6637811" y="1631717"/>
            <a:chExt cx="4748238" cy="1075161"/>
          </a:xfrm>
        </p:grpSpPr>
        <p:sp>
          <p:nvSpPr>
            <p:cNvPr id="5" name="TextBox 4"/>
            <p:cNvSpPr txBox="1"/>
            <p:nvPr/>
          </p:nvSpPr>
          <p:spPr>
            <a:xfrm>
              <a:off x="6637811" y="1973281"/>
              <a:ext cx="474823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 Donec luctus nibh sit amet sem vulputate, venenatis bibendum orci pulvinar 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637811" y="1631717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656657" y="3466205"/>
            <a:ext cx="3317750" cy="1390296"/>
            <a:chOff x="8207909" y="3286654"/>
            <a:chExt cx="3145891" cy="1318278"/>
          </a:xfrm>
        </p:grpSpPr>
        <p:sp>
          <p:nvSpPr>
            <p:cNvPr id="8" name="TextBox 7"/>
            <p:cNvSpPr txBox="1"/>
            <p:nvPr/>
          </p:nvSpPr>
          <p:spPr>
            <a:xfrm>
              <a:off x="8207909" y="3655986"/>
              <a:ext cx="3145891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 Donec luctus nibh sit amet sem vulputate, venenatis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8207909" y="3286654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993153" y="5229783"/>
            <a:ext cx="5007632" cy="1140876"/>
            <a:chOff x="1889573" y="4958884"/>
            <a:chExt cx="4748238" cy="1081779"/>
          </a:xfrm>
        </p:grpSpPr>
        <p:sp>
          <p:nvSpPr>
            <p:cNvPr id="11" name="TextBox 10"/>
            <p:cNvSpPr txBox="1"/>
            <p:nvPr/>
          </p:nvSpPr>
          <p:spPr>
            <a:xfrm>
              <a:off x="1889573" y="5307066"/>
              <a:ext cx="474823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 Donec luctus nibh sit amet sem vulputate, venenatis bibendum orci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198036" y="4958884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046199" y="3488109"/>
            <a:ext cx="4462853" cy="1180810"/>
            <a:chOff x="991672" y="3307427"/>
            <a:chExt cx="4231678" cy="1119645"/>
          </a:xfrm>
        </p:grpSpPr>
        <p:sp>
          <p:nvSpPr>
            <p:cNvPr id="14" name="TextBox 13"/>
            <p:cNvSpPr txBox="1"/>
            <p:nvPr/>
          </p:nvSpPr>
          <p:spPr>
            <a:xfrm>
              <a:off x="991672" y="3693475"/>
              <a:ext cx="4231678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 Donec luctus nibh sit amet sem vulputate, venenatis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83575" y="3307427"/>
              <a:ext cx="143977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920525" y="1838688"/>
            <a:ext cx="2825448" cy="1155189"/>
            <a:chOff x="872508" y="1743445"/>
            <a:chExt cx="2679090" cy="1095351"/>
          </a:xfrm>
        </p:grpSpPr>
        <p:sp>
          <p:nvSpPr>
            <p:cNvPr id="17" name="TextBox 16"/>
            <p:cNvSpPr txBox="1"/>
            <p:nvPr/>
          </p:nvSpPr>
          <p:spPr>
            <a:xfrm>
              <a:off x="872508" y="2105199"/>
              <a:ext cx="2666211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Donec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111824" y="1743445"/>
              <a:ext cx="1439774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Text 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873068" y="3348529"/>
            <a:ext cx="1623346" cy="1286200"/>
            <a:chOff x="6516709" y="3175075"/>
            <a:chExt cx="1539257" cy="1219575"/>
          </a:xfrm>
        </p:grpSpPr>
        <p:sp>
          <p:nvSpPr>
            <p:cNvPr id="20" name="Rectangle 4"/>
            <p:cNvSpPr/>
            <p:nvPr/>
          </p:nvSpPr>
          <p:spPr>
            <a:xfrm rot="10800000">
              <a:off x="6516709" y="3175075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6957356" y="3236412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7241152" y="3655986"/>
              <a:ext cx="409347" cy="358266"/>
              <a:chOff x="5162550" y="8939213"/>
              <a:chExt cx="928688" cy="812800"/>
            </a:xfrm>
            <a:solidFill>
              <a:schemeClr val="bg1"/>
            </a:solidFill>
          </p:grpSpPr>
          <p:sp>
            <p:nvSpPr>
              <p:cNvPr id="23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7210214" y="4675476"/>
            <a:ext cx="1286200" cy="1623346"/>
            <a:chOff x="6836391" y="4433287"/>
            <a:chExt cx="1219575" cy="1539257"/>
          </a:xfrm>
        </p:grpSpPr>
        <p:sp>
          <p:nvSpPr>
            <p:cNvPr id="26" name="Rectangle 4"/>
            <p:cNvSpPr/>
            <p:nvPr/>
          </p:nvSpPr>
          <p:spPr>
            <a:xfrm rot="16200000">
              <a:off x="6676550" y="4593128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957356" y="5460954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7292584" y="5012271"/>
              <a:ext cx="307185" cy="410047"/>
              <a:chOff x="1563688" y="8880475"/>
              <a:chExt cx="696912" cy="930275"/>
            </a:xfrm>
            <a:solidFill>
              <a:schemeClr val="bg1"/>
            </a:solidFill>
          </p:grpSpPr>
          <p:sp>
            <p:nvSpPr>
              <p:cNvPr id="29" name="AutoShape 108"/>
              <p:cNvSpPr>
                <a:spLocks/>
              </p:cNvSpPr>
              <p:nvPr/>
            </p:nvSpPr>
            <p:spPr bwMode="auto">
              <a:xfrm>
                <a:off x="1736725" y="9055100"/>
                <a:ext cx="349250" cy="3492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"/>
                    </a:moveTo>
                    <a:cubicBezTo>
                      <a:pt x="15764" y="1800"/>
                      <a:pt x="19800" y="5835"/>
                      <a:pt x="19800" y="10800"/>
                    </a:cubicBezTo>
                    <a:cubicBezTo>
                      <a:pt x="19800" y="15764"/>
                      <a:pt x="15764" y="19800"/>
                      <a:pt x="10800" y="19800"/>
                    </a:cubicBezTo>
                    <a:cubicBezTo>
                      <a:pt x="5835" y="19800"/>
                      <a:pt x="1800" y="15764"/>
                      <a:pt x="1800" y="10800"/>
                    </a:cubicBezTo>
                    <a:cubicBezTo>
                      <a:pt x="1800" y="5835"/>
                      <a:pt x="5835" y="1800"/>
                      <a:pt x="10800" y="1800"/>
                    </a:cubicBezTo>
                    <a:moveTo>
                      <a:pt x="10800" y="21599"/>
                    </a:moveTo>
                    <a:cubicBezTo>
                      <a:pt x="16756" y="21599"/>
                      <a:pt x="21600" y="16756"/>
                      <a:pt x="21600" y="10800"/>
                    </a:cubicBezTo>
                    <a:cubicBezTo>
                      <a:pt x="21600" y="4843"/>
                      <a:pt x="16756" y="0"/>
                      <a:pt x="10800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6"/>
                      <a:pt x="4843" y="21599"/>
                      <a:pt x="10800" y="21599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0" name="AutoShape 109"/>
              <p:cNvSpPr>
                <a:spLocks/>
              </p:cNvSpPr>
              <p:nvPr/>
            </p:nvSpPr>
            <p:spPr bwMode="auto">
              <a:xfrm>
                <a:off x="1563688" y="8880475"/>
                <a:ext cx="696912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04" y="20170"/>
                    </a:moveTo>
                    <a:cubicBezTo>
                      <a:pt x="10885" y="20184"/>
                      <a:pt x="10830" y="20215"/>
                      <a:pt x="10782" y="20237"/>
                    </a:cubicBezTo>
                    <a:cubicBezTo>
                      <a:pt x="10774" y="20218"/>
                      <a:pt x="10707" y="20178"/>
                      <a:pt x="10666" y="20147"/>
                    </a:cubicBezTo>
                    <a:cubicBezTo>
                      <a:pt x="7368" y="17300"/>
                      <a:pt x="1799" y="12497"/>
                      <a:pt x="1799" y="8101"/>
                    </a:cubicBezTo>
                    <a:cubicBezTo>
                      <a:pt x="1799" y="4378"/>
                      <a:pt x="5838" y="1350"/>
                      <a:pt x="10800" y="1350"/>
                    </a:cubicBezTo>
                    <a:cubicBezTo>
                      <a:pt x="15762" y="1350"/>
                      <a:pt x="19800" y="4378"/>
                      <a:pt x="19800" y="8101"/>
                    </a:cubicBezTo>
                    <a:cubicBezTo>
                      <a:pt x="19800" y="12497"/>
                      <a:pt x="14231" y="17300"/>
                      <a:pt x="10904" y="20170"/>
                    </a:cubicBezTo>
                    <a:moveTo>
                      <a:pt x="10800" y="0"/>
                    </a:moveTo>
                    <a:cubicBezTo>
                      <a:pt x="4844" y="0"/>
                      <a:pt x="0" y="3588"/>
                      <a:pt x="0" y="8101"/>
                    </a:cubicBezTo>
                    <a:cubicBezTo>
                      <a:pt x="0" y="12826"/>
                      <a:pt x="5400" y="17660"/>
                      <a:pt x="9337" y="21056"/>
                    </a:cubicBezTo>
                    <a:cubicBezTo>
                      <a:pt x="9352" y="21070"/>
                      <a:pt x="9984" y="21599"/>
                      <a:pt x="10766" y="21599"/>
                    </a:cubicBezTo>
                    <a:lnTo>
                      <a:pt x="10834" y="21599"/>
                    </a:lnTo>
                    <a:cubicBezTo>
                      <a:pt x="11615" y="21599"/>
                      <a:pt x="12247" y="21070"/>
                      <a:pt x="12262" y="21056"/>
                    </a:cubicBezTo>
                    <a:cubicBezTo>
                      <a:pt x="16200" y="17660"/>
                      <a:pt x="21599" y="12826"/>
                      <a:pt x="21599" y="8101"/>
                    </a:cubicBezTo>
                    <a:cubicBezTo>
                      <a:pt x="21599" y="3588"/>
                      <a:pt x="16755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1" name="Group 30"/>
          <p:cNvGrpSpPr/>
          <p:nvPr/>
        </p:nvGrpSpPr>
        <p:grpSpPr>
          <a:xfrm>
            <a:off x="5559701" y="2984429"/>
            <a:ext cx="1286202" cy="1623346"/>
            <a:chOff x="5271374" y="2829836"/>
            <a:chExt cx="1219577" cy="1539257"/>
          </a:xfrm>
        </p:grpSpPr>
        <p:sp>
          <p:nvSpPr>
            <p:cNvPr id="32" name="Rectangle 4"/>
            <p:cNvSpPr/>
            <p:nvPr/>
          </p:nvSpPr>
          <p:spPr>
            <a:xfrm rot="16200000" flipV="1">
              <a:off x="5111534" y="2989676"/>
              <a:ext cx="1539257" cy="1219577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400579" y="3230132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750964" y="3715184"/>
              <a:ext cx="281294" cy="410046"/>
              <a:chOff x="7165975" y="7021513"/>
              <a:chExt cx="638175" cy="930275"/>
            </a:xfrm>
            <a:solidFill>
              <a:schemeClr val="bg1"/>
            </a:solidFill>
          </p:grpSpPr>
          <p:sp>
            <p:nvSpPr>
              <p:cNvPr id="35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7" name="Group 36"/>
          <p:cNvGrpSpPr/>
          <p:nvPr/>
        </p:nvGrpSpPr>
        <p:grpSpPr>
          <a:xfrm>
            <a:off x="3909191" y="1684435"/>
            <a:ext cx="1286200" cy="1623346"/>
            <a:chOff x="3706361" y="1597181"/>
            <a:chExt cx="1219575" cy="1539257"/>
          </a:xfrm>
        </p:grpSpPr>
        <p:sp>
          <p:nvSpPr>
            <p:cNvPr id="38" name="Rectangle 4"/>
            <p:cNvSpPr/>
            <p:nvPr/>
          </p:nvSpPr>
          <p:spPr>
            <a:xfrm rot="5400000">
              <a:off x="3546520" y="1757022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804494" y="2330538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0" name="Group 39"/>
            <p:cNvGrpSpPr/>
            <p:nvPr/>
          </p:nvGrpSpPr>
          <p:grpSpPr>
            <a:xfrm>
              <a:off x="4133543" y="1799927"/>
              <a:ext cx="307185" cy="410047"/>
              <a:chOff x="5278438" y="7021513"/>
              <a:chExt cx="696912" cy="930275"/>
            </a:xfrm>
            <a:solidFill>
              <a:schemeClr val="bg1"/>
            </a:solidFill>
          </p:grpSpPr>
          <p:sp>
            <p:nvSpPr>
              <p:cNvPr id="41" name="AutoShape 115"/>
              <p:cNvSpPr>
                <a:spLocks/>
              </p:cNvSpPr>
              <p:nvPr/>
            </p:nvSpPr>
            <p:spPr bwMode="auto">
              <a:xfrm>
                <a:off x="5278438" y="7021513"/>
                <a:ext cx="696912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2" name="AutoShape 116"/>
              <p:cNvSpPr>
                <a:spLocks/>
              </p:cNvSpPr>
              <p:nvPr/>
            </p:nvSpPr>
            <p:spPr bwMode="auto">
              <a:xfrm>
                <a:off x="5568950" y="7573963"/>
                <a:ext cx="115888" cy="1746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3" name="Group 42"/>
          <p:cNvGrpSpPr/>
          <p:nvPr/>
        </p:nvGrpSpPr>
        <p:grpSpPr>
          <a:xfrm>
            <a:off x="5222557" y="1698229"/>
            <a:ext cx="1623346" cy="1286200"/>
            <a:chOff x="4951694" y="1610261"/>
            <a:chExt cx="1539257" cy="1219575"/>
          </a:xfrm>
        </p:grpSpPr>
        <p:sp>
          <p:nvSpPr>
            <p:cNvPr id="44" name="Rectangle 4"/>
            <p:cNvSpPr/>
            <p:nvPr/>
          </p:nvSpPr>
          <p:spPr>
            <a:xfrm rot="10800000">
              <a:off x="4951694" y="1610261"/>
              <a:ext cx="1539257" cy="1219575"/>
            </a:xfrm>
            <a:custGeom>
              <a:avLst/>
              <a:gdLst>
                <a:gd name="connsiteX0" fmla="*/ 0 w 5306094"/>
                <a:gd name="connsiteY0" fmla="*/ 0 h 4224272"/>
                <a:gd name="connsiteX1" fmla="*/ 5306094 w 5306094"/>
                <a:gd name="connsiteY1" fmla="*/ 0 h 4224272"/>
                <a:gd name="connsiteX2" fmla="*/ 5306094 w 5306094"/>
                <a:gd name="connsiteY2" fmla="*/ 4224272 h 4224272"/>
                <a:gd name="connsiteX3" fmla="*/ 0 w 5306094"/>
                <a:gd name="connsiteY3" fmla="*/ 4224272 h 4224272"/>
                <a:gd name="connsiteX4" fmla="*/ 0 w 5306094"/>
                <a:gd name="connsiteY4" fmla="*/ 0 h 4224272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25756 h 4250028"/>
                <a:gd name="connsiteX1" fmla="*/ 1622737 w 5306094"/>
                <a:gd name="connsiteY1" fmla="*/ 12877 h 4250028"/>
                <a:gd name="connsiteX2" fmla="*/ 2588652 w 5306094"/>
                <a:gd name="connsiteY2" fmla="*/ 0 h 4250028"/>
                <a:gd name="connsiteX3" fmla="*/ 5306094 w 5306094"/>
                <a:gd name="connsiteY3" fmla="*/ 25756 h 4250028"/>
                <a:gd name="connsiteX4" fmla="*/ 5306094 w 5306094"/>
                <a:gd name="connsiteY4" fmla="*/ 4250028 h 4250028"/>
                <a:gd name="connsiteX5" fmla="*/ 0 w 5306094"/>
                <a:gd name="connsiteY5" fmla="*/ 4250028 h 4250028"/>
                <a:gd name="connsiteX6" fmla="*/ 0 w 5306094"/>
                <a:gd name="connsiteY6" fmla="*/ 25756 h 4250028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5306094 w 5306094"/>
                <a:gd name="connsiteY2" fmla="*/ 12879 h 4237151"/>
                <a:gd name="connsiteX3" fmla="*/ 5306094 w 5306094"/>
                <a:gd name="connsiteY3" fmla="*/ 4237151 h 4237151"/>
                <a:gd name="connsiteX4" fmla="*/ 0 w 5306094"/>
                <a:gd name="connsiteY4" fmla="*/ 4237151 h 4237151"/>
                <a:gd name="connsiteX5" fmla="*/ 0 w 5306094"/>
                <a:gd name="connsiteY5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3207194 w 5306094"/>
                <a:gd name="connsiteY2" fmla="*/ 5532 h 4237151"/>
                <a:gd name="connsiteX3" fmla="*/ 5306094 w 5306094"/>
                <a:gd name="connsiteY3" fmla="*/ 12879 h 4237151"/>
                <a:gd name="connsiteX4" fmla="*/ 5306094 w 5306094"/>
                <a:gd name="connsiteY4" fmla="*/ 4237151 h 4237151"/>
                <a:gd name="connsiteX5" fmla="*/ 0 w 5306094"/>
                <a:gd name="connsiteY5" fmla="*/ 4237151 h 4237151"/>
                <a:gd name="connsiteX6" fmla="*/ 0 w 5306094"/>
                <a:gd name="connsiteY6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20968 w 5306094"/>
                <a:gd name="connsiteY2" fmla="*/ 2727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640602 w 5306094"/>
                <a:gd name="connsiteY2" fmla="*/ 47606 h 4237151"/>
                <a:gd name="connsiteX3" fmla="*/ 3207194 w 5306094"/>
                <a:gd name="connsiteY3" fmla="*/ 5532 h 4237151"/>
                <a:gd name="connsiteX4" fmla="*/ 5306094 w 5306094"/>
                <a:gd name="connsiteY4" fmla="*/ 12879 h 4237151"/>
                <a:gd name="connsiteX5" fmla="*/ 5306094 w 5306094"/>
                <a:gd name="connsiteY5" fmla="*/ 4237151 h 4237151"/>
                <a:gd name="connsiteX6" fmla="*/ 0 w 5306094"/>
                <a:gd name="connsiteY6" fmla="*/ 4237151 h 4237151"/>
                <a:gd name="connsiteX7" fmla="*/ 0 w 5306094"/>
                <a:gd name="connsiteY7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374136 w 5306094"/>
                <a:gd name="connsiteY2" fmla="*/ 39191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12879 h 4237151"/>
                <a:gd name="connsiteX1" fmla="*/ 1622737 w 5306094"/>
                <a:gd name="connsiteY1" fmla="*/ 0 h 4237151"/>
                <a:gd name="connsiteX2" fmla="*/ 2433039 w 5306094"/>
                <a:gd name="connsiteY2" fmla="*/ 308462 h 4237151"/>
                <a:gd name="connsiteX3" fmla="*/ 2640602 w 5306094"/>
                <a:gd name="connsiteY3" fmla="*/ 47606 h 4237151"/>
                <a:gd name="connsiteX4" fmla="*/ 3207194 w 5306094"/>
                <a:gd name="connsiteY4" fmla="*/ 5532 h 4237151"/>
                <a:gd name="connsiteX5" fmla="*/ 5306094 w 5306094"/>
                <a:gd name="connsiteY5" fmla="*/ 12879 h 4237151"/>
                <a:gd name="connsiteX6" fmla="*/ 5306094 w 5306094"/>
                <a:gd name="connsiteY6" fmla="*/ 4237151 h 4237151"/>
                <a:gd name="connsiteX7" fmla="*/ 0 w 5306094"/>
                <a:gd name="connsiteY7" fmla="*/ 4237151 h 4237151"/>
                <a:gd name="connsiteX8" fmla="*/ 0 w 5306094"/>
                <a:gd name="connsiteY8" fmla="*/ 12879 h 4237151"/>
                <a:gd name="connsiteX0" fmla="*/ 0 w 5306094"/>
                <a:gd name="connsiteY0" fmla="*/ 7347 h 4231619"/>
                <a:gd name="connsiteX1" fmla="*/ 1614323 w 5306094"/>
                <a:gd name="connsiteY1" fmla="*/ 30931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5306094 w 5306094"/>
                <a:gd name="connsiteY5" fmla="*/ 7347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5306094 w 5306094"/>
                <a:gd name="connsiteY6" fmla="*/ 4231619 h 4231619"/>
                <a:gd name="connsiteX7" fmla="*/ 0 w 5306094"/>
                <a:gd name="connsiteY7" fmla="*/ 4231619 h 4231619"/>
                <a:gd name="connsiteX8" fmla="*/ 0 w 5306094"/>
                <a:gd name="connsiteY8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517086 w 5306094"/>
                <a:gd name="connsiteY6" fmla="*/ 171940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5306094 w 5306094"/>
                <a:gd name="connsiteY7" fmla="*/ 4231619 h 4231619"/>
                <a:gd name="connsiteX8" fmla="*/ 0 w 5306094"/>
                <a:gd name="connsiteY8" fmla="*/ 4231619 h 4231619"/>
                <a:gd name="connsiteX9" fmla="*/ 0 w 5306094"/>
                <a:gd name="connsiteY9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449768 w 5306094"/>
                <a:gd name="connsiteY7" fmla="*/ 2112096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5306094 w 5306094"/>
                <a:gd name="connsiteY8" fmla="*/ 4231619 h 4231619"/>
                <a:gd name="connsiteX9" fmla="*/ 0 w 5306094"/>
                <a:gd name="connsiteY9" fmla="*/ 4231619 h 4231619"/>
                <a:gd name="connsiteX10" fmla="*/ 0 w 5306094"/>
                <a:gd name="connsiteY10" fmla="*/ 7347 h 4231619"/>
                <a:gd name="connsiteX0" fmla="*/ 0 w 5306094"/>
                <a:gd name="connsiteY0" fmla="*/ 7347 h 4231619"/>
                <a:gd name="connsiteX1" fmla="*/ 1617128 w 5306094"/>
                <a:gd name="connsiteY1" fmla="*/ 77 h 4231619"/>
                <a:gd name="connsiteX2" fmla="*/ 2433039 w 5306094"/>
                <a:gd name="connsiteY2" fmla="*/ 302930 h 4231619"/>
                <a:gd name="connsiteX3" fmla="*/ 2640602 w 5306094"/>
                <a:gd name="connsiteY3" fmla="*/ 42074 h 4231619"/>
                <a:gd name="connsiteX4" fmla="*/ 3207194 w 5306094"/>
                <a:gd name="connsiteY4" fmla="*/ 0 h 4231619"/>
                <a:gd name="connsiteX5" fmla="*/ 4203765 w 5306094"/>
                <a:gd name="connsiteY5" fmla="*/ 714184 h 4231619"/>
                <a:gd name="connsiteX6" fmla="*/ 4236596 w 5306094"/>
                <a:gd name="connsiteY6" fmla="*/ 1559529 h 4231619"/>
                <a:gd name="connsiteX7" fmla="*/ 4744283 w 5306094"/>
                <a:gd name="connsiteY7" fmla="*/ 1595993 h 4231619"/>
                <a:gd name="connsiteX8" fmla="*/ 4884019 w 5306094"/>
                <a:gd name="connsiteY8" fmla="*/ 2240272 h 4231619"/>
                <a:gd name="connsiteX9" fmla="*/ 5306094 w 5306094"/>
                <a:gd name="connsiteY9" fmla="*/ 4231619 h 4231619"/>
                <a:gd name="connsiteX10" fmla="*/ 0 w 5306094"/>
                <a:gd name="connsiteY10" fmla="*/ 4231619 h 4231619"/>
                <a:gd name="connsiteX11" fmla="*/ 0 w 5306094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06094 w 5329628"/>
                <a:gd name="connsiteY9" fmla="*/ 4231619 h 4231619"/>
                <a:gd name="connsiteX10" fmla="*/ 0 w 5329628"/>
                <a:gd name="connsiteY10" fmla="*/ 4231619 h 4231619"/>
                <a:gd name="connsiteX11" fmla="*/ 0 w 5329628"/>
                <a:gd name="connsiteY11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5321549 w 5329628"/>
                <a:gd name="connsiteY9" fmla="*/ 2943731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893970 w 5329628"/>
                <a:gd name="connsiteY9" fmla="*/ 2758276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5306094 w 5329628"/>
                <a:gd name="connsiteY10" fmla="*/ 4231619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15848 w 5329628"/>
                <a:gd name="connsiteY10" fmla="*/ 3493065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199862 w 5329628"/>
                <a:gd name="connsiteY10" fmla="*/ 3483474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0 w 5329628"/>
                <a:gd name="connsiteY11" fmla="*/ 4231619 h 4231619"/>
                <a:gd name="connsiteX12" fmla="*/ 0 w 5329628"/>
                <a:gd name="connsiteY12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2988255 w 5329628"/>
                <a:gd name="connsiteY11" fmla="*/ 36822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8955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23187 w 5329628"/>
                <a:gd name="connsiteY11" fmla="*/ 415723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501839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98281 w 5329628"/>
                <a:gd name="connsiteY11" fmla="*/ 4224841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31619"/>
                <a:gd name="connsiteX1" fmla="*/ 1617128 w 5329628"/>
                <a:gd name="connsiteY1" fmla="*/ 77 h 4231619"/>
                <a:gd name="connsiteX2" fmla="*/ 2433039 w 5329628"/>
                <a:gd name="connsiteY2" fmla="*/ 302930 h 4231619"/>
                <a:gd name="connsiteX3" fmla="*/ 2640602 w 5329628"/>
                <a:gd name="connsiteY3" fmla="*/ 42074 h 4231619"/>
                <a:gd name="connsiteX4" fmla="*/ 3207194 w 5329628"/>
                <a:gd name="connsiteY4" fmla="*/ 0 h 4231619"/>
                <a:gd name="connsiteX5" fmla="*/ 4203765 w 5329628"/>
                <a:gd name="connsiteY5" fmla="*/ 714184 h 4231619"/>
                <a:gd name="connsiteX6" fmla="*/ 4236596 w 5329628"/>
                <a:gd name="connsiteY6" fmla="*/ 1559529 h 4231619"/>
                <a:gd name="connsiteX7" fmla="*/ 4744283 w 5329628"/>
                <a:gd name="connsiteY7" fmla="*/ 1595993 h 4231619"/>
                <a:gd name="connsiteX8" fmla="*/ 5329628 w 5329628"/>
                <a:gd name="connsiteY8" fmla="*/ 2165574 h 4231619"/>
                <a:gd name="connsiteX9" fmla="*/ 4268057 w 5329628"/>
                <a:gd name="connsiteY9" fmla="*/ 2418274 h 4231619"/>
                <a:gd name="connsiteX10" fmla="*/ 4209454 w 5329628"/>
                <a:gd name="connsiteY10" fmla="*/ 3480277 h 4231619"/>
                <a:gd name="connsiteX11" fmla="*/ 3480491 w 5329628"/>
                <a:gd name="connsiteY11" fmla="*/ 4228399 h 4231619"/>
                <a:gd name="connsiteX12" fmla="*/ 0 w 5329628"/>
                <a:gd name="connsiteY12" fmla="*/ 4231619 h 4231619"/>
                <a:gd name="connsiteX13" fmla="*/ 0 w 5329628"/>
                <a:gd name="connsiteY13" fmla="*/ 7347 h 423161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0 w 5329628"/>
                <a:gd name="connsiteY13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633369 w 5329628"/>
                <a:gd name="connsiteY13" fmla="*/ 3512356 h 4228399"/>
                <a:gd name="connsiteX14" fmla="*/ 0 w 5329628"/>
                <a:gd name="connsiteY14" fmla="*/ 7347 h 4228399"/>
                <a:gd name="connsiteX0" fmla="*/ 0 w 5329628"/>
                <a:gd name="connsiteY0" fmla="*/ 7347 h 4228399"/>
                <a:gd name="connsiteX1" fmla="*/ 1617128 w 5329628"/>
                <a:gd name="connsiteY1" fmla="*/ 77 h 4228399"/>
                <a:gd name="connsiteX2" fmla="*/ 2433039 w 5329628"/>
                <a:gd name="connsiteY2" fmla="*/ 302930 h 4228399"/>
                <a:gd name="connsiteX3" fmla="*/ 2640602 w 5329628"/>
                <a:gd name="connsiteY3" fmla="*/ 42074 h 4228399"/>
                <a:gd name="connsiteX4" fmla="*/ 3207194 w 5329628"/>
                <a:gd name="connsiteY4" fmla="*/ 0 h 4228399"/>
                <a:gd name="connsiteX5" fmla="*/ 4203765 w 5329628"/>
                <a:gd name="connsiteY5" fmla="*/ 714184 h 4228399"/>
                <a:gd name="connsiteX6" fmla="*/ 4236596 w 5329628"/>
                <a:gd name="connsiteY6" fmla="*/ 1559529 h 4228399"/>
                <a:gd name="connsiteX7" fmla="*/ 4744283 w 5329628"/>
                <a:gd name="connsiteY7" fmla="*/ 1595993 h 4228399"/>
                <a:gd name="connsiteX8" fmla="*/ 5329628 w 5329628"/>
                <a:gd name="connsiteY8" fmla="*/ 2165574 h 4228399"/>
                <a:gd name="connsiteX9" fmla="*/ 4268057 w 5329628"/>
                <a:gd name="connsiteY9" fmla="*/ 2418274 h 4228399"/>
                <a:gd name="connsiteX10" fmla="*/ 4209454 w 5329628"/>
                <a:gd name="connsiteY10" fmla="*/ 3480277 h 4228399"/>
                <a:gd name="connsiteX11" fmla="*/ 3480491 w 5329628"/>
                <a:gd name="connsiteY11" fmla="*/ 4228399 h 4228399"/>
                <a:gd name="connsiteX12" fmla="*/ 754291 w 5329628"/>
                <a:gd name="connsiteY12" fmla="*/ 4228062 h 4228399"/>
                <a:gd name="connsiteX13" fmla="*/ 3607 w 5329628"/>
                <a:gd name="connsiteY13" fmla="*/ 3579958 h 4228399"/>
                <a:gd name="connsiteX14" fmla="*/ 0 w 5329628"/>
                <a:gd name="connsiteY14" fmla="*/ 7347 h 4228399"/>
                <a:gd name="connsiteX0" fmla="*/ 15113 w 5344741"/>
                <a:gd name="connsiteY0" fmla="*/ 7347 h 4228399"/>
                <a:gd name="connsiteX1" fmla="*/ 1632241 w 5344741"/>
                <a:gd name="connsiteY1" fmla="*/ 77 h 4228399"/>
                <a:gd name="connsiteX2" fmla="*/ 2448152 w 5344741"/>
                <a:gd name="connsiteY2" fmla="*/ 302930 h 4228399"/>
                <a:gd name="connsiteX3" fmla="*/ 2655715 w 5344741"/>
                <a:gd name="connsiteY3" fmla="*/ 42074 h 4228399"/>
                <a:gd name="connsiteX4" fmla="*/ 3222307 w 5344741"/>
                <a:gd name="connsiteY4" fmla="*/ 0 h 4228399"/>
                <a:gd name="connsiteX5" fmla="*/ 4218878 w 5344741"/>
                <a:gd name="connsiteY5" fmla="*/ 714184 h 4228399"/>
                <a:gd name="connsiteX6" fmla="*/ 4251709 w 5344741"/>
                <a:gd name="connsiteY6" fmla="*/ 1559529 h 4228399"/>
                <a:gd name="connsiteX7" fmla="*/ 4759396 w 5344741"/>
                <a:gd name="connsiteY7" fmla="*/ 1595993 h 4228399"/>
                <a:gd name="connsiteX8" fmla="*/ 5344741 w 5344741"/>
                <a:gd name="connsiteY8" fmla="*/ 2165574 h 4228399"/>
                <a:gd name="connsiteX9" fmla="*/ 4283170 w 5344741"/>
                <a:gd name="connsiteY9" fmla="*/ 2418274 h 4228399"/>
                <a:gd name="connsiteX10" fmla="*/ 4224567 w 5344741"/>
                <a:gd name="connsiteY10" fmla="*/ 3480277 h 4228399"/>
                <a:gd name="connsiteX11" fmla="*/ 3495604 w 5344741"/>
                <a:gd name="connsiteY11" fmla="*/ 4228399 h 4228399"/>
                <a:gd name="connsiteX12" fmla="*/ 769404 w 5344741"/>
                <a:gd name="connsiteY12" fmla="*/ 4228062 h 4228399"/>
                <a:gd name="connsiteX13" fmla="*/ 59 w 5344741"/>
                <a:gd name="connsiteY13" fmla="*/ 3536415 h 4228399"/>
                <a:gd name="connsiteX14" fmla="*/ 15113 w 5344741"/>
                <a:gd name="connsiteY14" fmla="*/ 7347 h 4228399"/>
                <a:gd name="connsiteX0" fmla="*/ 0 w 5348289"/>
                <a:gd name="connsiteY0" fmla="*/ 728915 h 4228399"/>
                <a:gd name="connsiteX1" fmla="*/ 1635789 w 5348289"/>
                <a:gd name="connsiteY1" fmla="*/ 77 h 4228399"/>
                <a:gd name="connsiteX2" fmla="*/ 2451700 w 5348289"/>
                <a:gd name="connsiteY2" fmla="*/ 302930 h 4228399"/>
                <a:gd name="connsiteX3" fmla="*/ 2659263 w 5348289"/>
                <a:gd name="connsiteY3" fmla="*/ 42074 h 4228399"/>
                <a:gd name="connsiteX4" fmla="*/ 3225855 w 5348289"/>
                <a:gd name="connsiteY4" fmla="*/ 0 h 4228399"/>
                <a:gd name="connsiteX5" fmla="*/ 4222426 w 5348289"/>
                <a:gd name="connsiteY5" fmla="*/ 714184 h 4228399"/>
                <a:gd name="connsiteX6" fmla="*/ 4255257 w 5348289"/>
                <a:gd name="connsiteY6" fmla="*/ 1559529 h 4228399"/>
                <a:gd name="connsiteX7" fmla="*/ 4762944 w 5348289"/>
                <a:gd name="connsiteY7" fmla="*/ 1595993 h 4228399"/>
                <a:gd name="connsiteX8" fmla="*/ 5348289 w 5348289"/>
                <a:gd name="connsiteY8" fmla="*/ 2165574 h 4228399"/>
                <a:gd name="connsiteX9" fmla="*/ 4286718 w 5348289"/>
                <a:gd name="connsiteY9" fmla="*/ 2418274 h 4228399"/>
                <a:gd name="connsiteX10" fmla="*/ 4228115 w 5348289"/>
                <a:gd name="connsiteY10" fmla="*/ 3480277 h 4228399"/>
                <a:gd name="connsiteX11" fmla="*/ 3499152 w 5348289"/>
                <a:gd name="connsiteY11" fmla="*/ 4228399 h 4228399"/>
                <a:gd name="connsiteX12" fmla="*/ 772952 w 5348289"/>
                <a:gd name="connsiteY12" fmla="*/ 4228062 h 4228399"/>
                <a:gd name="connsiteX13" fmla="*/ 3607 w 5348289"/>
                <a:gd name="connsiteY13" fmla="*/ 3536415 h 4228399"/>
                <a:gd name="connsiteX14" fmla="*/ 0 w 5348289"/>
                <a:gd name="connsiteY14" fmla="*/ 728915 h 4228399"/>
                <a:gd name="connsiteX0" fmla="*/ 0 w 5348289"/>
                <a:gd name="connsiteY0" fmla="*/ 728915 h 4228399"/>
                <a:gd name="connsiteX1" fmla="*/ 929819 w 5348289"/>
                <a:gd name="connsiteY1" fmla="*/ 3173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28915 h 4228399"/>
                <a:gd name="connsiteX1" fmla="*/ 805411 w 5348289"/>
                <a:gd name="connsiteY1" fmla="*/ 12517 h 4228399"/>
                <a:gd name="connsiteX2" fmla="*/ 1635789 w 5348289"/>
                <a:gd name="connsiteY2" fmla="*/ 77 h 4228399"/>
                <a:gd name="connsiteX3" fmla="*/ 2451700 w 5348289"/>
                <a:gd name="connsiteY3" fmla="*/ 302930 h 4228399"/>
                <a:gd name="connsiteX4" fmla="*/ 2659263 w 5348289"/>
                <a:gd name="connsiteY4" fmla="*/ 42074 h 4228399"/>
                <a:gd name="connsiteX5" fmla="*/ 3225855 w 5348289"/>
                <a:gd name="connsiteY5" fmla="*/ 0 h 4228399"/>
                <a:gd name="connsiteX6" fmla="*/ 4222426 w 5348289"/>
                <a:gd name="connsiteY6" fmla="*/ 714184 h 4228399"/>
                <a:gd name="connsiteX7" fmla="*/ 4255257 w 5348289"/>
                <a:gd name="connsiteY7" fmla="*/ 1559529 h 4228399"/>
                <a:gd name="connsiteX8" fmla="*/ 4762944 w 5348289"/>
                <a:gd name="connsiteY8" fmla="*/ 1595993 h 4228399"/>
                <a:gd name="connsiteX9" fmla="*/ 5348289 w 5348289"/>
                <a:gd name="connsiteY9" fmla="*/ 2165574 h 4228399"/>
                <a:gd name="connsiteX10" fmla="*/ 4286718 w 5348289"/>
                <a:gd name="connsiteY10" fmla="*/ 2418274 h 4228399"/>
                <a:gd name="connsiteX11" fmla="*/ 4228115 w 5348289"/>
                <a:gd name="connsiteY11" fmla="*/ 3480277 h 4228399"/>
                <a:gd name="connsiteX12" fmla="*/ 3499152 w 5348289"/>
                <a:gd name="connsiteY12" fmla="*/ 4228399 h 4228399"/>
                <a:gd name="connsiteX13" fmla="*/ 772952 w 5348289"/>
                <a:gd name="connsiteY13" fmla="*/ 4228062 h 4228399"/>
                <a:gd name="connsiteX14" fmla="*/ 3607 w 5348289"/>
                <a:gd name="connsiteY14" fmla="*/ 3536415 h 4228399"/>
                <a:gd name="connsiteX15" fmla="*/ 0 w 5348289"/>
                <a:gd name="connsiteY15" fmla="*/ 728915 h 4228399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35789 w 5348289"/>
                <a:gd name="connsiteY2" fmla="*/ 715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42320 w 5348289"/>
                <a:gd name="connsiteY2" fmla="*/ 39812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52118 w 5348289"/>
                <a:gd name="connsiteY2" fmla="*/ 26749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5993 h 4235477"/>
                <a:gd name="connsiteX1" fmla="*/ 808677 w 5348289"/>
                <a:gd name="connsiteY1" fmla="*/ 0 h 4235477"/>
                <a:gd name="connsiteX2" fmla="*/ 1665181 w 5348289"/>
                <a:gd name="connsiteY2" fmla="*/ 30015 h 4235477"/>
                <a:gd name="connsiteX3" fmla="*/ 2451700 w 5348289"/>
                <a:gd name="connsiteY3" fmla="*/ 310008 h 4235477"/>
                <a:gd name="connsiteX4" fmla="*/ 2659263 w 5348289"/>
                <a:gd name="connsiteY4" fmla="*/ 49152 h 4235477"/>
                <a:gd name="connsiteX5" fmla="*/ 3225855 w 5348289"/>
                <a:gd name="connsiteY5" fmla="*/ 7078 h 4235477"/>
                <a:gd name="connsiteX6" fmla="*/ 4222426 w 5348289"/>
                <a:gd name="connsiteY6" fmla="*/ 721262 h 4235477"/>
                <a:gd name="connsiteX7" fmla="*/ 4255257 w 5348289"/>
                <a:gd name="connsiteY7" fmla="*/ 1566607 h 4235477"/>
                <a:gd name="connsiteX8" fmla="*/ 4762944 w 5348289"/>
                <a:gd name="connsiteY8" fmla="*/ 1603071 h 4235477"/>
                <a:gd name="connsiteX9" fmla="*/ 5348289 w 5348289"/>
                <a:gd name="connsiteY9" fmla="*/ 2172652 h 4235477"/>
                <a:gd name="connsiteX10" fmla="*/ 4286718 w 5348289"/>
                <a:gd name="connsiteY10" fmla="*/ 2425352 h 4235477"/>
                <a:gd name="connsiteX11" fmla="*/ 4228115 w 5348289"/>
                <a:gd name="connsiteY11" fmla="*/ 3487355 h 4235477"/>
                <a:gd name="connsiteX12" fmla="*/ 3499152 w 5348289"/>
                <a:gd name="connsiteY12" fmla="*/ 4235477 h 4235477"/>
                <a:gd name="connsiteX13" fmla="*/ 772952 w 5348289"/>
                <a:gd name="connsiteY13" fmla="*/ 4235140 h 4235477"/>
                <a:gd name="connsiteX14" fmla="*/ 3607 w 5348289"/>
                <a:gd name="connsiteY14" fmla="*/ 3543493 h 4235477"/>
                <a:gd name="connsiteX15" fmla="*/ 0 w 5348289"/>
                <a:gd name="connsiteY15" fmla="*/ 735993 h 4235477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956"/>
                <a:gd name="connsiteX1" fmla="*/ 808677 w 5348289"/>
                <a:gd name="connsiteY1" fmla="*/ 2334 h 4237956"/>
                <a:gd name="connsiteX2" fmla="*/ 1665181 w 5348289"/>
                <a:gd name="connsiteY2" fmla="*/ 32349 h 4237956"/>
                <a:gd name="connsiteX3" fmla="*/ 2451700 w 5348289"/>
                <a:gd name="connsiteY3" fmla="*/ 312342 h 4237956"/>
                <a:gd name="connsiteX4" fmla="*/ 2659263 w 5348289"/>
                <a:gd name="connsiteY4" fmla="*/ 51486 h 4237956"/>
                <a:gd name="connsiteX5" fmla="*/ 3225855 w 5348289"/>
                <a:gd name="connsiteY5" fmla="*/ 9412 h 4237956"/>
                <a:gd name="connsiteX6" fmla="*/ 4222426 w 5348289"/>
                <a:gd name="connsiteY6" fmla="*/ 723596 h 4237956"/>
                <a:gd name="connsiteX7" fmla="*/ 4255257 w 5348289"/>
                <a:gd name="connsiteY7" fmla="*/ 1568941 h 4237956"/>
                <a:gd name="connsiteX8" fmla="*/ 4762944 w 5348289"/>
                <a:gd name="connsiteY8" fmla="*/ 1605405 h 4237956"/>
                <a:gd name="connsiteX9" fmla="*/ 5348289 w 5348289"/>
                <a:gd name="connsiteY9" fmla="*/ 2174986 h 4237956"/>
                <a:gd name="connsiteX10" fmla="*/ 4286718 w 5348289"/>
                <a:gd name="connsiteY10" fmla="*/ 2427686 h 4237956"/>
                <a:gd name="connsiteX11" fmla="*/ 4228115 w 5348289"/>
                <a:gd name="connsiteY11" fmla="*/ 3489689 h 4237956"/>
                <a:gd name="connsiteX12" fmla="*/ 3499152 w 5348289"/>
                <a:gd name="connsiteY12" fmla="*/ 4237811 h 4237956"/>
                <a:gd name="connsiteX13" fmla="*/ 772952 w 5348289"/>
                <a:gd name="connsiteY13" fmla="*/ 4237474 h 4237956"/>
                <a:gd name="connsiteX14" fmla="*/ 3607 w 5348289"/>
                <a:gd name="connsiteY14" fmla="*/ 3545827 h 4237956"/>
                <a:gd name="connsiteX15" fmla="*/ 0 w 5348289"/>
                <a:gd name="connsiteY15" fmla="*/ 738327 h 4237956"/>
                <a:gd name="connsiteX0" fmla="*/ 0 w 5348289"/>
                <a:gd name="connsiteY0" fmla="*/ 738327 h 4237917"/>
                <a:gd name="connsiteX1" fmla="*/ 808677 w 5348289"/>
                <a:gd name="connsiteY1" fmla="*/ 2334 h 4237917"/>
                <a:gd name="connsiteX2" fmla="*/ 1665181 w 5348289"/>
                <a:gd name="connsiteY2" fmla="*/ 32349 h 4237917"/>
                <a:gd name="connsiteX3" fmla="*/ 2451700 w 5348289"/>
                <a:gd name="connsiteY3" fmla="*/ 312342 h 4237917"/>
                <a:gd name="connsiteX4" fmla="*/ 2659263 w 5348289"/>
                <a:gd name="connsiteY4" fmla="*/ 51486 h 4237917"/>
                <a:gd name="connsiteX5" fmla="*/ 3225855 w 5348289"/>
                <a:gd name="connsiteY5" fmla="*/ 9412 h 4237917"/>
                <a:gd name="connsiteX6" fmla="*/ 4222426 w 5348289"/>
                <a:gd name="connsiteY6" fmla="*/ 723596 h 4237917"/>
                <a:gd name="connsiteX7" fmla="*/ 4255257 w 5348289"/>
                <a:gd name="connsiteY7" fmla="*/ 1568941 h 4237917"/>
                <a:gd name="connsiteX8" fmla="*/ 4762944 w 5348289"/>
                <a:gd name="connsiteY8" fmla="*/ 1605405 h 4237917"/>
                <a:gd name="connsiteX9" fmla="*/ 5348289 w 5348289"/>
                <a:gd name="connsiteY9" fmla="*/ 2174986 h 4237917"/>
                <a:gd name="connsiteX10" fmla="*/ 4286718 w 5348289"/>
                <a:gd name="connsiteY10" fmla="*/ 2427686 h 4237917"/>
                <a:gd name="connsiteX11" fmla="*/ 4228115 w 5348289"/>
                <a:gd name="connsiteY11" fmla="*/ 3489689 h 4237917"/>
                <a:gd name="connsiteX12" fmla="*/ 3499152 w 5348289"/>
                <a:gd name="connsiteY12" fmla="*/ 4237811 h 4237917"/>
                <a:gd name="connsiteX13" fmla="*/ 772952 w 5348289"/>
                <a:gd name="connsiteY13" fmla="*/ 4237474 h 4237917"/>
                <a:gd name="connsiteX14" fmla="*/ 3607 w 5348289"/>
                <a:gd name="connsiteY14" fmla="*/ 3545827 h 4237917"/>
                <a:gd name="connsiteX15" fmla="*/ 0 w 5348289"/>
                <a:gd name="connsiteY15" fmla="*/ 738327 h 4237917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6"/>
                <a:gd name="connsiteX1" fmla="*/ 808677 w 5348289"/>
                <a:gd name="connsiteY1" fmla="*/ 2334 h 4237816"/>
                <a:gd name="connsiteX2" fmla="*/ 1665181 w 5348289"/>
                <a:gd name="connsiteY2" fmla="*/ 32349 h 4237816"/>
                <a:gd name="connsiteX3" fmla="*/ 2451700 w 5348289"/>
                <a:gd name="connsiteY3" fmla="*/ 312342 h 4237816"/>
                <a:gd name="connsiteX4" fmla="*/ 2659263 w 5348289"/>
                <a:gd name="connsiteY4" fmla="*/ 51486 h 4237816"/>
                <a:gd name="connsiteX5" fmla="*/ 3225855 w 5348289"/>
                <a:gd name="connsiteY5" fmla="*/ 9412 h 4237816"/>
                <a:gd name="connsiteX6" fmla="*/ 4222426 w 5348289"/>
                <a:gd name="connsiteY6" fmla="*/ 723596 h 4237816"/>
                <a:gd name="connsiteX7" fmla="*/ 4255257 w 5348289"/>
                <a:gd name="connsiteY7" fmla="*/ 1568941 h 4237816"/>
                <a:gd name="connsiteX8" fmla="*/ 4762944 w 5348289"/>
                <a:gd name="connsiteY8" fmla="*/ 1605405 h 4237816"/>
                <a:gd name="connsiteX9" fmla="*/ 5348289 w 5348289"/>
                <a:gd name="connsiteY9" fmla="*/ 2174986 h 4237816"/>
                <a:gd name="connsiteX10" fmla="*/ 4286718 w 5348289"/>
                <a:gd name="connsiteY10" fmla="*/ 2427686 h 4237816"/>
                <a:gd name="connsiteX11" fmla="*/ 4228115 w 5348289"/>
                <a:gd name="connsiteY11" fmla="*/ 3489689 h 4237816"/>
                <a:gd name="connsiteX12" fmla="*/ 3499152 w 5348289"/>
                <a:gd name="connsiteY12" fmla="*/ 4237811 h 4237816"/>
                <a:gd name="connsiteX13" fmla="*/ 772952 w 5348289"/>
                <a:gd name="connsiteY13" fmla="*/ 4237474 h 4237816"/>
                <a:gd name="connsiteX14" fmla="*/ 3607 w 5348289"/>
                <a:gd name="connsiteY14" fmla="*/ 3545827 h 4237816"/>
                <a:gd name="connsiteX15" fmla="*/ 0 w 5348289"/>
                <a:gd name="connsiteY15" fmla="*/ 738327 h 4237816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11"/>
                <a:gd name="connsiteX1" fmla="*/ 808677 w 5348289"/>
                <a:gd name="connsiteY1" fmla="*/ 2334 h 4237811"/>
                <a:gd name="connsiteX2" fmla="*/ 1665181 w 5348289"/>
                <a:gd name="connsiteY2" fmla="*/ 32349 h 4237811"/>
                <a:gd name="connsiteX3" fmla="*/ 2451700 w 5348289"/>
                <a:gd name="connsiteY3" fmla="*/ 312342 h 4237811"/>
                <a:gd name="connsiteX4" fmla="*/ 2659263 w 5348289"/>
                <a:gd name="connsiteY4" fmla="*/ 51486 h 4237811"/>
                <a:gd name="connsiteX5" fmla="*/ 3225855 w 5348289"/>
                <a:gd name="connsiteY5" fmla="*/ 9412 h 4237811"/>
                <a:gd name="connsiteX6" fmla="*/ 4222426 w 5348289"/>
                <a:gd name="connsiteY6" fmla="*/ 723596 h 4237811"/>
                <a:gd name="connsiteX7" fmla="*/ 4255257 w 5348289"/>
                <a:gd name="connsiteY7" fmla="*/ 1568941 h 4237811"/>
                <a:gd name="connsiteX8" fmla="*/ 4762944 w 5348289"/>
                <a:gd name="connsiteY8" fmla="*/ 1605405 h 4237811"/>
                <a:gd name="connsiteX9" fmla="*/ 5348289 w 5348289"/>
                <a:gd name="connsiteY9" fmla="*/ 2174986 h 4237811"/>
                <a:gd name="connsiteX10" fmla="*/ 4286718 w 5348289"/>
                <a:gd name="connsiteY10" fmla="*/ 2427686 h 4237811"/>
                <a:gd name="connsiteX11" fmla="*/ 4228115 w 5348289"/>
                <a:gd name="connsiteY11" fmla="*/ 3489689 h 4237811"/>
                <a:gd name="connsiteX12" fmla="*/ 3499152 w 5348289"/>
                <a:gd name="connsiteY12" fmla="*/ 4237811 h 4237811"/>
                <a:gd name="connsiteX13" fmla="*/ 772952 w 5348289"/>
                <a:gd name="connsiteY13" fmla="*/ 4237474 h 4237811"/>
                <a:gd name="connsiteX14" fmla="*/ 3607 w 5348289"/>
                <a:gd name="connsiteY14" fmla="*/ 3545827 h 4237811"/>
                <a:gd name="connsiteX15" fmla="*/ 0 w 5348289"/>
                <a:gd name="connsiteY15" fmla="*/ 738327 h 4237811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0 w 5348289"/>
                <a:gd name="connsiteY0" fmla="*/ 738327 h 4237864"/>
                <a:gd name="connsiteX1" fmla="*/ 808677 w 5348289"/>
                <a:gd name="connsiteY1" fmla="*/ 2334 h 4237864"/>
                <a:gd name="connsiteX2" fmla="*/ 1665181 w 5348289"/>
                <a:gd name="connsiteY2" fmla="*/ 32349 h 4237864"/>
                <a:gd name="connsiteX3" fmla="*/ 2451700 w 5348289"/>
                <a:gd name="connsiteY3" fmla="*/ 312342 h 4237864"/>
                <a:gd name="connsiteX4" fmla="*/ 2659263 w 5348289"/>
                <a:gd name="connsiteY4" fmla="*/ 51486 h 4237864"/>
                <a:gd name="connsiteX5" fmla="*/ 3225855 w 5348289"/>
                <a:gd name="connsiteY5" fmla="*/ 9412 h 4237864"/>
                <a:gd name="connsiteX6" fmla="*/ 4222426 w 5348289"/>
                <a:gd name="connsiteY6" fmla="*/ 723596 h 4237864"/>
                <a:gd name="connsiteX7" fmla="*/ 4255257 w 5348289"/>
                <a:gd name="connsiteY7" fmla="*/ 1568941 h 4237864"/>
                <a:gd name="connsiteX8" fmla="*/ 4762944 w 5348289"/>
                <a:gd name="connsiteY8" fmla="*/ 1605405 h 4237864"/>
                <a:gd name="connsiteX9" fmla="*/ 5348289 w 5348289"/>
                <a:gd name="connsiteY9" fmla="*/ 2174986 h 4237864"/>
                <a:gd name="connsiteX10" fmla="*/ 4286718 w 5348289"/>
                <a:gd name="connsiteY10" fmla="*/ 2427686 h 4237864"/>
                <a:gd name="connsiteX11" fmla="*/ 4228115 w 5348289"/>
                <a:gd name="connsiteY11" fmla="*/ 3489689 h 4237864"/>
                <a:gd name="connsiteX12" fmla="*/ 3499152 w 5348289"/>
                <a:gd name="connsiteY12" fmla="*/ 4237811 h 4237864"/>
                <a:gd name="connsiteX13" fmla="*/ 772952 w 5348289"/>
                <a:gd name="connsiteY13" fmla="*/ 4237474 h 4237864"/>
                <a:gd name="connsiteX14" fmla="*/ 3607 w 5348289"/>
                <a:gd name="connsiteY14" fmla="*/ 3545827 h 4237864"/>
                <a:gd name="connsiteX15" fmla="*/ 0 w 5348289"/>
                <a:gd name="connsiteY15" fmla="*/ 738327 h 4237864"/>
                <a:gd name="connsiteX0" fmla="*/ 159 w 5348448"/>
                <a:gd name="connsiteY0" fmla="*/ 738327 h 4237864"/>
                <a:gd name="connsiteX1" fmla="*/ 808836 w 5348448"/>
                <a:gd name="connsiteY1" fmla="*/ 2334 h 4237864"/>
                <a:gd name="connsiteX2" fmla="*/ 1665340 w 5348448"/>
                <a:gd name="connsiteY2" fmla="*/ 32349 h 4237864"/>
                <a:gd name="connsiteX3" fmla="*/ 2451859 w 5348448"/>
                <a:gd name="connsiteY3" fmla="*/ 312342 h 4237864"/>
                <a:gd name="connsiteX4" fmla="*/ 2659422 w 5348448"/>
                <a:gd name="connsiteY4" fmla="*/ 51486 h 4237864"/>
                <a:gd name="connsiteX5" fmla="*/ 3226014 w 5348448"/>
                <a:gd name="connsiteY5" fmla="*/ 9412 h 4237864"/>
                <a:gd name="connsiteX6" fmla="*/ 4222585 w 5348448"/>
                <a:gd name="connsiteY6" fmla="*/ 723596 h 4237864"/>
                <a:gd name="connsiteX7" fmla="*/ 4255416 w 5348448"/>
                <a:gd name="connsiteY7" fmla="*/ 1568941 h 4237864"/>
                <a:gd name="connsiteX8" fmla="*/ 4763103 w 5348448"/>
                <a:gd name="connsiteY8" fmla="*/ 1605405 h 4237864"/>
                <a:gd name="connsiteX9" fmla="*/ 5348448 w 5348448"/>
                <a:gd name="connsiteY9" fmla="*/ 2174986 h 4237864"/>
                <a:gd name="connsiteX10" fmla="*/ 4286877 w 5348448"/>
                <a:gd name="connsiteY10" fmla="*/ 2427686 h 4237864"/>
                <a:gd name="connsiteX11" fmla="*/ 4228274 w 5348448"/>
                <a:gd name="connsiteY11" fmla="*/ 3489689 h 4237864"/>
                <a:gd name="connsiteX12" fmla="*/ 3499311 w 5348448"/>
                <a:gd name="connsiteY12" fmla="*/ 4237811 h 4237864"/>
                <a:gd name="connsiteX13" fmla="*/ 773111 w 5348448"/>
                <a:gd name="connsiteY13" fmla="*/ 4237474 h 4237864"/>
                <a:gd name="connsiteX14" fmla="*/ 3766 w 5348448"/>
                <a:gd name="connsiteY14" fmla="*/ 3545827 h 4237864"/>
                <a:gd name="connsiteX15" fmla="*/ 159 w 5348448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3100 w 5348445"/>
                <a:gd name="connsiteY8" fmla="*/ 1605405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92836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55413 w 5348445"/>
                <a:gd name="connsiteY7" fmla="*/ 1568941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38623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445"/>
                <a:gd name="connsiteY0" fmla="*/ 738327 h 4237864"/>
                <a:gd name="connsiteX1" fmla="*/ 808833 w 5348445"/>
                <a:gd name="connsiteY1" fmla="*/ 2334 h 4237864"/>
                <a:gd name="connsiteX2" fmla="*/ 1665337 w 5348445"/>
                <a:gd name="connsiteY2" fmla="*/ 32349 h 4237864"/>
                <a:gd name="connsiteX3" fmla="*/ 2451856 w 5348445"/>
                <a:gd name="connsiteY3" fmla="*/ 312342 h 4237864"/>
                <a:gd name="connsiteX4" fmla="*/ 2659419 w 5348445"/>
                <a:gd name="connsiteY4" fmla="*/ 51486 h 4237864"/>
                <a:gd name="connsiteX5" fmla="*/ 3226011 w 5348445"/>
                <a:gd name="connsiteY5" fmla="*/ 9412 h 4237864"/>
                <a:gd name="connsiteX6" fmla="*/ 4222582 w 5348445"/>
                <a:gd name="connsiteY6" fmla="*/ 723596 h 4237864"/>
                <a:gd name="connsiteX7" fmla="*/ 4271125 w 5348445"/>
                <a:gd name="connsiteY7" fmla="*/ 1741766 h 4237864"/>
                <a:gd name="connsiteX8" fmla="*/ 4769384 w 5348445"/>
                <a:gd name="connsiteY8" fmla="*/ 1580267 h 4237864"/>
                <a:gd name="connsiteX9" fmla="*/ 5348445 w 5348445"/>
                <a:gd name="connsiteY9" fmla="*/ 2174986 h 4237864"/>
                <a:gd name="connsiteX10" fmla="*/ 4286874 w 5348445"/>
                <a:gd name="connsiteY10" fmla="*/ 2427686 h 4237864"/>
                <a:gd name="connsiteX11" fmla="*/ 4228271 w 5348445"/>
                <a:gd name="connsiteY11" fmla="*/ 3489689 h 4237864"/>
                <a:gd name="connsiteX12" fmla="*/ 3499308 w 5348445"/>
                <a:gd name="connsiteY12" fmla="*/ 4237811 h 4237864"/>
                <a:gd name="connsiteX13" fmla="*/ 773108 w 5348445"/>
                <a:gd name="connsiteY13" fmla="*/ 4237474 h 4237864"/>
                <a:gd name="connsiteX14" fmla="*/ 3763 w 5348445"/>
                <a:gd name="connsiteY14" fmla="*/ 3545827 h 4237864"/>
                <a:gd name="connsiteX15" fmla="*/ 156 w 534844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851"/>
                <a:gd name="connsiteY0" fmla="*/ 738327 h 4237864"/>
                <a:gd name="connsiteX1" fmla="*/ 808833 w 5348851"/>
                <a:gd name="connsiteY1" fmla="*/ 2334 h 4237864"/>
                <a:gd name="connsiteX2" fmla="*/ 1665337 w 5348851"/>
                <a:gd name="connsiteY2" fmla="*/ 32349 h 4237864"/>
                <a:gd name="connsiteX3" fmla="*/ 2451856 w 5348851"/>
                <a:gd name="connsiteY3" fmla="*/ 312342 h 4237864"/>
                <a:gd name="connsiteX4" fmla="*/ 2659419 w 5348851"/>
                <a:gd name="connsiteY4" fmla="*/ 51486 h 4237864"/>
                <a:gd name="connsiteX5" fmla="*/ 3226011 w 5348851"/>
                <a:gd name="connsiteY5" fmla="*/ 9412 h 4237864"/>
                <a:gd name="connsiteX6" fmla="*/ 4222582 w 5348851"/>
                <a:gd name="connsiteY6" fmla="*/ 723596 h 4237864"/>
                <a:gd name="connsiteX7" fmla="*/ 4271125 w 5348851"/>
                <a:gd name="connsiteY7" fmla="*/ 1741766 h 4237864"/>
                <a:gd name="connsiteX8" fmla="*/ 4769384 w 5348851"/>
                <a:gd name="connsiteY8" fmla="*/ 1580267 h 4237864"/>
                <a:gd name="connsiteX9" fmla="*/ 5348445 w 5348851"/>
                <a:gd name="connsiteY9" fmla="*/ 2174986 h 4237864"/>
                <a:gd name="connsiteX10" fmla="*/ 4286874 w 5348851"/>
                <a:gd name="connsiteY10" fmla="*/ 2427686 h 4237864"/>
                <a:gd name="connsiteX11" fmla="*/ 4228271 w 5348851"/>
                <a:gd name="connsiteY11" fmla="*/ 3489689 h 4237864"/>
                <a:gd name="connsiteX12" fmla="*/ 3499308 w 5348851"/>
                <a:gd name="connsiteY12" fmla="*/ 4237811 h 4237864"/>
                <a:gd name="connsiteX13" fmla="*/ 773108 w 5348851"/>
                <a:gd name="connsiteY13" fmla="*/ 4237474 h 4237864"/>
                <a:gd name="connsiteX14" fmla="*/ 3763 w 5348851"/>
                <a:gd name="connsiteY14" fmla="*/ 3545827 h 4237864"/>
                <a:gd name="connsiteX15" fmla="*/ 156 w 5348851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  <a:gd name="connsiteX0" fmla="*/ 156 w 5348715"/>
                <a:gd name="connsiteY0" fmla="*/ 738327 h 4237864"/>
                <a:gd name="connsiteX1" fmla="*/ 808833 w 5348715"/>
                <a:gd name="connsiteY1" fmla="*/ 2334 h 4237864"/>
                <a:gd name="connsiteX2" fmla="*/ 1665337 w 5348715"/>
                <a:gd name="connsiteY2" fmla="*/ 32349 h 4237864"/>
                <a:gd name="connsiteX3" fmla="*/ 2451856 w 5348715"/>
                <a:gd name="connsiteY3" fmla="*/ 312342 h 4237864"/>
                <a:gd name="connsiteX4" fmla="*/ 2659419 w 5348715"/>
                <a:gd name="connsiteY4" fmla="*/ 51486 h 4237864"/>
                <a:gd name="connsiteX5" fmla="*/ 3226011 w 5348715"/>
                <a:gd name="connsiteY5" fmla="*/ 9412 h 4237864"/>
                <a:gd name="connsiteX6" fmla="*/ 4222582 w 5348715"/>
                <a:gd name="connsiteY6" fmla="*/ 723596 h 4237864"/>
                <a:gd name="connsiteX7" fmla="*/ 4271125 w 5348715"/>
                <a:gd name="connsiteY7" fmla="*/ 1741766 h 4237864"/>
                <a:gd name="connsiteX8" fmla="*/ 4769384 w 5348715"/>
                <a:gd name="connsiteY8" fmla="*/ 1580267 h 4237864"/>
                <a:gd name="connsiteX9" fmla="*/ 5348445 w 5348715"/>
                <a:gd name="connsiteY9" fmla="*/ 2174986 h 4237864"/>
                <a:gd name="connsiteX10" fmla="*/ 4286874 w 5348715"/>
                <a:gd name="connsiteY10" fmla="*/ 2427686 h 4237864"/>
                <a:gd name="connsiteX11" fmla="*/ 4228271 w 5348715"/>
                <a:gd name="connsiteY11" fmla="*/ 3489689 h 4237864"/>
                <a:gd name="connsiteX12" fmla="*/ 3499308 w 5348715"/>
                <a:gd name="connsiteY12" fmla="*/ 4237811 h 4237864"/>
                <a:gd name="connsiteX13" fmla="*/ 773108 w 5348715"/>
                <a:gd name="connsiteY13" fmla="*/ 4237474 h 4237864"/>
                <a:gd name="connsiteX14" fmla="*/ 3763 w 5348715"/>
                <a:gd name="connsiteY14" fmla="*/ 3545827 h 4237864"/>
                <a:gd name="connsiteX15" fmla="*/ 156 w 5348715"/>
                <a:gd name="connsiteY15" fmla="*/ 738327 h 4237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348715" h="4237864">
                  <a:moveTo>
                    <a:pt x="156" y="738327"/>
                  </a:moveTo>
                  <a:cubicBezTo>
                    <a:pt x="-7377" y="528413"/>
                    <a:pt x="258176" y="48827"/>
                    <a:pt x="808833" y="2334"/>
                  </a:cubicBezTo>
                  <a:cubicBezTo>
                    <a:pt x="1100866" y="-724"/>
                    <a:pt x="1386367" y="-7047"/>
                    <a:pt x="1665337" y="32349"/>
                  </a:cubicBezTo>
                  <a:cubicBezTo>
                    <a:pt x="645173" y="1237112"/>
                    <a:pt x="3112791" y="1419705"/>
                    <a:pt x="2451856" y="312342"/>
                  </a:cubicBezTo>
                  <a:cubicBezTo>
                    <a:pt x="2413275" y="244984"/>
                    <a:pt x="2320960" y="93559"/>
                    <a:pt x="2659419" y="51486"/>
                  </a:cubicBezTo>
                  <a:cubicBezTo>
                    <a:pt x="2857710" y="15465"/>
                    <a:pt x="3040290" y="1441"/>
                    <a:pt x="3226011" y="9412"/>
                  </a:cubicBezTo>
                  <a:cubicBezTo>
                    <a:pt x="4042111" y="-29047"/>
                    <a:pt x="4185765" y="520100"/>
                    <a:pt x="4222582" y="723596"/>
                  </a:cubicBezTo>
                  <a:cubicBezTo>
                    <a:pt x="4227241" y="1030516"/>
                    <a:pt x="4260181" y="1459984"/>
                    <a:pt x="4271125" y="1741766"/>
                  </a:cubicBezTo>
                  <a:cubicBezTo>
                    <a:pt x="4286382" y="1892180"/>
                    <a:pt x="4405334" y="1816351"/>
                    <a:pt x="4769384" y="1580267"/>
                  </a:cubicBezTo>
                  <a:cubicBezTo>
                    <a:pt x="5018965" y="1417146"/>
                    <a:pt x="5359672" y="1869909"/>
                    <a:pt x="5348445" y="2174986"/>
                  </a:cubicBezTo>
                  <a:cubicBezTo>
                    <a:pt x="5318241" y="3060497"/>
                    <a:pt x="4794702" y="2799082"/>
                    <a:pt x="4286874" y="2427686"/>
                  </a:cubicBezTo>
                  <a:cubicBezTo>
                    <a:pt x="4235917" y="2718843"/>
                    <a:pt x="4247805" y="3135688"/>
                    <a:pt x="4228271" y="3489689"/>
                  </a:cubicBezTo>
                  <a:cubicBezTo>
                    <a:pt x="4201391" y="3890820"/>
                    <a:pt x="3757344" y="4242872"/>
                    <a:pt x="3499308" y="4237811"/>
                  </a:cubicBezTo>
                  <a:lnTo>
                    <a:pt x="773108" y="4237474"/>
                  </a:lnTo>
                  <a:cubicBezTo>
                    <a:pt x="323831" y="4233434"/>
                    <a:pt x="8255" y="3786378"/>
                    <a:pt x="3763" y="3545827"/>
                  </a:cubicBezTo>
                  <a:cubicBezTo>
                    <a:pt x="2561" y="2354957"/>
                    <a:pt x="1358" y="1929197"/>
                    <a:pt x="156" y="7383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409086" y="1634775"/>
              <a:ext cx="97764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Element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Group 45"/>
            <p:cNvGrpSpPr/>
            <p:nvPr/>
          </p:nvGrpSpPr>
          <p:grpSpPr>
            <a:xfrm>
              <a:off x="5738368" y="2098352"/>
              <a:ext cx="409347" cy="307185"/>
              <a:chOff x="1447800" y="7138988"/>
              <a:chExt cx="928688" cy="696912"/>
            </a:xfrm>
            <a:solidFill>
              <a:schemeClr val="bg1"/>
            </a:solidFill>
          </p:grpSpPr>
          <p:sp>
            <p:nvSpPr>
              <p:cNvPr id="47" name="AutoShape 118"/>
              <p:cNvSpPr>
                <a:spLocks/>
              </p:cNvSpPr>
              <p:nvPr/>
            </p:nvSpPr>
            <p:spPr bwMode="auto">
              <a:xfrm>
                <a:off x="1447800" y="7138988"/>
                <a:ext cx="928688" cy="696912"/>
              </a:xfrm>
              <a:custGeom>
                <a:avLst/>
                <a:gdLst>
                  <a:gd name="T0" fmla="*/ 10732 w 21464"/>
                  <a:gd name="T1" fmla="*/ 10800 h 21600"/>
                  <a:gd name="T2" fmla="*/ 10732 w 21464"/>
                  <a:gd name="T3" fmla="*/ 10800 h 21600"/>
                  <a:gd name="T4" fmla="*/ 10732 w 21464"/>
                  <a:gd name="T5" fmla="*/ 10800 h 21600"/>
                  <a:gd name="T6" fmla="*/ 10732 w 21464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464" h="21600">
                    <a:moveTo>
                      <a:pt x="19918" y="11754"/>
                    </a:moveTo>
                    <a:lnTo>
                      <a:pt x="16564" y="18954"/>
                    </a:lnTo>
                    <a:cubicBezTo>
                      <a:pt x="16317" y="19484"/>
                      <a:pt x="15892" y="19800"/>
                      <a:pt x="15427" y="19800"/>
                    </a:cubicBezTo>
                    <a:lnTo>
                      <a:pt x="2683" y="19800"/>
                    </a:lnTo>
                    <a:cubicBezTo>
                      <a:pt x="1943" y="19800"/>
                      <a:pt x="1341" y="18992"/>
                      <a:pt x="1341" y="18000"/>
                    </a:cubicBezTo>
                    <a:lnTo>
                      <a:pt x="1341" y="3600"/>
                    </a:lnTo>
                    <a:cubicBezTo>
                      <a:pt x="1341" y="2608"/>
                      <a:pt x="1943" y="1800"/>
                      <a:pt x="2683" y="1800"/>
                    </a:cubicBezTo>
                    <a:lnTo>
                      <a:pt x="15427" y="1800"/>
                    </a:lnTo>
                    <a:cubicBezTo>
                      <a:pt x="15892" y="1800"/>
                      <a:pt x="16317" y="2116"/>
                      <a:pt x="16564" y="2645"/>
                    </a:cubicBezTo>
                    <a:lnTo>
                      <a:pt x="19917" y="9845"/>
                    </a:lnTo>
                    <a:cubicBezTo>
                      <a:pt x="20188" y="10425"/>
                      <a:pt x="20188" y="11174"/>
                      <a:pt x="19918" y="11754"/>
                    </a:cubicBezTo>
                    <a:moveTo>
                      <a:pt x="21055" y="8891"/>
                    </a:moveTo>
                    <a:lnTo>
                      <a:pt x="17701" y="1691"/>
                    </a:lnTo>
                    <a:cubicBezTo>
                      <a:pt x="17211" y="639"/>
                      <a:pt x="16352" y="0"/>
                      <a:pt x="15427" y="0"/>
                    </a:cubicBezTo>
                    <a:lnTo>
                      <a:pt x="2683" y="0"/>
                    </a:lnTo>
                    <a:cubicBezTo>
                      <a:pt x="1201" y="0"/>
                      <a:pt x="0" y="1611"/>
                      <a:pt x="0" y="3600"/>
                    </a:cubicBezTo>
                    <a:lnTo>
                      <a:pt x="0" y="18000"/>
                    </a:lnTo>
                    <a:cubicBezTo>
                      <a:pt x="0" y="19988"/>
                      <a:pt x="1201" y="21599"/>
                      <a:pt x="2683" y="21599"/>
                    </a:cubicBezTo>
                    <a:lnTo>
                      <a:pt x="15427" y="21599"/>
                    </a:lnTo>
                    <a:cubicBezTo>
                      <a:pt x="16352" y="21599"/>
                      <a:pt x="17211" y="20960"/>
                      <a:pt x="17701" y="19908"/>
                    </a:cubicBezTo>
                    <a:lnTo>
                      <a:pt x="21055" y="12708"/>
                    </a:lnTo>
                    <a:cubicBezTo>
                      <a:pt x="21600" y="11541"/>
                      <a:pt x="21600" y="10059"/>
                      <a:pt x="21055" y="8891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119"/>
              <p:cNvSpPr>
                <a:spLocks/>
              </p:cNvSpPr>
              <p:nvPr/>
            </p:nvSpPr>
            <p:spPr bwMode="auto">
              <a:xfrm>
                <a:off x="2027238" y="7399338"/>
                <a:ext cx="174625" cy="1746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0"/>
                    </a:moveTo>
                    <a:cubicBezTo>
                      <a:pt x="6825" y="18000"/>
                      <a:pt x="3600" y="14774"/>
                      <a:pt x="3600" y="10800"/>
                    </a:cubicBezTo>
                    <a:cubicBezTo>
                      <a:pt x="3600" y="6825"/>
                      <a:pt x="6825" y="3600"/>
                      <a:pt x="10800" y="3600"/>
                    </a:cubicBezTo>
                    <a:cubicBezTo>
                      <a:pt x="14774" y="3600"/>
                      <a:pt x="17999" y="6825"/>
                      <a:pt x="17999" y="10800"/>
                    </a:cubicBezTo>
                    <a:cubicBezTo>
                      <a:pt x="17999" y="14774"/>
                      <a:pt x="14774" y="18000"/>
                      <a:pt x="10800" y="18000"/>
                    </a:cubicBezTo>
                    <a:moveTo>
                      <a:pt x="10800" y="0"/>
                    </a:move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6"/>
                      <a:pt x="4833" y="21599"/>
                      <a:pt x="10800" y="21599"/>
                    </a:cubicBezTo>
                    <a:cubicBezTo>
                      <a:pt x="16766" y="21599"/>
                      <a:pt x="21600" y="16766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2" name="直接连接符 51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133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476312" y="1787735"/>
            <a:ext cx="4202694" cy="1481107"/>
            <a:chOff x="1399504" y="1695131"/>
            <a:chExt cx="3984995" cy="1404386"/>
          </a:xfrm>
        </p:grpSpPr>
        <p:sp>
          <p:nvSpPr>
            <p:cNvPr id="6" name="矩形 10"/>
            <p:cNvSpPr/>
            <p:nvPr/>
          </p:nvSpPr>
          <p:spPr>
            <a:xfrm>
              <a:off x="1399504" y="2937499"/>
              <a:ext cx="3265842" cy="162018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椭圆 11"/>
            <p:cNvSpPr/>
            <p:nvPr/>
          </p:nvSpPr>
          <p:spPr>
            <a:xfrm>
              <a:off x="4143338" y="1873383"/>
              <a:ext cx="1058504" cy="1043888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18" b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 Unicode MS" pitchFamily="34" charset="-122"/>
                  <a:sym typeface="Arial" panose="020B0604020202020204" pitchFamily="34" charset="0"/>
                </a:rPr>
                <a:t>02</a:t>
              </a:r>
              <a:endPara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同心圆 9"/>
            <p:cNvSpPr/>
            <p:nvPr/>
          </p:nvSpPr>
          <p:spPr>
            <a:xfrm>
              <a:off x="3960681" y="1695131"/>
              <a:ext cx="1423818" cy="1404156"/>
            </a:xfrm>
            <a:prstGeom prst="donut">
              <a:avLst>
                <a:gd name="adj" fmla="val 13848"/>
              </a:avLst>
            </a:prstGeom>
            <a:gradFill>
              <a:gsLst>
                <a:gs pos="0">
                  <a:schemeClr val="accent2"/>
                </a:gs>
                <a:gs pos="80000">
                  <a:schemeClr val="accent2"/>
                </a:gs>
                <a:gs pos="80000">
                  <a:schemeClr val="accent4"/>
                </a:gs>
                <a:gs pos="100000">
                  <a:schemeClr val="accent4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76311" y="3453335"/>
            <a:ext cx="6272789" cy="1480865"/>
            <a:chOff x="1399504" y="3274453"/>
            <a:chExt cx="5947860" cy="1404156"/>
          </a:xfrm>
        </p:grpSpPr>
        <p:sp>
          <p:nvSpPr>
            <p:cNvPr id="13" name="矩形 28"/>
            <p:cNvSpPr/>
            <p:nvPr/>
          </p:nvSpPr>
          <p:spPr>
            <a:xfrm>
              <a:off x="1399504" y="3274453"/>
              <a:ext cx="5250223" cy="162018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椭圆 29"/>
            <p:cNvSpPr/>
            <p:nvPr/>
          </p:nvSpPr>
          <p:spPr>
            <a:xfrm>
              <a:off x="6089870" y="3445700"/>
              <a:ext cx="1076528" cy="1061662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18" b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 Unicode MS" pitchFamily="34" charset="-122"/>
                  <a:sym typeface="Arial" panose="020B0604020202020204" pitchFamily="34" charset="0"/>
                </a:rPr>
                <a:t>03</a:t>
              </a:r>
              <a:endPara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同心圆 9"/>
            <p:cNvSpPr/>
            <p:nvPr/>
          </p:nvSpPr>
          <p:spPr>
            <a:xfrm rot="10800000">
              <a:off x="5923546" y="3274453"/>
              <a:ext cx="1423818" cy="1404156"/>
            </a:xfrm>
            <a:prstGeom prst="donut">
              <a:avLst>
                <a:gd name="adj" fmla="val 13848"/>
              </a:avLst>
            </a:prstGeom>
            <a:gradFill>
              <a:gsLst>
                <a:gs pos="0">
                  <a:schemeClr val="accent3"/>
                </a:gs>
                <a:gs pos="80000">
                  <a:schemeClr val="accent3"/>
                </a:gs>
                <a:gs pos="80000">
                  <a:schemeClr val="accent1"/>
                </a:gs>
                <a:gs pos="100000">
                  <a:schemeClr val="accent1"/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476312" y="3772037"/>
            <a:ext cx="2253485" cy="1480976"/>
            <a:chOff x="1399504" y="3576646"/>
            <a:chExt cx="2136755" cy="1404262"/>
          </a:xfrm>
        </p:grpSpPr>
        <p:sp>
          <p:nvSpPr>
            <p:cNvPr id="4" name="椭圆 21"/>
            <p:cNvSpPr/>
            <p:nvPr/>
          </p:nvSpPr>
          <p:spPr>
            <a:xfrm>
              <a:off x="2249129" y="3726534"/>
              <a:ext cx="1119844" cy="1104380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4218" b="1" dirty="0"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 Unicode MS" pitchFamily="34" charset="-122"/>
                  <a:sym typeface="Arial" panose="020B0604020202020204" pitchFamily="34" charset="0"/>
                </a:rPr>
                <a:t>01</a:t>
              </a:r>
              <a:endParaRPr lang="zh-CN" altLang="en-US" b="1" dirty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矩形 18"/>
            <p:cNvSpPr/>
            <p:nvPr/>
          </p:nvSpPr>
          <p:spPr>
            <a:xfrm flipV="1">
              <a:off x="1399504" y="3576646"/>
              <a:ext cx="1416867" cy="162018"/>
            </a:xfrm>
            <a:prstGeom prst="rect">
              <a:avLst/>
            </a:prstGeom>
            <a:solidFill>
              <a:schemeClr val="tx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同心圆 9"/>
            <p:cNvSpPr/>
            <p:nvPr/>
          </p:nvSpPr>
          <p:spPr>
            <a:xfrm rot="10800000">
              <a:off x="2112441" y="3576752"/>
              <a:ext cx="1423818" cy="1404156"/>
            </a:xfrm>
            <a:prstGeom prst="donut">
              <a:avLst>
                <a:gd name="adj" fmla="val 13848"/>
              </a:avLst>
            </a:prstGeom>
            <a:gradFill>
              <a:gsLst>
                <a:gs pos="0">
                  <a:schemeClr val="accent5"/>
                </a:gs>
                <a:gs pos="80000">
                  <a:schemeClr val="accent5"/>
                </a:gs>
                <a:gs pos="80000">
                  <a:schemeClr val="tx2">
                    <a:lumMod val="75000"/>
                    <a:lumOff val="25000"/>
                  </a:schemeClr>
                </a:gs>
                <a:gs pos="100000">
                  <a:schemeClr val="tx2">
                    <a:lumMod val="75000"/>
                    <a:lumOff val="25000"/>
                  </a:schemeClr>
                </a:gs>
              </a:gsLst>
              <a:lin ang="5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937092" y="1930691"/>
            <a:ext cx="4869398" cy="1050400"/>
            <a:chOff x="5629217" y="1830680"/>
            <a:chExt cx="4617164" cy="995989"/>
          </a:xfrm>
        </p:grpSpPr>
        <p:sp>
          <p:nvSpPr>
            <p:cNvPr id="18" name="Rectangle 17"/>
            <p:cNvSpPr/>
            <p:nvPr/>
          </p:nvSpPr>
          <p:spPr>
            <a:xfrm>
              <a:off x="5629217" y="1830680"/>
              <a:ext cx="2531351" cy="35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title about contents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629219" y="2093072"/>
              <a:ext cx="4617162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</a:t>
              </a:r>
              <a:r>
                <a:rPr lang="en-US" sz="1476" b="1" i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Nunc consequat a urna at aliquam. 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901915" y="3470642"/>
            <a:ext cx="3936668" cy="1400677"/>
            <a:chOff x="7492262" y="3290863"/>
            <a:chExt cx="3732749" cy="1328122"/>
          </a:xfrm>
        </p:grpSpPr>
        <p:sp>
          <p:nvSpPr>
            <p:cNvPr id="20" name="Rectangle 19"/>
            <p:cNvSpPr/>
            <p:nvPr/>
          </p:nvSpPr>
          <p:spPr>
            <a:xfrm>
              <a:off x="7492262" y="3290863"/>
              <a:ext cx="2531351" cy="35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title about contents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92264" y="3670039"/>
              <a:ext cx="3732747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 i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</a:t>
              </a:r>
              <a:r>
                <a:rPr lang="en-US" sz="1476" i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ac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scelerisque nulla malesuada id. Nunc consequat a urna at aliquam. 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2114400" y="5250048"/>
            <a:ext cx="6492330" cy="1050399"/>
            <a:chOff x="2004540" y="4978099"/>
            <a:chExt cx="6156028" cy="995989"/>
          </a:xfrm>
        </p:grpSpPr>
        <p:sp>
          <p:nvSpPr>
            <p:cNvPr id="22" name="Rectangle 21"/>
            <p:cNvSpPr/>
            <p:nvPr/>
          </p:nvSpPr>
          <p:spPr>
            <a:xfrm>
              <a:off x="2004540" y="4978099"/>
              <a:ext cx="2531351" cy="35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 title about contents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004541" y="5240491"/>
              <a:ext cx="6156027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 adipiscing elit. Vestibulum dignissim nunc nisi, ac scelerisque nulla malesuada id. </a:t>
              </a:r>
              <a:r>
                <a:rPr lang="en-US" sz="1476" b="1" i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Nunc consequat a urna at aliquam. </a:t>
              </a:r>
            </a:p>
          </p:txBody>
        </p:sp>
      </p:grpSp>
      <p:sp>
        <p:nvSpPr>
          <p:cNvPr id="25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4141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evron 23"/>
          <p:cNvSpPr/>
          <p:nvPr/>
        </p:nvSpPr>
        <p:spPr>
          <a:xfrm>
            <a:off x="4474098" y="3085524"/>
            <a:ext cx="511107" cy="511107"/>
          </a:xfrm>
          <a:prstGeom prst="chevron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Chevron 24"/>
          <p:cNvSpPr/>
          <p:nvPr/>
        </p:nvSpPr>
        <p:spPr>
          <a:xfrm>
            <a:off x="8249503" y="3085524"/>
            <a:ext cx="511107" cy="511107"/>
          </a:xfrm>
          <a:prstGeom prst="chevron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492906" y="4633216"/>
            <a:ext cx="2871762" cy="1455828"/>
            <a:chOff x="1415239" y="4393215"/>
            <a:chExt cx="2723005" cy="1380416"/>
          </a:xfrm>
        </p:grpSpPr>
        <p:sp>
          <p:nvSpPr>
            <p:cNvPr id="21" name="AutoShape 112"/>
            <p:cNvSpPr>
              <a:spLocks/>
            </p:cNvSpPr>
            <p:nvPr/>
          </p:nvSpPr>
          <p:spPr bwMode="auto">
            <a:xfrm>
              <a:off x="1875818" y="4393215"/>
              <a:ext cx="509379" cy="510250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526575" y="4648340"/>
              <a:ext cx="136280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Design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415239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4993494" y="4654052"/>
            <a:ext cx="2871762" cy="1434992"/>
            <a:chOff x="4734497" y="4412972"/>
            <a:chExt cx="2723005" cy="1360659"/>
          </a:xfrm>
        </p:grpSpPr>
        <p:sp>
          <p:nvSpPr>
            <p:cNvPr id="33" name="Rectangle 32"/>
            <p:cNvSpPr/>
            <p:nvPr/>
          </p:nvSpPr>
          <p:spPr>
            <a:xfrm>
              <a:off x="5610705" y="4670702"/>
              <a:ext cx="1427553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 Media</a:t>
              </a: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5164889" y="4412972"/>
              <a:ext cx="510250" cy="509379"/>
              <a:chOff x="5162550" y="5164138"/>
              <a:chExt cx="930275" cy="928687"/>
            </a:xfrm>
            <a:solidFill>
              <a:schemeClr val="accent3"/>
            </a:solidFill>
          </p:grpSpPr>
          <p:sp>
            <p:nvSpPr>
              <p:cNvPr id="35" name="AutoShape 128"/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6" name="AutoShape 129"/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4734497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505057" y="4600859"/>
            <a:ext cx="2871762" cy="1488185"/>
            <a:chOff x="8064162" y="4362534"/>
            <a:chExt cx="2723005" cy="1411097"/>
          </a:xfrm>
        </p:grpSpPr>
        <p:grpSp>
          <p:nvGrpSpPr>
            <p:cNvPr id="29" name="Group 28"/>
            <p:cNvGrpSpPr/>
            <p:nvPr/>
          </p:nvGrpSpPr>
          <p:grpSpPr>
            <a:xfrm>
              <a:off x="8344719" y="4362534"/>
              <a:ext cx="509379" cy="509379"/>
              <a:chOff x="7021513" y="5164138"/>
              <a:chExt cx="928687" cy="928687"/>
            </a:xfrm>
            <a:solidFill>
              <a:schemeClr val="accent4"/>
            </a:solidFill>
          </p:grpSpPr>
          <p:sp>
            <p:nvSpPr>
              <p:cNvPr id="30" name="AutoShape 126"/>
              <p:cNvSpPr>
                <a:spLocks/>
              </p:cNvSpPr>
              <p:nvPr/>
            </p:nvSpPr>
            <p:spPr bwMode="auto">
              <a:xfrm>
                <a:off x="7021513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1" name="AutoShape 127"/>
              <p:cNvSpPr>
                <a:spLocks/>
              </p:cNvSpPr>
              <p:nvPr/>
            </p:nvSpPr>
            <p:spPr bwMode="auto">
              <a:xfrm>
                <a:off x="7397750" y="5308600"/>
                <a:ext cx="219075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8943550" y="4648340"/>
              <a:ext cx="1135720" cy="3502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8064162" y="5040034"/>
              <a:ext cx="272300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Vestibulum dignissim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9007838" y="2135792"/>
            <a:ext cx="2037849" cy="2037480"/>
            <a:chOff x="8540898" y="2025158"/>
            <a:chExt cx="1932289" cy="1931939"/>
          </a:xfrm>
        </p:grpSpPr>
        <p:sp>
          <p:nvSpPr>
            <p:cNvPr id="20" name="Freeform 19"/>
            <p:cNvSpPr/>
            <p:nvPr/>
          </p:nvSpPr>
          <p:spPr>
            <a:xfrm>
              <a:off x="8540898" y="2025158"/>
              <a:ext cx="1932289" cy="1931939"/>
            </a:xfrm>
            <a:custGeom>
              <a:avLst/>
              <a:gdLst>
                <a:gd name="connsiteX0" fmla="*/ 0 w 1568704"/>
                <a:gd name="connsiteY0" fmla="*/ 784210 h 1568420"/>
                <a:gd name="connsiteX1" fmla="*/ 784352 w 1568704"/>
                <a:gd name="connsiteY1" fmla="*/ 0 h 1568420"/>
                <a:gd name="connsiteX2" fmla="*/ 1568704 w 1568704"/>
                <a:gd name="connsiteY2" fmla="*/ 784210 h 1568420"/>
                <a:gd name="connsiteX3" fmla="*/ 784352 w 1568704"/>
                <a:gd name="connsiteY3" fmla="*/ 1568420 h 1568420"/>
                <a:gd name="connsiteX4" fmla="*/ 0 w 1568704"/>
                <a:gd name="connsiteY4" fmla="*/ 784210 h 1568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8704" h="1568420">
                  <a:moveTo>
                    <a:pt x="0" y="784210"/>
                  </a:moveTo>
                  <a:cubicBezTo>
                    <a:pt x="0" y="351103"/>
                    <a:pt x="351166" y="0"/>
                    <a:pt x="784352" y="0"/>
                  </a:cubicBezTo>
                  <a:cubicBezTo>
                    <a:pt x="1217538" y="0"/>
                    <a:pt x="1568704" y="351103"/>
                    <a:pt x="1568704" y="784210"/>
                  </a:cubicBezTo>
                  <a:cubicBezTo>
                    <a:pt x="1568704" y="1217317"/>
                    <a:pt x="1217538" y="1568420"/>
                    <a:pt x="784352" y="1568420"/>
                  </a:cubicBezTo>
                  <a:cubicBezTo>
                    <a:pt x="351166" y="1568420"/>
                    <a:pt x="0" y="1217317"/>
                    <a:pt x="0" y="78421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62825" tIns="362782" rIns="362825" bIns="362782" numCol="1" spcCol="1270" anchor="ctr" anchorCtr="0">
              <a:noAutofit/>
            </a:bodyPr>
            <a:lstStyle/>
            <a:p>
              <a:pPr algn="ctr" defTabSz="1406309">
                <a:lnSpc>
                  <a:spcPct val="90000"/>
                </a:lnSpc>
                <a:spcAft>
                  <a:spcPct val="35000"/>
                </a:spcAft>
              </a:pPr>
              <a:endParaRPr lang="en-US" sz="316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575608" y="2860282"/>
              <a:ext cx="1884596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8989595" y="2419140"/>
              <a:ext cx="1056620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3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178149" y="2390358"/>
            <a:ext cx="2871762" cy="1598643"/>
            <a:chOff x="4909587" y="2266538"/>
            <a:chExt cx="2723005" cy="1515834"/>
          </a:xfrm>
        </p:grpSpPr>
        <p:grpSp>
          <p:nvGrpSpPr>
            <p:cNvPr id="23" name="Group 22"/>
            <p:cNvGrpSpPr/>
            <p:nvPr/>
          </p:nvGrpSpPr>
          <p:grpSpPr>
            <a:xfrm>
              <a:off x="4979098" y="2266538"/>
              <a:ext cx="2608328" cy="1515834"/>
              <a:chOff x="5048609" y="2764465"/>
              <a:chExt cx="2117539" cy="1230611"/>
            </a:xfrm>
          </p:grpSpPr>
          <p:sp>
            <p:nvSpPr>
              <p:cNvPr id="12" name="Freeform 11"/>
              <p:cNvSpPr/>
              <p:nvPr/>
            </p:nvSpPr>
            <p:spPr>
              <a:xfrm>
                <a:off x="5048609" y="2764465"/>
                <a:ext cx="1230611" cy="1230611"/>
              </a:xfrm>
              <a:custGeom>
                <a:avLst/>
                <a:gdLst>
                  <a:gd name="connsiteX0" fmla="*/ 0 w 1230611"/>
                  <a:gd name="connsiteY0" fmla="*/ 615306 h 1230611"/>
                  <a:gd name="connsiteX1" fmla="*/ 615306 w 1230611"/>
                  <a:gd name="connsiteY1" fmla="*/ 0 h 1230611"/>
                  <a:gd name="connsiteX2" fmla="*/ 1230612 w 1230611"/>
                  <a:gd name="connsiteY2" fmla="*/ 615306 h 1230611"/>
                  <a:gd name="connsiteX3" fmla="*/ 615306 w 1230611"/>
                  <a:gd name="connsiteY3" fmla="*/ 1230612 h 1230611"/>
                  <a:gd name="connsiteX4" fmla="*/ 0 w 1230611"/>
                  <a:gd name="connsiteY4" fmla="*/ 615306 h 123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611" h="1230611">
                    <a:moveTo>
                      <a:pt x="0" y="615306"/>
                    </a:moveTo>
                    <a:cubicBezTo>
                      <a:pt x="0" y="275482"/>
                      <a:pt x="275482" y="0"/>
                      <a:pt x="615306" y="0"/>
                    </a:cubicBezTo>
                    <a:cubicBezTo>
                      <a:pt x="955130" y="0"/>
                      <a:pt x="1230612" y="275482"/>
                      <a:pt x="1230612" y="615306"/>
                    </a:cubicBezTo>
                    <a:cubicBezTo>
                      <a:pt x="1230612" y="955130"/>
                      <a:pt x="955130" y="1230612"/>
                      <a:pt x="615306" y="1230612"/>
                    </a:cubicBezTo>
                    <a:cubicBezTo>
                      <a:pt x="275482" y="1230612"/>
                      <a:pt x="0" y="955130"/>
                      <a:pt x="0" y="615306"/>
                    </a:cubicBezTo>
                    <a:close/>
                  </a:path>
                </a:pathLst>
              </a:custGeom>
              <a:solidFill>
                <a:schemeClr val="accent3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81230" tIns="153043" rIns="368306" bIns="153044" numCol="1" spcCol="1270" anchor="ctr" anchorCtr="0">
                <a:noAutofit/>
              </a:bodyPr>
              <a:lstStyle/>
              <a:p>
                <a:pPr algn="ctr" defTabSz="1125047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53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3" name="Freeform 12"/>
              <p:cNvSpPr/>
              <p:nvPr/>
            </p:nvSpPr>
            <p:spPr>
              <a:xfrm>
                <a:off x="5935537" y="2764465"/>
                <a:ext cx="1230611" cy="1230611"/>
              </a:xfrm>
              <a:custGeom>
                <a:avLst/>
                <a:gdLst>
                  <a:gd name="connsiteX0" fmla="*/ 0 w 1230611"/>
                  <a:gd name="connsiteY0" fmla="*/ 615306 h 1230611"/>
                  <a:gd name="connsiteX1" fmla="*/ 615306 w 1230611"/>
                  <a:gd name="connsiteY1" fmla="*/ 0 h 1230611"/>
                  <a:gd name="connsiteX2" fmla="*/ 1230612 w 1230611"/>
                  <a:gd name="connsiteY2" fmla="*/ 615306 h 1230611"/>
                  <a:gd name="connsiteX3" fmla="*/ 615306 w 1230611"/>
                  <a:gd name="connsiteY3" fmla="*/ 1230612 h 1230611"/>
                  <a:gd name="connsiteX4" fmla="*/ 0 w 1230611"/>
                  <a:gd name="connsiteY4" fmla="*/ 615306 h 12306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30611" h="1230611">
                    <a:moveTo>
                      <a:pt x="0" y="615306"/>
                    </a:moveTo>
                    <a:cubicBezTo>
                      <a:pt x="0" y="275482"/>
                      <a:pt x="275482" y="0"/>
                      <a:pt x="615306" y="0"/>
                    </a:cubicBezTo>
                    <a:cubicBezTo>
                      <a:pt x="955130" y="0"/>
                      <a:pt x="1230612" y="275482"/>
                      <a:pt x="1230612" y="615306"/>
                    </a:cubicBezTo>
                    <a:cubicBezTo>
                      <a:pt x="1230612" y="955130"/>
                      <a:pt x="955130" y="1230612"/>
                      <a:pt x="615306" y="1230612"/>
                    </a:cubicBezTo>
                    <a:cubicBezTo>
                      <a:pt x="275482" y="1230612"/>
                      <a:pt x="0" y="955130"/>
                      <a:pt x="0" y="615306"/>
                    </a:cubicBezTo>
                    <a:close/>
                  </a:path>
                </a:pathLst>
              </a:custGeom>
              <a:solidFill>
                <a:schemeClr val="accent3">
                  <a:alpha val="78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368305" tIns="153043" rIns="181231" bIns="153044" numCol="1" spcCol="1270" anchor="ctr" anchorCtr="0">
                <a:noAutofit/>
              </a:bodyPr>
              <a:lstStyle/>
              <a:p>
                <a:pPr algn="ctr" defTabSz="1125047">
                  <a:lnSpc>
                    <a:spcPct val="90000"/>
                  </a:lnSpc>
                  <a:spcAft>
                    <a:spcPct val="35000"/>
                  </a:spcAft>
                </a:pPr>
                <a:endParaRPr lang="en-US" sz="253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0" name="TextBox 39"/>
            <p:cNvSpPr txBox="1"/>
            <p:nvPr/>
          </p:nvSpPr>
          <p:spPr>
            <a:xfrm>
              <a:off x="5773594" y="2525584"/>
              <a:ext cx="1056620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909587" y="2925694"/>
              <a:ext cx="2723005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580404" y="2048940"/>
            <a:ext cx="2592186" cy="2397730"/>
            <a:chOff x="1498204" y="1942805"/>
            <a:chExt cx="2457911" cy="2273528"/>
          </a:xfrm>
        </p:grpSpPr>
        <p:grpSp>
          <p:nvGrpSpPr>
            <p:cNvPr id="22" name="Group 21"/>
            <p:cNvGrpSpPr/>
            <p:nvPr/>
          </p:nvGrpSpPr>
          <p:grpSpPr>
            <a:xfrm>
              <a:off x="1498204" y="1942805"/>
              <a:ext cx="2457911" cy="2273528"/>
              <a:chOff x="1874671" y="2401503"/>
              <a:chExt cx="1995424" cy="1845735"/>
            </a:xfrm>
          </p:grpSpPr>
          <p:sp>
            <p:nvSpPr>
              <p:cNvPr id="14" name="Freeform 13"/>
              <p:cNvSpPr/>
              <p:nvPr/>
            </p:nvSpPr>
            <p:spPr>
              <a:xfrm>
                <a:off x="2188551" y="2401503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vi-VN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IDEA</a:t>
                </a: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874671" y="3113034"/>
                <a:ext cx="418041" cy="417874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3109439" y="2568911"/>
                <a:ext cx="243242" cy="24308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3019047" y="2909819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vi-VN" smtClean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TEAM</a:t>
                </a: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3108043" y="3812937"/>
                <a:ext cx="243242" cy="243083"/>
              </a:xfrm>
              <a:prstGeom prst="ellipse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/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18"/>
              <p:cNvSpPr/>
              <p:nvPr/>
            </p:nvSpPr>
            <p:spPr>
              <a:xfrm>
                <a:off x="2203717" y="3396170"/>
                <a:ext cx="851048" cy="851068"/>
              </a:xfrm>
              <a:custGeom>
                <a:avLst/>
                <a:gdLst>
                  <a:gd name="connsiteX0" fmla="*/ 0 w 851048"/>
                  <a:gd name="connsiteY0" fmla="*/ 425534 h 851068"/>
                  <a:gd name="connsiteX1" fmla="*/ 425524 w 851048"/>
                  <a:gd name="connsiteY1" fmla="*/ 0 h 851068"/>
                  <a:gd name="connsiteX2" fmla="*/ 851048 w 851048"/>
                  <a:gd name="connsiteY2" fmla="*/ 425534 h 851068"/>
                  <a:gd name="connsiteX3" fmla="*/ 425524 w 851048"/>
                  <a:gd name="connsiteY3" fmla="*/ 851068 h 851068"/>
                  <a:gd name="connsiteX4" fmla="*/ 0 w 851048"/>
                  <a:gd name="connsiteY4" fmla="*/ 425534 h 8510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1048" h="851068">
                    <a:moveTo>
                      <a:pt x="0" y="425534"/>
                    </a:moveTo>
                    <a:cubicBezTo>
                      <a:pt x="0" y="190518"/>
                      <a:pt x="190514" y="0"/>
                      <a:pt x="425524" y="0"/>
                    </a:cubicBezTo>
                    <a:cubicBezTo>
                      <a:pt x="660534" y="0"/>
                      <a:pt x="851048" y="190518"/>
                      <a:pt x="851048" y="425534"/>
                    </a:cubicBezTo>
                    <a:cubicBezTo>
                      <a:pt x="851048" y="660550"/>
                      <a:pt x="660534" y="851068"/>
                      <a:pt x="425524" y="851068"/>
                    </a:cubicBezTo>
                    <a:cubicBezTo>
                      <a:pt x="190514" y="851068"/>
                      <a:pt x="0" y="660550"/>
                      <a:pt x="0" y="4255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alpha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/>
              </a:fontRef>
            </p:style>
            <p:txBody>
              <a:bodyPr spcFirstLastPara="0" vert="horz" wrap="square" lIns="195732" tIns="195735" rIns="195732" bIns="195735" numCol="1" spcCol="1270" anchor="ctr" anchorCtr="0">
                <a:noAutofit/>
              </a:bodyPr>
              <a:lstStyle/>
              <a:p>
                <a:pPr algn="ctr" defTabSz="750032">
                  <a:lnSpc>
                    <a:spcPct val="90000"/>
                  </a:lnSpc>
                  <a:spcAft>
                    <a:spcPct val="35000"/>
                  </a:spcAft>
                </a:pPr>
                <a:endParaRPr lang="en-US" kern="120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" name="Rectangle 4"/>
            <p:cNvSpPr/>
            <p:nvPr/>
          </p:nvSpPr>
          <p:spPr>
            <a:xfrm>
              <a:off x="1920601" y="3547187"/>
              <a:ext cx="1014124" cy="32393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750032">
                <a:lnSpc>
                  <a:spcPct val="90000"/>
                </a:lnSpc>
                <a:spcAft>
                  <a:spcPct val="35000"/>
                </a:spcAft>
              </a:pPr>
              <a:r>
                <a:rPr lang="vi-VN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1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45" name="直接连接符 44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07899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MH_Others_1"/>
          <p:cNvSpPr txBox="1"/>
          <p:nvPr>
            <p:custDataLst>
              <p:tags r:id="rId1"/>
            </p:custDataLst>
          </p:nvPr>
        </p:nvSpPr>
        <p:spPr>
          <a:xfrm>
            <a:off x="3494061" y="1489282"/>
            <a:ext cx="1769074" cy="3794175"/>
          </a:xfrm>
          <a:prstGeom prst="rect">
            <a:avLst/>
          </a:prstGeom>
          <a:noFill/>
        </p:spPr>
        <p:txBody>
          <a:bodyPr vert="eaVert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496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19" name="MH_Others_2"/>
          <p:cNvSpPr txBox="1"/>
          <p:nvPr>
            <p:custDataLst>
              <p:tags r:id="rId2"/>
            </p:custDataLst>
          </p:nvPr>
        </p:nvSpPr>
        <p:spPr>
          <a:xfrm rot="5400000">
            <a:off x="1646257" y="3047816"/>
            <a:ext cx="3298934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Number_1"/>
          <p:cNvSpPr/>
          <p:nvPr>
            <p:custDataLst>
              <p:tags r:id="rId3"/>
            </p:custDataLst>
          </p:nvPr>
        </p:nvSpPr>
        <p:spPr>
          <a:xfrm>
            <a:off x="5970612" y="1668780"/>
            <a:ext cx="379627" cy="37962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1" name="MH_Entry_1"/>
          <p:cNvSpPr/>
          <p:nvPr>
            <p:custDataLst>
              <p:tags r:id="rId4"/>
            </p:custDataLst>
          </p:nvPr>
        </p:nvSpPr>
        <p:spPr>
          <a:xfrm>
            <a:off x="6501380" y="1489260"/>
            <a:ext cx="3330681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r>
              <a:rPr lang="zh-CN" alt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工作概述</a:t>
            </a:r>
            <a:endParaRPr lang="en-US" altLang="zh-CN" sz="3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Number_2"/>
          <p:cNvSpPr/>
          <p:nvPr>
            <p:custDataLst>
              <p:tags r:id="rId5"/>
            </p:custDataLst>
          </p:nvPr>
        </p:nvSpPr>
        <p:spPr>
          <a:xfrm>
            <a:off x="5970612" y="2707984"/>
            <a:ext cx="379627" cy="37962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6"/>
            </p:custDataLst>
          </p:nvPr>
        </p:nvSpPr>
        <p:spPr>
          <a:xfrm>
            <a:off x="6501379" y="2528465"/>
            <a:ext cx="3524998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Number_3"/>
          <p:cNvSpPr/>
          <p:nvPr>
            <p:custDataLst>
              <p:tags r:id="rId7"/>
            </p:custDataLst>
          </p:nvPr>
        </p:nvSpPr>
        <p:spPr>
          <a:xfrm>
            <a:off x="5970612" y="3747187"/>
            <a:ext cx="379627" cy="379627"/>
          </a:xfrm>
          <a:prstGeom prst="ellipse">
            <a:avLst/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5" name="MH_Entry_3"/>
          <p:cNvSpPr/>
          <p:nvPr>
            <p:custDataLst>
              <p:tags r:id="rId8"/>
            </p:custDataLst>
          </p:nvPr>
        </p:nvSpPr>
        <p:spPr>
          <a:xfrm>
            <a:off x="6501379" y="3567668"/>
            <a:ext cx="3524998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MH_Number_4"/>
          <p:cNvSpPr/>
          <p:nvPr>
            <p:custDataLst>
              <p:tags r:id="rId9"/>
            </p:custDataLst>
          </p:nvPr>
        </p:nvSpPr>
        <p:spPr>
          <a:xfrm>
            <a:off x="5970612" y="4786391"/>
            <a:ext cx="379627" cy="379627"/>
          </a:xfrm>
          <a:prstGeom prst="ellipse">
            <a:avLst/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7" name="MH_Entry_4"/>
          <p:cNvSpPr/>
          <p:nvPr>
            <p:custDataLst>
              <p:tags r:id="rId10"/>
            </p:custDataLst>
          </p:nvPr>
        </p:nvSpPr>
        <p:spPr>
          <a:xfrm>
            <a:off x="6501379" y="4606871"/>
            <a:ext cx="3524998" cy="738664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ADD RELATED TITLE WORDS</a:t>
            </a:r>
            <a:endParaRPr lang="zh-CN" alt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6"/>
          <p:cNvSpPr>
            <a:spLocks/>
          </p:cNvSpPr>
          <p:nvPr/>
        </p:nvSpPr>
        <p:spPr bwMode="auto">
          <a:xfrm>
            <a:off x="-10101" y="5773251"/>
            <a:ext cx="12878954" cy="145900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101" y="6105483"/>
            <a:ext cx="12878954" cy="1126771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66" tIns="64283" rIns="128566" bIns="6428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50686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4000">
        <p15:prstTrans prst="pageCurlDouble"/>
      </p:transition>
    </mc:Choice>
    <mc:Fallback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14" grpId="0" animBg="1"/>
      <p:bldP spid="1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>
            <a:off x="2805205" y="4984843"/>
            <a:ext cx="7866807" cy="104629"/>
          </a:xfrm>
          <a:prstGeom prst="roundRect">
            <a:avLst>
              <a:gd name="adj" fmla="val 50000"/>
            </a:avLst>
          </a:prstGeom>
          <a:solidFill>
            <a:schemeClr val="tx2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5340110" y="2042293"/>
            <a:ext cx="1441480" cy="1046293"/>
            <a:chOff x="5063159" y="1936502"/>
            <a:chExt cx="1366812" cy="992095"/>
          </a:xfrm>
        </p:grpSpPr>
        <p:sp>
          <p:nvSpPr>
            <p:cNvPr id="13" name="Oval Callout 12"/>
            <p:cNvSpPr/>
            <p:nvPr/>
          </p:nvSpPr>
          <p:spPr>
            <a:xfrm>
              <a:off x="5250518" y="1936502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  <a:solidFill>
              <a:schemeClr val="accent3"/>
            </a:solidFill>
            <a:ln w="38100"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96821" y="2051883"/>
              <a:ext cx="699489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100%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5063159" y="2321946"/>
              <a:ext cx="1366812" cy="456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dolor </a:t>
              </a:r>
              <a:endParaRPr lang="vi-VN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sit amet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884569" y="2281638"/>
            <a:ext cx="1441480" cy="1046293"/>
            <a:chOff x="2734814" y="2163449"/>
            <a:chExt cx="1366812" cy="992095"/>
          </a:xfrm>
        </p:grpSpPr>
        <p:sp>
          <p:nvSpPr>
            <p:cNvPr id="14" name="Oval Callout 13"/>
            <p:cNvSpPr/>
            <p:nvPr/>
          </p:nvSpPr>
          <p:spPr>
            <a:xfrm>
              <a:off x="2913147" y="2163449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  <a:solidFill>
              <a:schemeClr val="accent1"/>
            </a:solidFill>
            <a:ln w="3810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25474" y="2292432"/>
              <a:ext cx="585492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50%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734814" y="2562495"/>
              <a:ext cx="1366812" cy="456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dolor </a:t>
              </a:r>
              <a:endParaRPr lang="vi-VN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sit amet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192547" y="3701800"/>
            <a:ext cx="1059213" cy="1182556"/>
            <a:chOff x="2073705" y="4516443"/>
            <a:chExt cx="795955" cy="888642"/>
          </a:xfrm>
        </p:grpSpPr>
        <p:sp>
          <p:nvSpPr>
            <p:cNvPr id="20" name="Isosceles Triangle 19"/>
            <p:cNvSpPr/>
            <p:nvPr/>
          </p:nvSpPr>
          <p:spPr>
            <a:xfrm>
              <a:off x="2402116" y="4516443"/>
              <a:ext cx="467544" cy="888642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Isosceles Triangle 20"/>
            <p:cNvSpPr/>
            <p:nvPr/>
          </p:nvSpPr>
          <p:spPr>
            <a:xfrm>
              <a:off x="2073705" y="4516443"/>
              <a:ext cx="656822" cy="888642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216986" y="1933572"/>
            <a:ext cx="1140709" cy="2950785"/>
            <a:chOff x="3998213" y="1833413"/>
            <a:chExt cx="1081620" cy="2797935"/>
          </a:xfrm>
        </p:grpSpPr>
        <p:sp>
          <p:nvSpPr>
            <p:cNvPr id="23" name="Isosceles Triangle 22"/>
            <p:cNvSpPr/>
            <p:nvPr/>
          </p:nvSpPr>
          <p:spPr>
            <a:xfrm>
              <a:off x="4444489" y="1833413"/>
              <a:ext cx="635344" cy="2797935"/>
            </a:xfrm>
            <a:prstGeom prst="triangle">
              <a:avLst>
                <a:gd name="adj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Isosceles Triangle 23"/>
            <p:cNvSpPr/>
            <p:nvPr/>
          </p:nvSpPr>
          <p:spPr>
            <a:xfrm>
              <a:off x="3998213" y="1833413"/>
              <a:ext cx="892553" cy="2797935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108714" y="3453902"/>
            <a:ext cx="2307652" cy="1430455"/>
            <a:chOff x="4843749" y="3274990"/>
            <a:chExt cx="2188116" cy="1356358"/>
          </a:xfrm>
        </p:grpSpPr>
        <p:sp>
          <p:nvSpPr>
            <p:cNvPr id="26" name="Isosceles Triangle 25"/>
            <p:cNvSpPr/>
            <p:nvPr/>
          </p:nvSpPr>
          <p:spPr>
            <a:xfrm>
              <a:off x="5746566" y="3274990"/>
              <a:ext cx="1285299" cy="1356358"/>
            </a:xfrm>
            <a:prstGeom prst="triangle">
              <a:avLst>
                <a:gd name="adj" fmla="val 0"/>
              </a:avLst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Isosceles Triangle 26"/>
            <p:cNvSpPr/>
            <p:nvPr/>
          </p:nvSpPr>
          <p:spPr>
            <a:xfrm>
              <a:off x="4843749" y="3274990"/>
              <a:ext cx="1805633" cy="1356358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7012989" y="2648576"/>
            <a:ext cx="1530720" cy="2235781"/>
            <a:chOff x="6649382" y="2511380"/>
            <a:chExt cx="1451429" cy="2119968"/>
          </a:xfrm>
        </p:grpSpPr>
        <p:sp>
          <p:nvSpPr>
            <p:cNvPr id="29" name="Isosceles Triangle 28"/>
            <p:cNvSpPr/>
            <p:nvPr/>
          </p:nvSpPr>
          <p:spPr>
            <a:xfrm>
              <a:off x="7248242" y="2511380"/>
              <a:ext cx="852569" cy="2119968"/>
            </a:xfrm>
            <a:prstGeom prst="triangle">
              <a:avLst>
                <a:gd name="adj" fmla="val 0"/>
              </a:avLst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Isosceles Triangle 29"/>
            <p:cNvSpPr/>
            <p:nvPr/>
          </p:nvSpPr>
          <p:spPr>
            <a:xfrm>
              <a:off x="6649382" y="2511380"/>
              <a:ext cx="1197719" cy="2119968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8126748" y="4111786"/>
            <a:ext cx="2223425" cy="772570"/>
            <a:chOff x="7705449" y="3898796"/>
            <a:chExt cx="2108252" cy="732551"/>
          </a:xfrm>
        </p:grpSpPr>
        <p:sp>
          <p:nvSpPr>
            <p:cNvPr id="32" name="Isosceles Triangle 31"/>
            <p:cNvSpPr/>
            <p:nvPr/>
          </p:nvSpPr>
          <p:spPr>
            <a:xfrm>
              <a:off x="8575314" y="3898796"/>
              <a:ext cx="1238387" cy="732551"/>
            </a:xfrm>
            <a:prstGeom prst="triangle">
              <a:avLst>
                <a:gd name="adj" fmla="val 0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Isosceles Triangle 32"/>
            <p:cNvSpPr/>
            <p:nvPr/>
          </p:nvSpPr>
          <p:spPr>
            <a:xfrm>
              <a:off x="7705449" y="3898796"/>
              <a:ext cx="1739729" cy="732551"/>
            </a:xfrm>
            <a:prstGeom prst="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306741" y="2684770"/>
            <a:ext cx="1441480" cy="1046293"/>
            <a:chOff x="7876119" y="2545699"/>
            <a:chExt cx="1366812" cy="992095"/>
          </a:xfrm>
        </p:grpSpPr>
        <p:sp>
          <p:nvSpPr>
            <p:cNvPr id="34" name="Oval Callout 33"/>
            <p:cNvSpPr/>
            <p:nvPr/>
          </p:nvSpPr>
          <p:spPr>
            <a:xfrm>
              <a:off x="8063478" y="2545699"/>
              <a:ext cx="992095" cy="992095"/>
            </a:xfrm>
            <a:prstGeom prst="wedgeEllipseCallout">
              <a:avLst>
                <a:gd name="adj1" fmla="val 293"/>
                <a:gd name="adj2" fmla="val 70246"/>
              </a:avLst>
            </a:prstGeom>
            <a:solidFill>
              <a:schemeClr val="accent5"/>
            </a:solidFill>
            <a:ln w="38100"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8209781" y="2661080"/>
              <a:ext cx="699489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100%</a:t>
              </a:r>
              <a:endPara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7876119" y="2931143"/>
              <a:ext cx="1366812" cy="4569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dolor </a:t>
              </a:r>
              <a:endParaRPr lang="vi-VN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26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sit amet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884344" y="5350336"/>
            <a:ext cx="11090063" cy="10007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 nulla malesuada id. Nunc consequat a urna at aliquam. Curabitur a est aliquam, bibendum eros quis, fringilla lacus. Curabitur mattis lorem metus, sit amet laoreet dolor ultrices sed. Integer iaculis dignissim lacus eget commodo. </a:t>
            </a:r>
          </a:p>
        </p:txBody>
      </p:sp>
      <p:sp>
        <p:nvSpPr>
          <p:cNvPr id="31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5629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644181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>
            <a:spLocks/>
          </p:cNvSpPr>
          <p:nvPr/>
        </p:nvSpPr>
        <p:spPr bwMode="auto">
          <a:xfrm>
            <a:off x="6462860" y="3237053"/>
            <a:ext cx="2375725" cy="1911964"/>
          </a:xfrm>
          <a:custGeom>
            <a:avLst/>
            <a:gdLst>
              <a:gd name="T0" fmla="*/ 638 w 913"/>
              <a:gd name="T1" fmla="*/ 0 h 735"/>
              <a:gd name="T2" fmla="*/ 277 w 913"/>
              <a:gd name="T3" fmla="*/ 0 h 735"/>
              <a:gd name="T4" fmla="*/ 276 w 913"/>
              <a:gd name="T5" fmla="*/ 0 h 735"/>
              <a:gd name="T6" fmla="*/ 275 w 913"/>
              <a:gd name="T7" fmla="*/ 0 h 735"/>
              <a:gd name="T8" fmla="*/ 2 w 913"/>
              <a:gd name="T9" fmla="*/ 273 h 735"/>
              <a:gd name="T10" fmla="*/ 0 w 913"/>
              <a:gd name="T11" fmla="*/ 735 h 735"/>
              <a:gd name="T12" fmla="*/ 237 w 913"/>
              <a:gd name="T13" fmla="*/ 557 h 735"/>
              <a:gd name="T14" fmla="*/ 638 w 913"/>
              <a:gd name="T15" fmla="*/ 550 h 735"/>
              <a:gd name="T16" fmla="*/ 913 w 913"/>
              <a:gd name="T17" fmla="*/ 275 h 735"/>
              <a:gd name="T18" fmla="*/ 638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638" y="0"/>
                </a:moveTo>
                <a:cubicBezTo>
                  <a:pt x="277" y="0"/>
                  <a:pt x="277" y="0"/>
                  <a:pt x="277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275" y="0"/>
                  <a:pt x="275" y="0"/>
                  <a:pt x="275" y="0"/>
                </a:cubicBezTo>
                <a:cubicBezTo>
                  <a:pt x="124" y="0"/>
                  <a:pt x="2" y="122"/>
                  <a:pt x="2" y="273"/>
                </a:cubicBezTo>
                <a:cubicBezTo>
                  <a:pt x="2" y="424"/>
                  <a:pt x="0" y="735"/>
                  <a:pt x="0" y="735"/>
                </a:cubicBezTo>
                <a:cubicBezTo>
                  <a:pt x="0" y="735"/>
                  <a:pt x="69" y="582"/>
                  <a:pt x="237" y="557"/>
                </a:cubicBezTo>
                <a:cubicBezTo>
                  <a:pt x="258" y="554"/>
                  <a:pt x="638" y="550"/>
                  <a:pt x="638" y="550"/>
                </a:cubicBezTo>
                <a:cubicBezTo>
                  <a:pt x="790" y="550"/>
                  <a:pt x="913" y="427"/>
                  <a:pt x="913" y="275"/>
                </a:cubicBezTo>
                <a:cubicBezTo>
                  <a:pt x="913" y="123"/>
                  <a:pt x="790" y="0"/>
                  <a:pt x="638" y="0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6"/>
          <p:cNvSpPr>
            <a:spLocks/>
          </p:cNvSpPr>
          <p:nvPr/>
        </p:nvSpPr>
        <p:spPr bwMode="auto">
          <a:xfrm>
            <a:off x="6462859" y="1862514"/>
            <a:ext cx="1988979" cy="1600559"/>
          </a:xfrm>
          <a:custGeom>
            <a:avLst/>
            <a:gdLst>
              <a:gd name="T0" fmla="*/ 534 w 764"/>
              <a:gd name="T1" fmla="*/ 0 h 615"/>
              <a:gd name="T2" fmla="*/ 232 w 764"/>
              <a:gd name="T3" fmla="*/ 0 h 615"/>
              <a:gd name="T4" fmla="*/ 231 w 764"/>
              <a:gd name="T5" fmla="*/ 0 h 615"/>
              <a:gd name="T6" fmla="*/ 230 w 764"/>
              <a:gd name="T7" fmla="*/ 0 h 615"/>
              <a:gd name="T8" fmla="*/ 2 w 764"/>
              <a:gd name="T9" fmla="*/ 229 h 615"/>
              <a:gd name="T10" fmla="*/ 0 w 764"/>
              <a:gd name="T11" fmla="*/ 615 h 615"/>
              <a:gd name="T12" fmla="*/ 198 w 764"/>
              <a:gd name="T13" fmla="*/ 466 h 615"/>
              <a:gd name="T14" fmla="*/ 534 w 764"/>
              <a:gd name="T15" fmla="*/ 460 h 615"/>
              <a:gd name="T16" fmla="*/ 764 w 764"/>
              <a:gd name="T17" fmla="*/ 230 h 615"/>
              <a:gd name="T18" fmla="*/ 534 w 764"/>
              <a:gd name="T19" fmla="*/ 0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4" h="615">
                <a:moveTo>
                  <a:pt x="534" y="0"/>
                </a:moveTo>
                <a:cubicBezTo>
                  <a:pt x="232" y="0"/>
                  <a:pt x="232" y="0"/>
                  <a:pt x="232" y="0"/>
                </a:cubicBezTo>
                <a:cubicBezTo>
                  <a:pt x="231" y="0"/>
                  <a:pt x="231" y="0"/>
                  <a:pt x="231" y="0"/>
                </a:cubicBezTo>
                <a:cubicBezTo>
                  <a:pt x="230" y="0"/>
                  <a:pt x="230" y="0"/>
                  <a:pt x="230" y="0"/>
                </a:cubicBezTo>
                <a:cubicBezTo>
                  <a:pt x="104" y="0"/>
                  <a:pt x="2" y="102"/>
                  <a:pt x="2" y="229"/>
                </a:cubicBezTo>
                <a:cubicBezTo>
                  <a:pt x="2" y="355"/>
                  <a:pt x="0" y="615"/>
                  <a:pt x="0" y="615"/>
                </a:cubicBezTo>
                <a:cubicBezTo>
                  <a:pt x="0" y="615"/>
                  <a:pt x="58" y="487"/>
                  <a:pt x="198" y="466"/>
                </a:cubicBezTo>
                <a:cubicBezTo>
                  <a:pt x="216" y="464"/>
                  <a:pt x="534" y="460"/>
                  <a:pt x="534" y="460"/>
                </a:cubicBezTo>
                <a:cubicBezTo>
                  <a:pt x="661" y="460"/>
                  <a:pt x="764" y="357"/>
                  <a:pt x="764" y="230"/>
                </a:cubicBezTo>
                <a:cubicBezTo>
                  <a:pt x="764" y="103"/>
                  <a:pt x="661" y="0"/>
                  <a:pt x="534" y="0"/>
                </a:cubicBezTo>
              </a:path>
            </a:pathLst>
          </a:custGeom>
          <a:solidFill>
            <a:srgbClr val="4B4F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5051489" y="2274373"/>
            <a:ext cx="1364494" cy="1099966"/>
          </a:xfrm>
          <a:custGeom>
            <a:avLst/>
            <a:gdLst>
              <a:gd name="T0" fmla="*/ 158 w 525"/>
              <a:gd name="T1" fmla="*/ 0 h 423"/>
              <a:gd name="T2" fmla="*/ 366 w 525"/>
              <a:gd name="T3" fmla="*/ 0 h 423"/>
              <a:gd name="T4" fmla="*/ 367 w 525"/>
              <a:gd name="T5" fmla="*/ 0 h 423"/>
              <a:gd name="T6" fmla="*/ 367 w 525"/>
              <a:gd name="T7" fmla="*/ 0 h 423"/>
              <a:gd name="T8" fmla="*/ 524 w 525"/>
              <a:gd name="T9" fmla="*/ 157 h 423"/>
              <a:gd name="T10" fmla="*/ 525 w 525"/>
              <a:gd name="T11" fmla="*/ 423 h 423"/>
              <a:gd name="T12" fmla="*/ 389 w 525"/>
              <a:gd name="T13" fmla="*/ 321 h 423"/>
              <a:gd name="T14" fmla="*/ 158 w 525"/>
              <a:gd name="T15" fmla="*/ 316 h 423"/>
              <a:gd name="T16" fmla="*/ 0 w 525"/>
              <a:gd name="T17" fmla="*/ 158 h 423"/>
              <a:gd name="T18" fmla="*/ 158 w 525"/>
              <a:gd name="T19" fmla="*/ 0 h 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25" h="423">
                <a:moveTo>
                  <a:pt x="158" y="0"/>
                </a:moveTo>
                <a:cubicBezTo>
                  <a:pt x="366" y="0"/>
                  <a:pt x="366" y="0"/>
                  <a:pt x="366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454" y="0"/>
                  <a:pt x="524" y="71"/>
                  <a:pt x="524" y="157"/>
                </a:cubicBezTo>
                <a:cubicBezTo>
                  <a:pt x="524" y="244"/>
                  <a:pt x="525" y="423"/>
                  <a:pt x="525" y="423"/>
                </a:cubicBezTo>
                <a:cubicBezTo>
                  <a:pt x="525" y="423"/>
                  <a:pt x="485" y="335"/>
                  <a:pt x="389" y="321"/>
                </a:cubicBezTo>
                <a:cubicBezTo>
                  <a:pt x="377" y="319"/>
                  <a:pt x="158" y="316"/>
                  <a:pt x="158" y="316"/>
                </a:cubicBezTo>
                <a:cubicBezTo>
                  <a:pt x="71" y="316"/>
                  <a:pt x="0" y="246"/>
                  <a:pt x="0" y="158"/>
                </a:cubicBezTo>
                <a:cubicBezTo>
                  <a:pt x="0" y="71"/>
                  <a:pt x="71" y="0"/>
                  <a:pt x="158" y="0"/>
                </a:cubicBez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8"/>
          <p:cNvSpPr>
            <a:spLocks/>
          </p:cNvSpPr>
          <p:nvPr/>
        </p:nvSpPr>
        <p:spPr bwMode="auto">
          <a:xfrm>
            <a:off x="4041932" y="3237053"/>
            <a:ext cx="2374050" cy="1911964"/>
          </a:xfrm>
          <a:custGeom>
            <a:avLst/>
            <a:gdLst>
              <a:gd name="T0" fmla="*/ 275 w 913"/>
              <a:gd name="T1" fmla="*/ 0 h 735"/>
              <a:gd name="T2" fmla="*/ 636 w 913"/>
              <a:gd name="T3" fmla="*/ 0 h 735"/>
              <a:gd name="T4" fmla="*/ 637 w 913"/>
              <a:gd name="T5" fmla="*/ 0 h 735"/>
              <a:gd name="T6" fmla="*/ 638 w 913"/>
              <a:gd name="T7" fmla="*/ 0 h 735"/>
              <a:gd name="T8" fmla="*/ 911 w 913"/>
              <a:gd name="T9" fmla="*/ 273 h 735"/>
              <a:gd name="T10" fmla="*/ 913 w 913"/>
              <a:gd name="T11" fmla="*/ 735 h 735"/>
              <a:gd name="T12" fmla="*/ 677 w 913"/>
              <a:gd name="T13" fmla="*/ 557 h 735"/>
              <a:gd name="T14" fmla="*/ 275 w 913"/>
              <a:gd name="T15" fmla="*/ 550 h 735"/>
              <a:gd name="T16" fmla="*/ 0 w 913"/>
              <a:gd name="T17" fmla="*/ 275 h 735"/>
              <a:gd name="T18" fmla="*/ 275 w 913"/>
              <a:gd name="T19" fmla="*/ 0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13" h="735">
                <a:moveTo>
                  <a:pt x="275" y="0"/>
                </a:moveTo>
                <a:cubicBezTo>
                  <a:pt x="636" y="0"/>
                  <a:pt x="636" y="0"/>
                  <a:pt x="636" y="0"/>
                </a:cubicBezTo>
                <a:cubicBezTo>
                  <a:pt x="637" y="0"/>
                  <a:pt x="637" y="0"/>
                  <a:pt x="637" y="0"/>
                </a:cubicBezTo>
                <a:cubicBezTo>
                  <a:pt x="638" y="0"/>
                  <a:pt x="638" y="0"/>
                  <a:pt x="638" y="0"/>
                </a:cubicBezTo>
                <a:cubicBezTo>
                  <a:pt x="789" y="0"/>
                  <a:pt x="911" y="122"/>
                  <a:pt x="911" y="273"/>
                </a:cubicBezTo>
                <a:cubicBezTo>
                  <a:pt x="911" y="424"/>
                  <a:pt x="913" y="735"/>
                  <a:pt x="913" y="735"/>
                </a:cubicBezTo>
                <a:cubicBezTo>
                  <a:pt x="913" y="735"/>
                  <a:pt x="844" y="582"/>
                  <a:pt x="677" y="557"/>
                </a:cubicBezTo>
                <a:cubicBezTo>
                  <a:pt x="655" y="554"/>
                  <a:pt x="275" y="550"/>
                  <a:pt x="275" y="550"/>
                </a:cubicBezTo>
                <a:cubicBezTo>
                  <a:pt x="123" y="550"/>
                  <a:pt x="0" y="427"/>
                  <a:pt x="0" y="275"/>
                </a:cubicBezTo>
                <a:cubicBezTo>
                  <a:pt x="0" y="123"/>
                  <a:pt x="123" y="0"/>
                  <a:pt x="275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0"/>
          <p:cNvSpPr>
            <a:spLocks/>
          </p:cNvSpPr>
          <p:nvPr/>
        </p:nvSpPr>
        <p:spPr bwMode="auto">
          <a:xfrm>
            <a:off x="6462860" y="4861051"/>
            <a:ext cx="2995188" cy="2407535"/>
          </a:xfrm>
          <a:custGeom>
            <a:avLst/>
            <a:gdLst>
              <a:gd name="T0" fmla="*/ 804 w 1151"/>
              <a:gd name="T1" fmla="*/ 0 h 926"/>
              <a:gd name="T2" fmla="*/ 349 w 1151"/>
              <a:gd name="T3" fmla="*/ 0 h 926"/>
              <a:gd name="T4" fmla="*/ 348 w 1151"/>
              <a:gd name="T5" fmla="*/ 0 h 926"/>
              <a:gd name="T6" fmla="*/ 347 w 1151"/>
              <a:gd name="T7" fmla="*/ 0 h 926"/>
              <a:gd name="T8" fmla="*/ 3 w 1151"/>
              <a:gd name="T9" fmla="*/ 345 h 926"/>
              <a:gd name="T10" fmla="*/ 0 w 1151"/>
              <a:gd name="T11" fmla="*/ 926 h 926"/>
              <a:gd name="T12" fmla="*/ 298 w 1151"/>
              <a:gd name="T13" fmla="*/ 703 h 926"/>
              <a:gd name="T14" fmla="*/ 804 w 1151"/>
              <a:gd name="T15" fmla="*/ 693 h 926"/>
              <a:gd name="T16" fmla="*/ 1151 w 1151"/>
              <a:gd name="T17" fmla="*/ 347 h 926"/>
              <a:gd name="T18" fmla="*/ 804 w 1151"/>
              <a:gd name="T19" fmla="*/ 0 h 9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51" h="926">
                <a:moveTo>
                  <a:pt x="804" y="0"/>
                </a:moveTo>
                <a:cubicBezTo>
                  <a:pt x="349" y="0"/>
                  <a:pt x="349" y="0"/>
                  <a:pt x="349" y="0"/>
                </a:cubicBezTo>
                <a:cubicBezTo>
                  <a:pt x="349" y="0"/>
                  <a:pt x="348" y="0"/>
                  <a:pt x="348" y="0"/>
                </a:cubicBezTo>
                <a:cubicBezTo>
                  <a:pt x="347" y="0"/>
                  <a:pt x="347" y="0"/>
                  <a:pt x="347" y="0"/>
                </a:cubicBezTo>
                <a:cubicBezTo>
                  <a:pt x="157" y="0"/>
                  <a:pt x="3" y="154"/>
                  <a:pt x="3" y="345"/>
                </a:cubicBezTo>
                <a:cubicBezTo>
                  <a:pt x="3" y="535"/>
                  <a:pt x="0" y="926"/>
                  <a:pt x="0" y="926"/>
                </a:cubicBezTo>
                <a:cubicBezTo>
                  <a:pt x="0" y="926"/>
                  <a:pt x="87" y="734"/>
                  <a:pt x="298" y="703"/>
                </a:cubicBezTo>
                <a:cubicBezTo>
                  <a:pt x="325" y="699"/>
                  <a:pt x="804" y="693"/>
                  <a:pt x="804" y="693"/>
                </a:cubicBezTo>
                <a:cubicBezTo>
                  <a:pt x="996" y="693"/>
                  <a:pt x="1151" y="538"/>
                  <a:pt x="1151" y="347"/>
                </a:cubicBezTo>
                <a:cubicBezTo>
                  <a:pt x="1151" y="155"/>
                  <a:pt x="996" y="0"/>
                  <a:pt x="804" y="0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Oval 11"/>
          <p:cNvSpPr>
            <a:spLocks noChangeArrowheads="1"/>
          </p:cNvSpPr>
          <p:nvPr/>
        </p:nvSpPr>
        <p:spPr bwMode="auto">
          <a:xfrm>
            <a:off x="7897671" y="1428890"/>
            <a:ext cx="385072" cy="385072"/>
          </a:xfrm>
          <a:prstGeom prst="ellipse">
            <a:avLst/>
          </a:prstGeom>
          <a:solidFill>
            <a:srgbClr val="4B4F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Freeform 12"/>
          <p:cNvSpPr>
            <a:spLocks/>
          </p:cNvSpPr>
          <p:nvPr/>
        </p:nvSpPr>
        <p:spPr bwMode="auto">
          <a:xfrm>
            <a:off x="7700113" y="1785500"/>
            <a:ext cx="192536" cy="77014"/>
          </a:xfrm>
          <a:custGeom>
            <a:avLst/>
            <a:gdLst>
              <a:gd name="T0" fmla="*/ 37 w 74"/>
              <a:gd name="T1" fmla="*/ 0 h 30"/>
              <a:gd name="T2" fmla="*/ 0 w 74"/>
              <a:gd name="T3" fmla="*/ 30 h 30"/>
              <a:gd name="T4" fmla="*/ 59 w 74"/>
              <a:gd name="T5" fmla="*/ 30 h 30"/>
              <a:gd name="T6" fmla="*/ 74 w 74"/>
              <a:gd name="T7" fmla="*/ 30 h 30"/>
              <a:gd name="T8" fmla="*/ 37 w 74"/>
              <a:gd name="T9" fmla="*/ 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" h="30">
                <a:moveTo>
                  <a:pt x="37" y="0"/>
                </a:moveTo>
                <a:cubicBezTo>
                  <a:pt x="19" y="0"/>
                  <a:pt x="4" y="13"/>
                  <a:pt x="0" y="30"/>
                </a:cubicBezTo>
                <a:cubicBezTo>
                  <a:pt x="59" y="30"/>
                  <a:pt x="59" y="30"/>
                  <a:pt x="59" y="30"/>
                </a:cubicBezTo>
                <a:cubicBezTo>
                  <a:pt x="64" y="30"/>
                  <a:pt x="69" y="30"/>
                  <a:pt x="74" y="30"/>
                </a:cubicBezTo>
                <a:cubicBezTo>
                  <a:pt x="70" y="13"/>
                  <a:pt x="55" y="0"/>
                  <a:pt x="37" y="0"/>
                </a:cubicBezTo>
              </a:path>
            </a:pathLst>
          </a:custGeom>
          <a:solidFill>
            <a:srgbClr val="4B4F6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13"/>
          <p:cNvSpPr>
            <a:spLocks/>
          </p:cNvSpPr>
          <p:nvPr/>
        </p:nvSpPr>
        <p:spPr bwMode="auto">
          <a:xfrm>
            <a:off x="7696764" y="1862514"/>
            <a:ext cx="197558" cy="120544"/>
          </a:xfrm>
          <a:custGeom>
            <a:avLst/>
            <a:gdLst>
              <a:gd name="T0" fmla="*/ 60 w 76"/>
              <a:gd name="T1" fmla="*/ 0 h 46"/>
              <a:gd name="T2" fmla="*/ 1 w 76"/>
              <a:gd name="T3" fmla="*/ 0 h 46"/>
              <a:gd name="T4" fmla="*/ 0 w 76"/>
              <a:gd name="T5" fmla="*/ 8 h 46"/>
              <a:gd name="T6" fmla="*/ 38 w 76"/>
              <a:gd name="T7" fmla="*/ 46 h 46"/>
              <a:gd name="T8" fmla="*/ 76 w 76"/>
              <a:gd name="T9" fmla="*/ 8 h 46"/>
              <a:gd name="T10" fmla="*/ 75 w 76"/>
              <a:gd name="T11" fmla="*/ 0 h 46"/>
              <a:gd name="T12" fmla="*/ 60 w 76"/>
              <a:gd name="T13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6" h="46">
                <a:moveTo>
                  <a:pt x="60" y="0"/>
                </a:moveTo>
                <a:cubicBezTo>
                  <a:pt x="1" y="0"/>
                  <a:pt x="1" y="0"/>
                  <a:pt x="1" y="0"/>
                </a:cubicBezTo>
                <a:cubicBezTo>
                  <a:pt x="0" y="3"/>
                  <a:pt x="0" y="5"/>
                  <a:pt x="0" y="8"/>
                </a:cubicBezTo>
                <a:cubicBezTo>
                  <a:pt x="0" y="29"/>
                  <a:pt x="17" y="46"/>
                  <a:pt x="38" y="46"/>
                </a:cubicBezTo>
                <a:cubicBezTo>
                  <a:pt x="59" y="46"/>
                  <a:pt x="76" y="29"/>
                  <a:pt x="76" y="8"/>
                </a:cubicBezTo>
                <a:cubicBezTo>
                  <a:pt x="76" y="6"/>
                  <a:pt x="76" y="3"/>
                  <a:pt x="75" y="0"/>
                </a:cubicBezTo>
                <a:cubicBezTo>
                  <a:pt x="70" y="0"/>
                  <a:pt x="65" y="0"/>
                  <a:pt x="60" y="0"/>
                </a:cubicBezTo>
              </a:path>
            </a:pathLst>
          </a:custGeom>
          <a:solidFill>
            <a:srgbClr val="16182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4"/>
          <p:cNvSpPr>
            <a:spLocks/>
          </p:cNvSpPr>
          <p:nvPr/>
        </p:nvSpPr>
        <p:spPr bwMode="auto">
          <a:xfrm>
            <a:off x="8230841" y="2987593"/>
            <a:ext cx="468783" cy="426928"/>
          </a:xfrm>
          <a:custGeom>
            <a:avLst/>
            <a:gdLst>
              <a:gd name="T0" fmla="*/ 90 w 180"/>
              <a:gd name="T1" fmla="*/ 0 h 164"/>
              <a:gd name="T2" fmla="*/ 0 w 180"/>
              <a:gd name="T3" fmla="*/ 90 h 164"/>
              <a:gd name="T4" fmla="*/ 1 w 180"/>
              <a:gd name="T5" fmla="*/ 99 h 164"/>
              <a:gd name="T6" fmla="*/ 141 w 180"/>
              <a:gd name="T7" fmla="*/ 164 h 164"/>
              <a:gd name="T8" fmla="*/ 180 w 180"/>
              <a:gd name="T9" fmla="*/ 90 h 164"/>
              <a:gd name="T10" fmla="*/ 90 w 180"/>
              <a:gd name="T11" fmla="*/ 0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0" h="164">
                <a:moveTo>
                  <a:pt x="90" y="0"/>
                </a:moveTo>
                <a:cubicBezTo>
                  <a:pt x="41" y="0"/>
                  <a:pt x="0" y="40"/>
                  <a:pt x="0" y="90"/>
                </a:cubicBezTo>
                <a:cubicBezTo>
                  <a:pt x="0" y="93"/>
                  <a:pt x="1" y="96"/>
                  <a:pt x="1" y="99"/>
                </a:cubicBezTo>
                <a:cubicBezTo>
                  <a:pt x="54" y="107"/>
                  <a:pt x="102" y="130"/>
                  <a:pt x="141" y="164"/>
                </a:cubicBezTo>
                <a:cubicBezTo>
                  <a:pt x="165" y="148"/>
                  <a:pt x="180" y="121"/>
                  <a:pt x="180" y="90"/>
                </a:cubicBezTo>
                <a:cubicBezTo>
                  <a:pt x="180" y="40"/>
                  <a:pt x="140" y="0"/>
                  <a:pt x="90" y="0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Freeform 15"/>
          <p:cNvSpPr>
            <a:spLocks/>
          </p:cNvSpPr>
          <p:nvPr/>
        </p:nvSpPr>
        <p:spPr bwMode="auto">
          <a:xfrm>
            <a:off x="8232516" y="3245423"/>
            <a:ext cx="364981" cy="209279"/>
          </a:xfrm>
          <a:custGeom>
            <a:avLst/>
            <a:gdLst>
              <a:gd name="T0" fmla="*/ 0 w 140"/>
              <a:gd name="T1" fmla="*/ 0 h 81"/>
              <a:gd name="T2" fmla="*/ 89 w 140"/>
              <a:gd name="T3" fmla="*/ 81 h 81"/>
              <a:gd name="T4" fmla="*/ 140 w 140"/>
              <a:gd name="T5" fmla="*/ 65 h 81"/>
              <a:gd name="T6" fmla="*/ 0 w 140"/>
              <a:gd name="T7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40" h="81">
                <a:moveTo>
                  <a:pt x="0" y="0"/>
                </a:moveTo>
                <a:cubicBezTo>
                  <a:pt x="4" y="45"/>
                  <a:pt x="43" y="81"/>
                  <a:pt x="89" y="81"/>
                </a:cubicBezTo>
                <a:cubicBezTo>
                  <a:pt x="108" y="81"/>
                  <a:pt x="126" y="75"/>
                  <a:pt x="140" y="65"/>
                </a:cubicBezTo>
                <a:cubicBezTo>
                  <a:pt x="101" y="31"/>
                  <a:pt x="53" y="8"/>
                  <a:pt x="0" y="0"/>
                </a:cubicBezTo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8776638" y="2930669"/>
            <a:ext cx="177468" cy="17579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8687905" y="2654422"/>
            <a:ext cx="103802" cy="103802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8006494" y="3335831"/>
            <a:ext cx="93757" cy="93757"/>
          </a:xfrm>
          <a:prstGeom prst="ellipse">
            <a:avLst/>
          </a:prstGeom>
          <a:solidFill>
            <a:schemeClr val="accent3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041932" y="4857703"/>
            <a:ext cx="2374050" cy="1911964"/>
            <a:chOff x="3832225" y="3917951"/>
            <a:chExt cx="2251075" cy="1812925"/>
          </a:xfrm>
        </p:grpSpPr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3832225" y="3917951"/>
              <a:ext cx="2251075" cy="1812925"/>
            </a:xfrm>
            <a:custGeom>
              <a:avLst/>
              <a:gdLst>
                <a:gd name="T0" fmla="*/ 275 w 913"/>
                <a:gd name="T1" fmla="*/ 0 h 735"/>
                <a:gd name="T2" fmla="*/ 636 w 913"/>
                <a:gd name="T3" fmla="*/ 0 h 735"/>
                <a:gd name="T4" fmla="*/ 637 w 913"/>
                <a:gd name="T5" fmla="*/ 0 h 735"/>
                <a:gd name="T6" fmla="*/ 638 w 913"/>
                <a:gd name="T7" fmla="*/ 0 h 735"/>
                <a:gd name="T8" fmla="*/ 911 w 913"/>
                <a:gd name="T9" fmla="*/ 273 h 735"/>
                <a:gd name="T10" fmla="*/ 913 w 913"/>
                <a:gd name="T11" fmla="*/ 735 h 735"/>
                <a:gd name="T12" fmla="*/ 677 w 913"/>
                <a:gd name="T13" fmla="*/ 557 h 735"/>
                <a:gd name="T14" fmla="*/ 275 w 913"/>
                <a:gd name="T15" fmla="*/ 550 h 735"/>
                <a:gd name="T16" fmla="*/ 0 w 913"/>
                <a:gd name="T17" fmla="*/ 275 h 735"/>
                <a:gd name="T18" fmla="*/ 275 w 913"/>
                <a:gd name="T19" fmla="*/ 0 h 7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13" h="735">
                  <a:moveTo>
                    <a:pt x="275" y="0"/>
                  </a:moveTo>
                  <a:cubicBezTo>
                    <a:pt x="636" y="0"/>
                    <a:pt x="636" y="0"/>
                    <a:pt x="636" y="0"/>
                  </a:cubicBezTo>
                  <a:cubicBezTo>
                    <a:pt x="637" y="0"/>
                    <a:pt x="637" y="0"/>
                    <a:pt x="637" y="0"/>
                  </a:cubicBezTo>
                  <a:cubicBezTo>
                    <a:pt x="638" y="0"/>
                    <a:pt x="638" y="0"/>
                    <a:pt x="638" y="0"/>
                  </a:cubicBezTo>
                  <a:cubicBezTo>
                    <a:pt x="789" y="0"/>
                    <a:pt x="911" y="122"/>
                    <a:pt x="911" y="273"/>
                  </a:cubicBezTo>
                  <a:cubicBezTo>
                    <a:pt x="911" y="424"/>
                    <a:pt x="913" y="735"/>
                    <a:pt x="913" y="735"/>
                  </a:cubicBezTo>
                  <a:cubicBezTo>
                    <a:pt x="913" y="735"/>
                    <a:pt x="844" y="582"/>
                    <a:pt x="677" y="557"/>
                  </a:cubicBezTo>
                  <a:cubicBezTo>
                    <a:pt x="655" y="554"/>
                    <a:pt x="275" y="550"/>
                    <a:pt x="275" y="550"/>
                  </a:cubicBezTo>
                  <a:cubicBezTo>
                    <a:pt x="123" y="550"/>
                    <a:pt x="0" y="427"/>
                    <a:pt x="0" y="275"/>
                  </a:cubicBezTo>
                  <a:cubicBezTo>
                    <a:pt x="0" y="123"/>
                    <a:pt x="123" y="0"/>
                    <a:pt x="27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auto">
            <a:xfrm>
              <a:off x="4456113" y="5272088"/>
              <a:ext cx="360363" cy="155575"/>
            </a:xfrm>
            <a:custGeom>
              <a:avLst/>
              <a:gdLst>
                <a:gd name="T0" fmla="*/ 0 w 146"/>
                <a:gd name="T1" fmla="*/ 0 h 63"/>
                <a:gd name="T2" fmla="*/ 73 w 146"/>
                <a:gd name="T3" fmla="*/ 63 h 63"/>
                <a:gd name="T4" fmla="*/ 146 w 146"/>
                <a:gd name="T5" fmla="*/ 2 h 63"/>
                <a:gd name="T6" fmla="*/ 22 w 146"/>
                <a:gd name="T7" fmla="*/ 1 h 63"/>
                <a:gd name="T8" fmla="*/ 0 w 146"/>
                <a:gd name="T9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6" h="63">
                  <a:moveTo>
                    <a:pt x="0" y="0"/>
                  </a:moveTo>
                  <a:cubicBezTo>
                    <a:pt x="5" y="36"/>
                    <a:pt x="36" y="63"/>
                    <a:pt x="73" y="63"/>
                  </a:cubicBezTo>
                  <a:cubicBezTo>
                    <a:pt x="110" y="63"/>
                    <a:pt x="140" y="37"/>
                    <a:pt x="146" y="2"/>
                  </a:cubicBezTo>
                  <a:cubicBezTo>
                    <a:pt x="77" y="1"/>
                    <a:pt x="22" y="1"/>
                    <a:pt x="22" y="1"/>
                  </a:cubicBezTo>
                  <a:cubicBezTo>
                    <a:pt x="14" y="1"/>
                    <a:pt x="7" y="1"/>
                    <a:pt x="0" y="0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auto">
            <a:xfrm>
              <a:off x="4452938" y="5062538"/>
              <a:ext cx="365125" cy="214313"/>
            </a:xfrm>
            <a:custGeom>
              <a:avLst/>
              <a:gdLst>
                <a:gd name="T0" fmla="*/ 74 w 148"/>
                <a:gd name="T1" fmla="*/ 0 h 87"/>
                <a:gd name="T2" fmla="*/ 0 w 148"/>
                <a:gd name="T3" fmla="*/ 74 h 87"/>
                <a:gd name="T4" fmla="*/ 1 w 148"/>
                <a:gd name="T5" fmla="*/ 85 h 87"/>
                <a:gd name="T6" fmla="*/ 23 w 148"/>
                <a:gd name="T7" fmla="*/ 86 h 87"/>
                <a:gd name="T8" fmla="*/ 147 w 148"/>
                <a:gd name="T9" fmla="*/ 87 h 87"/>
                <a:gd name="T10" fmla="*/ 148 w 148"/>
                <a:gd name="T11" fmla="*/ 74 h 87"/>
                <a:gd name="T12" fmla="*/ 74 w 148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87">
                  <a:moveTo>
                    <a:pt x="74" y="0"/>
                  </a:moveTo>
                  <a:cubicBezTo>
                    <a:pt x="33" y="0"/>
                    <a:pt x="0" y="33"/>
                    <a:pt x="0" y="74"/>
                  </a:cubicBezTo>
                  <a:cubicBezTo>
                    <a:pt x="0" y="78"/>
                    <a:pt x="1" y="81"/>
                    <a:pt x="1" y="85"/>
                  </a:cubicBezTo>
                  <a:cubicBezTo>
                    <a:pt x="8" y="86"/>
                    <a:pt x="15" y="86"/>
                    <a:pt x="23" y="86"/>
                  </a:cubicBezTo>
                  <a:cubicBezTo>
                    <a:pt x="23" y="86"/>
                    <a:pt x="78" y="86"/>
                    <a:pt x="147" y="87"/>
                  </a:cubicBezTo>
                  <a:cubicBezTo>
                    <a:pt x="148" y="83"/>
                    <a:pt x="148" y="79"/>
                    <a:pt x="148" y="74"/>
                  </a:cubicBezTo>
                  <a:cubicBezTo>
                    <a:pt x="148" y="33"/>
                    <a:pt x="115" y="0"/>
                    <a:pt x="74" y="0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21"/>
            <p:cNvSpPr>
              <a:spLocks/>
            </p:cNvSpPr>
            <p:nvPr/>
          </p:nvSpPr>
          <p:spPr bwMode="auto">
            <a:xfrm>
              <a:off x="4202113" y="5365751"/>
              <a:ext cx="127000" cy="128588"/>
            </a:xfrm>
            <a:custGeom>
              <a:avLst/>
              <a:gdLst>
                <a:gd name="T0" fmla="*/ 26 w 52"/>
                <a:gd name="T1" fmla="*/ 0 h 52"/>
                <a:gd name="T2" fmla="*/ 0 w 52"/>
                <a:gd name="T3" fmla="*/ 26 h 52"/>
                <a:gd name="T4" fmla="*/ 26 w 52"/>
                <a:gd name="T5" fmla="*/ 52 h 52"/>
                <a:gd name="T6" fmla="*/ 26 w 52"/>
                <a:gd name="T7" fmla="*/ 52 h 52"/>
                <a:gd name="T8" fmla="*/ 52 w 52"/>
                <a:gd name="T9" fmla="*/ 26 h 52"/>
                <a:gd name="T10" fmla="*/ 26 w 52"/>
                <a:gd name="T11" fmla="*/ 0 h 52"/>
                <a:gd name="T12" fmla="*/ 26 w 52"/>
                <a:gd name="T13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52">
                  <a:moveTo>
                    <a:pt x="26" y="0"/>
                  </a:moveTo>
                  <a:cubicBezTo>
                    <a:pt x="12" y="0"/>
                    <a:pt x="0" y="12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40" y="52"/>
                    <a:pt x="52" y="41"/>
                    <a:pt x="52" y="26"/>
                  </a:cubicBezTo>
                  <a:cubicBezTo>
                    <a:pt x="52" y="12"/>
                    <a:pt x="41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22"/>
            <p:cNvSpPr>
              <a:spLocks/>
            </p:cNvSpPr>
            <p:nvPr/>
          </p:nvSpPr>
          <p:spPr bwMode="auto">
            <a:xfrm>
              <a:off x="4448175" y="5575301"/>
              <a:ext cx="71438" cy="71438"/>
            </a:xfrm>
            <a:custGeom>
              <a:avLst/>
              <a:gdLst>
                <a:gd name="T0" fmla="*/ 15 w 29"/>
                <a:gd name="T1" fmla="*/ 0 h 29"/>
                <a:gd name="T2" fmla="*/ 15 w 29"/>
                <a:gd name="T3" fmla="*/ 0 h 29"/>
                <a:gd name="T4" fmla="*/ 0 w 29"/>
                <a:gd name="T5" fmla="*/ 14 h 29"/>
                <a:gd name="T6" fmla="*/ 15 w 29"/>
                <a:gd name="T7" fmla="*/ 29 h 29"/>
                <a:gd name="T8" fmla="*/ 15 w 29"/>
                <a:gd name="T9" fmla="*/ 29 h 29"/>
                <a:gd name="T10" fmla="*/ 29 w 29"/>
                <a:gd name="T11" fmla="*/ 14 h 29"/>
                <a:gd name="T12" fmla="*/ 15 w 29"/>
                <a:gd name="T13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29">
                  <a:moveTo>
                    <a:pt x="15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6"/>
                    <a:pt x="0" y="14"/>
                  </a:cubicBezTo>
                  <a:cubicBezTo>
                    <a:pt x="0" y="22"/>
                    <a:pt x="7" y="29"/>
                    <a:pt x="15" y="29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23" y="29"/>
                    <a:pt x="29" y="22"/>
                    <a:pt x="29" y="14"/>
                  </a:cubicBezTo>
                  <a:cubicBezTo>
                    <a:pt x="29" y="6"/>
                    <a:pt x="23" y="0"/>
                    <a:pt x="15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/>
          </p:cNvSpPr>
          <p:nvPr/>
        </p:nvSpPr>
        <p:spPr bwMode="auto">
          <a:xfrm>
            <a:off x="8791705" y="4745528"/>
            <a:ext cx="468783" cy="468783"/>
          </a:xfrm>
          <a:custGeom>
            <a:avLst/>
            <a:gdLst>
              <a:gd name="connsiteX0" fmla="*/ 222797 w 444500"/>
              <a:gd name="connsiteY0" fmla="*/ 0 h 444500"/>
              <a:gd name="connsiteX1" fmla="*/ 444500 w 444500"/>
              <a:gd name="connsiteY1" fmla="*/ 222463 h 444500"/>
              <a:gd name="connsiteX2" fmla="*/ 390306 w 444500"/>
              <a:gd name="connsiteY2" fmla="*/ 368300 h 444500"/>
              <a:gd name="connsiteX3" fmla="*/ 390173 w 444500"/>
              <a:gd name="connsiteY3" fmla="*/ 368181 h 444500"/>
              <a:gd name="connsiteX4" fmla="*/ 355922 w 444500"/>
              <a:gd name="connsiteY4" fmla="*/ 399651 h 444500"/>
              <a:gd name="connsiteX5" fmla="*/ 222451 w 444500"/>
              <a:gd name="connsiteY5" fmla="*/ 444500 h 444500"/>
              <a:gd name="connsiteX6" fmla="*/ 0 w 444500"/>
              <a:gd name="connsiteY6" fmla="*/ 221990 h 444500"/>
              <a:gd name="connsiteX7" fmla="*/ 14830 w 444500"/>
              <a:gd name="connsiteY7" fmla="*/ 142875 h 444500"/>
              <a:gd name="connsiteX8" fmla="*/ 15925 w 444500"/>
              <a:gd name="connsiteY8" fmla="*/ 143276 h 444500"/>
              <a:gd name="connsiteX9" fmla="*/ 48207 w 444500"/>
              <a:gd name="connsiteY9" fmla="*/ 85509 h 444500"/>
              <a:gd name="connsiteX10" fmla="*/ 222797 w 444500"/>
              <a:gd name="connsiteY10" fmla="*/ 0 h 444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44500" h="444500">
                <a:moveTo>
                  <a:pt x="222797" y="0"/>
                </a:moveTo>
                <a:cubicBezTo>
                  <a:pt x="343502" y="0"/>
                  <a:pt x="444500" y="101344"/>
                  <a:pt x="444500" y="222463"/>
                </a:cubicBezTo>
                <a:cubicBezTo>
                  <a:pt x="444500" y="279315"/>
                  <a:pt x="422330" y="331223"/>
                  <a:pt x="390306" y="368300"/>
                </a:cubicBezTo>
                <a:lnTo>
                  <a:pt x="390173" y="368181"/>
                </a:lnTo>
                <a:lnTo>
                  <a:pt x="355922" y="399651"/>
                </a:lnTo>
                <a:cubicBezTo>
                  <a:pt x="318383" y="427812"/>
                  <a:pt x="272502" y="444500"/>
                  <a:pt x="222451" y="444500"/>
                </a:cubicBezTo>
                <a:cubicBezTo>
                  <a:pt x="98867" y="444500"/>
                  <a:pt x="0" y="345607"/>
                  <a:pt x="0" y="221990"/>
                </a:cubicBezTo>
                <a:cubicBezTo>
                  <a:pt x="0" y="194794"/>
                  <a:pt x="4944" y="167598"/>
                  <a:pt x="14830" y="142875"/>
                </a:cubicBezTo>
                <a:lnTo>
                  <a:pt x="15925" y="143276"/>
                </a:lnTo>
                <a:lnTo>
                  <a:pt x="48207" y="85509"/>
                </a:lnTo>
                <a:cubicBezTo>
                  <a:pt x="88390" y="33369"/>
                  <a:pt x="150744" y="0"/>
                  <a:pt x="222797" y="0"/>
                </a:cubicBezTo>
                <a:close/>
              </a:path>
            </a:pathLst>
          </a:custGeom>
          <a:solidFill>
            <a:schemeClr val="accent2">
              <a:alpha val="72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9442980" y="4626660"/>
            <a:ext cx="219324" cy="217649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Oval 26"/>
          <p:cNvSpPr>
            <a:spLocks noChangeArrowheads="1"/>
          </p:cNvSpPr>
          <p:nvPr/>
        </p:nvSpPr>
        <p:spPr bwMode="auto">
          <a:xfrm>
            <a:off x="9253793" y="4511137"/>
            <a:ext cx="110499" cy="115522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Oval 27"/>
          <p:cNvSpPr>
            <a:spLocks noChangeArrowheads="1"/>
          </p:cNvSpPr>
          <p:nvPr/>
        </p:nvSpPr>
        <p:spPr bwMode="auto">
          <a:xfrm>
            <a:off x="9118179" y="5328159"/>
            <a:ext cx="80363" cy="83711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28"/>
          <p:cNvSpPr>
            <a:spLocks/>
          </p:cNvSpPr>
          <p:nvPr/>
        </p:nvSpPr>
        <p:spPr bwMode="auto">
          <a:xfrm>
            <a:off x="5709458" y="1983058"/>
            <a:ext cx="468783" cy="323126"/>
          </a:xfrm>
          <a:custGeom>
            <a:avLst/>
            <a:gdLst>
              <a:gd name="T0" fmla="*/ 90 w 180"/>
              <a:gd name="T1" fmla="*/ 0 h 124"/>
              <a:gd name="T2" fmla="*/ 0 w 180"/>
              <a:gd name="T3" fmla="*/ 90 h 124"/>
              <a:gd name="T4" fmla="*/ 3 w 180"/>
              <a:gd name="T5" fmla="*/ 112 h 124"/>
              <a:gd name="T6" fmla="*/ 113 w 180"/>
              <a:gd name="T7" fmla="*/ 112 h 124"/>
              <a:gd name="T8" fmla="*/ 114 w 180"/>
              <a:gd name="T9" fmla="*/ 112 h 124"/>
              <a:gd name="T10" fmla="*/ 114 w 180"/>
              <a:gd name="T11" fmla="*/ 112 h 124"/>
              <a:gd name="T12" fmla="*/ 174 w 180"/>
              <a:gd name="T13" fmla="*/ 124 h 124"/>
              <a:gd name="T14" fmla="*/ 180 w 180"/>
              <a:gd name="T15" fmla="*/ 90 h 124"/>
              <a:gd name="T16" fmla="*/ 90 w 180"/>
              <a:gd name="T17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0" h="124">
                <a:moveTo>
                  <a:pt x="90" y="0"/>
                </a:moveTo>
                <a:cubicBezTo>
                  <a:pt x="40" y="0"/>
                  <a:pt x="0" y="41"/>
                  <a:pt x="0" y="90"/>
                </a:cubicBezTo>
                <a:cubicBezTo>
                  <a:pt x="0" y="98"/>
                  <a:pt x="1" y="105"/>
                  <a:pt x="3" y="112"/>
                </a:cubicBezTo>
                <a:cubicBezTo>
                  <a:pt x="113" y="112"/>
                  <a:pt x="113" y="112"/>
                  <a:pt x="113" y="112"/>
                </a:cubicBezTo>
                <a:cubicBezTo>
                  <a:pt x="114" y="112"/>
                  <a:pt x="114" y="112"/>
                  <a:pt x="114" y="112"/>
                </a:cubicBezTo>
                <a:cubicBezTo>
                  <a:pt x="114" y="112"/>
                  <a:pt x="114" y="112"/>
                  <a:pt x="114" y="112"/>
                </a:cubicBezTo>
                <a:cubicBezTo>
                  <a:pt x="135" y="112"/>
                  <a:pt x="155" y="117"/>
                  <a:pt x="174" y="124"/>
                </a:cubicBezTo>
                <a:cubicBezTo>
                  <a:pt x="178" y="114"/>
                  <a:pt x="180" y="102"/>
                  <a:pt x="180" y="90"/>
                </a:cubicBezTo>
                <a:cubicBezTo>
                  <a:pt x="180" y="41"/>
                  <a:pt x="140" y="0"/>
                  <a:pt x="90" y="0"/>
                </a:cubicBezTo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29"/>
          <p:cNvSpPr>
            <a:spLocks/>
          </p:cNvSpPr>
          <p:nvPr/>
        </p:nvSpPr>
        <p:spPr bwMode="auto">
          <a:xfrm>
            <a:off x="5716156" y="2274374"/>
            <a:ext cx="445344" cy="177468"/>
          </a:xfrm>
          <a:custGeom>
            <a:avLst/>
            <a:gdLst>
              <a:gd name="T0" fmla="*/ 110 w 171"/>
              <a:gd name="T1" fmla="*/ 0 h 68"/>
              <a:gd name="T2" fmla="*/ 0 w 171"/>
              <a:gd name="T3" fmla="*/ 0 h 68"/>
              <a:gd name="T4" fmla="*/ 87 w 171"/>
              <a:gd name="T5" fmla="*/ 68 h 68"/>
              <a:gd name="T6" fmla="*/ 171 w 171"/>
              <a:gd name="T7" fmla="*/ 12 h 68"/>
              <a:gd name="T8" fmla="*/ 111 w 171"/>
              <a:gd name="T9" fmla="*/ 0 h 68"/>
              <a:gd name="T10" fmla="*/ 111 w 171"/>
              <a:gd name="T11" fmla="*/ 0 h 68"/>
              <a:gd name="T12" fmla="*/ 110 w 171"/>
              <a:gd name="T13" fmla="*/ 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71" h="68">
                <a:moveTo>
                  <a:pt x="110" y="0"/>
                </a:moveTo>
                <a:cubicBezTo>
                  <a:pt x="0" y="0"/>
                  <a:pt x="0" y="0"/>
                  <a:pt x="0" y="0"/>
                </a:cubicBezTo>
                <a:cubicBezTo>
                  <a:pt x="10" y="39"/>
                  <a:pt x="45" y="68"/>
                  <a:pt x="87" y="68"/>
                </a:cubicBezTo>
                <a:cubicBezTo>
                  <a:pt x="125" y="68"/>
                  <a:pt x="157" y="45"/>
                  <a:pt x="171" y="12"/>
                </a:cubicBezTo>
                <a:cubicBezTo>
                  <a:pt x="152" y="5"/>
                  <a:pt x="132" y="0"/>
                  <a:pt x="111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110" y="0"/>
                  <a:pt x="110" y="0"/>
                  <a:pt x="110" y="0"/>
                </a:cubicBezTo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Oval 30"/>
          <p:cNvSpPr>
            <a:spLocks noChangeArrowheads="1"/>
          </p:cNvSpPr>
          <p:nvPr/>
        </p:nvSpPr>
        <p:spPr bwMode="auto">
          <a:xfrm>
            <a:off x="5490136" y="1857491"/>
            <a:ext cx="155703" cy="157377"/>
          </a:xfrm>
          <a:prstGeom prst="ellipse">
            <a:avLst/>
          </a:prstGeom>
          <a:solidFill>
            <a:schemeClr val="accent5"/>
          </a:solidFill>
          <a:ln>
            <a:noFill/>
          </a:ln>
          <a:extLst/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Oval 31"/>
          <p:cNvSpPr>
            <a:spLocks noChangeArrowheads="1"/>
          </p:cNvSpPr>
          <p:nvPr/>
        </p:nvSpPr>
        <p:spPr bwMode="auto">
          <a:xfrm>
            <a:off x="5804890" y="1484139"/>
            <a:ext cx="97105" cy="95431"/>
          </a:xfrm>
          <a:prstGeom prst="ellipse">
            <a:avLst/>
          </a:prstGeom>
          <a:solidFill>
            <a:srgbClr val="B73B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58004" y="3266506"/>
            <a:ext cx="2951376" cy="1124556"/>
            <a:chOff x="8327462" y="1880368"/>
            <a:chExt cx="2798495" cy="1066304"/>
          </a:xfrm>
        </p:grpSpPr>
        <p:sp>
          <p:nvSpPr>
            <p:cNvPr id="36" name="Rectangle 35"/>
            <p:cNvSpPr/>
            <p:nvPr/>
          </p:nvSpPr>
          <p:spPr>
            <a:xfrm>
              <a:off x="9440009" y="1880368"/>
              <a:ext cx="1685948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Design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327462" y="2213075"/>
              <a:ext cx="279849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consectetur adipiscing elit Vestibulum dignissim nunc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12283" y="5356102"/>
            <a:ext cx="3170143" cy="1137030"/>
            <a:chOff x="7477265" y="3502695"/>
            <a:chExt cx="3005930" cy="1078133"/>
          </a:xfrm>
        </p:grpSpPr>
        <p:sp>
          <p:nvSpPr>
            <p:cNvPr id="39" name="Rectangle 38"/>
            <p:cNvSpPr/>
            <p:nvPr/>
          </p:nvSpPr>
          <p:spPr>
            <a:xfrm>
              <a:off x="9142948" y="3502695"/>
              <a:ext cx="1340247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477265" y="3847231"/>
              <a:ext cx="3005930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</a:t>
              </a: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1623105" y="2359520"/>
            <a:ext cx="3265984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7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</a:t>
            </a:r>
            <a:r>
              <a:rPr lang="vi-VN" sz="147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47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Consectetur Adipiscing Elit. Vestibulum</a:t>
            </a:r>
          </a:p>
        </p:txBody>
      </p:sp>
      <p:grpSp>
        <p:nvGrpSpPr>
          <p:cNvPr id="42" name="Group 41"/>
          <p:cNvGrpSpPr/>
          <p:nvPr/>
        </p:nvGrpSpPr>
        <p:grpSpPr>
          <a:xfrm>
            <a:off x="8634153" y="1508833"/>
            <a:ext cx="3222205" cy="1124555"/>
            <a:chOff x="8070662" y="1880368"/>
            <a:chExt cx="3055295" cy="1066304"/>
          </a:xfrm>
        </p:grpSpPr>
        <p:sp>
          <p:nvSpPr>
            <p:cNvPr id="43" name="Rectangle 42"/>
            <p:cNvSpPr/>
            <p:nvPr/>
          </p:nvSpPr>
          <p:spPr>
            <a:xfrm>
              <a:off x="8070662" y="1880368"/>
              <a:ext cx="1685948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Design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070662" y="2213075"/>
              <a:ext cx="3055295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consectetur adipiscing elit. Vestibulum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9223689" y="3235785"/>
            <a:ext cx="3141823" cy="1137031"/>
            <a:chOff x="8136878" y="3502695"/>
            <a:chExt cx="2979077" cy="1078133"/>
          </a:xfrm>
        </p:grpSpPr>
        <p:sp>
          <p:nvSpPr>
            <p:cNvPr id="46" name="Rectangle 45"/>
            <p:cNvSpPr/>
            <p:nvPr/>
          </p:nvSpPr>
          <p:spPr>
            <a:xfrm>
              <a:off x="8136879" y="3502695"/>
              <a:ext cx="1340247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136878" y="3847231"/>
              <a:ext cx="2979077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</a:t>
              </a:r>
              <a:endParaRPr lang="vi-VN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dignissim nunc</a:t>
              </a: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9662303" y="5370014"/>
            <a:ext cx="2312104" cy="1353044"/>
            <a:chOff x="7040562" y="5181040"/>
            <a:chExt cx="2192337" cy="1282957"/>
          </a:xfrm>
        </p:grpSpPr>
        <p:sp>
          <p:nvSpPr>
            <p:cNvPr id="49" name="Rectangle 48"/>
            <p:cNvSpPr/>
            <p:nvPr/>
          </p:nvSpPr>
          <p:spPr>
            <a:xfrm>
              <a:off x="7040562" y="5181040"/>
              <a:ext cx="1439713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E-Commerce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040562" y="5515051"/>
              <a:ext cx="2192337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consectetur adipiscing elit. Vestibulum</a:t>
              </a:r>
            </a:p>
          </p:txBody>
        </p:sp>
      </p:grpSp>
      <p:grpSp>
        <p:nvGrpSpPr>
          <p:cNvPr id="51" name="组合 30"/>
          <p:cNvGrpSpPr/>
          <p:nvPr/>
        </p:nvGrpSpPr>
        <p:grpSpPr>
          <a:xfrm>
            <a:off x="6946688" y="5111865"/>
            <a:ext cx="464672" cy="436674"/>
            <a:chOff x="6902450" y="1241425"/>
            <a:chExt cx="1633537" cy="1535113"/>
          </a:xfrm>
          <a:solidFill>
            <a:schemeClr val="tx1"/>
          </a:solidFill>
        </p:grpSpPr>
        <p:sp>
          <p:nvSpPr>
            <p:cNvPr id="52" name="Freeform 51"/>
            <p:cNvSpPr>
              <a:spLocks noEditPoints="1"/>
            </p:cNvSpPr>
            <p:nvPr/>
          </p:nvSpPr>
          <p:spPr bwMode="auto">
            <a:xfrm>
              <a:off x="6902450" y="1241425"/>
              <a:ext cx="1504950" cy="1316038"/>
            </a:xfrm>
            <a:custGeom>
              <a:avLst/>
              <a:gdLst>
                <a:gd name="T0" fmla="*/ 719 w 948"/>
                <a:gd name="T1" fmla="*/ 235 h 829"/>
                <a:gd name="T2" fmla="*/ 694 w 948"/>
                <a:gd name="T3" fmla="*/ 273 h 829"/>
                <a:gd name="T4" fmla="*/ 948 w 948"/>
                <a:gd name="T5" fmla="*/ 365 h 829"/>
                <a:gd name="T6" fmla="*/ 375 w 948"/>
                <a:gd name="T7" fmla="*/ 254 h 829"/>
                <a:gd name="T8" fmla="*/ 496 w 948"/>
                <a:gd name="T9" fmla="*/ 238 h 829"/>
                <a:gd name="T10" fmla="*/ 617 w 948"/>
                <a:gd name="T11" fmla="*/ 183 h 829"/>
                <a:gd name="T12" fmla="*/ 513 w 948"/>
                <a:gd name="T13" fmla="*/ 6 h 829"/>
                <a:gd name="T14" fmla="*/ 419 w 948"/>
                <a:gd name="T15" fmla="*/ 150 h 829"/>
                <a:gd name="T16" fmla="*/ 375 w 948"/>
                <a:gd name="T17" fmla="*/ 254 h 829"/>
                <a:gd name="T18" fmla="*/ 673 w 948"/>
                <a:gd name="T19" fmla="*/ 283 h 829"/>
                <a:gd name="T20" fmla="*/ 632 w 948"/>
                <a:gd name="T21" fmla="*/ 277 h 829"/>
                <a:gd name="T22" fmla="*/ 602 w 948"/>
                <a:gd name="T23" fmla="*/ 242 h 829"/>
                <a:gd name="T24" fmla="*/ 407 w 948"/>
                <a:gd name="T25" fmla="*/ 304 h 829"/>
                <a:gd name="T26" fmla="*/ 382 w 948"/>
                <a:gd name="T27" fmla="*/ 352 h 829"/>
                <a:gd name="T28" fmla="*/ 346 w 948"/>
                <a:gd name="T29" fmla="*/ 360 h 829"/>
                <a:gd name="T30" fmla="*/ 346 w 948"/>
                <a:gd name="T31" fmla="*/ 590 h 829"/>
                <a:gd name="T32" fmla="*/ 388 w 948"/>
                <a:gd name="T33" fmla="*/ 633 h 829"/>
                <a:gd name="T34" fmla="*/ 509 w 948"/>
                <a:gd name="T35" fmla="*/ 683 h 829"/>
                <a:gd name="T36" fmla="*/ 669 w 948"/>
                <a:gd name="T37" fmla="*/ 661 h 829"/>
                <a:gd name="T38" fmla="*/ 357 w 948"/>
                <a:gd name="T39" fmla="*/ 696 h 829"/>
                <a:gd name="T40" fmla="*/ 477 w 948"/>
                <a:gd name="T41" fmla="*/ 811 h 829"/>
                <a:gd name="T42" fmla="*/ 627 w 948"/>
                <a:gd name="T43" fmla="*/ 715 h 829"/>
                <a:gd name="T44" fmla="*/ 421 w 948"/>
                <a:gd name="T45" fmla="*/ 690 h 829"/>
                <a:gd name="T46" fmla="*/ 307 w 948"/>
                <a:gd name="T47" fmla="*/ 342 h 829"/>
                <a:gd name="T48" fmla="*/ 144 w 948"/>
                <a:gd name="T49" fmla="*/ 465 h 829"/>
                <a:gd name="T50" fmla="*/ 155 w 948"/>
                <a:gd name="T51" fmla="*/ 515 h 829"/>
                <a:gd name="T52" fmla="*/ 284 w 948"/>
                <a:gd name="T53" fmla="*/ 611 h 829"/>
                <a:gd name="T54" fmla="*/ 313 w 948"/>
                <a:gd name="T55" fmla="*/ 590 h 829"/>
                <a:gd name="T56" fmla="*/ 315 w 948"/>
                <a:gd name="T57" fmla="*/ 350 h 829"/>
                <a:gd name="T58" fmla="*/ 48 w 948"/>
                <a:gd name="T59" fmla="*/ 471 h 829"/>
                <a:gd name="T60" fmla="*/ 2 w 948"/>
                <a:gd name="T61" fmla="*/ 506 h 829"/>
                <a:gd name="T62" fmla="*/ 52 w 948"/>
                <a:gd name="T63" fmla="*/ 533 h 829"/>
                <a:gd name="T64" fmla="*/ 661 w 948"/>
                <a:gd name="T65" fmla="*/ 165 h 829"/>
                <a:gd name="T66" fmla="*/ 705 w 948"/>
                <a:gd name="T67" fmla="*/ 185 h 829"/>
                <a:gd name="T68" fmla="*/ 807 w 948"/>
                <a:gd name="T69" fmla="*/ 219 h 829"/>
                <a:gd name="T70" fmla="*/ 819 w 948"/>
                <a:gd name="T71" fmla="*/ 138 h 829"/>
                <a:gd name="T72" fmla="*/ 642 w 948"/>
                <a:gd name="T73" fmla="*/ 27 h 829"/>
                <a:gd name="T74" fmla="*/ 571 w 948"/>
                <a:gd name="T75" fmla="*/ 42 h 829"/>
                <a:gd name="T76" fmla="*/ 661 w 948"/>
                <a:gd name="T77" fmla="*/ 165 h 829"/>
                <a:gd name="T78" fmla="*/ 290 w 948"/>
                <a:gd name="T79" fmla="*/ 686 h 829"/>
                <a:gd name="T80" fmla="*/ 275 w 948"/>
                <a:gd name="T81" fmla="*/ 633 h 829"/>
                <a:gd name="T82" fmla="*/ 134 w 948"/>
                <a:gd name="T83" fmla="*/ 546 h 829"/>
                <a:gd name="T84" fmla="*/ 84 w 948"/>
                <a:gd name="T85" fmla="*/ 554 h 829"/>
                <a:gd name="T86" fmla="*/ 36 w 948"/>
                <a:gd name="T87" fmla="*/ 658 h 829"/>
                <a:gd name="T88" fmla="*/ 167 w 948"/>
                <a:gd name="T89" fmla="*/ 798 h 829"/>
                <a:gd name="T90" fmla="*/ 342 w 948"/>
                <a:gd name="T91" fmla="*/ 829 h 829"/>
                <a:gd name="T92" fmla="*/ 332 w 948"/>
                <a:gd name="T93" fmla="*/ 702 h 829"/>
                <a:gd name="T94" fmla="*/ 127 w 948"/>
                <a:gd name="T95" fmla="*/ 448 h 829"/>
                <a:gd name="T96" fmla="*/ 292 w 948"/>
                <a:gd name="T97" fmla="*/ 313 h 829"/>
                <a:gd name="T98" fmla="*/ 309 w 948"/>
                <a:gd name="T99" fmla="*/ 263 h 829"/>
                <a:gd name="T100" fmla="*/ 352 w 948"/>
                <a:gd name="T101" fmla="*/ 248 h 829"/>
                <a:gd name="T102" fmla="*/ 396 w 948"/>
                <a:gd name="T103" fmla="*/ 144 h 829"/>
                <a:gd name="T104" fmla="*/ 490 w 948"/>
                <a:gd name="T105" fmla="*/ 0 h 829"/>
                <a:gd name="T106" fmla="*/ 273 w 948"/>
                <a:gd name="T107" fmla="*/ 48 h 829"/>
                <a:gd name="T108" fmla="*/ 102 w 948"/>
                <a:gd name="T109" fmla="*/ 185 h 829"/>
                <a:gd name="T110" fmla="*/ 17 w 948"/>
                <a:gd name="T111" fmla="*/ 356 h 829"/>
                <a:gd name="T112" fmla="*/ 71 w 948"/>
                <a:gd name="T113" fmla="*/ 448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948" h="829">
                  <a:moveTo>
                    <a:pt x="909" y="263"/>
                  </a:moveTo>
                  <a:lnTo>
                    <a:pt x="909" y="263"/>
                  </a:lnTo>
                  <a:lnTo>
                    <a:pt x="863" y="252"/>
                  </a:lnTo>
                  <a:lnTo>
                    <a:pt x="815" y="244"/>
                  </a:lnTo>
                  <a:lnTo>
                    <a:pt x="767" y="238"/>
                  </a:lnTo>
                  <a:lnTo>
                    <a:pt x="719" y="235"/>
                  </a:lnTo>
                  <a:lnTo>
                    <a:pt x="719" y="235"/>
                  </a:lnTo>
                  <a:lnTo>
                    <a:pt x="715" y="246"/>
                  </a:lnTo>
                  <a:lnTo>
                    <a:pt x="711" y="256"/>
                  </a:lnTo>
                  <a:lnTo>
                    <a:pt x="702" y="267"/>
                  </a:lnTo>
                  <a:lnTo>
                    <a:pt x="694" y="273"/>
                  </a:lnTo>
                  <a:lnTo>
                    <a:pt x="694" y="273"/>
                  </a:lnTo>
                  <a:lnTo>
                    <a:pt x="705" y="310"/>
                  </a:lnTo>
                  <a:lnTo>
                    <a:pt x="715" y="348"/>
                  </a:lnTo>
                  <a:lnTo>
                    <a:pt x="723" y="385"/>
                  </a:lnTo>
                  <a:lnTo>
                    <a:pt x="730" y="425"/>
                  </a:lnTo>
                  <a:lnTo>
                    <a:pt x="948" y="365"/>
                  </a:lnTo>
                  <a:lnTo>
                    <a:pt x="948" y="365"/>
                  </a:lnTo>
                  <a:lnTo>
                    <a:pt x="940" y="338"/>
                  </a:lnTo>
                  <a:lnTo>
                    <a:pt x="932" y="313"/>
                  </a:lnTo>
                  <a:lnTo>
                    <a:pt x="921" y="288"/>
                  </a:lnTo>
                  <a:lnTo>
                    <a:pt x="909" y="263"/>
                  </a:lnTo>
                  <a:lnTo>
                    <a:pt x="909" y="263"/>
                  </a:lnTo>
                  <a:close/>
                  <a:moveTo>
                    <a:pt x="375" y="254"/>
                  </a:moveTo>
                  <a:lnTo>
                    <a:pt x="375" y="254"/>
                  </a:lnTo>
                  <a:lnTo>
                    <a:pt x="388" y="260"/>
                  </a:lnTo>
                  <a:lnTo>
                    <a:pt x="396" y="271"/>
                  </a:lnTo>
                  <a:lnTo>
                    <a:pt x="396" y="271"/>
                  </a:lnTo>
                  <a:lnTo>
                    <a:pt x="446" y="254"/>
                  </a:lnTo>
                  <a:lnTo>
                    <a:pt x="496" y="238"/>
                  </a:lnTo>
                  <a:lnTo>
                    <a:pt x="548" y="227"/>
                  </a:lnTo>
                  <a:lnTo>
                    <a:pt x="600" y="219"/>
                  </a:lnTo>
                  <a:lnTo>
                    <a:pt x="600" y="219"/>
                  </a:lnTo>
                  <a:lnTo>
                    <a:pt x="605" y="206"/>
                  </a:lnTo>
                  <a:lnTo>
                    <a:pt x="609" y="194"/>
                  </a:lnTo>
                  <a:lnTo>
                    <a:pt x="617" y="183"/>
                  </a:lnTo>
                  <a:lnTo>
                    <a:pt x="627" y="175"/>
                  </a:lnTo>
                  <a:lnTo>
                    <a:pt x="627" y="175"/>
                  </a:lnTo>
                  <a:lnTo>
                    <a:pt x="602" y="131"/>
                  </a:lnTo>
                  <a:lnTo>
                    <a:pt x="575" y="88"/>
                  </a:lnTo>
                  <a:lnTo>
                    <a:pt x="546" y="46"/>
                  </a:lnTo>
                  <a:lnTo>
                    <a:pt x="513" y="6"/>
                  </a:lnTo>
                  <a:lnTo>
                    <a:pt x="513" y="6"/>
                  </a:lnTo>
                  <a:lnTo>
                    <a:pt x="492" y="33"/>
                  </a:lnTo>
                  <a:lnTo>
                    <a:pt x="471" y="63"/>
                  </a:lnTo>
                  <a:lnTo>
                    <a:pt x="452" y="90"/>
                  </a:lnTo>
                  <a:lnTo>
                    <a:pt x="436" y="121"/>
                  </a:lnTo>
                  <a:lnTo>
                    <a:pt x="419" y="150"/>
                  </a:lnTo>
                  <a:lnTo>
                    <a:pt x="405" y="181"/>
                  </a:lnTo>
                  <a:lnTo>
                    <a:pt x="390" y="215"/>
                  </a:lnTo>
                  <a:lnTo>
                    <a:pt x="377" y="246"/>
                  </a:lnTo>
                  <a:lnTo>
                    <a:pt x="377" y="246"/>
                  </a:lnTo>
                  <a:lnTo>
                    <a:pt x="375" y="254"/>
                  </a:lnTo>
                  <a:lnTo>
                    <a:pt x="375" y="254"/>
                  </a:lnTo>
                  <a:close/>
                  <a:moveTo>
                    <a:pt x="707" y="429"/>
                  </a:moveTo>
                  <a:lnTo>
                    <a:pt x="707" y="429"/>
                  </a:lnTo>
                  <a:lnTo>
                    <a:pt x="700" y="394"/>
                  </a:lnTo>
                  <a:lnTo>
                    <a:pt x="694" y="356"/>
                  </a:lnTo>
                  <a:lnTo>
                    <a:pt x="684" y="319"/>
                  </a:lnTo>
                  <a:lnTo>
                    <a:pt x="673" y="283"/>
                  </a:lnTo>
                  <a:lnTo>
                    <a:pt x="673" y="283"/>
                  </a:lnTo>
                  <a:lnTo>
                    <a:pt x="661" y="285"/>
                  </a:lnTo>
                  <a:lnTo>
                    <a:pt x="661" y="285"/>
                  </a:lnTo>
                  <a:lnTo>
                    <a:pt x="650" y="283"/>
                  </a:lnTo>
                  <a:lnTo>
                    <a:pt x="640" y="281"/>
                  </a:lnTo>
                  <a:lnTo>
                    <a:pt x="632" y="277"/>
                  </a:lnTo>
                  <a:lnTo>
                    <a:pt x="623" y="273"/>
                  </a:lnTo>
                  <a:lnTo>
                    <a:pt x="617" y="267"/>
                  </a:lnTo>
                  <a:lnTo>
                    <a:pt x="611" y="258"/>
                  </a:lnTo>
                  <a:lnTo>
                    <a:pt x="607" y="250"/>
                  </a:lnTo>
                  <a:lnTo>
                    <a:pt x="602" y="242"/>
                  </a:lnTo>
                  <a:lnTo>
                    <a:pt x="602" y="242"/>
                  </a:lnTo>
                  <a:lnTo>
                    <a:pt x="552" y="250"/>
                  </a:lnTo>
                  <a:lnTo>
                    <a:pt x="502" y="260"/>
                  </a:lnTo>
                  <a:lnTo>
                    <a:pt x="455" y="275"/>
                  </a:lnTo>
                  <a:lnTo>
                    <a:pt x="407" y="294"/>
                  </a:lnTo>
                  <a:lnTo>
                    <a:pt x="407" y="294"/>
                  </a:lnTo>
                  <a:lnTo>
                    <a:pt x="407" y="304"/>
                  </a:lnTo>
                  <a:lnTo>
                    <a:pt x="407" y="304"/>
                  </a:lnTo>
                  <a:lnTo>
                    <a:pt x="407" y="317"/>
                  </a:lnTo>
                  <a:lnTo>
                    <a:pt x="402" y="327"/>
                  </a:lnTo>
                  <a:lnTo>
                    <a:pt x="396" y="335"/>
                  </a:lnTo>
                  <a:lnTo>
                    <a:pt x="390" y="344"/>
                  </a:lnTo>
                  <a:lnTo>
                    <a:pt x="382" y="352"/>
                  </a:lnTo>
                  <a:lnTo>
                    <a:pt x="371" y="356"/>
                  </a:lnTo>
                  <a:lnTo>
                    <a:pt x="361" y="360"/>
                  </a:lnTo>
                  <a:lnTo>
                    <a:pt x="350" y="363"/>
                  </a:lnTo>
                  <a:lnTo>
                    <a:pt x="350" y="363"/>
                  </a:lnTo>
                  <a:lnTo>
                    <a:pt x="346" y="360"/>
                  </a:lnTo>
                  <a:lnTo>
                    <a:pt x="346" y="360"/>
                  </a:lnTo>
                  <a:lnTo>
                    <a:pt x="338" y="417"/>
                  </a:lnTo>
                  <a:lnTo>
                    <a:pt x="334" y="473"/>
                  </a:lnTo>
                  <a:lnTo>
                    <a:pt x="332" y="531"/>
                  </a:lnTo>
                  <a:lnTo>
                    <a:pt x="336" y="588"/>
                  </a:lnTo>
                  <a:lnTo>
                    <a:pt x="336" y="588"/>
                  </a:lnTo>
                  <a:lnTo>
                    <a:pt x="346" y="590"/>
                  </a:lnTo>
                  <a:lnTo>
                    <a:pt x="357" y="592"/>
                  </a:lnTo>
                  <a:lnTo>
                    <a:pt x="365" y="598"/>
                  </a:lnTo>
                  <a:lnTo>
                    <a:pt x="373" y="604"/>
                  </a:lnTo>
                  <a:lnTo>
                    <a:pt x="380" y="613"/>
                  </a:lnTo>
                  <a:lnTo>
                    <a:pt x="384" y="623"/>
                  </a:lnTo>
                  <a:lnTo>
                    <a:pt x="388" y="633"/>
                  </a:lnTo>
                  <a:lnTo>
                    <a:pt x="388" y="644"/>
                  </a:lnTo>
                  <a:lnTo>
                    <a:pt x="388" y="644"/>
                  </a:lnTo>
                  <a:lnTo>
                    <a:pt x="388" y="654"/>
                  </a:lnTo>
                  <a:lnTo>
                    <a:pt x="388" y="654"/>
                  </a:lnTo>
                  <a:lnTo>
                    <a:pt x="448" y="671"/>
                  </a:lnTo>
                  <a:lnTo>
                    <a:pt x="509" y="683"/>
                  </a:lnTo>
                  <a:lnTo>
                    <a:pt x="571" y="690"/>
                  </a:lnTo>
                  <a:lnTo>
                    <a:pt x="634" y="694"/>
                  </a:lnTo>
                  <a:lnTo>
                    <a:pt x="634" y="694"/>
                  </a:lnTo>
                  <a:lnTo>
                    <a:pt x="646" y="692"/>
                  </a:lnTo>
                  <a:lnTo>
                    <a:pt x="646" y="692"/>
                  </a:lnTo>
                  <a:lnTo>
                    <a:pt x="669" y="661"/>
                  </a:lnTo>
                  <a:lnTo>
                    <a:pt x="688" y="629"/>
                  </a:lnTo>
                  <a:lnTo>
                    <a:pt x="700" y="600"/>
                  </a:lnTo>
                  <a:lnTo>
                    <a:pt x="711" y="575"/>
                  </a:lnTo>
                  <a:lnTo>
                    <a:pt x="523" y="481"/>
                  </a:lnTo>
                  <a:lnTo>
                    <a:pt x="707" y="429"/>
                  </a:lnTo>
                  <a:close/>
                  <a:moveTo>
                    <a:pt x="357" y="696"/>
                  </a:moveTo>
                  <a:lnTo>
                    <a:pt x="357" y="696"/>
                  </a:lnTo>
                  <a:lnTo>
                    <a:pt x="382" y="767"/>
                  </a:lnTo>
                  <a:lnTo>
                    <a:pt x="405" y="827"/>
                  </a:lnTo>
                  <a:lnTo>
                    <a:pt x="405" y="827"/>
                  </a:lnTo>
                  <a:lnTo>
                    <a:pt x="442" y="821"/>
                  </a:lnTo>
                  <a:lnTo>
                    <a:pt x="477" y="811"/>
                  </a:lnTo>
                  <a:lnTo>
                    <a:pt x="509" y="800"/>
                  </a:lnTo>
                  <a:lnTo>
                    <a:pt x="538" y="786"/>
                  </a:lnTo>
                  <a:lnTo>
                    <a:pt x="563" y="771"/>
                  </a:lnTo>
                  <a:lnTo>
                    <a:pt x="588" y="752"/>
                  </a:lnTo>
                  <a:lnTo>
                    <a:pt x="609" y="733"/>
                  </a:lnTo>
                  <a:lnTo>
                    <a:pt x="627" y="715"/>
                  </a:lnTo>
                  <a:lnTo>
                    <a:pt x="627" y="715"/>
                  </a:lnTo>
                  <a:lnTo>
                    <a:pt x="586" y="713"/>
                  </a:lnTo>
                  <a:lnTo>
                    <a:pt x="546" y="711"/>
                  </a:lnTo>
                  <a:lnTo>
                    <a:pt x="511" y="706"/>
                  </a:lnTo>
                  <a:lnTo>
                    <a:pt x="477" y="700"/>
                  </a:lnTo>
                  <a:lnTo>
                    <a:pt x="421" y="690"/>
                  </a:lnTo>
                  <a:lnTo>
                    <a:pt x="380" y="677"/>
                  </a:lnTo>
                  <a:lnTo>
                    <a:pt x="380" y="677"/>
                  </a:lnTo>
                  <a:lnTo>
                    <a:pt x="369" y="688"/>
                  </a:lnTo>
                  <a:lnTo>
                    <a:pt x="357" y="696"/>
                  </a:lnTo>
                  <a:lnTo>
                    <a:pt x="357" y="696"/>
                  </a:lnTo>
                  <a:close/>
                  <a:moveTo>
                    <a:pt x="307" y="342"/>
                  </a:moveTo>
                  <a:lnTo>
                    <a:pt x="307" y="342"/>
                  </a:lnTo>
                  <a:lnTo>
                    <a:pt x="263" y="369"/>
                  </a:lnTo>
                  <a:lnTo>
                    <a:pt x="221" y="398"/>
                  </a:lnTo>
                  <a:lnTo>
                    <a:pt x="182" y="429"/>
                  </a:lnTo>
                  <a:lnTo>
                    <a:pt x="144" y="465"/>
                  </a:lnTo>
                  <a:lnTo>
                    <a:pt x="144" y="465"/>
                  </a:lnTo>
                  <a:lnTo>
                    <a:pt x="150" y="471"/>
                  </a:lnTo>
                  <a:lnTo>
                    <a:pt x="155" y="479"/>
                  </a:lnTo>
                  <a:lnTo>
                    <a:pt x="157" y="490"/>
                  </a:lnTo>
                  <a:lnTo>
                    <a:pt x="157" y="498"/>
                  </a:lnTo>
                  <a:lnTo>
                    <a:pt x="157" y="498"/>
                  </a:lnTo>
                  <a:lnTo>
                    <a:pt x="155" y="515"/>
                  </a:lnTo>
                  <a:lnTo>
                    <a:pt x="148" y="527"/>
                  </a:lnTo>
                  <a:lnTo>
                    <a:pt x="148" y="527"/>
                  </a:lnTo>
                  <a:lnTo>
                    <a:pt x="182" y="550"/>
                  </a:lnTo>
                  <a:lnTo>
                    <a:pt x="215" y="573"/>
                  </a:lnTo>
                  <a:lnTo>
                    <a:pt x="248" y="594"/>
                  </a:lnTo>
                  <a:lnTo>
                    <a:pt x="284" y="611"/>
                  </a:lnTo>
                  <a:lnTo>
                    <a:pt x="284" y="611"/>
                  </a:lnTo>
                  <a:lnTo>
                    <a:pt x="290" y="604"/>
                  </a:lnTo>
                  <a:lnTo>
                    <a:pt x="296" y="598"/>
                  </a:lnTo>
                  <a:lnTo>
                    <a:pt x="305" y="594"/>
                  </a:lnTo>
                  <a:lnTo>
                    <a:pt x="313" y="590"/>
                  </a:lnTo>
                  <a:lnTo>
                    <a:pt x="313" y="590"/>
                  </a:lnTo>
                  <a:lnTo>
                    <a:pt x="309" y="531"/>
                  </a:lnTo>
                  <a:lnTo>
                    <a:pt x="311" y="473"/>
                  </a:lnTo>
                  <a:lnTo>
                    <a:pt x="315" y="415"/>
                  </a:lnTo>
                  <a:lnTo>
                    <a:pt x="323" y="356"/>
                  </a:lnTo>
                  <a:lnTo>
                    <a:pt x="323" y="356"/>
                  </a:lnTo>
                  <a:lnTo>
                    <a:pt x="315" y="350"/>
                  </a:lnTo>
                  <a:lnTo>
                    <a:pt x="307" y="342"/>
                  </a:lnTo>
                  <a:lnTo>
                    <a:pt x="307" y="342"/>
                  </a:lnTo>
                  <a:close/>
                  <a:moveTo>
                    <a:pt x="42" y="498"/>
                  </a:moveTo>
                  <a:lnTo>
                    <a:pt x="42" y="498"/>
                  </a:lnTo>
                  <a:lnTo>
                    <a:pt x="44" y="483"/>
                  </a:lnTo>
                  <a:lnTo>
                    <a:pt x="48" y="471"/>
                  </a:lnTo>
                  <a:lnTo>
                    <a:pt x="48" y="471"/>
                  </a:lnTo>
                  <a:lnTo>
                    <a:pt x="27" y="448"/>
                  </a:lnTo>
                  <a:lnTo>
                    <a:pt x="5" y="423"/>
                  </a:lnTo>
                  <a:lnTo>
                    <a:pt x="5" y="423"/>
                  </a:lnTo>
                  <a:lnTo>
                    <a:pt x="0" y="465"/>
                  </a:lnTo>
                  <a:lnTo>
                    <a:pt x="2" y="506"/>
                  </a:lnTo>
                  <a:lnTo>
                    <a:pt x="7" y="548"/>
                  </a:lnTo>
                  <a:lnTo>
                    <a:pt x="13" y="590"/>
                  </a:lnTo>
                  <a:lnTo>
                    <a:pt x="13" y="590"/>
                  </a:lnTo>
                  <a:lnTo>
                    <a:pt x="34" y="561"/>
                  </a:lnTo>
                  <a:lnTo>
                    <a:pt x="52" y="533"/>
                  </a:lnTo>
                  <a:lnTo>
                    <a:pt x="52" y="533"/>
                  </a:lnTo>
                  <a:lnTo>
                    <a:pt x="48" y="525"/>
                  </a:lnTo>
                  <a:lnTo>
                    <a:pt x="44" y="517"/>
                  </a:lnTo>
                  <a:lnTo>
                    <a:pt x="42" y="508"/>
                  </a:lnTo>
                  <a:lnTo>
                    <a:pt x="42" y="498"/>
                  </a:lnTo>
                  <a:lnTo>
                    <a:pt x="42" y="498"/>
                  </a:lnTo>
                  <a:close/>
                  <a:moveTo>
                    <a:pt x="661" y="165"/>
                  </a:moveTo>
                  <a:lnTo>
                    <a:pt x="661" y="165"/>
                  </a:lnTo>
                  <a:lnTo>
                    <a:pt x="671" y="167"/>
                  </a:lnTo>
                  <a:lnTo>
                    <a:pt x="680" y="169"/>
                  </a:lnTo>
                  <a:lnTo>
                    <a:pt x="690" y="173"/>
                  </a:lnTo>
                  <a:lnTo>
                    <a:pt x="698" y="179"/>
                  </a:lnTo>
                  <a:lnTo>
                    <a:pt x="705" y="185"/>
                  </a:lnTo>
                  <a:lnTo>
                    <a:pt x="711" y="194"/>
                  </a:lnTo>
                  <a:lnTo>
                    <a:pt x="715" y="202"/>
                  </a:lnTo>
                  <a:lnTo>
                    <a:pt x="717" y="213"/>
                  </a:lnTo>
                  <a:lnTo>
                    <a:pt x="717" y="213"/>
                  </a:lnTo>
                  <a:lnTo>
                    <a:pt x="763" y="215"/>
                  </a:lnTo>
                  <a:lnTo>
                    <a:pt x="807" y="219"/>
                  </a:lnTo>
                  <a:lnTo>
                    <a:pt x="850" y="225"/>
                  </a:lnTo>
                  <a:lnTo>
                    <a:pt x="894" y="235"/>
                  </a:lnTo>
                  <a:lnTo>
                    <a:pt x="894" y="235"/>
                  </a:lnTo>
                  <a:lnTo>
                    <a:pt x="871" y="200"/>
                  </a:lnTo>
                  <a:lnTo>
                    <a:pt x="846" y="169"/>
                  </a:lnTo>
                  <a:lnTo>
                    <a:pt x="819" y="138"/>
                  </a:lnTo>
                  <a:lnTo>
                    <a:pt x="788" y="110"/>
                  </a:lnTo>
                  <a:lnTo>
                    <a:pt x="757" y="85"/>
                  </a:lnTo>
                  <a:lnTo>
                    <a:pt x="721" y="63"/>
                  </a:lnTo>
                  <a:lnTo>
                    <a:pt x="682" y="44"/>
                  </a:lnTo>
                  <a:lnTo>
                    <a:pt x="642" y="27"/>
                  </a:lnTo>
                  <a:lnTo>
                    <a:pt x="642" y="27"/>
                  </a:lnTo>
                  <a:lnTo>
                    <a:pt x="617" y="19"/>
                  </a:lnTo>
                  <a:lnTo>
                    <a:pt x="592" y="13"/>
                  </a:lnTo>
                  <a:lnTo>
                    <a:pt x="567" y="8"/>
                  </a:lnTo>
                  <a:lnTo>
                    <a:pt x="540" y="4"/>
                  </a:lnTo>
                  <a:lnTo>
                    <a:pt x="540" y="4"/>
                  </a:lnTo>
                  <a:lnTo>
                    <a:pt x="571" y="42"/>
                  </a:lnTo>
                  <a:lnTo>
                    <a:pt x="600" y="83"/>
                  </a:lnTo>
                  <a:lnTo>
                    <a:pt x="625" y="123"/>
                  </a:lnTo>
                  <a:lnTo>
                    <a:pt x="648" y="167"/>
                  </a:lnTo>
                  <a:lnTo>
                    <a:pt x="648" y="167"/>
                  </a:lnTo>
                  <a:lnTo>
                    <a:pt x="661" y="165"/>
                  </a:lnTo>
                  <a:lnTo>
                    <a:pt x="661" y="165"/>
                  </a:lnTo>
                  <a:close/>
                  <a:moveTo>
                    <a:pt x="332" y="702"/>
                  </a:moveTo>
                  <a:lnTo>
                    <a:pt x="332" y="702"/>
                  </a:lnTo>
                  <a:lnTo>
                    <a:pt x="319" y="700"/>
                  </a:lnTo>
                  <a:lnTo>
                    <a:pt x="309" y="698"/>
                  </a:lnTo>
                  <a:lnTo>
                    <a:pt x="298" y="692"/>
                  </a:lnTo>
                  <a:lnTo>
                    <a:pt x="290" y="686"/>
                  </a:lnTo>
                  <a:lnTo>
                    <a:pt x="284" y="677"/>
                  </a:lnTo>
                  <a:lnTo>
                    <a:pt x="277" y="667"/>
                  </a:lnTo>
                  <a:lnTo>
                    <a:pt x="275" y="656"/>
                  </a:lnTo>
                  <a:lnTo>
                    <a:pt x="273" y="644"/>
                  </a:lnTo>
                  <a:lnTo>
                    <a:pt x="273" y="644"/>
                  </a:lnTo>
                  <a:lnTo>
                    <a:pt x="275" y="633"/>
                  </a:lnTo>
                  <a:lnTo>
                    <a:pt x="275" y="633"/>
                  </a:lnTo>
                  <a:lnTo>
                    <a:pt x="238" y="615"/>
                  </a:lnTo>
                  <a:lnTo>
                    <a:pt x="202" y="594"/>
                  </a:lnTo>
                  <a:lnTo>
                    <a:pt x="167" y="571"/>
                  </a:lnTo>
                  <a:lnTo>
                    <a:pt x="134" y="546"/>
                  </a:lnTo>
                  <a:lnTo>
                    <a:pt x="134" y="546"/>
                  </a:lnTo>
                  <a:lnTo>
                    <a:pt x="125" y="550"/>
                  </a:lnTo>
                  <a:lnTo>
                    <a:pt x="117" y="552"/>
                  </a:lnTo>
                  <a:lnTo>
                    <a:pt x="109" y="556"/>
                  </a:lnTo>
                  <a:lnTo>
                    <a:pt x="98" y="556"/>
                  </a:lnTo>
                  <a:lnTo>
                    <a:pt x="98" y="556"/>
                  </a:lnTo>
                  <a:lnTo>
                    <a:pt x="84" y="554"/>
                  </a:lnTo>
                  <a:lnTo>
                    <a:pt x="71" y="548"/>
                  </a:lnTo>
                  <a:lnTo>
                    <a:pt x="71" y="548"/>
                  </a:lnTo>
                  <a:lnTo>
                    <a:pt x="44" y="583"/>
                  </a:lnTo>
                  <a:lnTo>
                    <a:pt x="21" y="619"/>
                  </a:lnTo>
                  <a:lnTo>
                    <a:pt x="21" y="619"/>
                  </a:lnTo>
                  <a:lnTo>
                    <a:pt x="36" y="658"/>
                  </a:lnTo>
                  <a:lnTo>
                    <a:pt x="52" y="696"/>
                  </a:lnTo>
                  <a:lnTo>
                    <a:pt x="71" y="731"/>
                  </a:lnTo>
                  <a:lnTo>
                    <a:pt x="94" y="767"/>
                  </a:lnTo>
                  <a:lnTo>
                    <a:pt x="94" y="767"/>
                  </a:lnTo>
                  <a:lnTo>
                    <a:pt x="132" y="783"/>
                  </a:lnTo>
                  <a:lnTo>
                    <a:pt x="167" y="798"/>
                  </a:lnTo>
                  <a:lnTo>
                    <a:pt x="202" y="808"/>
                  </a:lnTo>
                  <a:lnTo>
                    <a:pt x="236" y="817"/>
                  </a:lnTo>
                  <a:lnTo>
                    <a:pt x="267" y="823"/>
                  </a:lnTo>
                  <a:lnTo>
                    <a:pt x="296" y="827"/>
                  </a:lnTo>
                  <a:lnTo>
                    <a:pt x="342" y="829"/>
                  </a:lnTo>
                  <a:lnTo>
                    <a:pt x="342" y="829"/>
                  </a:lnTo>
                  <a:lnTo>
                    <a:pt x="382" y="829"/>
                  </a:lnTo>
                  <a:lnTo>
                    <a:pt x="382" y="829"/>
                  </a:lnTo>
                  <a:lnTo>
                    <a:pt x="355" y="763"/>
                  </a:lnTo>
                  <a:lnTo>
                    <a:pt x="334" y="702"/>
                  </a:lnTo>
                  <a:lnTo>
                    <a:pt x="334" y="702"/>
                  </a:lnTo>
                  <a:lnTo>
                    <a:pt x="332" y="702"/>
                  </a:lnTo>
                  <a:lnTo>
                    <a:pt x="332" y="702"/>
                  </a:lnTo>
                  <a:close/>
                  <a:moveTo>
                    <a:pt x="98" y="442"/>
                  </a:moveTo>
                  <a:lnTo>
                    <a:pt x="98" y="442"/>
                  </a:lnTo>
                  <a:lnTo>
                    <a:pt x="113" y="444"/>
                  </a:lnTo>
                  <a:lnTo>
                    <a:pt x="127" y="448"/>
                  </a:lnTo>
                  <a:lnTo>
                    <a:pt x="127" y="448"/>
                  </a:lnTo>
                  <a:lnTo>
                    <a:pt x="165" y="413"/>
                  </a:lnTo>
                  <a:lnTo>
                    <a:pt x="207" y="379"/>
                  </a:lnTo>
                  <a:lnTo>
                    <a:pt x="250" y="348"/>
                  </a:lnTo>
                  <a:lnTo>
                    <a:pt x="294" y="321"/>
                  </a:lnTo>
                  <a:lnTo>
                    <a:pt x="294" y="321"/>
                  </a:lnTo>
                  <a:lnTo>
                    <a:pt x="292" y="313"/>
                  </a:lnTo>
                  <a:lnTo>
                    <a:pt x="292" y="304"/>
                  </a:lnTo>
                  <a:lnTo>
                    <a:pt x="292" y="304"/>
                  </a:lnTo>
                  <a:lnTo>
                    <a:pt x="294" y="292"/>
                  </a:lnTo>
                  <a:lnTo>
                    <a:pt x="296" y="281"/>
                  </a:lnTo>
                  <a:lnTo>
                    <a:pt x="302" y="273"/>
                  </a:lnTo>
                  <a:lnTo>
                    <a:pt x="309" y="263"/>
                  </a:lnTo>
                  <a:lnTo>
                    <a:pt x="317" y="256"/>
                  </a:lnTo>
                  <a:lnTo>
                    <a:pt x="327" y="252"/>
                  </a:lnTo>
                  <a:lnTo>
                    <a:pt x="338" y="248"/>
                  </a:lnTo>
                  <a:lnTo>
                    <a:pt x="350" y="246"/>
                  </a:lnTo>
                  <a:lnTo>
                    <a:pt x="350" y="246"/>
                  </a:lnTo>
                  <a:lnTo>
                    <a:pt x="352" y="248"/>
                  </a:lnTo>
                  <a:lnTo>
                    <a:pt x="352" y="248"/>
                  </a:lnTo>
                  <a:lnTo>
                    <a:pt x="357" y="240"/>
                  </a:lnTo>
                  <a:lnTo>
                    <a:pt x="357" y="240"/>
                  </a:lnTo>
                  <a:lnTo>
                    <a:pt x="369" y="206"/>
                  </a:lnTo>
                  <a:lnTo>
                    <a:pt x="382" y="175"/>
                  </a:lnTo>
                  <a:lnTo>
                    <a:pt x="396" y="144"/>
                  </a:lnTo>
                  <a:lnTo>
                    <a:pt x="413" y="115"/>
                  </a:lnTo>
                  <a:lnTo>
                    <a:pt x="430" y="83"/>
                  </a:lnTo>
                  <a:lnTo>
                    <a:pt x="448" y="56"/>
                  </a:lnTo>
                  <a:lnTo>
                    <a:pt x="469" y="27"/>
                  </a:lnTo>
                  <a:lnTo>
                    <a:pt x="490" y="0"/>
                  </a:lnTo>
                  <a:lnTo>
                    <a:pt x="490" y="0"/>
                  </a:lnTo>
                  <a:lnTo>
                    <a:pt x="452" y="0"/>
                  </a:lnTo>
                  <a:lnTo>
                    <a:pt x="415" y="4"/>
                  </a:lnTo>
                  <a:lnTo>
                    <a:pt x="377" y="10"/>
                  </a:lnTo>
                  <a:lnTo>
                    <a:pt x="342" y="21"/>
                  </a:lnTo>
                  <a:lnTo>
                    <a:pt x="307" y="33"/>
                  </a:lnTo>
                  <a:lnTo>
                    <a:pt x="273" y="48"/>
                  </a:lnTo>
                  <a:lnTo>
                    <a:pt x="242" y="65"/>
                  </a:lnTo>
                  <a:lnTo>
                    <a:pt x="211" y="83"/>
                  </a:lnTo>
                  <a:lnTo>
                    <a:pt x="180" y="106"/>
                  </a:lnTo>
                  <a:lnTo>
                    <a:pt x="152" y="129"/>
                  </a:lnTo>
                  <a:lnTo>
                    <a:pt x="125" y="156"/>
                  </a:lnTo>
                  <a:lnTo>
                    <a:pt x="102" y="185"/>
                  </a:lnTo>
                  <a:lnTo>
                    <a:pt x="80" y="217"/>
                  </a:lnTo>
                  <a:lnTo>
                    <a:pt x="61" y="248"/>
                  </a:lnTo>
                  <a:lnTo>
                    <a:pt x="42" y="283"/>
                  </a:lnTo>
                  <a:lnTo>
                    <a:pt x="27" y="321"/>
                  </a:lnTo>
                  <a:lnTo>
                    <a:pt x="27" y="321"/>
                  </a:lnTo>
                  <a:lnTo>
                    <a:pt x="17" y="356"/>
                  </a:lnTo>
                  <a:lnTo>
                    <a:pt x="9" y="392"/>
                  </a:lnTo>
                  <a:lnTo>
                    <a:pt x="9" y="392"/>
                  </a:lnTo>
                  <a:lnTo>
                    <a:pt x="36" y="423"/>
                  </a:lnTo>
                  <a:lnTo>
                    <a:pt x="65" y="454"/>
                  </a:lnTo>
                  <a:lnTo>
                    <a:pt x="65" y="454"/>
                  </a:lnTo>
                  <a:lnTo>
                    <a:pt x="71" y="448"/>
                  </a:lnTo>
                  <a:lnTo>
                    <a:pt x="80" y="444"/>
                  </a:lnTo>
                  <a:lnTo>
                    <a:pt x="90" y="442"/>
                  </a:lnTo>
                  <a:lnTo>
                    <a:pt x="98" y="442"/>
                  </a:lnTo>
                  <a:lnTo>
                    <a:pt x="98" y="4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7131050" y="1906588"/>
              <a:ext cx="1404937" cy="869950"/>
            </a:xfrm>
            <a:custGeom>
              <a:avLst/>
              <a:gdLst>
                <a:gd name="T0" fmla="*/ 0 w 885"/>
                <a:gd name="T1" fmla="*/ 427 h 548"/>
                <a:gd name="T2" fmla="*/ 73 w 885"/>
                <a:gd name="T3" fmla="*/ 475 h 548"/>
                <a:gd name="T4" fmla="*/ 144 w 885"/>
                <a:gd name="T5" fmla="*/ 510 h 548"/>
                <a:gd name="T6" fmla="*/ 215 w 885"/>
                <a:gd name="T7" fmla="*/ 533 h 548"/>
                <a:gd name="T8" fmla="*/ 281 w 885"/>
                <a:gd name="T9" fmla="*/ 546 h 548"/>
                <a:gd name="T10" fmla="*/ 346 w 885"/>
                <a:gd name="T11" fmla="*/ 548 h 548"/>
                <a:gd name="T12" fmla="*/ 406 w 885"/>
                <a:gd name="T13" fmla="*/ 542 h 548"/>
                <a:gd name="T14" fmla="*/ 465 w 885"/>
                <a:gd name="T15" fmla="*/ 529 h 548"/>
                <a:gd name="T16" fmla="*/ 517 w 885"/>
                <a:gd name="T17" fmla="*/ 506 h 548"/>
                <a:gd name="T18" fmla="*/ 567 w 885"/>
                <a:gd name="T19" fmla="*/ 481 h 548"/>
                <a:gd name="T20" fmla="*/ 613 w 885"/>
                <a:gd name="T21" fmla="*/ 448 h 548"/>
                <a:gd name="T22" fmla="*/ 654 w 885"/>
                <a:gd name="T23" fmla="*/ 412 h 548"/>
                <a:gd name="T24" fmla="*/ 690 w 885"/>
                <a:gd name="T25" fmla="*/ 375 h 548"/>
                <a:gd name="T26" fmla="*/ 721 w 885"/>
                <a:gd name="T27" fmla="*/ 335 h 548"/>
                <a:gd name="T28" fmla="*/ 746 w 885"/>
                <a:gd name="T29" fmla="*/ 294 h 548"/>
                <a:gd name="T30" fmla="*/ 767 w 885"/>
                <a:gd name="T31" fmla="*/ 252 h 548"/>
                <a:gd name="T32" fmla="*/ 779 w 885"/>
                <a:gd name="T33" fmla="*/ 210 h 548"/>
                <a:gd name="T34" fmla="*/ 885 w 885"/>
                <a:gd name="T35" fmla="*/ 264 h 548"/>
                <a:gd name="T36" fmla="*/ 508 w 885"/>
                <a:gd name="T37" fmla="*/ 75 h 548"/>
                <a:gd name="T38" fmla="*/ 623 w 885"/>
                <a:gd name="T39" fmla="*/ 131 h 548"/>
                <a:gd name="T40" fmla="*/ 610 w 885"/>
                <a:gd name="T41" fmla="*/ 173 h 548"/>
                <a:gd name="T42" fmla="*/ 586 w 885"/>
                <a:gd name="T43" fmla="*/ 231 h 548"/>
                <a:gd name="T44" fmla="*/ 542 w 885"/>
                <a:gd name="T45" fmla="*/ 300 h 548"/>
                <a:gd name="T46" fmla="*/ 513 w 885"/>
                <a:gd name="T47" fmla="*/ 335 h 548"/>
                <a:gd name="T48" fmla="*/ 475 w 885"/>
                <a:gd name="T49" fmla="*/ 369 h 548"/>
                <a:gd name="T50" fmla="*/ 431 w 885"/>
                <a:gd name="T51" fmla="*/ 400 h 548"/>
                <a:gd name="T52" fmla="*/ 381 w 885"/>
                <a:gd name="T53" fmla="*/ 425 h 548"/>
                <a:gd name="T54" fmla="*/ 323 w 885"/>
                <a:gd name="T55" fmla="*/ 444 h 548"/>
                <a:gd name="T56" fmla="*/ 256 w 885"/>
                <a:gd name="T57" fmla="*/ 456 h 548"/>
                <a:gd name="T58" fmla="*/ 181 w 885"/>
                <a:gd name="T59" fmla="*/ 458 h 548"/>
                <a:gd name="T60" fmla="*/ 96 w 885"/>
                <a:gd name="T61" fmla="*/ 450 h 548"/>
                <a:gd name="T62" fmla="*/ 0 w 885"/>
                <a:gd name="T63" fmla="*/ 427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85" h="548">
                  <a:moveTo>
                    <a:pt x="0" y="427"/>
                  </a:moveTo>
                  <a:lnTo>
                    <a:pt x="0" y="427"/>
                  </a:lnTo>
                  <a:lnTo>
                    <a:pt x="38" y="454"/>
                  </a:lnTo>
                  <a:lnTo>
                    <a:pt x="73" y="475"/>
                  </a:lnTo>
                  <a:lnTo>
                    <a:pt x="108" y="494"/>
                  </a:lnTo>
                  <a:lnTo>
                    <a:pt x="144" y="510"/>
                  </a:lnTo>
                  <a:lnTo>
                    <a:pt x="179" y="523"/>
                  </a:lnTo>
                  <a:lnTo>
                    <a:pt x="215" y="533"/>
                  </a:lnTo>
                  <a:lnTo>
                    <a:pt x="248" y="542"/>
                  </a:lnTo>
                  <a:lnTo>
                    <a:pt x="281" y="546"/>
                  </a:lnTo>
                  <a:lnTo>
                    <a:pt x="313" y="548"/>
                  </a:lnTo>
                  <a:lnTo>
                    <a:pt x="346" y="548"/>
                  </a:lnTo>
                  <a:lnTo>
                    <a:pt x="375" y="546"/>
                  </a:lnTo>
                  <a:lnTo>
                    <a:pt x="406" y="542"/>
                  </a:lnTo>
                  <a:lnTo>
                    <a:pt x="436" y="535"/>
                  </a:lnTo>
                  <a:lnTo>
                    <a:pt x="465" y="529"/>
                  </a:lnTo>
                  <a:lnTo>
                    <a:pt x="492" y="519"/>
                  </a:lnTo>
                  <a:lnTo>
                    <a:pt x="517" y="506"/>
                  </a:lnTo>
                  <a:lnTo>
                    <a:pt x="544" y="494"/>
                  </a:lnTo>
                  <a:lnTo>
                    <a:pt x="567" y="481"/>
                  </a:lnTo>
                  <a:lnTo>
                    <a:pt x="592" y="464"/>
                  </a:lnTo>
                  <a:lnTo>
                    <a:pt x="613" y="448"/>
                  </a:lnTo>
                  <a:lnTo>
                    <a:pt x="635" y="431"/>
                  </a:lnTo>
                  <a:lnTo>
                    <a:pt x="654" y="412"/>
                  </a:lnTo>
                  <a:lnTo>
                    <a:pt x="673" y="394"/>
                  </a:lnTo>
                  <a:lnTo>
                    <a:pt x="690" y="375"/>
                  </a:lnTo>
                  <a:lnTo>
                    <a:pt x="706" y="354"/>
                  </a:lnTo>
                  <a:lnTo>
                    <a:pt x="721" y="335"/>
                  </a:lnTo>
                  <a:lnTo>
                    <a:pt x="735" y="314"/>
                  </a:lnTo>
                  <a:lnTo>
                    <a:pt x="746" y="294"/>
                  </a:lnTo>
                  <a:lnTo>
                    <a:pt x="756" y="273"/>
                  </a:lnTo>
                  <a:lnTo>
                    <a:pt x="767" y="252"/>
                  </a:lnTo>
                  <a:lnTo>
                    <a:pt x="773" y="231"/>
                  </a:lnTo>
                  <a:lnTo>
                    <a:pt x="779" y="210"/>
                  </a:lnTo>
                  <a:lnTo>
                    <a:pt x="779" y="210"/>
                  </a:lnTo>
                  <a:lnTo>
                    <a:pt x="885" y="264"/>
                  </a:lnTo>
                  <a:lnTo>
                    <a:pt x="777" y="0"/>
                  </a:lnTo>
                  <a:lnTo>
                    <a:pt x="508" y="75"/>
                  </a:lnTo>
                  <a:lnTo>
                    <a:pt x="623" y="131"/>
                  </a:lnTo>
                  <a:lnTo>
                    <a:pt x="623" y="131"/>
                  </a:lnTo>
                  <a:lnTo>
                    <a:pt x="619" y="152"/>
                  </a:lnTo>
                  <a:lnTo>
                    <a:pt x="610" y="173"/>
                  </a:lnTo>
                  <a:lnTo>
                    <a:pt x="600" y="200"/>
                  </a:lnTo>
                  <a:lnTo>
                    <a:pt x="586" y="231"/>
                  </a:lnTo>
                  <a:lnTo>
                    <a:pt x="567" y="264"/>
                  </a:lnTo>
                  <a:lnTo>
                    <a:pt x="542" y="300"/>
                  </a:lnTo>
                  <a:lnTo>
                    <a:pt x="527" y="319"/>
                  </a:lnTo>
                  <a:lnTo>
                    <a:pt x="513" y="335"/>
                  </a:lnTo>
                  <a:lnTo>
                    <a:pt x="494" y="352"/>
                  </a:lnTo>
                  <a:lnTo>
                    <a:pt x="475" y="369"/>
                  </a:lnTo>
                  <a:lnTo>
                    <a:pt x="454" y="385"/>
                  </a:lnTo>
                  <a:lnTo>
                    <a:pt x="431" y="400"/>
                  </a:lnTo>
                  <a:lnTo>
                    <a:pt x="408" y="412"/>
                  </a:lnTo>
                  <a:lnTo>
                    <a:pt x="381" y="425"/>
                  </a:lnTo>
                  <a:lnTo>
                    <a:pt x="354" y="435"/>
                  </a:lnTo>
                  <a:lnTo>
                    <a:pt x="323" y="444"/>
                  </a:lnTo>
                  <a:lnTo>
                    <a:pt x="290" y="452"/>
                  </a:lnTo>
                  <a:lnTo>
                    <a:pt x="256" y="456"/>
                  </a:lnTo>
                  <a:lnTo>
                    <a:pt x="219" y="458"/>
                  </a:lnTo>
                  <a:lnTo>
                    <a:pt x="181" y="458"/>
                  </a:lnTo>
                  <a:lnTo>
                    <a:pt x="140" y="454"/>
                  </a:lnTo>
                  <a:lnTo>
                    <a:pt x="96" y="450"/>
                  </a:lnTo>
                  <a:lnTo>
                    <a:pt x="50" y="439"/>
                  </a:lnTo>
                  <a:lnTo>
                    <a:pt x="0" y="427"/>
                  </a:lnTo>
                  <a:lnTo>
                    <a:pt x="0" y="4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组合 34"/>
          <p:cNvGrpSpPr/>
          <p:nvPr/>
        </p:nvGrpSpPr>
        <p:grpSpPr>
          <a:xfrm>
            <a:off x="5534129" y="2535777"/>
            <a:ext cx="531505" cy="341392"/>
            <a:chOff x="3698875" y="4430713"/>
            <a:chExt cx="1868487" cy="1200150"/>
          </a:xfrm>
          <a:solidFill>
            <a:schemeClr val="tx1"/>
          </a:solidFill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843338" y="4430713"/>
              <a:ext cx="1082675" cy="350838"/>
            </a:xfrm>
            <a:custGeom>
              <a:avLst/>
              <a:gdLst>
                <a:gd name="T0" fmla="*/ 630 w 682"/>
                <a:gd name="T1" fmla="*/ 221 h 221"/>
                <a:gd name="T2" fmla="*/ 630 w 682"/>
                <a:gd name="T3" fmla="*/ 221 h 221"/>
                <a:gd name="T4" fmla="*/ 638 w 682"/>
                <a:gd name="T5" fmla="*/ 189 h 221"/>
                <a:gd name="T6" fmla="*/ 648 w 682"/>
                <a:gd name="T7" fmla="*/ 160 h 221"/>
                <a:gd name="T8" fmla="*/ 663 w 682"/>
                <a:gd name="T9" fmla="*/ 135 h 221"/>
                <a:gd name="T10" fmla="*/ 682 w 682"/>
                <a:gd name="T11" fmla="*/ 110 h 221"/>
                <a:gd name="T12" fmla="*/ 313 w 682"/>
                <a:gd name="T13" fmla="*/ 110 h 221"/>
                <a:gd name="T14" fmla="*/ 313 w 682"/>
                <a:gd name="T15" fmla="*/ 52 h 221"/>
                <a:gd name="T16" fmla="*/ 313 w 682"/>
                <a:gd name="T17" fmla="*/ 52 h 221"/>
                <a:gd name="T18" fmla="*/ 313 w 682"/>
                <a:gd name="T19" fmla="*/ 41 h 221"/>
                <a:gd name="T20" fmla="*/ 311 w 682"/>
                <a:gd name="T21" fmla="*/ 31 h 221"/>
                <a:gd name="T22" fmla="*/ 305 w 682"/>
                <a:gd name="T23" fmla="*/ 23 h 221"/>
                <a:gd name="T24" fmla="*/ 298 w 682"/>
                <a:gd name="T25" fmla="*/ 14 h 221"/>
                <a:gd name="T26" fmla="*/ 292 w 682"/>
                <a:gd name="T27" fmla="*/ 8 h 221"/>
                <a:gd name="T28" fmla="*/ 282 w 682"/>
                <a:gd name="T29" fmla="*/ 4 h 221"/>
                <a:gd name="T30" fmla="*/ 273 w 682"/>
                <a:gd name="T31" fmla="*/ 2 h 221"/>
                <a:gd name="T32" fmla="*/ 263 w 682"/>
                <a:gd name="T33" fmla="*/ 0 h 221"/>
                <a:gd name="T34" fmla="*/ 53 w 682"/>
                <a:gd name="T35" fmla="*/ 0 h 221"/>
                <a:gd name="T36" fmla="*/ 53 w 682"/>
                <a:gd name="T37" fmla="*/ 0 h 221"/>
                <a:gd name="T38" fmla="*/ 42 w 682"/>
                <a:gd name="T39" fmla="*/ 2 h 221"/>
                <a:gd name="T40" fmla="*/ 32 w 682"/>
                <a:gd name="T41" fmla="*/ 4 h 221"/>
                <a:gd name="T42" fmla="*/ 23 w 682"/>
                <a:gd name="T43" fmla="*/ 8 h 221"/>
                <a:gd name="T44" fmla="*/ 17 w 682"/>
                <a:gd name="T45" fmla="*/ 14 h 221"/>
                <a:gd name="T46" fmla="*/ 11 w 682"/>
                <a:gd name="T47" fmla="*/ 23 h 221"/>
                <a:gd name="T48" fmla="*/ 5 w 682"/>
                <a:gd name="T49" fmla="*/ 31 h 221"/>
                <a:gd name="T50" fmla="*/ 3 w 682"/>
                <a:gd name="T51" fmla="*/ 41 h 221"/>
                <a:gd name="T52" fmla="*/ 0 w 682"/>
                <a:gd name="T53" fmla="*/ 52 h 221"/>
                <a:gd name="T54" fmla="*/ 0 w 682"/>
                <a:gd name="T55" fmla="*/ 221 h 221"/>
                <a:gd name="T56" fmla="*/ 630 w 682"/>
                <a:gd name="T57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82" h="221">
                  <a:moveTo>
                    <a:pt x="630" y="221"/>
                  </a:moveTo>
                  <a:lnTo>
                    <a:pt x="630" y="221"/>
                  </a:lnTo>
                  <a:lnTo>
                    <a:pt x="638" y="189"/>
                  </a:lnTo>
                  <a:lnTo>
                    <a:pt x="648" y="160"/>
                  </a:lnTo>
                  <a:lnTo>
                    <a:pt x="663" y="135"/>
                  </a:lnTo>
                  <a:lnTo>
                    <a:pt x="682" y="110"/>
                  </a:lnTo>
                  <a:lnTo>
                    <a:pt x="313" y="110"/>
                  </a:lnTo>
                  <a:lnTo>
                    <a:pt x="313" y="52"/>
                  </a:lnTo>
                  <a:lnTo>
                    <a:pt x="313" y="52"/>
                  </a:lnTo>
                  <a:lnTo>
                    <a:pt x="313" y="41"/>
                  </a:lnTo>
                  <a:lnTo>
                    <a:pt x="311" y="31"/>
                  </a:lnTo>
                  <a:lnTo>
                    <a:pt x="305" y="23"/>
                  </a:lnTo>
                  <a:lnTo>
                    <a:pt x="298" y="14"/>
                  </a:lnTo>
                  <a:lnTo>
                    <a:pt x="292" y="8"/>
                  </a:lnTo>
                  <a:lnTo>
                    <a:pt x="282" y="4"/>
                  </a:lnTo>
                  <a:lnTo>
                    <a:pt x="273" y="2"/>
                  </a:lnTo>
                  <a:lnTo>
                    <a:pt x="263" y="0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42" y="2"/>
                  </a:lnTo>
                  <a:lnTo>
                    <a:pt x="32" y="4"/>
                  </a:lnTo>
                  <a:lnTo>
                    <a:pt x="23" y="8"/>
                  </a:lnTo>
                  <a:lnTo>
                    <a:pt x="17" y="14"/>
                  </a:lnTo>
                  <a:lnTo>
                    <a:pt x="11" y="23"/>
                  </a:lnTo>
                  <a:lnTo>
                    <a:pt x="5" y="31"/>
                  </a:lnTo>
                  <a:lnTo>
                    <a:pt x="3" y="41"/>
                  </a:lnTo>
                  <a:lnTo>
                    <a:pt x="0" y="52"/>
                  </a:lnTo>
                  <a:lnTo>
                    <a:pt x="0" y="221"/>
                  </a:lnTo>
                  <a:lnTo>
                    <a:pt x="630" y="2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698875" y="4837113"/>
              <a:ext cx="1527175" cy="793750"/>
            </a:xfrm>
            <a:custGeom>
              <a:avLst/>
              <a:gdLst>
                <a:gd name="T0" fmla="*/ 714 w 962"/>
                <a:gd name="T1" fmla="*/ 17 h 500"/>
                <a:gd name="T2" fmla="*/ 714 w 962"/>
                <a:gd name="T3" fmla="*/ 17 h 500"/>
                <a:gd name="T4" fmla="*/ 714 w 962"/>
                <a:gd name="T5" fmla="*/ 0 h 500"/>
                <a:gd name="T6" fmla="*/ 37 w 962"/>
                <a:gd name="T7" fmla="*/ 0 h 500"/>
                <a:gd name="T8" fmla="*/ 37 w 962"/>
                <a:gd name="T9" fmla="*/ 0 h 500"/>
                <a:gd name="T10" fmla="*/ 29 w 962"/>
                <a:gd name="T11" fmla="*/ 0 h 500"/>
                <a:gd name="T12" fmla="*/ 21 w 962"/>
                <a:gd name="T13" fmla="*/ 2 h 500"/>
                <a:gd name="T14" fmla="*/ 14 w 962"/>
                <a:gd name="T15" fmla="*/ 4 h 500"/>
                <a:gd name="T16" fmla="*/ 10 w 962"/>
                <a:gd name="T17" fmla="*/ 8 h 500"/>
                <a:gd name="T18" fmla="*/ 6 w 962"/>
                <a:gd name="T19" fmla="*/ 15 h 500"/>
                <a:gd name="T20" fmla="*/ 2 w 962"/>
                <a:gd name="T21" fmla="*/ 19 h 500"/>
                <a:gd name="T22" fmla="*/ 0 w 962"/>
                <a:gd name="T23" fmla="*/ 33 h 500"/>
                <a:gd name="T24" fmla="*/ 0 w 962"/>
                <a:gd name="T25" fmla="*/ 33 h 500"/>
                <a:gd name="T26" fmla="*/ 2 w 962"/>
                <a:gd name="T27" fmla="*/ 46 h 500"/>
                <a:gd name="T28" fmla="*/ 106 w 962"/>
                <a:gd name="T29" fmla="*/ 448 h 500"/>
                <a:gd name="T30" fmla="*/ 106 w 962"/>
                <a:gd name="T31" fmla="*/ 448 h 500"/>
                <a:gd name="T32" fmla="*/ 110 w 962"/>
                <a:gd name="T33" fmla="*/ 458 h 500"/>
                <a:gd name="T34" fmla="*/ 114 w 962"/>
                <a:gd name="T35" fmla="*/ 469 h 500"/>
                <a:gd name="T36" fmla="*/ 123 w 962"/>
                <a:gd name="T37" fmla="*/ 477 h 500"/>
                <a:gd name="T38" fmla="*/ 131 w 962"/>
                <a:gd name="T39" fmla="*/ 485 h 500"/>
                <a:gd name="T40" fmla="*/ 141 w 962"/>
                <a:gd name="T41" fmla="*/ 492 h 500"/>
                <a:gd name="T42" fmla="*/ 152 w 962"/>
                <a:gd name="T43" fmla="*/ 496 h 500"/>
                <a:gd name="T44" fmla="*/ 162 w 962"/>
                <a:gd name="T45" fmla="*/ 500 h 500"/>
                <a:gd name="T46" fmla="*/ 175 w 962"/>
                <a:gd name="T47" fmla="*/ 500 h 500"/>
                <a:gd name="T48" fmla="*/ 848 w 962"/>
                <a:gd name="T49" fmla="*/ 500 h 500"/>
                <a:gd name="T50" fmla="*/ 848 w 962"/>
                <a:gd name="T51" fmla="*/ 500 h 500"/>
                <a:gd name="T52" fmla="*/ 858 w 962"/>
                <a:gd name="T53" fmla="*/ 500 h 500"/>
                <a:gd name="T54" fmla="*/ 868 w 962"/>
                <a:gd name="T55" fmla="*/ 496 h 500"/>
                <a:gd name="T56" fmla="*/ 879 w 962"/>
                <a:gd name="T57" fmla="*/ 492 h 500"/>
                <a:gd name="T58" fmla="*/ 889 w 962"/>
                <a:gd name="T59" fmla="*/ 485 h 500"/>
                <a:gd name="T60" fmla="*/ 898 w 962"/>
                <a:gd name="T61" fmla="*/ 477 h 500"/>
                <a:gd name="T62" fmla="*/ 906 w 962"/>
                <a:gd name="T63" fmla="*/ 469 h 500"/>
                <a:gd name="T64" fmla="*/ 912 w 962"/>
                <a:gd name="T65" fmla="*/ 458 h 500"/>
                <a:gd name="T66" fmla="*/ 914 w 962"/>
                <a:gd name="T67" fmla="*/ 448 h 500"/>
                <a:gd name="T68" fmla="*/ 962 w 962"/>
                <a:gd name="T69" fmla="*/ 269 h 500"/>
                <a:gd name="T70" fmla="*/ 962 w 962"/>
                <a:gd name="T71" fmla="*/ 269 h 500"/>
                <a:gd name="T72" fmla="*/ 937 w 962"/>
                <a:gd name="T73" fmla="*/ 267 h 500"/>
                <a:gd name="T74" fmla="*/ 912 w 962"/>
                <a:gd name="T75" fmla="*/ 262 h 500"/>
                <a:gd name="T76" fmla="*/ 887 w 962"/>
                <a:gd name="T77" fmla="*/ 256 h 500"/>
                <a:gd name="T78" fmla="*/ 864 w 962"/>
                <a:gd name="T79" fmla="*/ 248 h 500"/>
                <a:gd name="T80" fmla="*/ 843 w 962"/>
                <a:gd name="T81" fmla="*/ 235 h 500"/>
                <a:gd name="T82" fmla="*/ 823 w 962"/>
                <a:gd name="T83" fmla="*/ 223 h 500"/>
                <a:gd name="T84" fmla="*/ 804 w 962"/>
                <a:gd name="T85" fmla="*/ 208 h 500"/>
                <a:gd name="T86" fmla="*/ 787 w 962"/>
                <a:gd name="T87" fmla="*/ 192 h 500"/>
                <a:gd name="T88" fmla="*/ 771 w 962"/>
                <a:gd name="T89" fmla="*/ 175 h 500"/>
                <a:gd name="T90" fmla="*/ 756 w 962"/>
                <a:gd name="T91" fmla="*/ 156 h 500"/>
                <a:gd name="T92" fmla="*/ 743 w 962"/>
                <a:gd name="T93" fmla="*/ 135 h 500"/>
                <a:gd name="T94" fmla="*/ 733 w 962"/>
                <a:gd name="T95" fmla="*/ 112 h 500"/>
                <a:gd name="T96" fmla="*/ 725 w 962"/>
                <a:gd name="T97" fmla="*/ 90 h 500"/>
                <a:gd name="T98" fmla="*/ 718 w 962"/>
                <a:gd name="T99" fmla="*/ 67 h 500"/>
                <a:gd name="T100" fmla="*/ 714 w 962"/>
                <a:gd name="T101" fmla="*/ 42 h 500"/>
                <a:gd name="T102" fmla="*/ 714 w 962"/>
                <a:gd name="T103" fmla="*/ 17 h 500"/>
                <a:gd name="T104" fmla="*/ 714 w 962"/>
                <a:gd name="T105" fmla="*/ 17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62" h="500">
                  <a:moveTo>
                    <a:pt x="714" y="17"/>
                  </a:moveTo>
                  <a:lnTo>
                    <a:pt x="714" y="17"/>
                  </a:lnTo>
                  <a:lnTo>
                    <a:pt x="714" y="0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29" y="0"/>
                  </a:lnTo>
                  <a:lnTo>
                    <a:pt x="21" y="2"/>
                  </a:lnTo>
                  <a:lnTo>
                    <a:pt x="14" y="4"/>
                  </a:lnTo>
                  <a:lnTo>
                    <a:pt x="10" y="8"/>
                  </a:lnTo>
                  <a:lnTo>
                    <a:pt x="6" y="15"/>
                  </a:lnTo>
                  <a:lnTo>
                    <a:pt x="2" y="19"/>
                  </a:lnTo>
                  <a:lnTo>
                    <a:pt x="0" y="33"/>
                  </a:lnTo>
                  <a:lnTo>
                    <a:pt x="0" y="33"/>
                  </a:lnTo>
                  <a:lnTo>
                    <a:pt x="2" y="46"/>
                  </a:lnTo>
                  <a:lnTo>
                    <a:pt x="106" y="448"/>
                  </a:lnTo>
                  <a:lnTo>
                    <a:pt x="106" y="448"/>
                  </a:lnTo>
                  <a:lnTo>
                    <a:pt x="110" y="458"/>
                  </a:lnTo>
                  <a:lnTo>
                    <a:pt x="114" y="469"/>
                  </a:lnTo>
                  <a:lnTo>
                    <a:pt x="123" y="477"/>
                  </a:lnTo>
                  <a:lnTo>
                    <a:pt x="131" y="485"/>
                  </a:lnTo>
                  <a:lnTo>
                    <a:pt x="141" y="492"/>
                  </a:lnTo>
                  <a:lnTo>
                    <a:pt x="152" y="496"/>
                  </a:lnTo>
                  <a:lnTo>
                    <a:pt x="162" y="500"/>
                  </a:lnTo>
                  <a:lnTo>
                    <a:pt x="175" y="500"/>
                  </a:lnTo>
                  <a:lnTo>
                    <a:pt x="848" y="500"/>
                  </a:lnTo>
                  <a:lnTo>
                    <a:pt x="848" y="500"/>
                  </a:lnTo>
                  <a:lnTo>
                    <a:pt x="858" y="500"/>
                  </a:lnTo>
                  <a:lnTo>
                    <a:pt x="868" y="496"/>
                  </a:lnTo>
                  <a:lnTo>
                    <a:pt x="879" y="492"/>
                  </a:lnTo>
                  <a:lnTo>
                    <a:pt x="889" y="485"/>
                  </a:lnTo>
                  <a:lnTo>
                    <a:pt x="898" y="477"/>
                  </a:lnTo>
                  <a:lnTo>
                    <a:pt x="906" y="469"/>
                  </a:lnTo>
                  <a:lnTo>
                    <a:pt x="912" y="458"/>
                  </a:lnTo>
                  <a:lnTo>
                    <a:pt x="914" y="448"/>
                  </a:lnTo>
                  <a:lnTo>
                    <a:pt x="962" y="269"/>
                  </a:lnTo>
                  <a:lnTo>
                    <a:pt x="962" y="269"/>
                  </a:lnTo>
                  <a:lnTo>
                    <a:pt x="937" y="267"/>
                  </a:lnTo>
                  <a:lnTo>
                    <a:pt x="912" y="262"/>
                  </a:lnTo>
                  <a:lnTo>
                    <a:pt x="887" y="256"/>
                  </a:lnTo>
                  <a:lnTo>
                    <a:pt x="864" y="248"/>
                  </a:lnTo>
                  <a:lnTo>
                    <a:pt x="843" y="235"/>
                  </a:lnTo>
                  <a:lnTo>
                    <a:pt x="823" y="223"/>
                  </a:lnTo>
                  <a:lnTo>
                    <a:pt x="804" y="208"/>
                  </a:lnTo>
                  <a:lnTo>
                    <a:pt x="787" y="192"/>
                  </a:lnTo>
                  <a:lnTo>
                    <a:pt x="771" y="175"/>
                  </a:lnTo>
                  <a:lnTo>
                    <a:pt x="756" y="156"/>
                  </a:lnTo>
                  <a:lnTo>
                    <a:pt x="743" y="135"/>
                  </a:lnTo>
                  <a:lnTo>
                    <a:pt x="733" y="112"/>
                  </a:lnTo>
                  <a:lnTo>
                    <a:pt x="725" y="90"/>
                  </a:lnTo>
                  <a:lnTo>
                    <a:pt x="718" y="67"/>
                  </a:lnTo>
                  <a:lnTo>
                    <a:pt x="714" y="42"/>
                  </a:lnTo>
                  <a:lnTo>
                    <a:pt x="714" y="17"/>
                  </a:lnTo>
                  <a:lnTo>
                    <a:pt x="714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 noEditPoints="1"/>
            </p:cNvSpPr>
            <p:nvPr/>
          </p:nvSpPr>
          <p:spPr bwMode="auto">
            <a:xfrm>
              <a:off x="4899025" y="4529138"/>
              <a:ext cx="668337" cy="665163"/>
            </a:xfrm>
            <a:custGeom>
              <a:avLst/>
              <a:gdLst>
                <a:gd name="T0" fmla="*/ 210 w 421"/>
                <a:gd name="T1" fmla="*/ 0 h 419"/>
                <a:gd name="T2" fmla="*/ 167 w 421"/>
                <a:gd name="T3" fmla="*/ 4 h 419"/>
                <a:gd name="T4" fmla="*/ 129 w 421"/>
                <a:gd name="T5" fmla="*/ 17 h 419"/>
                <a:gd name="T6" fmla="*/ 92 w 421"/>
                <a:gd name="T7" fmla="*/ 36 h 419"/>
                <a:gd name="T8" fmla="*/ 62 w 421"/>
                <a:gd name="T9" fmla="*/ 61 h 419"/>
                <a:gd name="T10" fmla="*/ 35 w 421"/>
                <a:gd name="T11" fmla="*/ 92 h 419"/>
                <a:gd name="T12" fmla="*/ 17 w 421"/>
                <a:gd name="T13" fmla="*/ 127 h 419"/>
                <a:gd name="T14" fmla="*/ 4 w 421"/>
                <a:gd name="T15" fmla="*/ 167 h 419"/>
                <a:gd name="T16" fmla="*/ 0 w 421"/>
                <a:gd name="T17" fmla="*/ 211 h 419"/>
                <a:gd name="T18" fmla="*/ 2 w 421"/>
                <a:gd name="T19" fmla="*/ 231 h 419"/>
                <a:gd name="T20" fmla="*/ 10 w 421"/>
                <a:gd name="T21" fmla="*/ 273 h 419"/>
                <a:gd name="T22" fmla="*/ 25 w 421"/>
                <a:gd name="T23" fmla="*/ 311 h 419"/>
                <a:gd name="T24" fmla="*/ 48 w 421"/>
                <a:gd name="T25" fmla="*/ 344 h 419"/>
                <a:gd name="T26" fmla="*/ 77 w 421"/>
                <a:gd name="T27" fmla="*/ 371 h 419"/>
                <a:gd name="T28" fmla="*/ 110 w 421"/>
                <a:gd name="T29" fmla="*/ 394 h 419"/>
                <a:gd name="T30" fmla="*/ 148 w 421"/>
                <a:gd name="T31" fmla="*/ 411 h 419"/>
                <a:gd name="T32" fmla="*/ 187 w 421"/>
                <a:gd name="T33" fmla="*/ 419 h 419"/>
                <a:gd name="T34" fmla="*/ 210 w 421"/>
                <a:gd name="T35" fmla="*/ 419 h 419"/>
                <a:gd name="T36" fmla="*/ 252 w 421"/>
                <a:gd name="T37" fmla="*/ 415 h 419"/>
                <a:gd name="T38" fmla="*/ 292 w 421"/>
                <a:gd name="T39" fmla="*/ 402 h 419"/>
                <a:gd name="T40" fmla="*/ 327 w 421"/>
                <a:gd name="T41" fmla="*/ 384 h 419"/>
                <a:gd name="T42" fmla="*/ 358 w 421"/>
                <a:gd name="T43" fmla="*/ 359 h 419"/>
                <a:gd name="T44" fmla="*/ 383 w 421"/>
                <a:gd name="T45" fmla="*/ 327 h 419"/>
                <a:gd name="T46" fmla="*/ 404 w 421"/>
                <a:gd name="T47" fmla="*/ 292 h 419"/>
                <a:gd name="T48" fmla="*/ 415 w 421"/>
                <a:gd name="T49" fmla="*/ 252 h 419"/>
                <a:gd name="T50" fmla="*/ 421 w 421"/>
                <a:gd name="T51" fmla="*/ 211 h 419"/>
                <a:gd name="T52" fmla="*/ 419 w 421"/>
                <a:gd name="T53" fmla="*/ 188 h 419"/>
                <a:gd name="T54" fmla="*/ 410 w 421"/>
                <a:gd name="T55" fmla="*/ 148 h 419"/>
                <a:gd name="T56" fmla="*/ 394 w 421"/>
                <a:gd name="T57" fmla="*/ 111 h 419"/>
                <a:gd name="T58" fmla="*/ 371 w 421"/>
                <a:gd name="T59" fmla="*/ 77 h 419"/>
                <a:gd name="T60" fmla="*/ 344 w 421"/>
                <a:gd name="T61" fmla="*/ 48 h 419"/>
                <a:gd name="T62" fmla="*/ 310 w 421"/>
                <a:gd name="T63" fmla="*/ 25 h 419"/>
                <a:gd name="T64" fmla="*/ 273 w 421"/>
                <a:gd name="T65" fmla="*/ 8 h 419"/>
                <a:gd name="T66" fmla="*/ 231 w 421"/>
                <a:gd name="T67" fmla="*/ 0 h 419"/>
                <a:gd name="T68" fmla="*/ 210 w 421"/>
                <a:gd name="T69" fmla="*/ 0 h 419"/>
                <a:gd name="T70" fmla="*/ 240 w 421"/>
                <a:gd name="T71" fmla="*/ 240 h 419"/>
                <a:gd name="T72" fmla="*/ 240 w 421"/>
                <a:gd name="T73" fmla="*/ 315 h 419"/>
                <a:gd name="T74" fmla="*/ 231 w 421"/>
                <a:gd name="T75" fmla="*/ 336 h 419"/>
                <a:gd name="T76" fmla="*/ 210 w 421"/>
                <a:gd name="T77" fmla="*/ 344 h 419"/>
                <a:gd name="T78" fmla="*/ 198 w 421"/>
                <a:gd name="T79" fmla="*/ 342 h 419"/>
                <a:gd name="T80" fmla="*/ 183 w 421"/>
                <a:gd name="T81" fmla="*/ 325 h 419"/>
                <a:gd name="T82" fmla="*/ 181 w 421"/>
                <a:gd name="T83" fmla="*/ 240 h 419"/>
                <a:gd name="T84" fmla="*/ 106 w 421"/>
                <a:gd name="T85" fmla="*/ 240 h 419"/>
                <a:gd name="T86" fmla="*/ 85 w 421"/>
                <a:gd name="T87" fmla="*/ 231 h 419"/>
                <a:gd name="T88" fmla="*/ 75 w 421"/>
                <a:gd name="T89" fmla="*/ 211 h 419"/>
                <a:gd name="T90" fmla="*/ 79 w 421"/>
                <a:gd name="T91" fmla="*/ 198 h 419"/>
                <a:gd name="T92" fmla="*/ 94 w 421"/>
                <a:gd name="T93" fmla="*/ 184 h 419"/>
                <a:gd name="T94" fmla="*/ 181 w 421"/>
                <a:gd name="T95" fmla="*/ 181 h 419"/>
                <a:gd name="T96" fmla="*/ 181 w 421"/>
                <a:gd name="T97" fmla="*/ 104 h 419"/>
                <a:gd name="T98" fmla="*/ 190 w 421"/>
                <a:gd name="T99" fmla="*/ 83 h 419"/>
                <a:gd name="T100" fmla="*/ 210 w 421"/>
                <a:gd name="T101" fmla="*/ 75 h 419"/>
                <a:gd name="T102" fmla="*/ 221 w 421"/>
                <a:gd name="T103" fmla="*/ 77 h 419"/>
                <a:gd name="T104" fmla="*/ 237 w 421"/>
                <a:gd name="T105" fmla="*/ 94 h 419"/>
                <a:gd name="T106" fmla="*/ 240 w 421"/>
                <a:gd name="T107" fmla="*/ 181 h 419"/>
                <a:gd name="T108" fmla="*/ 315 w 421"/>
                <a:gd name="T109" fmla="*/ 181 h 419"/>
                <a:gd name="T110" fmla="*/ 335 w 421"/>
                <a:gd name="T111" fmla="*/ 190 h 419"/>
                <a:gd name="T112" fmla="*/ 344 w 421"/>
                <a:gd name="T113" fmla="*/ 211 h 419"/>
                <a:gd name="T114" fmla="*/ 342 w 421"/>
                <a:gd name="T115" fmla="*/ 221 h 419"/>
                <a:gd name="T116" fmla="*/ 325 w 421"/>
                <a:gd name="T117" fmla="*/ 238 h 419"/>
                <a:gd name="T118" fmla="*/ 315 w 421"/>
                <a:gd name="T119" fmla="*/ 240 h 4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21" h="419">
                  <a:moveTo>
                    <a:pt x="210" y="0"/>
                  </a:moveTo>
                  <a:lnTo>
                    <a:pt x="210" y="0"/>
                  </a:lnTo>
                  <a:lnTo>
                    <a:pt x="187" y="0"/>
                  </a:lnTo>
                  <a:lnTo>
                    <a:pt x="167" y="4"/>
                  </a:lnTo>
                  <a:lnTo>
                    <a:pt x="148" y="8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2" y="36"/>
                  </a:lnTo>
                  <a:lnTo>
                    <a:pt x="77" y="48"/>
                  </a:lnTo>
                  <a:lnTo>
                    <a:pt x="62" y="61"/>
                  </a:lnTo>
                  <a:lnTo>
                    <a:pt x="48" y="77"/>
                  </a:lnTo>
                  <a:lnTo>
                    <a:pt x="35" y="92"/>
                  </a:lnTo>
                  <a:lnTo>
                    <a:pt x="25" y="111"/>
                  </a:lnTo>
                  <a:lnTo>
                    <a:pt x="17" y="127"/>
                  </a:lnTo>
                  <a:lnTo>
                    <a:pt x="10" y="148"/>
                  </a:lnTo>
                  <a:lnTo>
                    <a:pt x="4" y="167"/>
                  </a:lnTo>
                  <a:lnTo>
                    <a:pt x="2" y="188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2" y="231"/>
                  </a:lnTo>
                  <a:lnTo>
                    <a:pt x="4" y="252"/>
                  </a:lnTo>
                  <a:lnTo>
                    <a:pt x="10" y="273"/>
                  </a:lnTo>
                  <a:lnTo>
                    <a:pt x="17" y="292"/>
                  </a:lnTo>
                  <a:lnTo>
                    <a:pt x="25" y="311"/>
                  </a:lnTo>
                  <a:lnTo>
                    <a:pt x="35" y="327"/>
                  </a:lnTo>
                  <a:lnTo>
                    <a:pt x="48" y="344"/>
                  </a:lnTo>
                  <a:lnTo>
                    <a:pt x="62" y="359"/>
                  </a:lnTo>
                  <a:lnTo>
                    <a:pt x="77" y="371"/>
                  </a:lnTo>
                  <a:lnTo>
                    <a:pt x="92" y="384"/>
                  </a:lnTo>
                  <a:lnTo>
                    <a:pt x="110" y="394"/>
                  </a:lnTo>
                  <a:lnTo>
                    <a:pt x="129" y="402"/>
                  </a:lnTo>
                  <a:lnTo>
                    <a:pt x="148" y="411"/>
                  </a:lnTo>
                  <a:lnTo>
                    <a:pt x="167" y="415"/>
                  </a:lnTo>
                  <a:lnTo>
                    <a:pt x="187" y="419"/>
                  </a:lnTo>
                  <a:lnTo>
                    <a:pt x="210" y="419"/>
                  </a:lnTo>
                  <a:lnTo>
                    <a:pt x="210" y="419"/>
                  </a:lnTo>
                  <a:lnTo>
                    <a:pt x="231" y="419"/>
                  </a:lnTo>
                  <a:lnTo>
                    <a:pt x="252" y="415"/>
                  </a:lnTo>
                  <a:lnTo>
                    <a:pt x="273" y="411"/>
                  </a:lnTo>
                  <a:lnTo>
                    <a:pt x="292" y="402"/>
                  </a:lnTo>
                  <a:lnTo>
                    <a:pt x="310" y="394"/>
                  </a:lnTo>
                  <a:lnTo>
                    <a:pt x="327" y="384"/>
                  </a:lnTo>
                  <a:lnTo>
                    <a:pt x="344" y="371"/>
                  </a:lnTo>
                  <a:lnTo>
                    <a:pt x="358" y="359"/>
                  </a:lnTo>
                  <a:lnTo>
                    <a:pt x="371" y="344"/>
                  </a:lnTo>
                  <a:lnTo>
                    <a:pt x="383" y="327"/>
                  </a:lnTo>
                  <a:lnTo>
                    <a:pt x="394" y="311"/>
                  </a:lnTo>
                  <a:lnTo>
                    <a:pt x="404" y="292"/>
                  </a:lnTo>
                  <a:lnTo>
                    <a:pt x="410" y="273"/>
                  </a:lnTo>
                  <a:lnTo>
                    <a:pt x="415" y="252"/>
                  </a:lnTo>
                  <a:lnTo>
                    <a:pt x="419" y="231"/>
                  </a:lnTo>
                  <a:lnTo>
                    <a:pt x="421" y="211"/>
                  </a:lnTo>
                  <a:lnTo>
                    <a:pt x="421" y="211"/>
                  </a:lnTo>
                  <a:lnTo>
                    <a:pt x="419" y="188"/>
                  </a:lnTo>
                  <a:lnTo>
                    <a:pt x="415" y="167"/>
                  </a:lnTo>
                  <a:lnTo>
                    <a:pt x="410" y="148"/>
                  </a:lnTo>
                  <a:lnTo>
                    <a:pt x="404" y="127"/>
                  </a:lnTo>
                  <a:lnTo>
                    <a:pt x="394" y="111"/>
                  </a:lnTo>
                  <a:lnTo>
                    <a:pt x="383" y="92"/>
                  </a:lnTo>
                  <a:lnTo>
                    <a:pt x="371" y="77"/>
                  </a:lnTo>
                  <a:lnTo>
                    <a:pt x="358" y="61"/>
                  </a:lnTo>
                  <a:lnTo>
                    <a:pt x="344" y="48"/>
                  </a:lnTo>
                  <a:lnTo>
                    <a:pt x="327" y="36"/>
                  </a:lnTo>
                  <a:lnTo>
                    <a:pt x="310" y="25"/>
                  </a:lnTo>
                  <a:lnTo>
                    <a:pt x="292" y="17"/>
                  </a:lnTo>
                  <a:lnTo>
                    <a:pt x="273" y="8"/>
                  </a:lnTo>
                  <a:lnTo>
                    <a:pt x="252" y="4"/>
                  </a:lnTo>
                  <a:lnTo>
                    <a:pt x="231" y="0"/>
                  </a:lnTo>
                  <a:lnTo>
                    <a:pt x="210" y="0"/>
                  </a:lnTo>
                  <a:lnTo>
                    <a:pt x="210" y="0"/>
                  </a:lnTo>
                  <a:close/>
                  <a:moveTo>
                    <a:pt x="315" y="240"/>
                  </a:moveTo>
                  <a:lnTo>
                    <a:pt x="240" y="240"/>
                  </a:lnTo>
                  <a:lnTo>
                    <a:pt x="240" y="315"/>
                  </a:lnTo>
                  <a:lnTo>
                    <a:pt x="240" y="315"/>
                  </a:lnTo>
                  <a:lnTo>
                    <a:pt x="237" y="325"/>
                  </a:lnTo>
                  <a:lnTo>
                    <a:pt x="231" y="336"/>
                  </a:lnTo>
                  <a:lnTo>
                    <a:pt x="221" y="342"/>
                  </a:lnTo>
                  <a:lnTo>
                    <a:pt x="210" y="344"/>
                  </a:lnTo>
                  <a:lnTo>
                    <a:pt x="210" y="344"/>
                  </a:lnTo>
                  <a:lnTo>
                    <a:pt x="198" y="342"/>
                  </a:lnTo>
                  <a:lnTo>
                    <a:pt x="190" y="336"/>
                  </a:lnTo>
                  <a:lnTo>
                    <a:pt x="183" y="325"/>
                  </a:lnTo>
                  <a:lnTo>
                    <a:pt x="181" y="315"/>
                  </a:lnTo>
                  <a:lnTo>
                    <a:pt x="181" y="240"/>
                  </a:lnTo>
                  <a:lnTo>
                    <a:pt x="106" y="240"/>
                  </a:lnTo>
                  <a:lnTo>
                    <a:pt x="106" y="240"/>
                  </a:lnTo>
                  <a:lnTo>
                    <a:pt x="94" y="238"/>
                  </a:lnTo>
                  <a:lnTo>
                    <a:pt x="85" y="231"/>
                  </a:lnTo>
                  <a:lnTo>
                    <a:pt x="79" y="221"/>
                  </a:lnTo>
                  <a:lnTo>
                    <a:pt x="75" y="211"/>
                  </a:lnTo>
                  <a:lnTo>
                    <a:pt x="75" y="211"/>
                  </a:lnTo>
                  <a:lnTo>
                    <a:pt x="79" y="198"/>
                  </a:lnTo>
                  <a:lnTo>
                    <a:pt x="85" y="190"/>
                  </a:lnTo>
                  <a:lnTo>
                    <a:pt x="94" y="184"/>
                  </a:lnTo>
                  <a:lnTo>
                    <a:pt x="106" y="181"/>
                  </a:lnTo>
                  <a:lnTo>
                    <a:pt x="181" y="181"/>
                  </a:lnTo>
                  <a:lnTo>
                    <a:pt x="181" y="104"/>
                  </a:lnTo>
                  <a:lnTo>
                    <a:pt x="181" y="104"/>
                  </a:lnTo>
                  <a:lnTo>
                    <a:pt x="183" y="94"/>
                  </a:lnTo>
                  <a:lnTo>
                    <a:pt x="190" y="83"/>
                  </a:lnTo>
                  <a:lnTo>
                    <a:pt x="198" y="77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221" y="77"/>
                  </a:lnTo>
                  <a:lnTo>
                    <a:pt x="231" y="83"/>
                  </a:lnTo>
                  <a:lnTo>
                    <a:pt x="237" y="94"/>
                  </a:lnTo>
                  <a:lnTo>
                    <a:pt x="240" y="104"/>
                  </a:lnTo>
                  <a:lnTo>
                    <a:pt x="240" y="181"/>
                  </a:lnTo>
                  <a:lnTo>
                    <a:pt x="315" y="181"/>
                  </a:lnTo>
                  <a:lnTo>
                    <a:pt x="315" y="181"/>
                  </a:lnTo>
                  <a:lnTo>
                    <a:pt x="325" y="184"/>
                  </a:lnTo>
                  <a:lnTo>
                    <a:pt x="335" y="190"/>
                  </a:lnTo>
                  <a:lnTo>
                    <a:pt x="342" y="198"/>
                  </a:lnTo>
                  <a:lnTo>
                    <a:pt x="344" y="211"/>
                  </a:lnTo>
                  <a:lnTo>
                    <a:pt x="344" y="211"/>
                  </a:lnTo>
                  <a:lnTo>
                    <a:pt x="342" y="221"/>
                  </a:lnTo>
                  <a:lnTo>
                    <a:pt x="335" y="231"/>
                  </a:lnTo>
                  <a:lnTo>
                    <a:pt x="325" y="238"/>
                  </a:lnTo>
                  <a:lnTo>
                    <a:pt x="315" y="240"/>
                  </a:lnTo>
                  <a:lnTo>
                    <a:pt x="315" y="2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31"/>
          <p:cNvGrpSpPr/>
          <p:nvPr/>
        </p:nvGrpSpPr>
        <p:grpSpPr>
          <a:xfrm>
            <a:off x="6876486" y="2078007"/>
            <a:ext cx="577566" cy="410483"/>
            <a:chOff x="9936163" y="1336675"/>
            <a:chExt cx="2030412" cy="1443038"/>
          </a:xfrm>
          <a:solidFill>
            <a:schemeClr val="tx1"/>
          </a:solidFill>
        </p:grpSpPr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10944225" y="1336675"/>
              <a:ext cx="1022350" cy="1300163"/>
            </a:xfrm>
            <a:custGeom>
              <a:avLst/>
              <a:gdLst>
                <a:gd name="T0" fmla="*/ 644 w 644"/>
                <a:gd name="T1" fmla="*/ 321 h 819"/>
                <a:gd name="T2" fmla="*/ 635 w 644"/>
                <a:gd name="T3" fmla="*/ 257 h 819"/>
                <a:gd name="T4" fmla="*/ 613 w 644"/>
                <a:gd name="T5" fmla="*/ 196 h 819"/>
                <a:gd name="T6" fmla="*/ 573 w 644"/>
                <a:gd name="T7" fmla="*/ 142 h 819"/>
                <a:gd name="T8" fmla="*/ 523 w 644"/>
                <a:gd name="T9" fmla="*/ 94 h 819"/>
                <a:gd name="T10" fmla="*/ 463 w 644"/>
                <a:gd name="T11" fmla="*/ 57 h 819"/>
                <a:gd name="T12" fmla="*/ 392 w 644"/>
                <a:gd name="T13" fmla="*/ 25 h 819"/>
                <a:gd name="T14" fmla="*/ 315 w 644"/>
                <a:gd name="T15" fmla="*/ 9 h 819"/>
                <a:gd name="T16" fmla="*/ 231 w 644"/>
                <a:gd name="T17" fmla="*/ 0 h 819"/>
                <a:gd name="T18" fmla="*/ 198 w 644"/>
                <a:gd name="T19" fmla="*/ 3 h 819"/>
                <a:gd name="T20" fmla="*/ 138 w 644"/>
                <a:gd name="T21" fmla="*/ 9 h 819"/>
                <a:gd name="T22" fmla="*/ 79 w 644"/>
                <a:gd name="T23" fmla="*/ 23 h 819"/>
                <a:gd name="T24" fmla="*/ 25 w 644"/>
                <a:gd name="T25" fmla="*/ 44 h 819"/>
                <a:gd name="T26" fmla="*/ 0 w 644"/>
                <a:gd name="T27" fmla="*/ 57 h 819"/>
                <a:gd name="T28" fmla="*/ 56 w 644"/>
                <a:gd name="T29" fmla="*/ 84 h 819"/>
                <a:gd name="T30" fmla="*/ 106 w 644"/>
                <a:gd name="T31" fmla="*/ 115 h 819"/>
                <a:gd name="T32" fmla="*/ 152 w 644"/>
                <a:gd name="T33" fmla="*/ 150 h 819"/>
                <a:gd name="T34" fmla="*/ 190 w 644"/>
                <a:gd name="T35" fmla="*/ 192 h 819"/>
                <a:gd name="T36" fmla="*/ 221 w 644"/>
                <a:gd name="T37" fmla="*/ 238 h 819"/>
                <a:gd name="T38" fmla="*/ 244 w 644"/>
                <a:gd name="T39" fmla="*/ 286 h 819"/>
                <a:gd name="T40" fmla="*/ 258 w 644"/>
                <a:gd name="T41" fmla="*/ 338 h 819"/>
                <a:gd name="T42" fmla="*/ 263 w 644"/>
                <a:gd name="T43" fmla="*/ 392 h 819"/>
                <a:gd name="T44" fmla="*/ 263 w 644"/>
                <a:gd name="T45" fmla="*/ 413 h 819"/>
                <a:gd name="T46" fmla="*/ 256 w 644"/>
                <a:gd name="T47" fmla="*/ 455 h 819"/>
                <a:gd name="T48" fmla="*/ 244 w 644"/>
                <a:gd name="T49" fmla="*/ 496 h 819"/>
                <a:gd name="T50" fmla="*/ 227 w 644"/>
                <a:gd name="T51" fmla="*/ 536 h 819"/>
                <a:gd name="T52" fmla="*/ 204 w 644"/>
                <a:gd name="T53" fmla="*/ 571 h 819"/>
                <a:gd name="T54" fmla="*/ 177 w 644"/>
                <a:gd name="T55" fmla="*/ 607 h 819"/>
                <a:gd name="T56" fmla="*/ 146 w 644"/>
                <a:gd name="T57" fmla="*/ 640 h 819"/>
                <a:gd name="T58" fmla="*/ 108 w 644"/>
                <a:gd name="T59" fmla="*/ 669 h 819"/>
                <a:gd name="T60" fmla="*/ 90 w 644"/>
                <a:gd name="T61" fmla="*/ 684 h 819"/>
                <a:gd name="T62" fmla="*/ 113 w 644"/>
                <a:gd name="T63" fmla="*/ 715 h 819"/>
                <a:gd name="T64" fmla="*/ 140 w 644"/>
                <a:gd name="T65" fmla="*/ 744 h 819"/>
                <a:gd name="T66" fmla="*/ 173 w 644"/>
                <a:gd name="T67" fmla="*/ 769 h 819"/>
                <a:gd name="T68" fmla="*/ 208 w 644"/>
                <a:gd name="T69" fmla="*/ 788 h 819"/>
                <a:gd name="T70" fmla="*/ 246 w 644"/>
                <a:gd name="T71" fmla="*/ 805 h 819"/>
                <a:gd name="T72" fmla="*/ 285 w 644"/>
                <a:gd name="T73" fmla="*/ 815 h 819"/>
                <a:gd name="T74" fmla="*/ 329 w 644"/>
                <a:gd name="T75" fmla="*/ 819 h 819"/>
                <a:gd name="T76" fmla="*/ 373 w 644"/>
                <a:gd name="T77" fmla="*/ 817 h 819"/>
                <a:gd name="T78" fmla="*/ 354 w 644"/>
                <a:gd name="T79" fmla="*/ 809 h 819"/>
                <a:gd name="T80" fmla="*/ 310 w 644"/>
                <a:gd name="T81" fmla="*/ 784 h 819"/>
                <a:gd name="T82" fmla="*/ 281 w 644"/>
                <a:gd name="T83" fmla="*/ 757 h 819"/>
                <a:gd name="T84" fmla="*/ 263 w 644"/>
                <a:gd name="T85" fmla="*/ 732 h 819"/>
                <a:gd name="T86" fmla="*/ 250 w 644"/>
                <a:gd name="T87" fmla="*/ 701 h 819"/>
                <a:gd name="T88" fmla="*/ 244 w 644"/>
                <a:gd name="T89" fmla="*/ 663 h 819"/>
                <a:gd name="T90" fmla="*/ 244 w 644"/>
                <a:gd name="T91" fmla="*/ 642 h 819"/>
                <a:gd name="T92" fmla="*/ 252 w 644"/>
                <a:gd name="T93" fmla="*/ 640 h 819"/>
                <a:gd name="T94" fmla="*/ 331 w 644"/>
                <a:gd name="T95" fmla="*/ 632 h 819"/>
                <a:gd name="T96" fmla="*/ 404 w 644"/>
                <a:gd name="T97" fmla="*/ 611 h 819"/>
                <a:gd name="T98" fmla="*/ 473 w 644"/>
                <a:gd name="T99" fmla="*/ 580 h 819"/>
                <a:gd name="T100" fmla="*/ 529 w 644"/>
                <a:gd name="T101" fmla="*/ 542 h 819"/>
                <a:gd name="T102" fmla="*/ 577 w 644"/>
                <a:gd name="T103" fmla="*/ 494 h 819"/>
                <a:gd name="T104" fmla="*/ 615 w 644"/>
                <a:gd name="T105" fmla="*/ 442 h 819"/>
                <a:gd name="T106" fmla="*/ 638 w 644"/>
                <a:gd name="T107" fmla="*/ 384 h 819"/>
                <a:gd name="T108" fmla="*/ 644 w 644"/>
                <a:gd name="T109" fmla="*/ 321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44" h="819">
                  <a:moveTo>
                    <a:pt x="644" y="321"/>
                  </a:moveTo>
                  <a:lnTo>
                    <a:pt x="644" y="321"/>
                  </a:lnTo>
                  <a:lnTo>
                    <a:pt x="642" y="288"/>
                  </a:lnTo>
                  <a:lnTo>
                    <a:pt x="635" y="257"/>
                  </a:lnTo>
                  <a:lnTo>
                    <a:pt x="625" y="225"/>
                  </a:lnTo>
                  <a:lnTo>
                    <a:pt x="613" y="196"/>
                  </a:lnTo>
                  <a:lnTo>
                    <a:pt x="594" y="169"/>
                  </a:lnTo>
                  <a:lnTo>
                    <a:pt x="573" y="142"/>
                  </a:lnTo>
                  <a:lnTo>
                    <a:pt x="550" y="117"/>
                  </a:lnTo>
                  <a:lnTo>
                    <a:pt x="523" y="94"/>
                  </a:lnTo>
                  <a:lnTo>
                    <a:pt x="494" y="73"/>
                  </a:lnTo>
                  <a:lnTo>
                    <a:pt x="463" y="57"/>
                  </a:lnTo>
                  <a:lnTo>
                    <a:pt x="427" y="40"/>
                  </a:lnTo>
                  <a:lnTo>
                    <a:pt x="392" y="25"/>
                  </a:lnTo>
                  <a:lnTo>
                    <a:pt x="354" y="15"/>
                  </a:lnTo>
                  <a:lnTo>
                    <a:pt x="315" y="9"/>
                  </a:lnTo>
                  <a:lnTo>
                    <a:pt x="273" y="3"/>
                  </a:lnTo>
                  <a:lnTo>
                    <a:pt x="231" y="0"/>
                  </a:lnTo>
                  <a:lnTo>
                    <a:pt x="231" y="0"/>
                  </a:lnTo>
                  <a:lnTo>
                    <a:pt x="198" y="3"/>
                  </a:lnTo>
                  <a:lnTo>
                    <a:pt x="167" y="5"/>
                  </a:lnTo>
                  <a:lnTo>
                    <a:pt x="138" y="9"/>
                  </a:lnTo>
                  <a:lnTo>
                    <a:pt x="108" y="17"/>
                  </a:lnTo>
                  <a:lnTo>
                    <a:pt x="79" y="23"/>
                  </a:lnTo>
                  <a:lnTo>
                    <a:pt x="52" y="34"/>
                  </a:lnTo>
                  <a:lnTo>
                    <a:pt x="25" y="44"/>
                  </a:lnTo>
                  <a:lnTo>
                    <a:pt x="0" y="57"/>
                  </a:lnTo>
                  <a:lnTo>
                    <a:pt x="0" y="57"/>
                  </a:lnTo>
                  <a:lnTo>
                    <a:pt x="27" y="69"/>
                  </a:lnTo>
                  <a:lnTo>
                    <a:pt x="56" y="84"/>
                  </a:lnTo>
                  <a:lnTo>
                    <a:pt x="81" y="98"/>
                  </a:lnTo>
                  <a:lnTo>
                    <a:pt x="106" y="115"/>
                  </a:lnTo>
                  <a:lnTo>
                    <a:pt x="129" y="132"/>
                  </a:lnTo>
                  <a:lnTo>
                    <a:pt x="152" y="150"/>
                  </a:lnTo>
                  <a:lnTo>
                    <a:pt x="171" y="171"/>
                  </a:lnTo>
                  <a:lnTo>
                    <a:pt x="190" y="192"/>
                  </a:lnTo>
                  <a:lnTo>
                    <a:pt x="206" y="215"/>
                  </a:lnTo>
                  <a:lnTo>
                    <a:pt x="221" y="238"/>
                  </a:lnTo>
                  <a:lnTo>
                    <a:pt x="233" y="261"/>
                  </a:lnTo>
                  <a:lnTo>
                    <a:pt x="244" y="286"/>
                  </a:lnTo>
                  <a:lnTo>
                    <a:pt x="252" y="313"/>
                  </a:lnTo>
                  <a:lnTo>
                    <a:pt x="258" y="338"/>
                  </a:lnTo>
                  <a:lnTo>
                    <a:pt x="263" y="365"/>
                  </a:lnTo>
                  <a:lnTo>
                    <a:pt x="263" y="392"/>
                  </a:lnTo>
                  <a:lnTo>
                    <a:pt x="263" y="392"/>
                  </a:lnTo>
                  <a:lnTo>
                    <a:pt x="263" y="413"/>
                  </a:lnTo>
                  <a:lnTo>
                    <a:pt x="260" y="434"/>
                  </a:lnTo>
                  <a:lnTo>
                    <a:pt x="256" y="455"/>
                  </a:lnTo>
                  <a:lnTo>
                    <a:pt x="252" y="475"/>
                  </a:lnTo>
                  <a:lnTo>
                    <a:pt x="244" y="496"/>
                  </a:lnTo>
                  <a:lnTo>
                    <a:pt x="238" y="515"/>
                  </a:lnTo>
                  <a:lnTo>
                    <a:pt x="227" y="536"/>
                  </a:lnTo>
                  <a:lnTo>
                    <a:pt x="217" y="555"/>
                  </a:lnTo>
                  <a:lnTo>
                    <a:pt x="204" y="571"/>
                  </a:lnTo>
                  <a:lnTo>
                    <a:pt x="192" y="590"/>
                  </a:lnTo>
                  <a:lnTo>
                    <a:pt x="177" y="607"/>
                  </a:lnTo>
                  <a:lnTo>
                    <a:pt x="163" y="623"/>
                  </a:lnTo>
                  <a:lnTo>
                    <a:pt x="146" y="640"/>
                  </a:lnTo>
                  <a:lnTo>
                    <a:pt x="127" y="655"/>
                  </a:lnTo>
                  <a:lnTo>
                    <a:pt x="108" y="669"/>
                  </a:lnTo>
                  <a:lnTo>
                    <a:pt x="90" y="684"/>
                  </a:lnTo>
                  <a:lnTo>
                    <a:pt x="90" y="684"/>
                  </a:lnTo>
                  <a:lnTo>
                    <a:pt x="100" y="698"/>
                  </a:lnTo>
                  <a:lnTo>
                    <a:pt x="113" y="715"/>
                  </a:lnTo>
                  <a:lnTo>
                    <a:pt x="125" y="730"/>
                  </a:lnTo>
                  <a:lnTo>
                    <a:pt x="140" y="744"/>
                  </a:lnTo>
                  <a:lnTo>
                    <a:pt x="156" y="757"/>
                  </a:lnTo>
                  <a:lnTo>
                    <a:pt x="173" y="769"/>
                  </a:lnTo>
                  <a:lnTo>
                    <a:pt x="190" y="780"/>
                  </a:lnTo>
                  <a:lnTo>
                    <a:pt x="208" y="788"/>
                  </a:lnTo>
                  <a:lnTo>
                    <a:pt x="227" y="798"/>
                  </a:lnTo>
                  <a:lnTo>
                    <a:pt x="246" y="805"/>
                  </a:lnTo>
                  <a:lnTo>
                    <a:pt x="267" y="811"/>
                  </a:lnTo>
                  <a:lnTo>
                    <a:pt x="285" y="815"/>
                  </a:lnTo>
                  <a:lnTo>
                    <a:pt x="308" y="817"/>
                  </a:lnTo>
                  <a:lnTo>
                    <a:pt x="329" y="819"/>
                  </a:lnTo>
                  <a:lnTo>
                    <a:pt x="350" y="819"/>
                  </a:lnTo>
                  <a:lnTo>
                    <a:pt x="373" y="817"/>
                  </a:lnTo>
                  <a:lnTo>
                    <a:pt x="373" y="817"/>
                  </a:lnTo>
                  <a:lnTo>
                    <a:pt x="354" y="809"/>
                  </a:lnTo>
                  <a:lnTo>
                    <a:pt x="333" y="798"/>
                  </a:lnTo>
                  <a:lnTo>
                    <a:pt x="310" y="784"/>
                  </a:lnTo>
                  <a:lnTo>
                    <a:pt x="290" y="767"/>
                  </a:lnTo>
                  <a:lnTo>
                    <a:pt x="281" y="757"/>
                  </a:lnTo>
                  <a:lnTo>
                    <a:pt x="271" y="744"/>
                  </a:lnTo>
                  <a:lnTo>
                    <a:pt x="263" y="732"/>
                  </a:lnTo>
                  <a:lnTo>
                    <a:pt x="256" y="717"/>
                  </a:lnTo>
                  <a:lnTo>
                    <a:pt x="250" y="701"/>
                  </a:lnTo>
                  <a:lnTo>
                    <a:pt x="246" y="682"/>
                  </a:lnTo>
                  <a:lnTo>
                    <a:pt x="244" y="663"/>
                  </a:lnTo>
                  <a:lnTo>
                    <a:pt x="244" y="642"/>
                  </a:lnTo>
                  <a:lnTo>
                    <a:pt x="244" y="642"/>
                  </a:lnTo>
                  <a:lnTo>
                    <a:pt x="252" y="640"/>
                  </a:lnTo>
                  <a:lnTo>
                    <a:pt x="252" y="640"/>
                  </a:lnTo>
                  <a:lnTo>
                    <a:pt x="292" y="636"/>
                  </a:lnTo>
                  <a:lnTo>
                    <a:pt x="331" y="632"/>
                  </a:lnTo>
                  <a:lnTo>
                    <a:pt x="369" y="621"/>
                  </a:lnTo>
                  <a:lnTo>
                    <a:pt x="404" y="611"/>
                  </a:lnTo>
                  <a:lnTo>
                    <a:pt x="440" y="596"/>
                  </a:lnTo>
                  <a:lnTo>
                    <a:pt x="473" y="580"/>
                  </a:lnTo>
                  <a:lnTo>
                    <a:pt x="502" y="563"/>
                  </a:lnTo>
                  <a:lnTo>
                    <a:pt x="529" y="542"/>
                  </a:lnTo>
                  <a:lnTo>
                    <a:pt x="556" y="519"/>
                  </a:lnTo>
                  <a:lnTo>
                    <a:pt x="577" y="494"/>
                  </a:lnTo>
                  <a:lnTo>
                    <a:pt x="598" y="469"/>
                  </a:lnTo>
                  <a:lnTo>
                    <a:pt x="615" y="442"/>
                  </a:lnTo>
                  <a:lnTo>
                    <a:pt x="627" y="413"/>
                  </a:lnTo>
                  <a:lnTo>
                    <a:pt x="638" y="384"/>
                  </a:lnTo>
                  <a:lnTo>
                    <a:pt x="642" y="353"/>
                  </a:lnTo>
                  <a:lnTo>
                    <a:pt x="644" y="321"/>
                  </a:lnTo>
                  <a:lnTo>
                    <a:pt x="64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9936163" y="1436688"/>
              <a:ext cx="1355725" cy="1343025"/>
            </a:xfrm>
            <a:custGeom>
              <a:avLst/>
              <a:gdLst>
                <a:gd name="T0" fmla="*/ 852 w 854"/>
                <a:gd name="T1" fmla="*/ 296 h 846"/>
                <a:gd name="T2" fmla="*/ 820 w 854"/>
                <a:gd name="T3" fmla="*/ 202 h 846"/>
                <a:gd name="T4" fmla="*/ 758 w 854"/>
                <a:gd name="T5" fmla="*/ 119 h 846"/>
                <a:gd name="T6" fmla="*/ 666 w 854"/>
                <a:gd name="T7" fmla="*/ 56 h 846"/>
                <a:gd name="T8" fmla="*/ 554 w 854"/>
                <a:gd name="T9" fmla="*/ 15 h 846"/>
                <a:gd name="T10" fmla="*/ 427 w 854"/>
                <a:gd name="T11" fmla="*/ 0 h 846"/>
                <a:gd name="T12" fmla="*/ 341 w 854"/>
                <a:gd name="T13" fmla="*/ 6 h 846"/>
                <a:gd name="T14" fmla="*/ 225 w 854"/>
                <a:gd name="T15" fmla="*/ 40 h 846"/>
                <a:gd name="T16" fmla="*/ 125 w 854"/>
                <a:gd name="T17" fmla="*/ 96 h 846"/>
                <a:gd name="T18" fmla="*/ 52 w 854"/>
                <a:gd name="T19" fmla="*/ 173 h 846"/>
                <a:gd name="T20" fmla="*/ 8 w 854"/>
                <a:gd name="T21" fmla="*/ 262 h 846"/>
                <a:gd name="T22" fmla="*/ 0 w 854"/>
                <a:gd name="T23" fmla="*/ 329 h 846"/>
                <a:gd name="T24" fmla="*/ 18 w 854"/>
                <a:gd name="T25" fmla="*/ 425 h 846"/>
                <a:gd name="T26" fmla="*/ 68 w 854"/>
                <a:gd name="T27" fmla="*/ 508 h 846"/>
                <a:gd name="T28" fmla="*/ 148 w 854"/>
                <a:gd name="T29" fmla="*/ 579 h 846"/>
                <a:gd name="T30" fmla="*/ 248 w 854"/>
                <a:gd name="T31" fmla="*/ 629 h 846"/>
                <a:gd name="T32" fmla="*/ 364 w 854"/>
                <a:gd name="T33" fmla="*/ 656 h 846"/>
                <a:gd name="T34" fmla="*/ 414 w 854"/>
                <a:gd name="T35" fmla="*/ 660 h 846"/>
                <a:gd name="T36" fmla="*/ 410 w 854"/>
                <a:gd name="T37" fmla="*/ 702 h 846"/>
                <a:gd name="T38" fmla="*/ 393 w 854"/>
                <a:gd name="T39" fmla="*/ 754 h 846"/>
                <a:gd name="T40" fmla="*/ 366 w 854"/>
                <a:gd name="T41" fmla="*/ 790 h 846"/>
                <a:gd name="T42" fmla="*/ 300 w 854"/>
                <a:gd name="T43" fmla="*/ 835 h 846"/>
                <a:gd name="T44" fmla="*/ 310 w 854"/>
                <a:gd name="T45" fmla="*/ 846 h 846"/>
                <a:gd name="T46" fmla="*/ 391 w 854"/>
                <a:gd name="T47" fmla="*/ 835 h 846"/>
                <a:gd name="T48" fmla="*/ 466 w 854"/>
                <a:gd name="T49" fmla="*/ 806 h 846"/>
                <a:gd name="T50" fmla="*/ 529 w 854"/>
                <a:gd name="T51" fmla="*/ 758 h 846"/>
                <a:gd name="T52" fmla="*/ 577 w 854"/>
                <a:gd name="T53" fmla="*/ 698 h 846"/>
                <a:gd name="T54" fmla="*/ 606 w 854"/>
                <a:gd name="T55" fmla="*/ 629 h 846"/>
                <a:gd name="T56" fmla="*/ 633 w 854"/>
                <a:gd name="T57" fmla="*/ 619 h 846"/>
                <a:gd name="T58" fmla="*/ 706 w 854"/>
                <a:gd name="T59" fmla="*/ 579 h 846"/>
                <a:gd name="T60" fmla="*/ 768 w 854"/>
                <a:gd name="T61" fmla="*/ 529 h 846"/>
                <a:gd name="T62" fmla="*/ 814 w 854"/>
                <a:gd name="T63" fmla="*/ 469 h 846"/>
                <a:gd name="T64" fmla="*/ 843 w 854"/>
                <a:gd name="T65" fmla="*/ 402 h 846"/>
                <a:gd name="T66" fmla="*/ 854 w 854"/>
                <a:gd name="T67" fmla="*/ 329 h 846"/>
                <a:gd name="T68" fmla="*/ 427 w 854"/>
                <a:gd name="T69" fmla="*/ 150 h 846"/>
                <a:gd name="T70" fmla="*/ 462 w 854"/>
                <a:gd name="T71" fmla="*/ 158 h 846"/>
                <a:gd name="T72" fmla="*/ 479 w 854"/>
                <a:gd name="T73" fmla="*/ 183 h 846"/>
                <a:gd name="T74" fmla="*/ 481 w 854"/>
                <a:gd name="T75" fmla="*/ 206 h 846"/>
                <a:gd name="T76" fmla="*/ 468 w 854"/>
                <a:gd name="T77" fmla="*/ 315 h 846"/>
                <a:gd name="T78" fmla="*/ 456 w 854"/>
                <a:gd name="T79" fmla="*/ 371 h 846"/>
                <a:gd name="T80" fmla="*/ 427 w 854"/>
                <a:gd name="T81" fmla="*/ 385 h 846"/>
                <a:gd name="T82" fmla="*/ 406 w 854"/>
                <a:gd name="T83" fmla="*/ 379 h 846"/>
                <a:gd name="T84" fmla="*/ 395 w 854"/>
                <a:gd name="T85" fmla="*/ 360 h 846"/>
                <a:gd name="T86" fmla="*/ 375 w 854"/>
                <a:gd name="T87" fmla="*/ 237 h 846"/>
                <a:gd name="T88" fmla="*/ 375 w 854"/>
                <a:gd name="T89" fmla="*/ 194 h 846"/>
                <a:gd name="T90" fmla="*/ 385 w 854"/>
                <a:gd name="T91" fmla="*/ 165 h 846"/>
                <a:gd name="T92" fmla="*/ 414 w 854"/>
                <a:gd name="T93" fmla="*/ 150 h 846"/>
                <a:gd name="T94" fmla="*/ 427 w 854"/>
                <a:gd name="T95" fmla="*/ 515 h 846"/>
                <a:gd name="T96" fmla="*/ 406 w 854"/>
                <a:gd name="T97" fmla="*/ 510 h 846"/>
                <a:gd name="T98" fmla="*/ 381 w 854"/>
                <a:gd name="T99" fmla="*/ 490 h 846"/>
                <a:gd name="T100" fmla="*/ 373 w 854"/>
                <a:gd name="T101" fmla="*/ 458 h 846"/>
                <a:gd name="T102" fmla="*/ 377 w 854"/>
                <a:gd name="T103" fmla="*/ 438 h 846"/>
                <a:gd name="T104" fmla="*/ 395 w 854"/>
                <a:gd name="T105" fmla="*/ 412 h 846"/>
                <a:gd name="T106" fmla="*/ 427 w 854"/>
                <a:gd name="T107" fmla="*/ 404 h 846"/>
                <a:gd name="T108" fmla="*/ 450 w 854"/>
                <a:gd name="T109" fmla="*/ 408 h 846"/>
                <a:gd name="T110" fmla="*/ 473 w 854"/>
                <a:gd name="T111" fmla="*/ 427 h 846"/>
                <a:gd name="T112" fmla="*/ 483 w 854"/>
                <a:gd name="T113" fmla="*/ 458 h 846"/>
                <a:gd name="T114" fmla="*/ 479 w 854"/>
                <a:gd name="T115" fmla="*/ 479 h 846"/>
                <a:gd name="T116" fmla="*/ 458 w 854"/>
                <a:gd name="T117" fmla="*/ 504 h 846"/>
                <a:gd name="T118" fmla="*/ 427 w 854"/>
                <a:gd name="T119" fmla="*/ 515 h 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54" h="846">
                  <a:moveTo>
                    <a:pt x="854" y="329"/>
                  </a:moveTo>
                  <a:lnTo>
                    <a:pt x="854" y="329"/>
                  </a:lnTo>
                  <a:lnTo>
                    <a:pt x="852" y="296"/>
                  </a:lnTo>
                  <a:lnTo>
                    <a:pt x="845" y="262"/>
                  </a:lnTo>
                  <a:lnTo>
                    <a:pt x="835" y="231"/>
                  </a:lnTo>
                  <a:lnTo>
                    <a:pt x="820" y="202"/>
                  </a:lnTo>
                  <a:lnTo>
                    <a:pt x="804" y="173"/>
                  </a:lnTo>
                  <a:lnTo>
                    <a:pt x="781" y="146"/>
                  </a:lnTo>
                  <a:lnTo>
                    <a:pt x="758" y="119"/>
                  </a:lnTo>
                  <a:lnTo>
                    <a:pt x="729" y="96"/>
                  </a:lnTo>
                  <a:lnTo>
                    <a:pt x="700" y="75"/>
                  </a:lnTo>
                  <a:lnTo>
                    <a:pt x="666" y="56"/>
                  </a:lnTo>
                  <a:lnTo>
                    <a:pt x="631" y="40"/>
                  </a:lnTo>
                  <a:lnTo>
                    <a:pt x="593" y="25"/>
                  </a:lnTo>
                  <a:lnTo>
                    <a:pt x="554" y="15"/>
                  </a:lnTo>
                  <a:lnTo>
                    <a:pt x="514" y="6"/>
                  </a:lnTo>
                  <a:lnTo>
                    <a:pt x="470" y="2"/>
                  </a:lnTo>
                  <a:lnTo>
                    <a:pt x="427" y="0"/>
                  </a:lnTo>
                  <a:lnTo>
                    <a:pt x="427" y="0"/>
                  </a:lnTo>
                  <a:lnTo>
                    <a:pt x="383" y="2"/>
                  </a:lnTo>
                  <a:lnTo>
                    <a:pt x="341" y="6"/>
                  </a:lnTo>
                  <a:lnTo>
                    <a:pt x="300" y="15"/>
                  </a:lnTo>
                  <a:lnTo>
                    <a:pt x="262" y="25"/>
                  </a:lnTo>
                  <a:lnTo>
                    <a:pt x="225" y="40"/>
                  </a:lnTo>
                  <a:lnTo>
                    <a:pt x="189" y="56"/>
                  </a:lnTo>
                  <a:lnTo>
                    <a:pt x="156" y="75"/>
                  </a:lnTo>
                  <a:lnTo>
                    <a:pt x="125" y="96"/>
                  </a:lnTo>
                  <a:lnTo>
                    <a:pt x="98" y="119"/>
                  </a:lnTo>
                  <a:lnTo>
                    <a:pt x="73" y="146"/>
                  </a:lnTo>
                  <a:lnTo>
                    <a:pt x="52" y="173"/>
                  </a:lnTo>
                  <a:lnTo>
                    <a:pt x="33" y="202"/>
                  </a:lnTo>
                  <a:lnTo>
                    <a:pt x="18" y="231"/>
                  </a:lnTo>
                  <a:lnTo>
                    <a:pt x="8" y="262"/>
                  </a:lnTo>
                  <a:lnTo>
                    <a:pt x="2" y="296"/>
                  </a:lnTo>
                  <a:lnTo>
                    <a:pt x="0" y="329"/>
                  </a:lnTo>
                  <a:lnTo>
                    <a:pt x="0" y="329"/>
                  </a:lnTo>
                  <a:lnTo>
                    <a:pt x="2" y="362"/>
                  </a:lnTo>
                  <a:lnTo>
                    <a:pt x="8" y="394"/>
                  </a:lnTo>
                  <a:lnTo>
                    <a:pt x="18" y="425"/>
                  </a:lnTo>
                  <a:lnTo>
                    <a:pt x="31" y="454"/>
                  </a:lnTo>
                  <a:lnTo>
                    <a:pt x="50" y="483"/>
                  </a:lnTo>
                  <a:lnTo>
                    <a:pt x="68" y="508"/>
                  </a:lnTo>
                  <a:lnTo>
                    <a:pt x="91" y="533"/>
                  </a:lnTo>
                  <a:lnTo>
                    <a:pt x="118" y="556"/>
                  </a:lnTo>
                  <a:lnTo>
                    <a:pt x="148" y="579"/>
                  </a:lnTo>
                  <a:lnTo>
                    <a:pt x="179" y="598"/>
                  </a:lnTo>
                  <a:lnTo>
                    <a:pt x="212" y="615"/>
                  </a:lnTo>
                  <a:lnTo>
                    <a:pt x="248" y="629"/>
                  </a:lnTo>
                  <a:lnTo>
                    <a:pt x="285" y="640"/>
                  </a:lnTo>
                  <a:lnTo>
                    <a:pt x="325" y="650"/>
                  </a:lnTo>
                  <a:lnTo>
                    <a:pt x="364" y="656"/>
                  </a:lnTo>
                  <a:lnTo>
                    <a:pt x="406" y="658"/>
                  </a:lnTo>
                  <a:lnTo>
                    <a:pt x="406" y="658"/>
                  </a:lnTo>
                  <a:lnTo>
                    <a:pt x="414" y="660"/>
                  </a:lnTo>
                  <a:lnTo>
                    <a:pt x="414" y="660"/>
                  </a:lnTo>
                  <a:lnTo>
                    <a:pt x="414" y="683"/>
                  </a:lnTo>
                  <a:lnTo>
                    <a:pt x="410" y="702"/>
                  </a:lnTo>
                  <a:lnTo>
                    <a:pt x="406" y="721"/>
                  </a:lnTo>
                  <a:lnTo>
                    <a:pt x="402" y="738"/>
                  </a:lnTo>
                  <a:lnTo>
                    <a:pt x="393" y="754"/>
                  </a:lnTo>
                  <a:lnTo>
                    <a:pt x="385" y="767"/>
                  </a:lnTo>
                  <a:lnTo>
                    <a:pt x="377" y="779"/>
                  </a:lnTo>
                  <a:lnTo>
                    <a:pt x="366" y="790"/>
                  </a:lnTo>
                  <a:lnTo>
                    <a:pt x="345" y="808"/>
                  </a:lnTo>
                  <a:lnTo>
                    <a:pt x="323" y="823"/>
                  </a:lnTo>
                  <a:lnTo>
                    <a:pt x="300" y="835"/>
                  </a:lnTo>
                  <a:lnTo>
                    <a:pt x="281" y="844"/>
                  </a:lnTo>
                  <a:lnTo>
                    <a:pt x="281" y="844"/>
                  </a:lnTo>
                  <a:lnTo>
                    <a:pt x="310" y="846"/>
                  </a:lnTo>
                  <a:lnTo>
                    <a:pt x="337" y="844"/>
                  </a:lnTo>
                  <a:lnTo>
                    <a:pt x="364" y="842"/>
                  </a:lnTo>
                  <a:lnTo>
                    <a:pt x="391" y="835"/>
                  </a:lnTo>
                  <a:lnTo>
                    <a:pt x="418" y="827"/>
                  </a:lnTo>
                  <a:lnTo>
                    <a:pt x="443" y="819"/>
                  </a:lnTo>
                  <a:lnTo>
                    <a:pt x="466" y="806"/>
                  </a:lnTo>
                  <a:lnTo>
                    <a:pt x="489" y="792"/>
                  </a:lnTo>
                  <a:lnTo>
                    <a:pt x="510" y="775"/>
                  </a:lnTo>
                  <a:lnTo>
                    <a:pt x="529" y="758"/>
                  </a:lnTo>
                  <a:lnTo>
                    <a:pt x="548" y="740"/>
                  </a:lnTo>
                  <a:lnTo>
                    <a:pt x="564" y="719"/>
                  </a:lnTo>
                  <a:lnTo>
                    <a:pt x="577" y="698"/>
                  </a:lnTo>
                  <a:lnTo>
                    <a:pt x="589" y="677"/>
                  </a:lnTo>
                  <a:lnTo>
                    <a:pt x="600" y="652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06" y="629"/>
                  </a:lnTo>
                  <a:lnTo>
                    <a:pt x="633" y="619"/>
                  </a:lnTo>
                  <a:lnTo>
                    <a:pt x="658" y="606"/>
                  </a:lnTo>
                  <a:lnTo>
                    <a:pt x="683" y="594"/>
                  </a:lnTo>
                  <a:lnTo>
                    <a:pt x="706" y="579"/>
                  </a:lnTo>
                  <a:lnTo>
                    <a:pt x="729" y="563"/>
                  </a:lnTo>
                  <a:lnTo>
                    <a:pt x="750" y="546"/>
                  </a:lnTo>
                  <a:lnTo>
                    <a:pt x="768" y="529"/>
                  </a:lnTo>
                  <a:lnTo>
                    <a:pt x="785" y="510"/>
                  </a:lnTo>
                  <a:lnTo>
                    <a:pt x="802" y="490"/>
                  </a:lnTo>
                  <a:lnTo>
                    <a:pt x="814" y="469"/>
                  </a:lnTo>
                  <a:lnTo>
                    <a:pt x="827" y="448"/>
                  </a:lnTo>
                  <a:lnTo>
                    <a:pt x="837" y="425"/>
                  </a:lnTo>
                  <a:lnTo>
                    <a:pt x="843" y="402"/>
                  </a:lnTo>
                  <a:lnTo>
                    <a:pt x="850" y="379"/>
                  </a:lnTo>
                  <a:lnTo>
                    <a:pt x="854" y="354"/>
                  </a:lnTo>
                  <a:lnTo>
                    <a:pt x="854" y="329"/>
                  </a:lnTo>
                  <a:lnTo>
                    <a:pt x="854" y="329"/>
                  </a:lnTo>
                  <a:close/>
                  <a:moveTo>
                    <a:pt x="427" y="150"/>
                  </a:moveTo>
                  <a:lnTo>
                    <a:pt x="427" y="150"/>
                  </a:lnTo>
                  <a:lnTo>
                    <a:pt x="441" y="150"/>
                  </a:lnTo>
                  <a:lnTo>
                    <a:pt x="452" y="154"/>
                  </a:lnTo>
                  <a:lnTo>
                    <a:pt x="462" y="158"/>
                  </a:lnTo>
                  <a:lnTo>
                    <a:pt x="468" y="165"/>
                  </a:lnTo>
                  <a:lnTo>
                    <a:pt x="475" y="173"/>
                  </a:lnTo>
                  <a:lnTo>
                    <a:pt x="479" y="183"/>
                  </a:lnTo>
                  <a:lnTo>
                    <a:pt x="481" y="194"/>
                  </a:lnTo>
                  <a:lnTo>
                    <a:pt x="481" y="206"/>
                  </a:lnTo>
                  <a:lnTo>
                    <a:pt x="481" y="206"/>
                  </a:lnTo>
                  <a:lnTo>
                    <a:pt x="479" y="237"/>
                  </a:lnTo>
                  <a:lnTo>
                    <a:pt x="475" y="273"/>
                  </a:lnTo>
                  <a:lnTo>
                    <a:pt x="468" y="315"/>
                  </a:lnTo>
                  <a:lnTo>
                    <a:pt x="458" y="360"/>
                  </a:lnTo>
                  <a:lnTo>
                    <a:pt x="458" y="360"/>
                  </a:lnTo>
                  <a:lnTo>
                    <a:pt x="456" y="371"/>
                  </a:lnTo>
                  <a:lnTo>
                    <a:pt x="450" y="379"/>
                  </a:lnTo>
                  <a:lnTo>
                    <a:pt x="441" y="383"/>
                  </a:lnTo>
                  <a:lnTo>
                    <a:pt x="427" y="385"/>
                  </a:lnTo>
                  <a:lnTo>
                    <a:pt x="427" y="385"/>
                  </a:lnTo>
                  <a:lnTo>
                    <a:pt x="414" y="383"/>
                  </a:lnTo>
                  <a:lnTo>
                    <a:pt x="406" y="379"/>
                  </a:lnTo>
                  <a:lnTo>
                    <a:pt x="400" y="371"/>
                  </a:lnTo>
                  <a:lnTo>
                    <a:pt x="395" y="360"/>
                  </a:lnTo>
                  <a:lnTo>
                    <a:pt x="395" y="360"/>
                  </a:lnTo>
                  <a:lnTo>
                    <a:pt x="387" y="315"/>
                  </a:lnTo>
                  <a:lnTo>
                    <a:pt x="379" y="273"/>
                  </a:lnTo>
                  <a:lnTo>
                    <a:pt x="375" y="237"/>
                  </a:lnTo>
                  <a:lnTo>
                    <a:pt x="375" y="206"/>
                  </a:lnTo>
                  <a:lnTo>
                    <a:pt x="375" y="206"/>
                  </a:lnTo>
                  <a:lnTo>
                    <a:pt x="375" y="194"/>
                  </a:lnTo>
                  <a:lnTo>
                    <a:pt x="377" y="183"/>
                  </a:lnTo>
                  <a:lnTo>
                    <a:pt x="381" y="173"/>
                  </a:lnTo>
                  <a:lnTo>
                    <a:pt x="385" y="165"/>
                  </a:lnTo>
                  <a:lnTo>
                    <a:pt x="393" y="158"/>
                  </a:lnTo>
                  <a:lnTo>
                    <a:pt x="402" y="154"/>
                  </a:lnTo>
                  <a:lnTo>
                    <a:pt x="414" y="150"/>
                  </a:lnTo>
                  <a:lnTo>
                    <a:pt x="427" y="150"/>
                  </a:lnTo>
                  <a:lnTo>
                    <a:pt x="427" y="150"/>
                  </a:lnTo>
                  <a:close/>
                  <a:moveTo>
                    <a:pt x="427" y="515"/>
                  </a:moveTo>
                  <a:lnTo>
                    <a:pt x="427" y="515"/>
                  </a:lnTo>
                  <a:lnTo>
                    <a:pt x="416" y="513"/>
                  </a:lnTo>
                  <a:lnTo>
                    <a:pt x="406" y="510"/>
                  </a:lnTo>
                  <a:lnTo>
                    <a:pt x="395" y="504"/>
                  </a:lnTo>
                  <a:lnTo>
                    <a:pt x="389" y="498"/>
                  </a:lnTo>
                  <a:lnTo>
                    <a:pt x="381" y="490"/>
                  </a:lnTo>
                  <a:lnTo>
                    <a:pt x="377" y="479"/>
                  </a:lnTo>
                  <a:lnTo>
                    <a:pt x="373" y="469"/>
                  </a:lnTo>
                  <a:lnTo>
                    <a:pt x="373" y="458"/>
                  </a:lnTo>
                  <a:lnTo>
                    <a:pt x="373" y="458"/>
                  </a:lnTo>
                  <a:lnTo>
                    <a:pt x="373" y="448"/>
                  </a:lnTo>
                  <a:lnTo>
                    <a:pt x="377" y="438"/>
                  </a:lnTo>
                  <a:lnTo>
                    <a:pt x="381" y="427"/>
                  </a:lnTo>
                  <a:lnTo>
                    <a:pt x="389" y="419"/>
                  </a:lnTo>
                  <a:lnTo>
                    <a:pt x="395" y="412"/>
                  </a:lnTo>
                  <a:lnTo>
                    <a:pt x="406" y="408"/>
                  </a:lnTo>
                  <a:lnTo>
                    <a:pt x="416" y="404"/>
                  </a:lnTo>
                  <a:lnTo>
                    <a:pt x="427" y="404"/>
                  </a:lnTo>
                  <a:lnTo>
                    <a:pt x="427" y="404"/>
                  </a:lnTo>
                  <a:lnTo>
                    <a:pt x="439" y="404"/>
                  </a:lnTo>
                  <a:lnTo>
                    <a:pt x="450" y="408"/>
                  </a:lnTo>
                  <a:lnTo>
                    <a:pt x="458" y="412"/>
                  </a:lnTo>
                  <a:lnTo>
                    <a:pt x="466" y="419"/>
                  </a:lnTo>
                  <a:lnTo>
                    <a:pt x="473" y="427"/>
                  </a:lnTo>
                  <a:lnTo>
                    <a:pt x="479" y="438"/>
                  </a:lnTo>
                  <a:lnTo>
                    <a:pt x="481" y="448"/>
                  </a:lnTo>
                  <a:lnTo>
                    <a:pt x="483" y="458"/>
                  </a:lnTo>
                  <a:lnTo>
                    <a:pt x="483" y="458"/>
                  </a:lnTo>
                  <a:lnTo>
                    <a:pt x="481" y="469"/>
                  </a:lnTo>
                  <a:lnTo>
                    <a:pt x="479" y="479"/>
                  </a:lnTo>
                  <a:lnTo>
                    <a:pt x="473" y="490"/>
                  </a:lnTo>
                  <a:lnTo>
                    <a:pt x="466" y="498"/>
                  </a:lnTo>
                  <a:lnTo>
                    <a:pt x="458" y="504"/>
                  </a:lnTo>
                  <a:lnTo>
                    <a:pt x="450" y="510"/>
                  </a:lnTo>
                  <a:lnTo>
                    <a:pt x="439" y="513"/>
                  </a:lnTo>
                  <a:lnTo>
                    <a:pt x="427" y="515"/>
                  </a:lnTo>
                  <a:lnTo>
                    <a:pt x="427" y="5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1" name="组合 35"/>
          <p:cNvGrpSpPr/>
          <p:nvPr/>
        </p:nvGrpSpPr>
        <p:grpSpPr>
          <a:xfrm>
            <a:off x="6801086" y="3526708"/>
            <a:ext cx="523828" cy="371647"/>
            <a:chOff x="328613" y="4324350"/>
            <a:chExt cx="1841500" cy="1306513"/>
          </a:xfrm>
          <a:solidFill>
            <a:schemeClr val="tx1"/>
          </a:solidFill>
        </p:grpSpPr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328613" y="5019675"/>
              <a:ext cx="1385887" cy="611188"/>
            </a:xfrm>
            <a:custGeom>
              <a:avLst/>
              <a:gdLst>
                <a:gd name="T0" fmla="*/ 804 w 873"/>
                <a:gd name="T1" fmla="*/ 281 h 385"/>
                <a:gd name="T2" fmla="*/ 804 w 873"/>
                <a:gd name="T3" fmla="*/ 281 h 385"/>
                <a:gd name="T4" fmla="*/ 779 w 873"/>
                <a:gd name="T5" fmla="*/ 279 h 385"/>
                <a:gd name="T6" fmla="*/ 779 w 873"/>
                <a:gd name="T7" fmla="*/ 279 h 385"/>
                <a:gd name="T8" fmla="*/ 750 w 873"/>
                <a:gd name="T9" fmla="*/ 277 h 385"/>
                <a:gd name="T10" fmla="*/ 721 w 873"/>
                <a:gd name="T11" fmla="*/ 268 h 385"/>
                <a:gd name="T12" fmla="*/ 694 w 873"/>
                <a:gd name="T13" fmla="*/ 260 h 385"/>
                <a:gd name="T14" fmla="*/ 667 w 873"/>
                <a:gd name="T15" fmla="*/ 247 h 385"/>
                <a:gd name="T16" fmla="*/ 642 w 873"/>
                <a:gd name="T17" fmla="*/ 233 h 385"/>
                <a:gd name="T18" fmla="*/ 617 w 873"/>
                <a:gd name="T19" fmla="*/ 214 h 385"/>
                <a:gd name="T20" fmla="*/ 596 w 873"/>
                <a:gd name="T21" fmla="*/ 195 h 385"/>
                <a:gd name="T22" fmla="*/ 575 w 873"/>
                <a:gd name="T23" fmla="*/ 172 h 385"/>
                <a:gd name="T24" fmla="*/ 575 w 873"/>
                <a:gd name="T25" fmla="*/ 172 h 385"/>
                <a:gd name="T26" fmla="*/ 554 w 873"/>
                <a:gd name="T27" fmla="*/ 147 h 385"/>
                <a:gd name="T28" fmla="*/ 537 w 873"/>
                <a:gd name="T29" fmla="*/ 118 h 385"/>
                <a:gd name="T30" fmla="*/ 525 w 873"/>
                <a:gd name="T31" fmla="*/ 89 h 385"/>
                <a:gd name="T32" fmla="*/ 515 w 873"/>
                <a:gd name="T33" fmla="*/ 58 h 385"/>
                <a:gd name="T34" fmla="*/ 435 w 873"/>
                <a:gd name="T35" fmla="*/ 147 h 385"/>
                <a:gd name="T36" fmla="*/ 308 w 873"/>
                <a:gd name="T37" fmla="*/ 0 h 385"/>
                <a:gd name="T38" fmla="*/ 308 w 873"/>
                <a:gd name="T39" fmla="*/ 0 h 385"/>
                <a:gd name="T40" fmla="*/ 279 w 873"/>
                <a:gd name="T41" fmla="*/ 12 h 385"/>
                <a:gd name="T42" fmla="*/ 250 w 873"/>
                <a:gd name="T43" fmla="*/ 25 h 385"/>
                <a:gd name="T44" fmla="*/ 223 w 873"/>
                <a:gd name="T45" fmla="*/ 39 h 385"/>
                <a:gd name="T46" fmla="*/ 198 w 873"/>
                <a:gd name="T47" fmla="*/ 58 h 385"/>
                <a:gd name="T48" fmla="*/ 173 w 873"/>
                <a:gd name="T49" fmla="*/ 77 h 385"/>
                <a:gd name="T50" fmla="*/ 150 w 873"/>
                <a:gd name="T51" fmla="*/ 97 h 385"/>
                <a:gd name="T52" fmla="*/ 127 w 873"/>
                <a:gd name="T53" fmla="*/ 120 h 385"/>
                <a:gd name="T54" fmla="*/ 106 w 873"/>
                <a:gd name="T55" fmla="*/ 143 h 385"/>
                <a:gd name="T56" fmla="*/ 87 w 873"/>
                <a:gd name="T57" fmla="*/ 170 h 385"/>
                <a:gd name="T58" fmla="*/ 69 w 873"/>
                <a:gd name="T59" fmla="*/ 197 h 385"/>
                <a:gd name="T60" fmla="*/ 52 w 873"/>
                <a:gd name="T61" fmla="*/ 225 h 385"/>
                <a:gd name="T62" fmla="*/ 40 w 873"/>
                <a:gd name="T63" fmla="*/ 256 h 385"/>
                <a:gd name="T64" fmla="*/ 27 w 873"/>
                <a:gd name="T65" fmla="*/ 285 h 385"/>
                <a:gd name="T66" fmla="*/ 15 w 873"/>
                <a:gd name="T67" fmla="*/ 318 h 385"/>
                <a:gd name="T68" fmla="*/ 6 w 873"/>
                <a:gd name="T69" fmla="*/ 352 h 385"/>
                <a:gd name="T70" fmla="*/ 0 w 873"/>
                <a:gd name="T71" fmla="*/ 385 h 385"/>
                <a:gd name="T72" fmla="*/ 873 w 873"/>
                <a:gd name="T73" fmla="*/ 385 h 385"/>
                <a:gd name="T74" fmla="*/ 873 w 873"/>
                <a:gd name="T75" fmla="*/ 385 h 385"/>
                <a:gd name="T76" fmla="*/ 867 w 873"/>
                <a:gd name="T77" fmla="*/ 358 h 385"/>
                <a:gd name="T78" fmla="*/ 860 w 873"/>
                <a:gd name="T79" fmla="*/ 331 h 385"/>
                <a:gd name="T80" fmla="*/ 852 w 873"/>
                <a:gd name="T81" fmla="*/ 304 h 385"/>
                <a:gd name="T82" fmla="*/ 844 w 873"/>
                <a:gd name="T83" fmla="*/ 279 h 385"/>
                <a:gd name="T84" fmla="*/ 844 w 873"/>
                <a:gd name="T85" fmla="*/ 279 h 385"/>
                <a:gd name="T86" fmla="*/ 823 w 873"/>
                <a:gd name="T87" fmla="*/ 281 h 385"/>
                <a:gd name="T88" fmla="*/ 804 w 873"/>
                <a:gd name="T89" fmla="*/ 281 h 385"/>
                <a:gd name="T90" fmla="*/ 804 w 873"/>
                <a:gd name="T91" fmla="*/ 281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73" h="385">
                  <a:moveTo>
                    <a:pt x="804" y="281"/>
                  </a:moveTo>
                  <a:lnTo>
                    <a:pt x="804" y="281"/>
                  </a:lnTo>
                  <a:lnTo>
                    <a:pt x="779" y="279"/>
                  </a:lnTo>
                  <a:lnTo>
                    <a:pt x="779" y="279"/>
                  </a:lnTo>
                  <a:lnTo>
                    <a:pt x="750" y="277"/>
                  </a:lnTo>
                  <a:lnTo>
                    <a:pt x="721" y="268"/>
                  </a:lnTo>
                  <a:lnTo>
                    <a:pt x="694" y="260"/>
                  </a:lnTo>
                  <a:lnTo>
                    <a:pt x="667" y="247"/>
                  </a:lnTo>
                  <a:lnTo>
                    <a:pt x="642" y="233"/>
                  </a:lnTo>
                  <a:lnTo>
                    <a:pt x="617" y="214"/>
                  </a:lnTo>
                  <a:lnTo>
                    <a:pt x="596" y="195"/>
                  </a:lnTo>
                  <a:lnTo>
                    <a:pt x="575" y="172"/>
                  </a:lnTo>
                  <a:lnTo>
                    <a:pt x="575" y="172"/>
                  </a:lnTo>
                  <a:lnTo>
                    <a:pt x="554" y="147"/>
                  </a:lnTo>
                  <a:lnTo>
                    <a:pt x="537" y="118"/>
                  </a:lnTo>
                  <a:lnTo>
                    <a:pt x="525" y="89"/>
                  </a:lnTo>
                  <a:lnTo>
                    <a:pt x="515" y="58"/>
                  </a:lnTo>
                  <a:lnTo>
                    <a:pt x="435" y="147"/>
                  </a:lnTo>
                  <a:lnTo>
                    <a:pt x="308" y="0"/>
                  </a:lnTo>
                  <a:lnTo>
                    <a:pt x="308" y="0"/>
                  </a:lnTo>
                  <a:lnTo>
                    <a:pt x="279" y="12"/>
                  </a:lnTo>
                  <a:lnTo>
                    <a:pt x="250" y="25"/>
                  </a:lnTo>
                  <a:lnTo>
                    <a:pt x="223" y="39"/>
                  </a:lnTo>
                  <a:lnTo>
                    <a:pt x="198" y="58"/>
                  </a:lnTo>
                  <a:lnTo>
                    <a:pt x="173" y="77"/>
                  </a:lnTo>
                  <a:lnTo>
                    <a:pt x="150" y="97"/>
                  </a:lnTo>
                  <a:lnTo>
                    <a:pt x="127" y="120"/>
                  </a:lnTo>
                  <a:lnTo>
                    <a:pt x="106" y="143"/>
                  </a:lnTo>
                  <a:lnTo>
                    <a:pt x="87" y="170"/>
                  </a:lnTo>
                  <a:lnTo>
                    <a:pt x="69" y="197"/>
                  </a:lnTo>
                  <a:lnTo>
                    <a:pt x="52" y="225"/>
                  </a:lnTo>
                  <a:lnTo>
                    <a:pt x="40" y="256"/>
                  </a:lnTo>
                  <a:lnTo>
                    <a:pt x="27" y="285"/>
                  </a:lnTo>
                  <a:lnTo>
                    <a:pt x="15" y="318"/>
                  </a:lnTo>
                  <a:lnTo>
                    <a:pt x="6" y="352"/>
                  </a:lnTo>
                  <a:lnTo>
                    <a:pt x="0" y="385"/>
                  </a:lnTo>
                  <a:lnTo>
                    <a:pt x="873" y="385"/>
                  </a:lnTo>
                  <a:lnTo>
                    <a:pt x="873" y="385"/>
                  </a:lnTo>
                  <a:lnTo>
                    <a:pt x="867" y="358"/>
                  </a:lnTo>
                  <a:lnTo>
                    <a:pt x="860" y="331"/>
                  </a:lnTo>
                  <a:lnTo>
                    <a:pt x="852" y="304"/>
                  </a:lnTo>
                  <a:lnTo>
                    <a:pt x="844" y="279"/>
                  </a:lnTo>
                  <a:lnTo>
                    <a:pt x="844" y="279"/>
                  </a:lnTo>
                  <a:lnTo>
                    <a:pt x="823" y="281"/>
                  </a:lnTo>
                  <a:lnTo>
                    <a:pt x="804" y="281"/>
                  </a:lnTo>
                  <a:lnTo>
                    <a:pt x="804" y="2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82625" y="4324350"/>
              <a:ext cx="668337" cy="677863"/>
            </a:xfrm>
            <a:custGeom>
              <a:avLst/>
              <a:gdLst>
                <a:gd name="T0" fmla="*/ 283 w 421"/>
                <a:gd name="T1" fmla="*/ 392 h 427"/>
                <a:gd name="T2" fmla="*/ 298 w 421"/>
                <a:gd name="T3" fmla="*/ 323 h 427"/>
                <a:gd name="T4" fmla="*/ 327 w 421"/>
                <a:gd name="T5" fmla="*/ 260 h 427"/>
                <a:gd name="T6" fmla="*/ 369 w 421"/>
                <a:gd name="T7" fmla="*/ 208 h 427"/>
                <a:gd name="T8" fmla="*/ 421 w 421"/>
                <a:gd name="T9" fmla="*/ 165 h 427"/>
                <a:gd name="T10" fmla="*/ 417 w 421"/>
                <a:gd name="T11" fmla="*/ 148 h 427"/>
                <a:gd name="T12" fmla="*/ 402 w 421"/>
                <a:gd name="T13" fmla="*/ 115 h 427"/>
                <a:gd name="T14" fmla="*/ 383 w 421"/>
                <a:gd name="T15" fmla="*/ 85 h 427"/>
                <a:gd name="T16" fmla="*/ 360 w 421"/>
                <a:gd name="T17" fmla="*/ 58 h 427"/>
                <a:gd name="T18" fmla="*/ 333 w 421"/>
                <a:gd name="T19" fmla="*/ 37 h 427"/>
                <a:gd name="T20" fmla="*/ 302 w 421"/>
                <a:gd name="T21" fmla="*/ 19 h 427"/>
                <a:gd name="T22" fmla="*/ 269 w 421"/>
                <a:gd name="T23" fmla="*/ 6 h 427"/>
                <a:gd name="T24" fmla="*/ 231 w 421"/>
                <a:gd name="T25" fmla="*/ 0 h 427"/>
                <a:gd name="T26" fmla="*/ 212 w 421"/>
                <a:gd name="T27" fmla="*/ 0 h 427"/>
                <a:gd name="T28" fmla="*/ 171 w 421"/>
                <a:gd name="T29" fmla="*/ 4 h 427"/>
                <a:gd name="T30" fmla="*/ 129 w 421"/>
                <a:gd name="T31" fmla="*/ 17 h 427"/>
                <a:gd name="T32" fmla="*/ 94 w 421"/>
                <a:gd name="T33" fmla="*/ 35 h 427"/>
                <a:gd name="T34" fmla="*/ 62 w 421"/>
                <a:gd name="T35" fmla="*/ 62 h 427"/>
                <a:gd name="T36" fmla="*/ 35 w 421"/>
                <a:gd name="T37" fmla="*/ 94 h 427"/>
                <a:gd name="T38" fmla="*/ 17 w 421"/>
                <a:gd name="T39" fmla="*/ 131 h 427"/>
                <a:gd name="T40" fmla="*/ 4 w 421"/>
                <a:gd name="T41" fmla="*/ 171 h 427"/>
                <a:gd name="T42" fmla="*/ 0 w 421"/>
                <a:gd name="T43" fmla="*/ 212 h 427"/>
                <a:gd name="T44" fmla="*/ 0 w 421"/>
                <a:gd name="T45" fmla="*/ 235 h 427"/>
                <a:gd name="T46" fmla="*/ 8 w 421"/>
                <a:gd name="T47" fmla="*/ 277 h 427"/>
                <a:gd name="T48" fmla="*/ 25 w 421"/>
                <a:gd name="T49" fmla="*/ 315 h 427"/>
                <a:gd name="T50" fmla="*/ 48 w 421"/>
                <a:gd name="T51" fmla="*/ 350 h 427"/>
                <a:gd name="T52" fmla="*/ 77 w 421"/>
                <a:gd name="T53" fmla="*/ 379 h 427"/>
                <a:gd name="T54" fmla="*/ 110 w 421"/>
                <a:gd name="T55" fmla="*/ 402 h 427"/>
                <a:gd name="T56" fmla="*/ 150 w 421"/>
                <a:gd name="T57" fmla="*/ 417 h 427"/>
                <a:gd name="T58" fmla="*/ 192 w 421"/>
                <a:gd name="T59" fmla="*/ 425 h 427"/>
                <a:gd name="T60" fmla="*/ 212 w 421"/>
                <a:gd name="T61" fmla="*/ 427 h 427"/>
                <a:gd name="T62" fmla="*/ 248 w 421"/>
                <a:gd name="T63" fmla="*/ 423 h 427"/>
                <a:gd name="T64" fmla="*/ 281 w 421"/>
                <a:gd name="T65" fmla="*/ 415 h 427"/>
                <a:gd name="T66" fmla="*/ 283 w 421"/>
                <a:gd name="T67" fmla="*/ 39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21" h="427">
                  <a:moveTo>
                    <a:pt x="283" y="392"/>
                  </a:moveTo>
                  <a:lnTo>
                    <a:pt x="283" y="392"/>
                  </a:lnTo>
                  <a:lnTo>
                    <a:pt x="287" y="356"/>
                  </a:lnTo>
                  <a:lnTo>
                    <a:pt x="298" y="323"/>
                  </a:lnTo>
                  <a:lnTo>
                    <a:pt x="310" y="292"/>
                  </a:lnTo>
                  <a:lnTo>
                    <a:pt x="327" y="260"/>
                  </a:lnTo>
                  <a:lnTo>
                    <a:pt x="346" y="233"/>
                  </a:lnTo>
                  <a:lnTo>
                    <a:pt x="369" y="208"/>
                  </a:lnTo>
                  <a:lnTo>
                    <a:pt x="394" y="185"/>
                  </a:lnTo>
                  <a:lnTo>
                    <a:pt x="421" y="165"/>
                  </a:lnTo>
                  <a:lnTo>
                    <a:pt x="421" y="165"/>
                  </a:lnTo>
                  <a:lnTo>
                    <a:pt x="417" y="148"/>
                  </a:lnTo>
                  <a:lnTo>
                    <a:pt x="410" y="131"/>
                  </a:lnTo>
                  <a:lnTo>
                    <a:pt x="402" y="115"/>
                  </a:lnTo>
                  <a:lnTo>
                    <a:pt x="394" y="100"/>
                  </a:lnTo>
                  <a:lnTo>
                    <a:pt x="383" y="85"/>
                  </a:lnTo>
                  <a:lnTo>
                    <a:pt x="373" y="71"/>
                  </a:lnTo>
                  <a:lnTo>
                    <a:pt x="360" y="58"/>
                  </a:lnTo>
                  <a:lnTo>
                    <a:pt x="348" y="48"/>
                  </a:lnTo>
                  <a:lnTo>
                    <a:pt x="333" y="37"/>
                  </a:lnTo>
                  <a:lnTo>
                    <a:pt x="319" y="27"/>
                  </a:lnTo>
                  <a:lnTo>
                    <a:pt x="302" y="19"/>
                  </a:lnTo>
                  <a:lnTo>
                    <a:pt x="285" y="12"/>
                  </a:lnTo>
                  <a:lnTo>
                    <a:pt x="269" y="6"/>
                  </a:lnTo>
                  <a:lnTo>
                    <a:pt x="250" y="2"/>
                  </a:lnTo>
                  <a:lnTo>
                    <a:pt x="231" y="0"/>
                  </a:lnTo>
                  <a:lnTo>
                    <a:pt x="212" y="0"/>
                  </a:lnTo>
                  <a:lnTo>
                    <a:pt x="212" y="0"/>
                  </a:lnTo>
                  <a:lnTo>
                    <a:pt x="192" y="0"/>
                  </a:lnTo>
                  <a:lnTo>
                    <a:pt x="171" y="4"/>
                  </a:lnTo>
                  <a:lnTo>
                    <a:pt x="150" y="10"/>
                  </a:lnTo>
                  <a:lnTo>
                    <a:pt x="129" y="17"/>
                  </a:lnTo>
                  <a:lnTo>
                    <a:pt x="110" y="25"/>
                  </a:lnTo>
                  <a:lnTo>
                    <a:pt x="94" y="35"/>
                  </a:lnTo>
                  <a:lnTo>
                    <a:pt x="77" y="48"/>
                  </a:lnTo>
                  <a:lnTo>
                    <a:pt x="62" y="62"/>
                  </a:lnTo>
                  <a:lnTo>
                    <a:pt x="48" y="77"/>
                  </a:lnTo>
                  <a:lnTo>
                    <a:pt x="35" y="94"/>
                  </a:lnTo>
                  <a:lnTo>
                    <a:pt x="25" y="112"/>
                  </a:lnTo>
                  <a:lnTo>
                    <a:pt x="17" y="131"/>
                  </a:lnTo>
                  <a:lnTo>
                    <a:pt x="8" y="150"/>
                  </a:lnTo>
                  <a:lnTo>
                    <a:pt x="4" y="171"/>
                  </a:lnTo>
                  <a:lnTo>
                    <a:pt x="0" y="192"/>
                  </a:lnTo>
                  <a:lnTo>
                    <a:pt x="0" y="212"/>
                  </a:lnTo>
                  <a:lnTo>
                    <a:pt x="0" y="212"/>
                  </a:lnTo>
                  <a:lnTo>
                    <a:pt x="0" y="235"/>
                  </a:lnTo>
                  <a:lnTo>
                    <a:pt x="4" y="256"/>
                  </a:lnTo>
                  <a:lnTo>
                    <a:pt x="8" y="277"/>
                  </a:lnTo>
                  <a:lnTo>
                    <a:pt x="17" y="296"/>
                  </a:lnTo>
                  <a:lnTo>
                    <a:pt x="25" y="315"/>
                  </a:lnTo>
                  <a:lnTo>
                    <a:pt x="35" y="333"/>
                  </a:lnTo>
                  <a:lnTo>
                    <a:pt x="48" y="350"/>
                  </a:lnTo>
                  <a:lnTo>
                    <a:pt x="62" y="365"/>
                  </a:lnTo>
                  <a:lnTo>
                    <a:pt x="77" y="379"/>
                  </a:lnTo>
                  <a:lnTo>
                    <a:pt x="94" y="390"/>
                  </a:lnTo>
                  <a:lnTo>
                    <a:pt x="110" y="402"/>
                  </a:lnTo>
                  <a:lnTo>
                    <a:pt x="129" y="410"/>
                  </a:lnTo>
                  <a:lnTo>
                    <a:pt x="150" y="417"/>
                  </a:lnTo>
                  <a:lnTo>
                    <a:pt x="171" y="423"/>
                  </a:lnTo>
                  <a:lnTo>
                    <a:pt x="192" y="425"/>
                  </a:lnTo>
                  <a:lnTo>
                    <a:pt x="212" y="427"/>
                  </a:lnTo>
                  <a:lnTo>
                    <a:pt x="212" y="427"/>
                  </a:lnTo>
                  <a:lnTo>
                    <a:pt x="231" y="427"/>
                  </a:lnTo>
                  <a:lnTo>
                    <a:pt x="248" y="423"/>
                  </a:lnTo>
                  <a:lnTo>
                    <a:pt x="264" y="421"/>
                  </a:lnTo>
                  <a:lnTo>
                    <a:pt x="281" y="415"/>
                  </a:lnTo>
                  <a:lnTo>
                    <a:pt x="281" y="415"/>
                  </a:lnTo>
                  <a:lnTo>
                    <a:pt x="283" y="392"/>
                  </a:lnTo>
                  <a:lnTo>
                    <a:pt x="283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1195388" y="4578350"/>
              <a:ext cx="974725" cy="1052513"/>
            </a:xfrm>
            <a:custGeom>
              <a:avLst/>
              <a:gdLst>
                <a:gd name="T0" fmla="*/ 491 w 614"/>
                <a:gd name="T1" fmla="*/ 371 h 663"/>
                <a:gd name="T2" fmla="*/ 516 w 614"/>
                <a:gd name="T3" fmla="*/ 282 h 663"/>
                <a:gd name="T4" fmla="*/ 506 w 614"/>
                <a:gd name="T5" fmla="*/ 180 h 663"/>
                <a:gd name="T6" fmla="*/ 456 w 614"/>
                <a:gd name="T7" fmla="*/ 92 h 663"/>
                <a:gd name="T8" fmla="*/ 400 w 614"/>
                <a:gd name="T9" fmla="*/ 42 h 663"/>
                <a:gd name="T10" fmla="*/ 306 w 614"/>
                <a:gd name="T11" fmla="*/ 5 h 663"/>
                <a:gd name="T12" fmla="*/ 229 w 614"/>
                <a:gd name="T13" fmla="*/ 2 h 663"/>
                <a:gd name="T14" fmla="*/ 133 w 614"/>
                <a:gd name="T15" fmla="*/ 32 h 663"/>
                <a:gd name="T16" fmla="*/ 58 w 614"/>
                <a:gd name="T17" fmla="*/ 96 h 663"/>
                <a:gd name="T18" fmla="*/ 12 w 614"/>
                <a:gd name="T19" fmla="*/ 184 h 663"/>
                <a:gd name="T20" fmla="*/ 0 w 614"/>
                <a:gd name="T21" fmla="*/ 261 h 663"/>
                <a:gd name="T22" fmla="*/ 21 w 614"/>
                <a:gd name="T23" fmla="*/ 359 h 663"/>
                <a:gd name="T24" fmla="*/ 60 w 614"/>
                <a:gd name="T25" fmla="*/ 423 h 663"/>
                <a:gd name="T26" fmla="*/ 139 w 614"/>
                <a:gd name="T27" fmla="*/ 488 h 663"/>
                <a:gd name="T28" fmla="*/ 237 w 614"/>
                <a:gd name="T29" fmla="*/ 515 h 663"/>
                <a:gd name="T30" fmla="*/ 325 w 614"/>
                <a:gd name="T31" fmla="*/ 509 h 663"/>
                <a:gd name="T32" fmla="*/ 483 w 614"/>
                <a:gd name="T33" fmla="*/ 646 h 663"/>
                <a:gd name="T34" fmla="*/ 527 w 614"/>
                <a:gd name="T35" fmla="*/ 663 h 663"/>
                <a:gd name="T36" fmla="*/ 585 w 614"/>
                <a:gd name="T37" fmla="*/ 644 h 663"/>
                <a:gd name="T38" fmla="*/ 610 w 614"/>
                <a:gd name="T39" fmla="*/ 607 h 663"/>
                <a:gd name="T40" fmla="*/ 604 w 614"/>
                <a:gd name="T41" fmla="*/ 546 h 663"/>
                <a:gd name="T42" fmla="*/ 452 w 614"/>
                <a:gd name="T43" fmla="*/ 275 h 663"/>
                <a:gd name="T44" fmla="*/ 429 w 614"/>
                <a:gd name="T45" fmla="*/ 348 h 663"/>
                <a:gd name="T46" fmla="*/ 383 w 614"/>
                <a:gd name="T47" fmla="*/ 407 h 663"/>
                <a:gd name="T48" fmla="*/ 319 w 614"/>
                <a:gd name="T49" fmla="*/ 442 h 663"/>
                <a:gd name="T50" fmla="*/ 241 w 614"/>
                <a:gd name="T51" fmla="*/ 450 h 663"/>
                <a:gd name="T52" fmla="*/ 185 w 614"/>
                <a:gd name="T53" fmla="*/ 436 h 663"/>
                <a:gd name="T54" fmla="*/ 125 w 614"/>
                <a:gd name="T55" fmla="*/ 396 h 663"/>
                <a:gd name="T56" fmla="*/ 83 w 614"/>
                <a:gd name="T57" fmla="*/ 334 h 663"/>
                <a:gd name="T58" fmla="*/ 66 w 614"/>
                <a:gd name="T59" fmla="*/ 261 h 663"/>
                <a:gd name="T60" fmla="*/ 75 w 614"/>
                <a:gd name="T61" fmla="*/ 203 h 663"/>
                <a:gd name="T62" fmla="*/ 110 w 614"/>
                <a:gd name="T63" fmla="*/ 136 h 663"/>
                <a:gd name="T64" fmla="*/ 166 w 614"/>
                <a:gd name="T65" fmla="*/ 90 h 663"/>
                <a:gd name="T66" fmla="*/ 237 w 614"/>
                <a:gd name="T67" fmla="*/ 67 h 663"/>
                <a:gd name="T68" fmla="*/ 296 w 614"/>
                <a:gd name="T69" fmla="*/ 69 h 663"/>
                <a:gd name="T70" fmla="*/ 366 w 614"/>
                <a:gd name="T71" fmla="*/ 96 h 663"/>
                <a:gd name="T72" fmla="*/ 419 w 614"/>
                <a:gd name="T73" fmla="*/ 148 h 663"/>
                <a:gd name="T74" fmla="*/ 448 w 614"/>
                <a:gd name="T75" fmla="*/ 217 h 663"/>
                <a:gd name="T76" fmla="*/ 452 w 614"/>
                <a:gd name="T77" fmla="*/ 275 h 663"/>
                <a:gd name="T78" fmla="*/ 260 w 614"/>
                <a:gd name="T79" fmla="*/ 98 h 663"/>
                <a:gd name="T80" fmla="*/ 166 w 614"/>
                <a:gd name="T81" fmla="*/ 132 h 663"/>
                <a:gd name="T82" fmla="*/ 160 w 614"/>
                <a:gd name="T83" fmla="*/ 148 h 663"/>
                <a:gd name="T84" fmla="*/ 173 w 614"/>
                <a:gd name="T85" fmla="*/ 159 h 663"/>
                <a:gd name="T86" fmla="*/ 202 w 614"/>
                <a:gd name="T87" fmla="*/ 144 h 663"/>
                <a:gd name="T88" fmla="*/ 260 w 614"/>
                <a:gd name="T89" fmla="*/ 130 h 663"/>
                <a:gd name="T90" fmla="*/ 316 w 614"/>
                <a:gd name="T91" fmla="*/ 144 h 663"/>
                <a:gd name="T92" fmla="*/ 358 w 614"/>
                <a:gd name="T93" fmla="*/ 175 h 663"/>
                <a:gd name="T94" fmla="*/ 375 w 614"/>
                <a:gd name="T95" fmla="*/ 173 h 663"/>
                <a:gd name="T96" fmla="*/ 375 w 614"/>
                <a:gd name="T97" fmla="*/ 153 h 663"/>
                <a:gd name="T98" fmla="*/ 344 w 614"/>
                <a:gd name="T99" fmla="*/ 123 h 663"/>
                <a:gd name="T100" fmla="*/ 289 w 614"/>
                <a:gd name="T101" fmla="*/ 102 h 6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14" h="663">
                  <a:moveTo>
                    <a:pt x="596" y="532"/>
                  </a:moveTo>
                  <a:lnTo>
                    <a:pt x="477" y="398"/>
                  </a:lnTo>
                  <a:lnTo>
                    <a:pt x="477" y="398"/>
                  </a:lnTo>
                  <a:lnTo>
                    <a:pt x="491" y="371"/>
                  </a:lnTo>
                  <a:lnTo>
                    <a:pt x="504" y="342"/>
                  </a:lnTo>
                  <a:lnTo>
                    <a:pt x="512" y="313"/>
                  </a:lnTo>
                  <a:lnTo>
                    <a:pt x="516" y="282"/>
                  </a:lnTo>
                  <a:lnTo>
                    <a:pt x="516" y="282"/>
                  </a:lnTo>
                  <a:lnTo>
                    <a:pt x="516" y="255"/>
                  </a:lnTo>
                  <a:lnTo>
                    <a:pt x="516" y="230"/>
                  </a:lnTo>
                  <a:lnTo>
                    <a:pt x="512" y="205"/>
                  </a:lnTo>
                  <a:lnTo>
                    <a:pt x="506" y="180"/>
                  </a:lnTo>
                  <a:lnTo>
                    <a:pt x="496" y="157"/>
                  </a:lnTo>
                  <a:lnTo>
                    <a:pt x="485" y="134"/>
                  </a:lnTo>
                  <a:lnTo>
                    <a:pt x="473" y="113"/>
                  </a:lnTo>
                  <a:lnTo>
                    <a:pt x="456" y="92"/>
                  </a:lnTo>
                  <a:lnTo>
                    <a:pt x="456" y="92"/>
                  </a:lnTo>
                  <a:lnTo>
                    <a:pt x="439" y="73"/>
                  </a:lnTo>
                  <a:lnTo>
                    <a:pt x="421" y="57"/>
                  </a:lnTo>
                  <a:lnTo>
                    <a:pt x="400" y="42"/>
                  </a:lnTo>
                  <a:lnTo>
                    <a:pt x="379" y="30"/>
                  </a:lnTo>
                  <a:lnTo>
                    <a:pt x="356" y="19"/>
                  </a:lnTo>
                  <a:lnTo>
                    <a:pt x="331" y="11"/>
                  </a:lnTo>
                  <a:lnTo>
                    <a:pt x="306" y="5"/>
                  </a:lnTo>
                  <a:lnTo>
                    <a:pt x="281" y="0"/>
                  </a:lnTo>
                  <a:lnTo>
                    <a:pt x="281" y="0"/>
                  </a:lnTo>
                  <a:lnTo>
                    <a:pt x="256" y="0"/>
                  </a:lnTo>
                  <a:lnTo>
                    <a:pt x="229" y="2"/>
                  </a:lnTo>
                  <a:lnTo>
                    <a:pt x="204" y="7"/>
                  </a:lnTo>
                  <a:lnTo>
                    <a:pt x="179" y="13"/>
                  </a:lnTo>
                  <a:lnTo>
                    <a:pt x="156" y="21"/>
                  </a:lnTo>
                  <a:lnTo>
                    <a:pt x="133" y="32"/>
                  </a:lnTo>
                  <a:lnTo>
                    <a:pt x="112" y="46"/>
                  </a:lnTo>
                  <a:lnTo>
                    <a:pt x="94" y="61"/>
                  </a:lnTo>
                  <a:lnTo>
                    <a:pt x="75" y="77"/>
                  </a:lnTo>
                  <a:lnTo>
                    <a:pt x="58" y="96"/>
                  </a:lnTo>
                  <a:lnTo>
                    <a:pt x="44" y="115"/>
                  </a:lnTo>
                  <a:lnTo>
                    <a:pt x="31" y="138"/>
                  </a:lnTo>
                  <a:lnTo>
                    <a:pt x="21" y="161"/>
                  </a:lnTo>
                  <a:lnTo>
                    <a:pt x="12" y="184"/>
                  </a:lnTo>
                  <a:lnTo>
                    <a:pt x="6" y="209"/>
                  </a:lnTo>
                  <a:lnTo>
                    <a:pt x="2" y="236"/>
                  </a:lnTo>
                  <a:lnTo>
                    <a:pt x="2" y="236"/>
                  </a:lnTo>
                  <a:lnTo>
                    <a:pt x="0" y="261"/>
                  </a:lnTo>
                  <a:lnTo>
                    <a:pt x="2" y="286"/>
                  </a:lnTo>
                  <a:lnTo>
                    <a:pt x="6" y="311"/>
                  </a:lnTo>
                  <a:lnTo>
                    <a:pt x="12" y="336"/>
                  </a:lnTo>
                  <a:lnTo>
                    <a:pt x="21" y="359"/>
                  </a:lnTo>
                  <a:lnTo>
                    <a:pt x="33" y="382"/>
                  </a:lnTo>
                  <a:lnTo>
                    <a:pt x="46" y="405"/>
                  </a:lnTo>
                  <a:lnTo>
                    <a:pt x="60" y="423"/>
                  </a:lnTo>
                  <a:lnTo>
                    <a:pt x="60" y="423"/>
                  </a:lnTo>
                  <a:lnTo>
                    <a:pt x="79" y="442"/>
                  </a:lnTo>
                  <a:lnTo>
                    <a:pt x="98" y="461"/>
                  </a:lnTo>
                  <a:lnTo>
                    <a:pt x="119" y="475"/>
                  </a:lnTo>
                  <a:lnTo>
                    <a:pt x="139" y="488"/>
                  </a:lnTo>
                  <a:lnTo>
                    <a:pt x="162" y="498"/>
                  </a:lnTo>
                  <a:lnTo>
                    <a:pt x="187" y="507"/>
                  </a:lnTo>
                  <a:lnTo>
                    <a:pt x="210" y="513"/>
                  </a:lnTo>
                  <a:lnTo>
                    <a:pt x="237" y="515"/>
                  </a:lnTo>
                  <a:lnTo>
                    <a:pt x="237" y="515"/>
                  </a:lnTo>
                  <a:lnTo>
                    <a:pt x="266" y="517"/>
                  </a:lnTo>
                  <a:lnTo>
                    <a:pt x="296" y="513"/>
                  </a:lnTo>
                  <a:lnTo>
                    <a:pt x="325" y="509"/>
                  </a:lnTo>
                  <a:lnTo>
                    <a:pt x="352" y="498"/>
                  </a:lnTo>
                  <a:lnTo>
                    <a:pt x="473" y="636"/>
                  </a:lnTo>
                  <a:lnTo>
                    <a:pt x="473" y="636"/>
                  </a:lnTo>
                  <a:lnTo>
                    <a:pt x="483" y="646"/>
                  </a:lnTo>
                  <a:lnTo>
                    <a:pt x="498" y="655"/>
                  </a:lnTo>
                  <a:lnTo>
                    <a:pt x="512" y="661"/>
                  </a:lnTo>
                  <a:lnTo>
                    <a:pt x="527" y="663"/>
                  </a:lnTo>
                  <a:lnTo>
                    <a:pt x="527" y="663"/>
                  </a:lnTo>
                  <a:lnTo>
                    <a:pt x="544" y="663"/>
                  </a:lnTo>
                  <a:lnTo>
                    <a:pt x="558" y="661"/>
                  </a:lnTo>
                  <a:lnTo>
                    <a:pt x="573" y="655"/>
                  </a:lnTo>
                  <a:lnTo>
                    <a:pt x="585" y="644"/>
                  </a:lnTo>
                  <a:lnTo>
                    <a:pt x="585" y="644"/>
                  </a:lnTo>
                  <a:lnTo>
                    <a:pt x="598" y="634"/>
                  </a:lnTo>
                  <a:lnTo>
                    <a:pt x="606" y="619"/>
                  </a:lnTo>
                  <a:lnTo>
                    <a:pt x="610" y="607"/>
                  </a:lnTo>
                  <a:lnTo>
                    <a:pt x="614" y="590"/>
                  </a:lnTo>
                  <a:lnTo>
                    <a:pt x="614" y="575"/>
                  </a:lnTo>
                  <a:lnTo>
                    <a:pt x="610" y="561"/>
                  </a:lnTo>
                  <a:lnTo>
                    <a:pt x="604" y="546"/>
                  </a:lnTo>
                  <a:lnTo>
                    <a:pt x="596" y="532"/>
                  </a:lnTo>
                  <a:lnTo>
                    <a:pt x="596" y="532"/>
                  </a:lnTo>
                  <a:close/>
                  <a:moveTo>
                    <a:pt x="452" y="275"/>
                  </a:moveTo>
                  <a:lnTo>
                    <a:pt x="452" y="275"/>
                  </a:lnTo>
                  <a:lnTo>
                    <a:pt x="448" y="294"/>
                  </a:lnTo>
                  <a:lnTo>
                    <a:pt x="444" y="313"/>
                  </a:lnTo>
                  <a:lnTo>
                    <a:pt x="437" y="332"/>
                  </a:lnTo>
                  <a:lnTo>
                    <a:pt x="429" y="348"/>
                  </a:lnTo>
                  <a:lnTo>
                    <a:pt x="421" y="365"/>
                  </a:lnTo>
                  <a:lnTo>
                    <a:pt x="408" y="380"/>
                  </a:lnTo>
                  <a:lnTo>
                    <a:pt x="396" y="392"/>
                  </a:lnTo>
                  <a:lnTo>
                    <a:pt x="383" y="407"/>
                  </a:lnTo>
                  <a:lnTo>
                    <a:pt x="369" y="417"/>
                  </a:lnTo>
                  <a:lnTo>
                    <a:pt x="352" y="428"/>
                  </a:lnTo>
                  <a:lnTo>
                    <a:pt x="335" y="436"/>
                  </a:lnTo>
                  <a:lnTo>
                    <a:pt x="319" y="442"/>
                  </a:lnTo>
                  <a:lnTo>
                    <a:pt x="300" y="446"/>
                  </a:lnTo>
                  <a:lnTo>
                    <a:pt x="281" y="450"/>
                  </a:lnTo>
                  <a:lnTo>
                    <a:pt x="262" y="450"/>
                  </a:lnTo>
                  <a:lnTo>
                    <a:pt x="241" y="450"/>
                  </a:lnTo>
                  <a:lnTo>
                    <a:pt x="241" y="450"/>
                  </a:lnTo>
                  <a:lnTo>
                    <a:pt x="223" y="448"/>
                  </a:lnTo>
                  <a:lnTo>
                    <a:pt x="204" y="442"/>
                  </a:lnTo>
                  <a:lnTo>
                    <a:pt x="185" y="436"/>
                  </a:lnTo>
                  <a:lnTo>
                    <a:pt x="169" y="428"/>
                  </a:lnTo>
                  <a:lnTo>
                    <a:pt x="152" y="419"/>
                  </a:lnTo>
                  <a:lnTo>
                    <a:pt x="137" y="409"/>
                  </a:lnTo>
                  <a:lnTo>
                    <a:pt x="125" y="396"/>
                  </a:lnTo>
                  <a:lnTo>
                    <a:pt x="112" y="382"/>
                  </a:lnTo>
                  <a:lnTo>
                    <a:pt x="100" y="367"/>
                  </a:lnTo>
                  <a:lnTo>
                    <a:pt x="91" y="350"/>
                  </a:lnTo>
                  <a:lnTo>
                    <a:pt x="83" y="334"/>
                  </a:lnTo>
                  <a:lnTo>
                    <a:pt x="75" y="317"/>
                  </a:lnTo>
                  <a:lnTo>
                    <a:pt x="71" y="298"/>
                  </a:lnTo>
                  <a:lnTo>
                    <a:pt x="69" y="280"/>
                  </a:lnTo>
                  <a:lnTo>
                    <a:pt x="66" y="261"/>
                  </a:lnTo>
                  <a:lnTo>
                    <a:pt x="66" y="242"/>
                  </a:lnTo>
                  <a:lnTo>
                    <a:pt x="66" y="242"/>
                  </a:lnTo>
                  <a:lnTo>
                    <a:pt x="71" y="221"/>
                  </a:lnTo>
                  <a:lnTo>
                    <a:pt x="75" y="203"/>
                  </a:lnTo>
                  <a:lnTo>
                    <a:pt x="81" y="186"/>
                  </a:lnTo>
                  <a:lnTo>
                    <a:pt x="89" y="167"/>
                  </a:lnTo>
                  <a:lnTo>
                    <a:pt x="98" y="153"/>
                  </a:lnTo>
                  <a:lnTo>
                    <a:pt x="110" y="136"/>
                  </a:lnTo>
                  <a:lnTo>
                    <a:pt x="121" y="123"/>
                  </a:lnTo>
                  <a:lnTo>
                    <a:pt x="135" y="111"/>
                  </a:lnTo>
                  <a:lnTo>
                    <a:pt x="150" y="98"/>
                  </a:lnTo>
                  <a:lnTo>
                    <a:pt x="166" y="90"/>
                  </a:lnTo>
                  <a:lnTo>
                    <a:pt x="183" y="82"/>
                  </a:lnTo>
                  <a:lnTo>
                    <a:pt x="200" y="75"/>
                  </a:lnTo>
                  <a:lnTo>
                    <a:pt x="219" y="69"/>
                  </a:lnTo>
                  <a:lnTo>
                    <a:pt x="237" y="67"/>
                  </a:lnTo>
                  <a:lnTo>
                    <a:pt x="256" y="65"/>
                  </a:lnTo>
                  <a:lnTo>
                    <a:pt x="277" y="65"/>
                  </a:lnTo>
                  <a:lnTo>
                    <a:pt x="277" y="65"/>
                  </a:lnTo>
                  <a:lnTo>
                    <a:pt x="296" y="69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50" y="88"/>
                  </a:lnTo>
                  <a:lnTo>
                    <a:pt x="366" y="96"/>
                  </a:lnTo>
                  <a:lnTo>
                    <a:pt x="381" y="109"/>
                  </a:lnTo>
                  <a:lnTo>
                    <a:pt x="394" y="121"/>
                  </a:lnTo>
                  <a:lnTo>
                    <a:pt x="406" y="134"/>
                  </a:lnTo>
                  <a:lnTo>
                    <a:pt x="419" y="148"/>
                  </a:lnTo>
                  <a:lnTo>
                    <a:pt x="427" y="165"/>
                  </a:lnTo>
                  <a:lnTo>
                    <a:pt x="435" y="182"/>
                  </a:lnTo>
                  <a:lnTo>
                    <a:pt x="444" y="198"/>
                  </a:lnTo>
                  <a:lnTo>
                    <a:pt x="448" y="217"/>
                  </a:lnTo>
                  <a:lnTo>
                    <a:pt x="450" y="236"/>
                  </a:lnTo>
                  <a:lnTo>
                    <a:pt x="452" y="255"/>
                  </a:lnTo>
                  <a:lnTo>
                    <a:pt x="452" y="275"/>
                  </a:lnTo>
                  <a:lnTo>
                    <a:pt x="452" y="275"/>
                  </a:lnTo>
                  <a:close/>
                  <a:moveTo>
                    <a:pt x="273" y="100"/>
                  </a:moveTo>
                  <a:lnTo>
                    <a:pt x="273" y="100"/>
                  </a:lnTo>
                  <a:lnTo>
                    <a:pt x="260" y="98"/>
                  </a:lnTo>
                  <a:lnTo>
                    <a:pt x="260" y="98"/>
                  </a:lnTo>
                  <a:lnTo>
                    <a:pt x="233" y="100"/>
                  </a:lnTo>
                  <a:lnTo>
                    <a:pt x="210" y="107"/>
                  </a:lnTo>
                  <a:lnTo>
                    <a:pt x="187" y="117"/>
                  </a:lnTo>
                  <a:lnTo>
                    <a:pt x="166" y="132"/>
                  </a:lnTo>
                  <a:lnTo>
                    <a:pt x="166" y="132"/>
                  </a:lnTo>
                  <a:lnTo>
                    <a:pt x="162" y="136"/>
                  </a:lnTo>
                  <a:lnTo>
                    <a:pt x="160" y="142"/>
                  </a:lnTo>
                  <a:lnTo>
                    <a:pt x="160" y="148"/>
                  </a:lnTo>
                  <a:lnTo>
                    <a:pt x="162" y="153"/>
                  </a:lnTo>
                  <a:lnTo>
                    <a:pt x="162" y="153"/>
                  </a:lnTo>
                  <a:lnTo>
                    <a:pt x="169" y="157"/>
                  </a:lnTo>
                  <a:lnTo>
                    <a:pt x="173" y="159"/>
                  </a:lnTo>
                  <a:lnTo>
                    <a:pt x="179" y="159"/>
                  </a:lnTo>
                  <a:lnTo>
                    <a:pt x="185" y="155"/>
                  </a:lnTo>
                  <a:lnTo>
                    <a:pt x="185" y="155"/>
                  </a:lnTo>
                  <a:lnTo>
                    <a:pt x="202" y="144"/>
                  </a:lnTo>
                  <a:lnTo>
                    <a:pt x="219" y="136"/>
                  </a:lnTo>
                  <a:lnTo>
                    <a:pt x="239" y="132"/>
                  </a:lnTo>
                  <a:lnTo>
                    <a:pt x="260" y="130"/>
                  </a:lnTo>
                  <a:lnTo>
                    <a:pt x="260" y="130"/>
                  </a:lnTo>
                  <a:lnTo>
                    <a:pt x="271" y="130"/>
                  </a:lnTo>
                  <a:lnTo>
                    <a:pt x="271" y="130"/>
                  </a:lnTo>
                  <a:lnTo>
                    <a:pt x="294" y="136"/>
                  </a:lnTo>
                  <a:lnTo>
                    <a:pt x="316" y="144"/>
                  </a:lnTo>
                  <a:lnTo>
                    <a:pt x="335" y="157"/>
                  </a:lnTo>
                  <a:lnTo>
                    <a:pt x="352" y="171"/>
                  </a:lnTo>
                  <a:lnTo>
                    <a:pt x="352" y="171"/>
                  </a:lnTo>
                  <a:lnTo>
                    <a:pt x="358" y="175"/>
                  </a:lnTo>
                  <a:lnTo>
                    <a:pt x="364" y="178"/>
                  </a:lnTo>
                  <a:lnTo>
                    <a:pt x="371" y="175"/>
                  </a:lnTo>
                  <a:lnTo>
                    <a:pt x="375" y="173"/>
                  </a:lnTo>
                  <a:lnTo>
                    <a:pt x="375" y="173"/>
                  </a:lnTo>
                  <a:lnTo>
                    <a:pt x="377" y="169"/>
                  </a:lnTo>
                  <a:lnTo>
                    <a:pt x="379" y="163"/>
                  </a:lnTo>
                  <a:lnTo>
                    <a:pt x="379" y="157"/>
                  </a:lnTo>
                  <a:lnTo>
                    <a:pt x="375" y="153"/>
                  </a:lnTo>
                  <a:lnTo>
                    <a:pt x="375" y="153"/>
                  </a:lnTo>
                  <a:lnTo>
                    <a:pt x="366" y="142"/>
                  </a:lnTo>
                  <a:lnTo>
                    <a:pt x="354" y="132"/>
                  </a:lnTo>
                  <a:lnTo>
                    <a:pt x="344" y="123"/>
                  </a:lnTo>
                  <a:lnTo>
                    <a:pt x="331" y="117"/>
                  </a:lnTo>
                  <a:lnTo>
                    <a:pt x="316" y="111"/>
                  </a:lnTo>
                  <a:lnTo>
                    <a:pt x="304" y="105"/>
                  </a:lnTo>
                  <a:lnTo>
                    <a:pt x="289" y="102"/>
                  </a:lnTo>
                  <a:lnTo>
                    <a:pt x="273" y="100"/>
                  </a:lnTo>
                  <a:lnTo>
                    <a:pt x="273" y="1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组合 29"/>
          <p:cNvGrpSpPr/>
          <p:nvPr/>
        </p:nvGrpSpPr>
        <p:grpSpPr>
          <a:xfrm>
            <a:off x="4591087" y="5115554"/>
            <a:ext cx="497638" cy="419063"/>
            <a:chOff x="3675063" y="1296988"/>
            <a:chExt cx="1749425" cy="1473200"/>
          </a:xfrm>
          <a:solidFill>
            <a:schemeClr val="tx1"/>
          </a:solidFill>
        </p:grpSpPr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4303713" y="1460500"/>
              <a:ext cx="503237" cy="501650"/>
            </a:xfrm>
            <a:custGeom>
              <a:avLst/>
              <a:gdLst>
                <a:gd name="T0" fmla="*/ 317 w 317"/>
                <a:gd name="T1" fmla="*/ 158 h 316"/>
                <a:gd name="T2" fmla="*/ 312 w 317"/>
                <a:gd name="T3" fmla="*/ 191 h 316"/>
                <a:gd name="T4" fmla="*/ 304 w 317"/>
                <a:gd name="T5" fmla="*/ 220 h 316"/>
                <a:gd name="T6" fmla="*/ 290 w 317"/>
                <a:gd name="T7" fmla="*/ 247 h 316"/>
                <a:gd name="T8" fmla="*/ 271 w 317"/>
                <a:gd name="T9" fmla="*/ 270 h 316"/>
                <a:gd name="T10" fmla="*/ 246 w 317"/>
                <a:gd name="T11" fmla="*/ 289 h 316"/>
                <a:gd name="T12" fmla="*/ 219 w 317"/>
                <a:gd name="T13" fmla="*/ 304 h 316"/>
                <a:gd name="T14" fmla="*/ 190 w 317"/>
                <a:gd name="T15" fmla="*/ 314 h 316"/>
                <a:gd name="T16" fmla="*/ 158 w 317"/>
                <a:gd name="T17" fmla="*/ 316 h 316"/>
                <a:gd name="T18" fmla="*/ 142 w 317"/>
                <a:gd name="T19" fmla="*/ 316 h 316"/>
                <a:gd name="T20" fmla="*/ 110 w 317"/>
                <a:gd name="T21" fmla="*/ 310 h 316"/>
                <a:gd name="T22" fmla="*/ 83 w 317"/>
                <a:gd name="T23" fmla="*/ 297 h 316"/>
                <a:gd name="T24" fmla="*/ 56 w 317"/>
                <a:gd name="T25" fmla="*/ 281 h 316"/>
                <a:gd name="T26" fmla="*/ 35 w 317"/>
                <a:gd name="T27" fmla="*/ 260 h 316"/>
                <a:gd name="T28" fmla="*/ 19 w 317"/>
                <a:gd name="T29" fmla="*/ 235 h 316"/>
                <a:gd name="T30" fmla="*/ 6 w 317"/>
                <a:gd name="T31" fmla="*/ 206 h 316"/>
                <a:gd name="T32" fmla="*/ 0 w 317"/>
                <a:gd name="T33" fmla="*/ 175 h 316"/>
                <a:gd name="T34" fmla="*/ 0 w 317"/>
                <a:gd name="T35" fmla="*/ 158 h 316"/>
                <a:gd name="T36" fmla="*/ 2 w 317"/>
                <a:gd name="T37" fmla="*/ 127 h 316"/>
                <a:gd name="T38" fmla="*/ 12 w 317"/>
                <a:gd name="T39" fmla="*/ 97 h 316"/>
                <a:gd name="T40" fmla="*/ 27 w 317"/>
                <a:gd name="T41" fmla="*/ 70 h 316"/>
                <a:gd name="T42" fmla="*/ 46 w 317"/>
                <a:gd name="T43" fmla="*/ 47 h 316"/>
                <a:gd name="T44" fmla="*/ 69 w 317"/>
                <a:gd name="T45" fmla="*/ 27 h 316"/>
                <a:gd name="T46" fmla="*/ 96 w 317"/>
                <a:gd name="T47" fmla="*/ 12 h 316"/>
                <a:gd name="T48" fmla="*/ 125 w 317"/>
                <a:gd name="T49" fmla="*/ 4 h 316"/>
                <a:gd name="T50" fmla="*/ 158 w 317"/>
                <a:gd name="T51" fmla="*/ 0 h 316"/>
                <a:gd name="T52" fmla="*/ 175 w 317"/>
                <a:gd name="T53" fmla="*/ 2 h 316"/>
                <a:gd name="T54" fmla="*/ 204 w 317"/>
                <a:gd name="T55" fmla="*/ 8 h 316"/>
                <a:gd name="T56" fmla="*/ 233 w 317"/>
                <a:gd name="T57" fmla="*/ 20 h 316"/>
                <a:gd name="T58" fmla="*/ 258 w 317"/>
                <a:gd name="T59" fmla="*/ 37 h 316"/>
                <a:gd name="T60" fmla="*/ 279 w 317"/>
                <a:gd name="T61" fmla="*/ 58 h 316"/>
                <a:gd name="T62" fmla="*/ 298 w 317"/>
                <a:gd name="T63" fmla="*/ 83 h 316"/>
                <a:gd name="T64" fmla="*/ 308 w 317"/>
                <a:gd name="T65" fmla="*/ 112 h 316"/>
                <a:gd name="T66" fmla="*/ 315 w 317"/>
                <a:gd name="T67" fmla="*/ 143 h 316"/>
                <a:gd name="T68" fmla="*/ 317 w 317"/>
                <a:gd name="T69" fmla="*/ 158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17" h="316">
                  <a:moveTo>
                    <a:pt x="317" y="158"/>
                  </a:moveTo>
                  <a:lnTo>
                    <a:pt x="317" y="158"/>
                  </a:lnTo>
                  <a:lnTo>
                    <a:pt x="315" y="175"/>
                  </a:lnTo>
                  <a:lnTo>
                    <a:pt x="312" y="191"/>
                  </a:lnTo>
                  <a:lnTo>
                    <a:pt x="308" y="206"/>
                  </a:lnTo>
                  <a:lnTo>
                    <a:pt x="304" y="220"/>
                  </a:lnTo>
                  <a:lnTo>
                    <a:pt x="298" y="235"/>
                  </a:lnTo>
                  <a:lnTo>
                    <a:pt x="290" y="247"/>
                  </a:lnTo>
                  <a:lnTo>
                    <a:pt x="279" y="260"/>
                  </a:lnTo>
                  <a:lnTo>
                    <a:pt x="271" y="270"/>
                  </a:lnTo>
                  <a:lnTo>
                    <a:pt x="258" y="281"/>
                  </a:lnTo>
                  <a:lnTo>
                    <a:pt x="246" y="289"/>
                  </a:lnTo>
                  <a:lnTo>
                    <a:pt x="233" y="297"/>
                  </a:lnTo>
                  <a:lnTo>
                    <a:pt x="219" y="304"/>
                  </a:lnTo>
                  <a:lnTo>
                    <a:pt x="204" y="310"/>
                  </a:lnTo>
                  <a:lnTo>
                    <a:pt x="190" y="314"/>
                  </a:lnTo>
                  <a:lnTo>
                    <a:pt x="175" y="316"/>
                  </a:lnTo>
                  <a:lnTo>
                    <a:pt x="158" y="316"/>
                  </a:lnTo>
                  <a:lnTo>
                    <a:pt x="158" y="316"/>
                  </a:lnTo>
                  <a:lnTo>
                    <a:pt x="142" y="316"/>
                  </a:lnTo>
                  <a:lnTo>
                    <a:pt x="125" y="314"/>
                  </a:lnTo>
                  <a:lnTo>
                    <a:pt x="110" y="310"/>
                  </a:lnTo>
                  <a:lnTo>
                    <a:pt x="96" y="304"/>
                  </a:lnTo>
                  <a:lnTo>
                    <a:pt x="83" y="297"/>
                  </a:lnTo>
                  <a:lnTo>
                    <a:pt x="69" y="289"/>
                  </a:lnTo>
                  <a:lnTo>
                    <a:pt x="56" y="281"/>
                  </a:lnTo>
                  <a:lnTo>
                    <a:pt x="46" y="270"/>
                  </a:lnTo>
                  <a:lnTo>
                    <a:pt x="35" y="260"/>
                  </a:lnTo>
                  <a:lnTo>
                    <a:pt x="27" y="247"/>
                  </a:lnTo>
                  <a:lnTo>
                    <a:pt x="19" y="235"/>
                  </a:lnTo>
                  <a:lnTo>
                    <a:pt x="12" y="220"/>
                  </a:lnTo>
                  <a:lnTo>
                    <a:pt x="6" y="206"/>
                  </a:lnTo>
                  <a:lnTo>
                    <a:pt x="2" y="191"/>
                  </a:lnTo>
                  <a:lnTo>
                    <a:pt x="0" y="175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43"/>
                  </a:lnTo>
                  <a:lnTo>
                    <a:pt x="2" y="127"/>
                  </a:lnTo>
                  <a:lnTo>
                    <a:pt x="6" y="112"/>
                  </a:lnTo>
                  <a:lnTo>
                    <a:pt x="12" y="97"/>
                  </a:lnTo>
                  <a:lnTo>
                    <a:pt x="19" y="83"/>
                  </a:lnTo>
                  <a:lnTo>
                    <a:pt x="27" y="70"/>
                  </a:lnTo>
                  <a:lnTo>
                    <a:pt x="35" y="58"/>
                  </a:lnTo>
                  <a:lnTo>
                    <a:pt x="46" y="47"/>
                  </a:lnTo>
                  <a:lnTo>
                    <a:pt x="56" y="37"/>
                  </a:lnTo>
                  <a:lnTo>
                    <a:pt x="69" y="27"/>
                  </a:lnTo>
                  <a:lnTo>
                    <a:pt x="83" y="20"/>
                  </a:lnTo>
                  <a:lnTo>
                    <a:pt x="96" y="12"/>
                  </a:lnTo>
                  <a:lnTo>
                    <a:pt x="110" y="8"/>
                  </a:lnTo>
                  <a:lnTo>
                    <a:pt x="125" y="4"/>
                  </a:lnTo>
                  <a:lnTo>
                    <a:pt x="142" y="2"/>
                  </a:lnTo>
                  <a:lnTo>
                    <a:pt x="158" y="0"/>
                  </a:lnTo>
                  <a:lnTo>
                    <a:pt x="158" y="0"/>
                  </a:lnTo>
                  <a:lnTo>
                    <a:pt x="175" y="2"/>
                  </a:lnTo>
                  <a:lnTo>
                    <a:pt x="190" y="4"/>
                  </a:lnTo>
                  <a:lnTo>
                    <a:pt x="204" y="8"/>
                  </a:lnTo>
                  <a:lnTo>
                    <a:pt x="219" y="12"/>
                  </a:lnTo>
                  <a:lnTo>
                    <a:pt x="233" y="20"/>
                  </a:lnTo>
                  <a:lnTo>
                    <a:pt x="246" y="27"/>
                  </a:lnTo>
                  <a:lnTo>
                    <a:pt x="258" y="37"/>
                  </a:lnTo>
                  <a:lnTo>
                    <a:pt x="271" y="47"/>
                  </a:lnTo>
                  <a:lnTo>
                    <a:pt x="279" y="58"/>
                  </a:lnTo>
                  <a:lnTo>
                    <a:pt x="290" y="70"/>
                  </a:lnTo>
                  <a:lnTo>
                    <a:pt x="298" y="83"/>
                  </a:lnTo>
                  <a:lnTo>
                    <a:pt x="304" y="97"/>
                  </a:lnTo>
                  <a:lnTo>
                    <a:pt x="308" y="112"/>
                  </a:lnTo>
                  <a:lnTo>
                    <a:pt x="312" y="127"/>
                  </a:lnTo>
                  <a:lnTo>
                    <a:pt x="315" y="143"/>
                  </a:lnTo>
                  <a:lnTo>
                    <a:pt x="317" y="158"/>
                  </a:lnTo>
                  <a:lnTo>
                    <a:pt x="317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4114800" y="2008188"/>
              <a:ext cx="882650" cy="762000"/>
            </a:xfrm>
            <a:custGeom>
              <a:avLst/>
              <a:gdLst>
                <a:gd name="T0" fmla="*/ 377 w 556"/>
                <a:gd name="T1" fmla="*/ 0 h 480"/>
                <a:gd name="T2" fmla="*/ 277 w 556"/>
                <a:gd name="T3" fmla="*/ 117 h 480"/>
                <a:gd name="T4" fmla="*/ 179 w 556"/>
                <a:gd name="T5" fmla="*/ 0 h 480"/>
                <a:gd name="T6" fmla="*/ 179 w 556"/>
                <a:gd name="T7" fmla="*/ 0 h 480"/>
                <a:gd name="T8" fmla="*/ 161 w 556"/>
                <a:gd name="T9" fmla="*/ 11 h 480"/>
                <a:gd name="T10" fmla="*/ 142 w 556"/>
                <a:gd name="T11" fmla="*/ 21 h 480"/>
                <a:gd name="T12" fmla="*/ 123 w 556"/>
                <a:gd name="T13" fmla="*/ 34 h 480"/>
                <a:gd name="T14" fmla="*/ 106 w 556"/>
                <a:gd name="T15" fmla="*/ 48 h 480"/>
                <a:gd name="T16" fmla="*/ 92 w 556"/>
                <a:gd name="T17" fmla="*/ 63 h 480"/>
                <a:gd name="T18" fmla="*/ 77 w 556"/>
                <a:gd name="T19" fmla="*/ 82 h 480"/>
                <a:gd name="T20" fmla="*/ 63 w 556"/>
                <a:gd name="T21" fmla="*/ 98 h 480"/>
                <a:gd name="T22" fmla="*/ 50 w 556"/>
                <a:gd name="T23" fmla="*/ 117 h 480"/>
                <a:gd name="T24" fmla="*/ 40 w 556"/>
                <a:gd name="T25" fmla="*/ 138 h 480"/>
                <a:gd name="T26" fmla="*/ 29 w 556"/>
                <a:gd name="T27" fmla="*/ 159 h 480"/>
                <a:gd name="T28" fmla="*/ 21 w 556"/>
                <a:gd name="T29" fmla="*/ 182 h 480"/>
                <a:gd name="T30" fmla="*/ 15 w 556"/>
                <a:gd name="T31" fmla="*/ 205 h 480"/>
                <a:gd name="T32" fmla="*/ 9 w 556"/>
                <a:gd name="T33" fmla="*/ 228 h 480"/>
                <a:gd name="T34" fmla="*/ 4 w 556"/>
                <a:gd name="T35" fmla="*/ 253 h 480"/>
                <a:gd name="T36" fmla="*/ 2 w 556"/>
                <a:gd name="T37" fmla="*/ 278 h 480"/>
                <a:gd name="T38" fmla="*/ 0 w 556"/>
                <a:gd name="T39" fmla="*/ 303 h 480"/>
                <a:gd name="T40" fmla="*/ 0 w 556"/>
                <a:gd name="T41" fmla="*/ 303 h 480"/>
                <a:gd name="T42" fmla="*/ 2 w 556"/>
                <a:gd name="T43" fmla="*/ 330 h 480"/>
                <a:gd name="T44" fmla="*/ 4 w 556"/>
                <a:gd name="T45" fmla="*/ 357 h 480"/>
                <a:gd name="T46" fmla="*/ 4 w 556"/>
                <a:gd name="T47" fmla="*/ 357 h 480"/>
                <a:gd name="T48" fmla="*/ 29 w 556"/>
                <a:gd name="T49" fmla="*/ 384 h 480"/>
                <a:gd name="T50" fmla="*/ 57 w 556"/>
                <a:gd name="T51" fmla="*/ 409 h 480"/>
                <a:gd name="T52" fmla="*/ 88 w 556"/>
                <a:gd name="T53" fmla="*/ 430 h 480"/>
                <a:gd name="T54" fmla="*/ 121 w 556"/>
                <a:gd name="T55" fmla="*/ 446 h 480"/>
                <a:gd name="T56" fmla="*/ 156 w 556"/>
                <a:gd name="T57" fmla="*/ 461 h 480"/>
                <a:gd name="T58" fmla="*/ 196 w 556"/>
                <a:gd name="T59" fmla="*/ 471 h 480"/>
                <a:gd name="T60" fmla="*/ 236 w 556"/>
                <a:gd name="T61" fmla="*/ 478 h 480"/>
                <a:gd name="T62" fmla="*/ 279 w 556"/>
                <a:gd name="T63" fmla="*/ 480 h 480"/>
                <a:gd name="T64" fmla="*/ 279 w 556"/>
                <a:gd name="T65" fmla="*/ 480 h 480"/>
                <a:gd name="T66" fmla="*/ 321 w 556"/>
                <a:gd name="T67" fmla="*/ 478 h 480"/>
                <a:gd name="T68" fmla="*/ 361 w 556"/>
                <a:gd name="T69" fmla="*/ 471 h 480"/>
                <a:gd name="T70" fmla="*/ 400 w 556"/>
                <a:gd name="T71" fmla="*/ 461 h 480"/>
                <a:gd name="T72" fmla="*/ 436 w 556"/>
                <a:gd name="T73" fmla="*/ 446 h 480"/>
                <a:gd name="T74" fmla="*/ 471 w 556"/>
                <a:gd name="T75" fmla="*/ 430 h 480"/>
                <a:gd name="T76" fmla="*/ 500 w 556"/>
                <a:gd name="T77" fmla="*/ 409 h 480"/>
                <a:gd name="T78" fmla="*/ 529 w 556"/>
                <a:gd name="T79" fmla="*/ 384 h 480"/>
                <a:gd name="T80" fmla="*/ 552 w 556"/>
                <a:gd name="T81" fmla="*/ 357 h 480"/>
                <a:gd name="T82" fmla="*/ 552 w 556"/>
                <a:gd name="T83" fmla="*/ 357 h 480"/>
                <a:gd name="T84" fmla="*/ 556 w 556"/>
                <a:gd name="T85" fmla="*/ 330 h 480"/>
                <a:gd name="T86" fmla="*/ 556 w 556"/>
                <a:gd name="T87" fmla="*/ 303 h 480"/>
                <a:gd name="T88" fmla="*/ 556 w 556"/>
                <a:gd name="T89" fmla="*/ 303 h 480"/>
                <a:gd name="T90" fmla="*/ 556 w 556"/>
                <a:gd name="T91" fmla="*/ 278 h 480"/>
                <a:gd name="T92" fmla="*/ 552 w 556"/>
                <a:gd name="T93" fmla="*/ 253 h 480"/>
                <a:gd name="T94" fmla="*/ 548 w 556"/>
                <a:gd name="T95" fmla="*/ 228 h 480"/>
                <a:gd name="T96" fmla="*/ 544 w 556"/>
                <a:gd name="T97" fmla="*/ 203 h 480"/>
                <a:gd name="T98" fmla="*/ 536 w 556"/>
                <a:gd name="T99" fmla="*/ 180 h 480"/>
                <a:gd name="T100" fmla="*/ 527 w 556"/>
                <a:gd name="T101" fmla="*/ 159 h 480"/>
                <a:gd name="T102" fmla="*/ 517 w 556"/>
                <a:gd name="T103" fmla="*/ 138 h 480"/>
                <a:gd name="T104" fmla="*/ 506 w 556"/>
                <a:gd name="T105" fmla="*/ 117 h 480"/>
                <a:gd name="T106" fmla="*/ 494 w 556"/>
                <a:gd name="T107" fmla="*/ 98 h 480"/>
                <a:gd name="T108" fmla="*/ 479 w 556"/>
                <a:gd name="T109" fmla="*/ 80 h 480"/>
                <a:gd name="T110" fmla="*/ 465 w 556"/>
                <a:gd name="T111" fmla="*/ 63 h 480"/>
                <a:gd name="T112" fmla="*/ 450 w 556"/>
                <a:gd name="T113" fmla="*/ 48 h 480"/>
                <a:gd name="T114" fmla="*/ 434 w 556"/>
                <a:gd name="T115" fmla="*/ 34 h 480"/>
                <a:gd name="T116" fmla="*/ 415 w 556"/>
                <a:gd name="T117" fmla="*/ 21 h 480"/>
                <a:gd name="T118" fmla="*/ 396 w 556"/>
                <a:gd name="T119" fmla="*/ 11 h 480"/>
                <a:gd name="T120" fmla="*/ 377 w 556"/>
                <a:gd name="T121" fmla="*/ 0 h 480"/>
                <a:gd name="T122" fmla="*/ 377 w 556"/>
                <a:gd name="T123" fmla="*/ 0 h 4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6" h="480">
                  <a:moveTo>
                    <a:pt x="377" y="0"/>
                  </a:moveTo>
                  <a:lnTo>
                    <a:pt x="277" y="117"/>
                  </a:lnTo>
                  <a:lnTo>
                    <a:pt x="179" y="0"/>
                  </a:lnTo>
                  <a:lnTo>
                    <a:pt x="179" y="0"/>
                  </a:lnTo>
                  <a:lnTo>
                    <a:pt x="161" y="11"/>
                  </a:lnTo>
                  <a:lnTo>
                    <a:pt x="142" y="21"/>
                  </a:lnTo>
                  <a:lnTo>
                    <a:pt x="123" y="34"/>
                  </a:lnTo>
                  <a:lnTo>
                    <a:pt x="106" y="48"/>
                  </a:lnTo>
                  <a:lnTo>
                    <a:pt x="92" y="63"/>
                  </a:lnTo>
                  <a:lnTo>
                    <a:pt x="77" y="82"/>
                  </a:lnTo>
                  <a:lnTo>
                    <a:pt x="63" y="98"/>
                  </a:lnTo>
                  <a:lnTo>
                    <a:pt x="50" y="117"/>
                  </a:lnTo>
                  <a:lnTo>
                    <a:pt x="40" y="138"/>
                  </a:lnTo>
                  <a:lnTo>
                    <a:pt x="29" y="159"/>
                  </a:lnTo>
                  <a:lnTo>
                    <a:pt x="21" y="182"/>
                  </a:lnTo>
                  <a:lnTo>
                    <a:pt x="15" y="205"/>
                  </a:lnTo>
                  <a:lnTo>
                    <a:pt x="9" y="228"/>
                  </a:lnTo>
                  <a:lnTo>
                    <a:pt x="4" y="253"/>
                  </a:lnTo>
                  <a:lnTo>
                    <a:pt x="2" y="278"/>
                  </a:lnTo>
                  <a:lnTo>
                    <a:pt x="0" y="303"/>
                  </a:lnTo>
                  <a:lnTo>
                    <a:pt x="0" y="303"/>
                  </a:lnTo>
                  <a:lnTo>
                    <a:pt x="2" y="330"/>
                  </a:lnTo>
                  <a:lnTo>
                    <a:pt x="4" y="357"/>
                  </a:lnTo>
                  <a:lnTo>
                    <a:pt x="4" y="357"/>
                  </a:lnTo>
                  <a:lnTo>
                    <a:pt x="29" y="384"/>
                  </a:lnTo>
                  <a:lnTo>
                    <a:pt x="57" y="409"/>
                  </a:lnTo>
                  <a:lnTo>
                    <a:pt x="88" y="430"/>
                  </a:lnTo>
                  <a:lnTo>
                    <a:pt x="121" y="446"/>
                  </a:lnTo>
                  <a:lnTo>
                    <a:pt x="156" y="461"/>
                  </a:lnTo>
                  <a:lnTo>
                    <a:pt x="196" y="471"/>
                  </a:lnTo>
                  <a:lnTo>
                    <a:pt x="236" y="478"/>
                  </a:lnTo>
                  <a:lnTo>
                    <a:pt x="279" y="480"/>
                  </a:lnTo>
                  <a:lnTo>
                    <a:pt x="279" y="480"/>
                  </a:lnTo>
                  <a:lnTo>
                    <a:pt x="321" y="478"/>
                  </a:lnTo>
                  <a:lnTo>
                    <a:pt x="361" y="471"/>
                  </a:lnTo>
                  <a:lnTo>
                    <a:pt x="400" y="461"/>
                  </a:lnTo>
                  <a:lnTo>
                    <a:pt x="436" y="446"/>
                  </a:lnTo>
                  <a:lnTo>
                    <a:pt x="471" y="430"/>
                  </a:lnTo>
                  <a:lnTo>
                    <a:pt x="500" y="409"/>
                  </a:lnTo>
                  <a:lnTo>
                    <a:pt x="529" y="384"/>
                  </a:lnTo>
                  <a:lnTo>
                    <a:pt x="552" y="357"/>
                  </a:lnTo>
                  <a:lnTo>
                    <a:pt x="552" y="357"/>
                  </a:lnTo>
                  <a:lnTo>
                    <a:pt x="556" y="330"/>
                  </a:lnTo>
                  <a:lnTo>
                    <a:pt x="556" y="303"/>
                  </a:lnTo>
                  <a:lnTo>
                    <a:pt x="556" y="303"/>
                  </a:lnTo>
                  <a:lnTo>
                    <a:pt x="556" y="278"/>
                  </a:lnTo>
                  <a:lnTo>
                    <a:pt x="552" y="253"/>
                  </a:lnTo>
                  <a:lnTo>
                    <a:pt x="548" y="228"/>
                  </a:lnTo>
                  <a:lnTo>
                    <a:pt x="544" y="203"/>
                  </a:lnTo>
                  <a:lnTo>
                    <a:pt x="536" y="180"/>
                  </a:lnTo>
                  <a:lnTo>
                    <a:pt x="527" y="159"/>
                  </a:lnTo>
                  <a:lnTo>
                    <a:pt x="517" y="138"/>
                  </a:lnTo>
                  <a:lnTo>
                    <a:pt x="506" y="117"/>
                  </a:lnTo>
                  <a:lnTo>
                    <a:pt x="494" y="98"/>
                  </a:lnTo>
                  <a:lnTo>
                    <a:pt x="479" y="80"/>
                  </a:lnTo>
                  <a:lnTo>
                    <a:pt x="465" y="63"/>
                  </a:lnTo>
                  <a:lnTo>
                    <a:pt x="450" y="48"/>
                  </a:lnTo>
                  <a:lnTo>
                    <a:pt x="434" y="34"/>
                  </a:lnTo>
                  <a:lnTo>
                    <a:pt x="415" y="21"/>
                  </a:lnTo>
                  <a:lnTo>
                    <a:pt x="396" y="11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4789488" y="1296988"/>
              <a:ext cx="457200" cy="463550"/>
            </a:xfrm>
            <a:custGeom>
              <a:avLst/>
              <a:gdLst>
                <a:gd name="T0" fmla="*/ 140 w 288"/>
                <a:gd name="T1" fmla="*/ 0 h 292"/>
                <a:gd name="T2" fmla="*/ 140 w 288"/>
                <a:gd name="T3" fmla="*/ 0 h 292"/>
                <a:gd name="T4" fmla="*/ 115 w 288"/>
                <a:gd name="T5" fmla="*/ 3 h 292"/>
                <a:gd name="T6" fmla="*/ 92 w 288"/>
                <a:gd name="T7" fmla="*/ 7 h 292"/>
                <a:gd name="T8" fmla="*/ 71 w 288"/>
                <a:gd name="T9" fmla="*/ 17 h 292"/>
                <a:gd name="T10" fmla="*/ 50 w 288"/>
                <a:gd name="T11" fmla="*/ 30 h 292"/>
                <a:gd name="T12" fmla="*/ 34 w 288"/>
                <a:gd name="T13" fmla="*/ 46 h 292"/>
                <a:gd name="T14" fmla="*/ 19 w 288"/>
                <a:gd name="T15" fmla="*/ 65 h 292"/>
                <a:gd name="T16" fmla="*/ 9 w 288"/>
                <a:gd name="T17" fmla="*/ 86 h 292"/>
                <a:gd name="T18" fmla="*/ 0 w 288"/>
                <a:gd name="T19" fmla="*/ 109 h 292"/>
                <a:gd name="T20" fmla="*/ 0 w 288"/>
                <a:gd name="T21" fmla="*/ 109 h 292"/>
                <a:gd name="T22" fmla="*/ 15 w 288"/>
                <a:gd name="T23" fmla="*/ 123 h 292"/>
                <a:gd name="T24" fmla="*/ 27 w 288"/>
                <a:gd name="T25" fmla="*/ 140 h 292"/>
                <a:gd name="T26" fmla="*/ 38 w 288"/>
                <a:gd name="T27" fmla="*/ 159 h 292"/>
                <a:gd name="T28" fmla="*/ 48 w 288"/>
                <a:gd name="T29" fmla="*/ 178 h 292"/>
                <a:gd name="T30" fmla="*/ 54 w 288"/>
                <a:gd name="T31" fmla="*/ 196 h 292"/>
                <a:gd name="T32" fmla="*/ 61 w 288"/>
                <a:gd name="T33" fmla="*/ 217 h 292"/>
                <a:gd name="T34" fmla="*/ 65 w 288"/>
                <a:gd name="T35" fmla="*/ 240 h 292"/>
                <a:gd name="T36" fmla="*/ 65 w 288"/>
                <a:gd name="T37" fmla="*/ 261 h 292"/>
                <a:gd name="T38" fmla="*/ 65 w 288"/>
                <a:gd name="T39" fmla="*/ 261 h 292"/>
                <a:gd name="T40" fmla="*/ 65 w 288"/>
                <a:gd name="T41" fmla="*/ 271 h 292"/>
                <a:gd name="T42" fmla="*/ 65 w 288"/>
                <a:gd name="T43" fmla="*/ 271 h 292"/>
                <a:gd name="T44" fmla="*/ 81 w 288"/>
                <a:gd name="T45" fmla="*/ 280 h 292"/>
                <a:gd name="T46" fmla="*/ 100 w 288"/>
                <a:gd name="T47" fmla="*/ 286 h 292"/>
                <a:gd name="T48" fmla="*/ 119 w 288"/>
                <a:gd name="T49" fmla="*/ 290 h 292"/>
                <a:gd name="T50" fmla="*/ 140 w 288"/>
                <a:gd name="T51" fmla="*/ 292 h 292"/>
                <a:gd name="T52" fmla="*/ 140 w 288"/>
                <a:gd name="T53" fmla="*/ 292 h 292"/>
                <a:gd name="T54" fmla="*/ 154 w 288"/>
                <a:gd name="T55" fmla="*/ 292 h 292"/>
                <a:gd name="T56" fmla="*/ 169 w 288"/>
                <a:gd name="T57" fmla="*/ 290 h 292"/>
                <a:gd name="T58" fmla="*/ 184 w 288"/>
                <a:gd name="T59" fmla="*/ 286 h 292"/>
                <a:gd name="T60" fmla="*/ 198 w 288"/>
                <a:gd name="T61" fmla="*/ 282 h 292"/>
                <a:gd name="T62" fmla="*/ 211 w 288"/>
                <a:gd name="T63" fmla="*/ 275 h 292"/>
                <a:gd name="T64" fmla="*/ 223 w 288"/>
                <a:gd name="T65" fmla="*/ 267 h 292"/>
                <a:gd name="T66" fmla="*/ 234 w 288"/>
                <a:gd name="T67" fmla="*/ 259 h 292"/>
                <a:gd name="T68" fmla="*/ 244 w 288"/>
                <a:gd name="T69" fmla="*/ 250 h 292"/>
                <a:gd name="T70" fmla="*/ 254 w 288"/>
                <a:gd name="T71" fmla="*/ 240 h 292"/>
                <a:gd name="T72" fmla="*/ 263 w 288"/>
                <a:gd name="T73" fmla="*/ 228 h 292"/>
                <a:gd name="T74" fmla="*/ 269 w 288"/>
                <a:gd name="T75" fmla="*/ 215 h 292"/>
                <a:gd name="T76" fmla="*/ 275 w 288"/>
                <a:gd name="T77" fmla="*/ 203 h 292"/>
                <a:gd name="T78" fmla="*/ 279 w 288"/>
                <a:gd name="T79" fmla="*/ 190 h 292"/>
                <a:gd name="T80" fmla="*/ 284 w 288"/>
                <a:gd name="T81" fmla="*/ 175 h 292"/>
                <a:gd name="T82" fmla="*/ 286 w 288"/>
                <a:gd name="T83" fmla="*/ 161 h 292"/>
                <a:gd name="T84" fmla="*/ 288 w 288"/>
                <a:gd name="T85" fmla="*/ 146 h 292"/>
                <a:gd name="T86" fmla="*/ 288 w 288"/>
                <a:gd name="T87" fmla="*/ 146 h 292"/>
                <a:gd name="T88" fmla="*/ 286 w 288"/>
                <a:gd name="T89" fmla="*/ 132 h 292"/>
                <a:gd name="T90" fmla="*/ 284 w 288"/>
                <a:gd name="T91" fmla="*/ 117 h 292"/>
                <a:gd name="T92" fmla="*/ 279 w 288"/>
                <a:gd name="T93" fmla="*/ 103 h 292"/>
                <a:gd name="T94" fmla="*/ 275 w 288"/>
                <a:gd name="T95" fmla="*/ 90 h 292"/>
                <a:gd name="T96" fmla="*/ 269 w 288"/>
                <a:gd name="T97" fmla="*/ 75 h 292"/>
                <a:gd name="T98" fmla="*/ 263 w 288"/>
                <a:gd name="T99" fmla="*/ 65 h 292"/>
                <a:gd name="T100" fmla="*/ 254 w 288"/>
                <a:gd name="T101" fmla="*/ 53 h 292"/>
                <a:gd name="T102" fmla="*/ 244 w 288"/>
                <a:gd name="T103" fmla="*/ 42 h 292"/>
                <a:gd name="T104" fmla="*/ 234 w 288"/>
                <a:gd name="T105" fmla="*/ 34 h 292"/>
                <a:gd name="T106" fmla="*/ 223 w 288"/>
                <a:gd name="T107" fmla="*/ 25 h 292"/>
                <a:gd name="T108" fmla="*/ 211 w 288"/>
                <a:gd name="T109" fmla="*/ 17 h 292"/>
                <a:gd name="T110" fmla="*/ 198 w 288"/>
                <a:gd name="T111" fmla="*/ 11 h 292"/>
                <a:gd name="T112" fmla="*/ 184 w 288"/>
                <a:gd name="T113" fmla="*/ 7 h 292"/>
                <a:gd name="T114" fmla="*/ 169 w 288"/>
                <a:gd name="T115" fmla="*/ 3 h 292"/>
                <a:gd name="T116" fmla="*/ 154 w 288"/>
                <a:gd name="T117" fmla="*/ 0 h 292"/>
                <a:gd name="T118" fmla="*/ 140 w 288"/>
                <a:gd name="T119" fmla="*/ 0 h 292"/>
                <a:gd name="T120" fmla="*/ 140 w 288"/>
                <a:gd name="T121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8" h="292">
                  <a:moveTo>
                    <a:pt x="140" y="0"/>
                  </a:moveTo>
                  <a:lnTo>
                    <a:pt x="140" y="0"/>
                  </a:lnTo>
                  <a:lnTo>
                    <a:pt x="115" y="3"/>
                  </a:lnTo>
                  <a:lnTo>
                    <a:pt x="92" y="7"/>
                  </a:lnTo>
                  <a:lnTo>
                    <a:pt x="71" y="17"/>
                  </a:lnTo>
                  <a:lnTo>
                    <a:pt x="50" y="30"/>
                  </a:lnTo>
                  <a:lnTo>
                    <a:pt x="34" y="46"/>
                  </a:lnTo>
                  <a:lnTo>
                    <a:pt x="19" y="65"/>
                  </a:lnTo>
                  <a:lnTo>
                    <a:pt x="9" y="86"/>
                  </a:lnTo>
                  <a:lnTo>
                    <a:pt x="0" y="109"/>
                  </a:lnTo>
                  <a:lnTo>
                    <a:pt x="0" y="109"/>
                  </a:lnTo>
                  <a:lnTo>
                    <a:pt x="15" y="123"/>
                  </a:lnTo>
                  <a:lnTo>
                    <a:pt x="27" y="140"/>
                  </a:lnTo>
                  <a:lnTo>
                    <a:pt x="38" y="159"/>
                  </a:lnTo>
                  <a:lnTo>
                    <a:pt x="48" y="178"/>
                  </a:lnTo>
                  <a:lnTo>
                    <a:pt x="54" y="196"/>
                  </a:lnTo>
                  <a:lnTo>
                    <a:pt x="61" y="217"/>
                  </a:lnTo>
                  <a:lnTo>
                    <a:pt x="65" y="240"/>
                  </a:lnTo>
                  <a:lnTo>
                    <a:pt x="65" y="261"/>
                  </a:lnTo>
                  <a:lnTo>
                    <a:pt x="65" y="261"/>
                  </a:lnTo>
                  <a:lnTo>
                    <a:pt x="65" y="271"/>
                  </a:lnTo>
                  <a:lnTo>
                    <a:pt x="65" y="271"/>
                  </a:lnTo>
                  <a:lnTo>
                    <a:pt x="81" y="280"/>
                  </a:lnTo>
                  <a:lnTo>
                    <a:pt x="100" y="286"/>
                  </a:lnTo>
                  <a:lnTo>
                    <a:pt x="119" y="290"/>
                  </a:lnTo>
                  <a:lnTo>
                    <a:pt x="140" y="292"/>
                  </a:lnTo>
                  <a:lnTo>
                    <a:pt x="140" y="292"/>
                  </a:lnTo>
                  <a:lnTo>
                    <a:pt x="154" y="292"/>
                  </a:lnTo>
                  <a:lnTo>
                    <a:pt x="169" y="290"/>
                  </a:lnTo>
                  <a:lnTo>
                    <a:pt x="184" y="286"/>
                  </a:lnTo>
                  <a:lnTo>
                    <a:pt x="198" y="282"/>
                  </a:lnTo>
                  <a:lnTo>
                    <a:pt x="211" y="275"/>
                  </a:lnTo>
                  <a:lnTo>
                    <a:pt x="223" y="267"/>
                  </a:lnTo>
                  <a:lnTo>
                    <a:pt x="234" y="259"/>
                  </a:lnTo>
                  <a:lnTo>
                    <a:pt x="244" y="250"/>
                  </a:lnTo>
                  <a:lnTo>
                    <a:pt x="254" y="240"/>
                  </a:lnTo>
                  <a:lnTo>
                    <a:pt x="263" y="228"/>
                  </a:lnTo>
                  <a:lnTo>
                    <a:pt x="269" y="215"/>
                  </a:lnTo>
                  <a:lnTo>
                    <a:pt x="275" y="203"/>
                  </a:lnTo>
                  <a:lnTo>
                    <a:pt x="279" y="190"/>
                  </a:lnTo>
                  <a:lnTo>
                    <a:pt x="284" y="175"/>
                  </a:lnTo>
                  <a:lnTo>
                    <a:pt x="286" y="161"/>
                  </a:lnTo>
                  <a:lnTo>
                    <a:pt x="288" y="146"/>
                  </a:lnTo>
                  <a:lnTo>
                    <a:pt x="288" y="146"/>
                  </a:lnTo>
                  <a:lnTo>
                    <a:pt x="286" y="132"/>
                  </a:lnTo>
                  <a:lnTo>
                    <a:pt x="284" y="117"/>
                  </a:lnTo>
                  <a:lnTo>
                    <a:pt x="279" y="103"/>
                  </a:lnTo>
                  <a:lnTo>
                    <a:pt x="275" y="90"/>
                  </a:lnTo>
                  <a:lnTo>
                    <a:pt x="269" y="75"/>
                  </a:lnTo>
                  <a:lnTo>
                    <a:pt x="263" y="65"/>
                  </a:lnTo>
                  <a:lnTo>
                    <a:pt x="254" y="53"/>
                  </a:lnTo>
                  <a:lnTo>
                    <a:pt x="244" y="42"/>
                  </a:lnTo>
                  <a:lnTo>
                    <a:pt x="234" y="34"/>
                  </a:lnTo>
                  <a:lnTo>
                    <a:pt x="223" y="25"/>
                  </a:lnTo>
                  <a:lnTo>
                    <a:pt x="211" y="17"/>
                  </a:lnTo>
                  <a:lnTo>
                    <a:pt x="198" y="11"/>
                  </a:lnTo>
                  <a:lnTo>
                    <a:pt x="184" y="7"/>
                  </a:lnTo>
                  <a:lnTo>
                    <a:pt x="169" y="3"/>
                  </a:lnTo>
                  <a:lnTo>
                    <a:pt x="154" y="0"/>
                  </a:lnTo>
                  <a:lnTo>
                    <a:pt x="140" y="0"/>
                  </a:lnTo>
                  <a:lnTo>
                    <a:pt x="1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Freeform 68"/>
            <p:cNvSpPr>
              <a:spLocks/>
            </p:cNvSpPr>
            <p:nvPr/>
          </p:nvSpPr>
          <p:spPr bwMode="auto">
            <a:xfrm>
              <a:off x="3848100" y="1296988"/>
              <a:ext cx="458787" cy="463550"/>
            </a:xfrm>
            <a:custGeom>
              <a:avLst/>
              <a:gdLst>
                <a:gd name="T0" fmla="*/ 231 w 289"/>
                <a:gd name="T1" fmla="*/ 261 h 292"/>
                <a:gd name="T2" fmla="*/ 231 w 289"/>
                <a:gd name="T3" fmla="*/ 261 h 292"/>
                <a:gd name="T4" fmla="*/ 233 w 289"/>
                <a:gd name="T5" fmla="*/ 240 h 292"/>
                <a:gd name="T6" fmla="*/ 235 w 289"/>
                <a:gd name="T7" fmla="*/ 221 h 292"/>
                <a:gd name="T8" fmla="*/ 241 w 289"/>
                <a:gd name="T9" fmla="*/ 200 h 292"/>
                <a:gd name="T10" fmla="*/ 247 w 289"/>
                <a:gd name="T11" fmla="*/ 182 h 292"/>
                <a:gd name="T12" fmla="*/ 256 w 289"/>
                <a:gd name="T13" fmla="*/ 163 h 292"/>
                <a:gd name="T14" fmla="*/ 266 w 289"/>
                <a:gd name="T15" fmla="*/ 146 h 292"/>
                <a:gd name="T16" fmla="*/ 277 w 289"/>
                <a:gd name="T17" fmla="*/ 132 h 292"/>
                <a:gd name="T18" fmla="*/ 289 w 289"/>
                <a:gd name="T19" fmla="*/ 115 h 292"/>
                <a:gd name="T20" fmla="*/ 289 w 289"/>
                <a:gd name="T21" fmla="*/ 115 h 292"/>
                <a:gd name="T22" fmla="*/ 283 w 289"/>
                <a:gd name="T23" fmla="*/ 92 h 292"/>
                <a:gd name="T24" fmla="*/ 272 w 289"/>
                <a:gd name="T25" fmla="*/ 69 h 292"/>
                <a:gd name="T26" fmla="*/ 258 w 289"/>
                <a:gd name="T27" fmla="*/ 50 h 292"/>
                <a:gd name="T28" fmla="*/ 239 w 289"/>
                <a:gd name="T29" fmla="*/ 34 h 292"/>
                <a:gd name="T30" fmla="*/ 218 w 289"/>
                <a:gd name="T31" fmla="*/ 19 h 292"/>
                <a:gd name="T32" fmla="*/ 197 w 289"/>
                <a:gd name="T33" fmla="*/ 9 h 292"/>
                <a:gd name="T34" fmla="*/ 172 w 289"/>
                <a:gd name="T35" fmla="*/ 3 h 292"/>
                <a:gd name="T36" fmla="*/ 147 w 289"/>
                <a:gd name="T37" fmla="*/ 0 h 292"/>
                <a:gd name="T38" fmla="*/ 147 w 289"/>
                <a:gd name="T39" fmla="*/ 0 h 292"/>
                <a:gd name="T40" fmla="*/ 131 w 289"/>
                <a:gd name="T41" fmla="*/ 0 h 292"/>
                <a:gd name="T42" fmla="*/ 116 w 289"/>
                <a:gd name="T43" fmla="*/ 3 h 292"/>
                <a:gd name="T44" fmla="*/ 104 w 289"/>
                <a:gd name="T45" fmla="*/ 7 h 292"/>
                <a:gd name="T46" fmla="*/ 89 w 289"/>
                <a:gd name="T47" fmla="*/ 11 h 292"/>
                <a:gd name="T48" fmla="*/ 77 w 289"/>
                <a:gd name="T49" fmla="*/ 17 h 292"/>
                <a:gd name="T50" fmla="*/ 64 w 289"/>
                <a:gd name="T51" fmla="*/ 25 h 292"/>
                <a:gd name="T52" fmla="*/ 54 w 289"/>
                <a:gd name="T53" fmla="*/ 34 h 292"/>
                <a:gd name="T54" fmla="*/ 43 w 289"/>
                <a:gd name="T55" fmla="*/ 42 h 292"/>
                <a:gd name="T56" fmla="*/ 33 w 289"/>
                <a:gd name="T57" fmla="*/ 53 h 292"/>
                <a:gd name="T58" fmla="*/ 25 w 289"/>
                <a:gd name="T59" fmla="*/ 65 h 292"/>
                <a:gd name="T60" fmla="*/ 18 w 289"/>
                <a:gd name="T61" fmla="*/ 75 h 292"/>
                <a:gd name="T62" fmla="*/ 12 w 289"/>
                <a:gd name="T63" fmla="*/ 90 h 292"/>
                <a:gd name="T64" fmla="*/ 6 w 289"/>
                <a:gd name="T65" fmla="*/ 103 h 292"/>
                <a:gd name="T66" fmla="*/ 4 w 289"/>
                <a:gd name="T67" fmla="*/ 117 h 292"/>
                <a:gd name="T68" fmla="*/ 2 w 289"/>
                <a:gd name="T69" fmla="*/ 132 h 292"/>
                <a:gd name="T70" fmla="*/ 0 w 289"/>
                <a:gd name="T71" fmla="*/ 146 h 292"/>
                <a:gd name="T72" fmla="*/ 0 w 289"/>
                <a:gd name="T73" fmla="*/ 146 h 292"/>
                <a:gd name="T74" fmla="*/ 2 w 289"/>
                <a:gd name="T75" fmla="*/ 161 h 292"/>
                <a:gd name="T76" fmla="*/ 4 w 289"/>
                <a:gd name="T77" fmla="*/ 175 h 292"/>
                <a:gd name="T78" fmla="*/ 6 w 289"/>
                <a:gd name="T79" fmla="*/ 190 h 292"/>
                <a:gd name="T80" fmla="*/ 12 w 289"/>
                <a:gd name="T81" fmla="*/ 203 h 292"/>
                <a:gd name="T82" fmla="*/ 18 w 289"/>
                <a:gd name="T83" fmla="*/ 215 h 292"/>
                <a:gd name="T84" fmla="*/ 25 w 289"/>
                <a:gd name="T85" fmla="*/ 228 h 292"/>
                <a:gd name="T86" fmla="*/ 33 w 289"/>
                <a:gd name="T87" fmla="*/ 240 h 292"/>
                <a:gd name="T88" fmla="*/ 43 w 289"/>
                <a:gd name="T89" fmla="*/ 250 h 292"/>
                <a:gd name="T90" fmla="*/ 54 w 289"/>
                <a:gd name="T91" fmla="*/ 259 h 292"/>
                <a:gd name="T92" fmla="*/ 64 w 289"/>
                <a:gd name="T93" fmla="*/ 267 h 292"/>
                <a:gd name="T94" fmla="*/ 77 w 289"/>
                <a:gd name="T95" fmla="*/ 275 h 292"/>
                <a:gd name="T96" fmla="*/ 89 w 289"/>
                <a:gd name="T97" fmla="*/ 282 h 292"/>
                <a:gd name="T98" fmla="*/ 104 w 289"/>
                <a:gd name="T99" fmla="*/ 286 h 292"/>
                <a:gd name="T100" fmla="*/ 116 w 289"/>
                <a:gd name="T101" fmla="*/ 290 h 292"/>
                <a:gd name="T102" fmla="*/ 131 w 289"/>
                <a:gd name="T103" fmla="*/ 292 h 292"/>
                <a:gd name="T104" fmla="*/ 147 w 289"/>
                <a:gd name="T105" fmla="*/ 292 h 292"/>
                <a:gd name="T106" fmla="*/ 147 w 289"/>
                <a:gd name="T107" fmla="*/ 292 h 292"/>
                <a:gd name="T108" fmla="*/ 170 w 289"/>
                <a:gd name="T109" fmla="*/ 290 h 292"/>
                <a:gd name="T110" fmla="*/ 191 w 289"/>
                <a:gd name="T111" fmla="*/ 286 h 292"/>
                <a:gd name="T112" fmla="*/ 212 w 289"/>
                <a:gd name="T113" fmla="*/ 275 h 292"/>
                <a:gd name="T114" fmla="*/ 233 w 289"/>
                <a:gd name="T115" fmla="*/ 265 h 292"/>
                <a:gd name="T116" fmla="*/ 233 w 289"/>
                <a:gd name="T117" fmla="*/ 265 h 292"/>
                <a:gd name="T118" fmla="*/ 231 w 289"/>
                <a:gd name="T119" fmla="*/ 261 h 292"/>
                <a:gd name="T120" fmla="*/ 231 w 289"/>
                <a:gd name="T121" fmla="*/ 261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9" h="292">
                  <a:moveTo>
                    <a:pt x="231" y="261"/>
                  </a:moveTo>
                  <a:lnTo>
                    <a:pt x="231" y="261"/>
                  </a:lnTo>
                  <a:lnTo>
                    <a:pt x="233" y="240"/>
                  </a:lnTo>
                  <a:lnTo>
                    <a:pt x="235" y="221"/>
                  </a:lnTo>
                  <a:lnTo>
                    <a:pt x="241" y="200"/>
                  </a:lnTo>
                  <a:lnTo>
                    <a:pt x="247" y="182"/>
                  </a:lnTo>
                  <a:lnTo>
                    <a:pt x="256" y="163"/>
                  </a:lnTo>
                  <a:lnTo>
                    <a:pt x="266" y="146"/>
                  </a:lnTo>
                  <a:lnTo>
                    <a:pt x="277" y="132"/>
                  </a:lnTo>
                  <a:lnTo>
                    <a:pt x="289" y="115"/>
                  </a:lnTo>
                  <a:lnTo>
                    <a:pt x="289" y="115"/>
                  </a:lnTo>
                  <a:lnTo>
                    <a:pt x="283" y="92"/>
                  </a:lnTo>
                  <a:lnTo>
                    <a:pt x="272" y="69"/>
                  </a:lnTo>
                  <a:lnTo>
                    <a:pt x="258" y="50"/>
                  </a:lnTo>
                  <a:lnTo>
                    <a:pt x="239" y="34"/>
                  </a:lnTo>
                  <a:lnTo>
                    <a:pt x="218" y="19"/>
                  </a:lnTo>
                  <a:lnTo>
                    <a:pt x="197" y="9"/>
                  </a:lnTo>
                  <a:lnTo>
                    <a:pt x="172" y="3"/>
                  </a:lnTo>
                  <a:lnTo>
                    <a:pt x="147" y="0"/>
                  </a:lnTo>
                  <a:lnTo>
                    <a:pt x="147" y="0"/>
                  </a:lnTo>
                  <a:lnTo>
                    <a:pt x="131" y="0"/>
                  </a:lnTo>
                  <a:lnTo>
                    <a:pt x="116" y="3"/>
                  </a:lnTo>
                  <a:lnTo>
                    <a:pt x="104" y="7"/>
                  </a:lnTo>
                  <a:lnTo>
                    <a:pt x="89" y="11"/>
                  </a:lnTo>
                  <a:lnTo>
                    <a:pt x="77" y="17"/>
                  </a:lnTo>
                  <a:lnTo>
                    <a:pt x="64" y="25"/>
                  </a:lnTo>
                  <a:lnTo>
                    <a:pt x="54" y="34"/>
                  </a:lnTo>
                  <a:lnTo>
                    <a:pt x="43" y="42"/>
                  </a:lnTo>
                  <a:lnTo>
                    <a:pt x="33" y="53"/>
                  </a:lnTo>
                  <a:lnTo>
                    <a:pt x="25" y="65"/>
                  </a:lnTo>
                  <a:lnTo>
                    <a:pt x="18" y="75"/>
                  </a:lnTo>
                  <a:lnTo>
                    <a:pt x="12" y="90"/>
                  </a:lnTo>
                  <a:lnTo>
                    <a:pt x="6" y="103"/>
                  </a:lnTo>
                  <a:lnTo>
                    <a:pt x="4" y="117"/>
                  </a:lnTo>
                  <a:lnTo>
                    <a:pt x="2" y="132"/>
                  </a:lnTo>
                  <a:lnTo>
                    <a:pt x="0" y="146"/>
                  </a:lnTo>
                  <a:lnTo>
                    <a:pt x="0" y="146"/>
                  </a:lnTo>
                  <a:lnTo>
                    <a:pt x="2" y="161"/>
                  </a:lnTo>
                  <a:lnTo>
                    <a:pt x="4" y="175"/>
                  </a:lnTo>
                  <a:lnTo>
                    <a:pt x="6" y="190"/>
                  </a:lnTo>
                  <a:lnTo>
                    <a:pt x="12" y="203"/>
                  </a:lnTo>
                  <a:lnTo>
                    <a:pt x="18" y="215"/>
                  </a:lnTo>
                  <a:lnTo>
                    <a:pt x="25" y="228"/>
                  </a:lnTo>
                  <a:lnTo>
                    <a:pt x="33" y="240"/>
                  </a:lnTo>
                  <a:lnTo>
                    <a:pt x="43" y="250"/>
                  </a:lnTo>
                  <a:lnTo>
                    <a:pt x="54" y="259"/>
                  </a:lnTo>
                  <a:lnTo>
                    <a:pt x="64" y="267"/>
                  </a:lnTo>
                  <a:lnTo>
                    <a:pt x="77" y="275"/>
                  </a:lnTo>
                  <a:lnTo>
                    <a:pt x="89" y="282"/>
                  </a:lnTo>
                  <a:lnTo>
                    <a:pt x="104" y="286"/>
                  </a:lnTo>
                  <a:lnTo>
                    <a:pt x="116" y="290"/>
                  </a:lnTo>
                  <a:lnTo>
                    <a:pt x="131" y="292"/>
                  </a:lnTo>
                  <a:lnTo>
                    <a:pt x="147" y="292"/>
                  </a:lnTo>
                  <a:lnTo>
                    <a:pt x="147" y="292"/>
                  </a:lnTo>
                  <a:lnTo>
                    <a:pt x="170" y="290"/>
                  </a:lnTo>
                  <a:lnTo>
                    <a:pt x="191" y="286"/>
                  </a:lnTo>
                  <a:lnTo>
                    <a:pt x="212" y="275"/>
                  </a:lnTo>
                  <a:lnTo>
                    <a:pt x="233" y="265"/>
                  </a:lnTo>
                  <a:lnTo>
                    <a:pt x="233" y="265"/>
                  </a:lnTo>
                  <a:lnTo>
                    <a:pt x="231" y="261"/>
                  </a:lnTo>
                  <a:lnTo>
                    <a:pt x="231" y="2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Freeform 69"/>
            <p:cNvSpPr>
              <a:spLocks/>
            </p:cNvSpPr>
            <p:nvPr/>
          </p:nvSpPr>
          <p:spPr bwMode="auto">
            <a:xfrm>
              <a:off x="4792663" y="1803400"/>
              <a:ext cx="631825" cy="701675"/>
            </a:xfrm>
            <a:custGeom>
              <a:avLst/>
              <a:gdLst>
                <a:gd name="T0" fmla="*/ 232 w 398"/>
                <a:gd name="T1" fmla="*/ 0 h 442"/>
                <a:gd name="T2" fmla="*/ 140 w 398"/>
                <a:gd name="T3" fmla="*/ 109 h 442"/>
                <a:gd name="T4" fmla="*/ 52 w 398"/>
                <a:gd name="T5" fmla="*/ 6 h 442"/>
                <a:gd name="T6" fmla="*/ 52 w 398"/>
                <a:gd name="T7" fmla="*/ 6 h 442"/>
                <a:gd name="T8" fmla="*/ 44 w 398"/>
                <a:gd name="T9" fmla="*/ 31 h 442"/>
                <a:gd name="T10" fmla="*/ 32 w 398"/>
                <a:gd name="T11" fmla="*/ 54 h 442"/>
                <a:gd name="T12" fmla="*/ 17 w 398"/>
                <a:gd name="T13" fmla="*/ 75 h 442"/>
                <a:gd name="T14" fmla="*/ 0 w 398"/>
                <a:gd name="T15" fmla="*/ 94 h 442"/>
                <a:gd name="T16" fmla="*/ 0 w 398"/>
                <a:gd name="T17" fmla="*/ 94 h 442"/>
                <a:gd name="T18" fmla="*/ 21 w 398"/>
                <a:gd name="T19" fmla="*/ 106 h 442"/>
                <a:gd name="T20" fmla="*/ 40 w 398"/>
                <a:gd name="T21" fmla="*/ 121 h 442"/>
                <a:gd name="T22" fmla="*/ 59 w 398"/>
                <a:gd name="T23" fmla="*/ 136 h 442"/>
                <a:gd name="T24" fmla="*/ 77 w 398"/>
                <a:gd name="T25" fmla="*/ 152 h 442"/>
                <a:gd name="T26" fmla="*/ 92 w 398"/>
                <a:gd name="T27" fmla="*/ 171 h 442"/>
                <a:gd name="T28" fmla="*/ 109 w 398"/>
                <a:gd name="T29" fmla="*/ 190 h 442"/>
                <a:gd name="T30" fmla="*/ 121 w 398"/>
                <a:gd name="T31" fmla="*/ 211 h 442"/>
                <a:gd name="T32" fmla="*/ 134 w 398"/>
                <a:gd name="T33" fmla="*/ 232 h 442"/>
                <a:gd name="T34" fmla="*/ 146 w 398"/>
                <a:gd name="T35" fmla="*/ 254 h 442"/>
                <a:gd name="T36" fmla="*/ 157 w 398"/>
                <a:gd name="T37" fmla="*/ 277 h 442"/>
                <a:gd name="T38" fmla="*/ 165 w 398"/>
                <a:gd name="T39" fmla="*/ 300 h 442"/>
                <a:gd name="T40" fmla="*/ 171 w 398"/>
                <a:gd name="T41" fmla="*/ 325 h 442"/>
                <a:gd name="T42" fmla="*/ 177 w 398"/>
                <a:gd name="T43" fmla="*/ 352 h 442"/>
                <a:gd name="T44" fmla="*/ 182 w 398"/>
                <a:gd name="T45" fmla="*/ 377 h 442"/>
                <a:gd name="T46" fmla="*/ 184 w 398"/>
                <a:gd name="T47" fmla="*/ 404 h 442"/>
                <a:gd name="T48" fmla="*/ 184 w 398"/>
                <a:gd name="T49" fmla="*/ 432 h 442"/>
                <a:gd name="T50" fmla="*/ 184 w 398"/>
                <a:gd name="T51" fmla="*/ 432 h 442"/>
                <a:gd name="T52" fmla="*/ 184 w 398"/>
                <a:gd name="T53" fmla="*/ 442 h 442"/>
                <a:gd name="T54" fmla="*/ 184 w 398"/>
                <a:gd name="T55" fmla="*/ 442 h 442"/>
                <a:gd name="T56" fmla="*/ 217 w 398"/>
                <a:gd name="T57" fmla="*/ 436 h 442"/>
                <a:gd name="T58" fmla="*/ 246 w 398"/>
                <a:gd name="T59" fmla="*/ 427 h 442"/>
                <a:gd name="T60" fmla="*/ 277 w 398"/>
                <a:gd name="T61" fmla="*/ 417 h 442"/>
                <a:gd name="T62" fmla="*/ 304 w 398"/>
                <a:gd name="T63" fmla="*/ 404 h 442"/>
                <a:gd name="T64" fmla="*/ 329 w 398"/>
                <a:gd name="T65" fmla="*/ 388 h 442"/>
                <a:gd name="T66" fmla="*/ 352 w 398"/>
                <a:gd name="T67" fmla="*/ 371 h 442"/>
                <a:gd name="T68" fmla="*/ 375 w 398"/>
                <a:gd name="T69" fmla="*/ 352 h 442"/>
                <a:gd name="T70" fmla="*/ 394 w 398"/>
                <a:gd name="T71" fmla="*/ 329 h 442"/>
                <a:gd name="T72" fmla="*/ 394 w 398"/>
                <a:gd name="T73" fmla="*/ 329 h 442"/>
                <a:gd name="T74" fmla="*/ 396 w 398"/>
                <a:gd name="T75" fmla="*/ 304 h 442"/>
                <a:gd name="T76" fmla="*/ 398 w 398"/>
                <a:gd name="T77" fmla="*/ 279 h 442"/>
                <a:gd name="T78" fmla="*/ 398 w 398"/>
                <a:gd name="T79" fmla="*/ 279 h 442"/>
                <a:gd name="T80" fmla="*/ 396 w 398"/>
                <a:gd name="T81" fmla="*/ 254 h 442"/>
                <a:gd name="T82" fmla="*/ 394 w 398"/>
                <a:gd name="T83" fmla="*/ 232 h 442"/>
                <a:gd name="T84" fmla="*/ 390 w 398"/>
                <a:gd name="T85" fmla="*/ 209 h 442"/>
                <a:gd name="T86" fmla="*/ 386 w 398"/>
                <a:gd name="T87" fmla="*/ 188 h 442"/>
                <a:gd name="T88" fmla="*/ 377 w 398"/>
                <a:gd name="T89" fmla="*/ 167 h 442"/>
                <a:gd name="T90" fmla="*/ 371 w 398"/>
                <a:gd name="T91" fmla="*/ 146 h 442"/>
                <a:gd name="T92" fmla="*/ 361 w 398"/>
                <a:gd name="T93" fmla="*/ 127 h 442"/>
                <a:gd name="T94" fmla="*/ 350 w 398"/>
                <a:gd name="T95" fmla="*/ 109 h 442"/>
                <a:gd name="T96" fmla="*/ 340 w 398"/>
                <a:gd name="T97" fmla="*/ 90 h 442"/>
                <a:gd name="T98" fmla="*/ 327 w 398"/>
                <a:gd name="T99" fmla="*/ 73 h 442"/>
                <a:gd name="T100" fmla="*/ 313 w 398"/>
                <a:gd name="T101" fmla="*/ 59 h 442"/>
                <a:gd name="T102" fmla="*/ 298 w 398"/>
                <a:gd name="T103" fmla="*/ 44 h 442"/>
                <a:gd name="T104" fmla="*/ 284 w 398"/>
                <a:gd name="T105" fmla="*/ 31 h 442"/>
                <a:gd name="T106" fmla="*/ 267 w 398"/>
                <a:gd name="T107" fmla="*/ 19 h 442"/>
                <a:gd name="T108" fmla="*/ 250 w 398"/>
                <a:gd name="T109" fmla="*/ 9 h 442"/>
                <a:gd name="T110" fmla="*/ 232 w 398"/>
                <a:gd name="T111" fmla="*/ 0 h 442"/>
                <a:gd name="T112" fmla="*/ 232 w 398"/>
                <a:gd name="T113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98" h="442">
                  <a:moveTo>
                    <a:pt x="232" y="0"/>
                  </a:moveTo>
                  <a:lnTo>
                    <a:pt x="140" y="109"/>
                  </a:lnTo>
                  <a:lnTo>
                    <a:pt x="52" y="6"/>
                  </a:lnTo>
                  <a:lnTo>
                    <a:pt x="52" y="6"/>
                  </a:lnTo>
                  <a:lnTo>
                    <a:pt x="44" y="31"/>
                  </a:lnTo>
                  <a:lnTo>
                    <a:pt x="32" y="54"/>
                  </a:lnTo>
                  <a:lnTo>
                    <a:pt x="17" y="75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21" y="106"/>
                  </a:lnTo>
                  <a:lnTo>
                    <a:pt x="40" y="121"/>
                  </a:lnTo>
                  <a:lnTo>
                    <a:pt x="59" y="136"/>
                  </a:lnTo>
                  <a:lnTo>
                    <a:pt x="77" y="152"/>
                  </a:lnTo>
                  <a:lnTo>
                    <a:pt x="92" y="171"/>
                  </a:lnTo>
                  <a:lnTo>
                    <a:pt x="109" y="190"/>
                  </a:lnTo>
                  <a:lnTo>
                    <a:pt x="121" y="211"/>
                  </a:lnTo>
                  <a:lnTo>
                    <a:pt x="134" y="232"/>
                  </a:lnTo>
                  <a:lnTo>
                    <a:pt x="146" y="254"/>
                  </a:lnTo>
                  <a:lnTo>
                    <a:pt x="157" y="277"/>
                  </a:lnTo>
                  <a:lnTo>
                    <a:pt x="165" y="300"/>
                  </a:lnTo>
                  <a:lnTo>
                    <a:pt x="171" y="325"/>
                  </a:lnTo>
                  <a:lnTo>
                    <a:pt x="177" y="352"/>
                  </a:lnTo>
                  <a:lnTo>
                    <a:pt x="182" y="377"/>
                  </a:lnTo>
                  <a:lnTo>
                    <a:pt x="184" y="404"/>
                  </a:lnTo>
                  <a:lnTo>
                    <a:pt x="184" y="432"/>
                  </a:lnTo>
                  <a:lnTo>
                    <a:pt x="184" y="432"/>
                  </a:lnTo>
                  <a:lnTo>
                    <a:pt x="184" y="442"/>
                  </a:lnTo>
                  <a:lnTo>
                    <a:pt x="184" y="442"/>
                  </a:lnTo>
                  <a:lnTo>
                    <a:pt x="217" y="436"/>
                  </a:lnTo>
                  <a:lnTo>
                    <a:pt x="246" y="427"/>
                  </a:lnTo>
                  <a:lnTo>
                    <a:pt x="277" y="417"/>
                  </a:lnTo>
                  <a:lnTo>
                    <a:pt x="304" y="404"/>
                  </a:lnTo>
                  <a:lnTo>
                    <a:pt x="329" y="388"/>
                  </a:lnTo>
                  <a:lnTo>
                    <a:pt x="352" y="371"/>
                  </a:lnTo>
                  <a:lnTo>
                    <a:pt x="375" y="352"/>
                  </a:lnTo>
                  <a:lnTo>
                    <a:pt x="394" y="329"/>
                  </a:lnTo>
                  <a:lnTo>
                    <a:pt x="394" y="329"/>
                  </a:lnTo>
                  <a:lnTo>
                    <a:pt x="396" y="304"/>
                  </a:lnTo>
                  <a:lnTo>
                    <a:pt x="398" y="279"/>
                  </a:lnTo>
                  <a:lnTo>
                    <a:pt x="398" y="279"/>
                  </a:lnTo>
                  <a:lnTo>
                    <a:pt x="396" y="254"/>
                  </a:lnTo>
                  <a:lnTo>
                    <a:pt x="394" y="232"/>
                  </a:lnTo>
                  <a:lnTo>
                    <a:pt x="390" y="209"/>
                  </a:lnTo>
                  <a:lnTo>
                    <a:pt x="386" y="188"/>
                  </a:lnTo>
                  <a:lnTo>
                    <a:pt x="377" y="167"/>
                  </a:lnTo>
                  <a:lnTo>
                    <a:pt x="371" y="146"/>
                  </a:lnTo>
                  <a:lnTo>
                    <a:pt x="361" y="127"/>
                  </a:lnTo>
                  <a:lnTo>
                    <a:pt x="350" y="109"/>
                  </a:lnTo>
                  <a:lnTo>
                    <a:pt x="340" y="90"/>
                  </a:lnTo>
                  <a:lnTo>
                    <a:pt x="327" y="73"/>
                  </a:lnTo>
                  <a:lnTo>
                    <a:pt x="313" y="59"/>
                  </a:lnTo>
                  <a:lnTo>
                    <a:pt x="298" y="44"/>
                  </a:lnTo>
                  <a:lnTo>
                    <a:pt x="284" y="31"/>
                  </a:lnTo>
                  <a:lnTo>
                    <a:pt x="267" y="19"/>
                  </a:lnTo>
                  <a:lnTo>
                    <a:pt x="250" y="9"/>
                  </a:lnTo>
                  <a:lnTo>
                    <a:pt x="232" y="0"/>
                  </a:lnTo>
                  <a:lnTo>
                    <a:pt x="2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Freeform 70"/>
            <p:cNvSpPr>
              <a:spLocks/>
            </p:cNvSpPr>
            <p:nvPr/>
          </p:nvSpPr>
          <p:spPr bwMode="auto">
            <a:xfrm>
              <a:off x="3675063" y="1803400"/>
              <a:ext cx="641350" cy="701675"/>
            </a:xfrm>
            <a:custGeom>
              <a:avLst/>
              <a:gdLst>
                <a:gd name="T0" fmla="*/ 223 w 404"/>
                <a:gd name="T1" fmla="*/ 432 h 442"/>
                <a:gd name="T2" fmla="*/ 223 w 404"/>
                <a:gd name="T3" fmla="*/ 432 h 442"/>
                <a:gd name="T4" fmla="*/ 223 w 404"/>
                <a:gd name="T5" fmla="*/ 404 h 442"/>
                <a:gd name="T6" fmla="*/ 227 w 404"/>
                <a:gd name="T7" fmla="*/ 377 h 442"/>
                <a:gd name="T8" fmla="*/ 231 w 404"/>
                <a:gd name="T9" fmla="*/ 352 h 442"/>
                <a:gd name="T10" fmla="*/ 236 w 404"/>
                <a:gd name="T11" fmla="*/ 327 h 442"/>
                <a:gd name="T12" fmla="*/ 244 w 404"/>
                <a:gd name="T13" fmla="*/ 302 h 442"/>
                <a:gd name="T14" fmla="*/ 252 w 404"/>
                <a:gd name="T15" fmla="*/ 277 h 442"/>
                <a:gd name="T16" fmla="*/ 261 w 404"/>
                <a:gd name="T17" fmla="*/ 254 h 442"/>
                <a:gd name="T18" fmla="*/ 273 w 404"/>
                <a:gd name="T19" fmla="*/ 234 h 442"/>
                <a:gd name="T20" fmla="*/ 286 w 404"/>
                <a:gd name="T21" fmla="*/ 211 h 442"/>
                <a:gd name="T22" fmla="*/ 298 w 404"/>
                <a:gd name="T23" fmla="*/ 192 h 442"/>
                <a:gd name="T24" fmla="*/ 313 w 404"/>
                <a:gd name="T25" fmla="*/ 171 h 442"/>
                <a:gd name="T26" fmla="*/ 329 w 404"/>
                <a:gd name="T27" fmla="*/ 154 h 442"/>
                <a:gd name="T28" fmla="*/ 348 w 404"/>
                <a:gd name="T29" fmla="*/ 138 h 442"/>
                <a:gd name="T30" fmla="*/ 365 w 404"/>
                <a:gd name="T31" fmla="*/ 121 h 442"/>
                <a:gd name="T32" fmla="*/ 386 w 404"/>
                <a:gd name="T33" fmla="*/ 106 h 442"/>
                <a:gd name="T34" fmla="*/ 404 w 404"/>
                <a:gd name="T35" fmla="*/ 94 h 442"/>
                <a:gd name="T36" fmla="*/ 404 w 404"/>
                <a:gd name="T37" fmla="*/ 94 h 442"/>
                <a:gd name="T38" fmla="*/ 388 w 404"/>
                <a:gd name="T39" fmla="*/ 73 h 442"/>
                <a:gd name="T40" fmla="*/ 371 w 404"/>
                <a:gd name="T41" fmla="*/ 52 h 442"/>
                <a:gd name="T42" fmla="*/ 358 w 404"/>
                <a:gd name="T43" fmla="*/ 27 h 442"/>
                <a:gd name="T44" fmla="*/ 348 w 404"/>
                <a:gd name="T45" fmla="*/ 0 h 442"/>
                <a:gd name="T46" fmla="*/ 348 w 404"/>
                <a:gd name="T47" fmla="*/ 0 h 442"/>
                <a:gd name="T48" fmla="*/ 256 w 404"/>
                <a:gd name="T49" fmla="*/ 109 h 442"/>
                <a:gd name="T50" fmla="*/ 165 w 404"/>
                <a:gd name="T51" fmla="*/ 0 h 442"/>
                <a:gd name="T52" fmla="*/ 165 w 404"/>
                <a:gd name="T53" fmla="*/ 0 h 442"/>
                <a:gd name="T54" fmla="*/ 148 w 404"/>
                <a:gd name="T55" fmla="*/ 9 h 442"/>
                <a:gd name="T56" fmla="*/ 129 w 404"/>
                <a:gd name="T57" fmla="*/ 19 h 442"/>
                <a:gd name="T58" fmla="*/ 115 w 404"/>
                <a:gd name="T59" fmla="*/ 31 h 442"/>
                <a:gd name="T60" fmla="*/ 98 w 404"/>
                <a:gd name="T61" fmla="*/ 44 h 442"/>
                <a:gd name="T62" fmla="*/ 84 w 404"/>
                <a:gd name="T63" fmla="*/ 59 h 442"/>
                <a:gd name="T64" fmla="*/ 71 w 404"/>
                <a:gd name="T65" fmla="*/ 73 h 442"/>
                <a:gd name="T66" fmla="*/ 59 w 404"/>
                <a:gd name="T67" fmla="*/ 90 h 442"/>
                <a:gd name="T68" fmla="*/ 46 w 404"/>
                <a:gd name="T69" fmla="*/ 109 h 442"/>
                <a:gd name="T70" fmla="*/ 36 w 404"/>
                <a:gd name="T71" fmla="*/ 127 h 442"/>
                <a:gd name="T72" fmla="*/ 27 w 404"/>
                <a:gd name="T73" fmla="*/ 146 h 442"/>
                <a:gd name="T74" fmla="*/ 19 w 404"/>
                <a:gd name="T75" fmla="*/ 167 h 442"/>
                <a:gd name="T76" fmla="*/ 13 w 404"/>
                <a:gd name="T77" fmla="*/ 188 h 442"/>
                <a:gd name="T78" fmla="*/ 6 w 404"/>
                <a:gd name="T79" fmla="*/ 211 h 442"/>
                <a:gd name="T80" fmla="*/ 4 w 404"/>
                <a:gd name="T81" fmla="*/ 232 h 442"/>
                <a:gd name="T82" fmla="*/ 0 w 404"/>
                <a:gd name="T83" fmla="*/ 254 h 442"/>
                <a:gd name="T84" fmla="*/ 0 w 404"/>
                <a:gd name="T85" fmla="*/ 279 h 442"/>
                <a:gd name="T86" fmla="*/ 0 w 404"/>
                <a:gd name="T87" fmla="*/ 279 h 442"/>
                <a:gd name="T88" fmla="*/ 2 w 404"/>
                <a:gd name="T89" fmla="*/ 304 h 442"/>
                <a:gd name="T90" fmla="*/ 4 w 404"/>
                <a:gd name="T91" fmla="*/ 329 h 442"/>
                <a:gd name="T92" fmla="*/ 4 w 404"/>
                <a:gd name="T93" fmla="*/ 329 h 442"/>
                <a:gd name="T94" fmla="*/ 23 w 404"/>
                <a:gd name="T95" fmla="*/ 352 h 442"/>
                <a:gd name="T96" fmla="*/ 46 w 404"/>
                <a:gd name="T97" fmla="*/ 373 h 442"/>
                <a:gd name="T98" fmla="*/ 71 w 404"/>
                <a:gd name="T99" fmla="*/ 390 h 442"/>
                <a:gd name="T100" fmla="*/ 98 w 404"/>
                <a:gd name="T101" fmla="*/ 407 h 442"/>
                <a:gd name="T102" fmla="*/ 127 w 404"/>
                <a:gd name="T103" fmla="*/ 419 h 442"/>
                <a:gd name="T104" fmla="*/ 159 w 404"/>
                <a:gd name="T105" fmla="*/ 429 h 442"/>
                <a:gd name="T106" fmla="*/ 190 w 404"/>
                <a:gd name="T107" fmla="*/ 438 h 442"/>
                <a:gd name="T108" fmla="*/ 223 w 404"/>
                <a:gd name="T109" fmla="*/ 442 h 442"/>
                <a:gd name="T110" fmla="*/ 223 w 404"/>
                <a:gd name="T111" fmla="*/ 442 h 442"/>
                <a:gd name="T112" fmla="*/ 223 w 404"/>
                <a:gd name="T113" fmla="*/ 432 h 442"/>
                <a:gd name="T114" fmla="*/ 223 w 404"/>
                <a:gd name="T115" fmla="*/ 432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04" h="442">
                  <a:moveTo>
                    <a:pt x="223" y="432"/>
                  </a:moveTo>
                  <a:lnTo>
                    <a:pt x="223" y="432"/>
                  </a:lnTo>
                  <a:lnTo>
                    <a:pt x="223" y="404"/>
                  </a:lnTo>
                  <a:lnTo>
                    <a:pt x="227" y="377"/>
                  </a:lnTo>
                  <a:lnTo>
                    <a:pt x="231" y="352"/>
                  </a:lnTo>
                  <a:lnTo>
                    <a:pt x="236" y="327"/>
                  </a:lnTo>
                  <a:lnTo>
                    <a:pt x="244" y="302"/>
                  </a:lnTo>
                  <a:lnTo>
                    <a:pt x="252" y="277"/>
                  </a:lnTo>
                  <a:lnTo>
                    <a:pt x="261" y="254"/>
                  </a:lnTo>
                  <a:lnTo>
                    <a:pt x="273" y="234"/>
                  </a:lnTo>
                  <a:lnTo>
                    <a:pt x="286" y="211"/>
                  </a:lnTo>
                  <a:lnTo>
                    <a:pt x="298" y="192"/>
                  </a:lnTo>
                  <a:lnTo>
                    <a:pt x="313" y="171"/>
                  </a:lnTo>
                  <a:lnTo>
                    <a:pt x="329" y="154"/>
                  </a:lnTo>
                  <a:lnTo>
                    <a:pt x="348" y="138"/>
                  </a:lnTo>
                  <a:lnTo>
                    <a:pt x="365" y="121"/>
                  </a:lnTo>
                  <a:lnTo>
                    <a:pt x="386" y="106"/>
                  </a:lnTo>
                  <a:lnTo>
                    <a:pt x="404" y="94"/>
                  </a:lnTo>
                  <a:lnTo>
                    <a:pt x="404" y="94"/>
                  </a:lnTo>
                  <a:lnTo>
                    <a:pt x="388" y="73"/>
                  </a:lnTo>
                  <a:lnTo>
                    <a:pt x="371" y="52"/>
                  </a:lnTo>
                  <a:lnTo>
                    <a:pt x="358" y="27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256" y="109"/>
                  </a:lnTo>
                  <a:lnTo>
                    <a:pt x="165" y="0"/>
                  </a:lnTo>
                  <a:lnTo>
                    <a:pt x="165" y="0"/>
                  </a:lnTo>
                  <a:lnTo>
                    <a:pt x="148" y="9"/>
                  </a:lnTo>
                  <a:lnTo>
                    <a:pt x="129" y="19"/>
                  </a:lnTo>
                  <a:lnTo>
                    <a:pt x="115" y="31"/>
                  </a:lnTo>
                  <a:lnTo>
                    <a:pt x="98" y="44"/>
                  </a:lnTo>
                  <a:lnTo>
                    <a:pt x="84" y="59"/>
                  </a:lnTo>
                  <a:lnTo>
                    <a:pt x="71" y="73"/>
                  </a:lnTo>
                  <a:lnTo>
                    <a:pt x="59" y="90"/>
                  </a:lnTo>
                  <a:lnTo>
                    <a:pt x="46" y="109"/>
                  </a:lnTo>
                  <a:lnTo>
                    <a:pt x="36" y="127"/>
                  </a:lnTo>
                  <a:lnTo>
                    <a:pt x="27" y="146"/>
                  </a:lnTo>
                  <a:lnTo>
                    <a:pt x="19" y="167"/>
                  </a:lnTo>
                  <a:lnTo>
                    <a:pt x="13" y="188"/>
                  </a:lnTo>
                  <a:lnTo>
                    <a:pt x="6" y="211"/>
                  </a:lnTo>
                  <a:lnTo>
                    <a:pt x="4" y="232"/>
                  </a:lnTo>
                  <a:lnTo>
                    <a:pt x="0" y="254"/>
                  </a:lnTo>
                  <a:lnTo>
                    <a:pt x="0" y="279"/>
                  </a:lnTo>
                  <a:lnTo>
                    <a:pt x="0" y="279"/>
                  </a:lnTo>
                  <a:lnTo>
                    <a:pt x="2" y="304"/>
                  </a:lnTo>
                  <a:lnTo>
                    <a:pt x="4" y="329"/>
                  </a:lnTo>
                  <a:lnTo>
                    <a:pt x="4" y="329"/>
                  </a:lnTo>
                  <a:lnTo>
                    <a:pt x="23" y="352"/>
                  </a:lnTo>
                  <a:lnTo>
                    <a:pt x="46" y="373"/>
                  </a:lnTo>
                  <a:lnTo>
                    <a:pt x="71" y="390"/>
                  </a:lnTo>
                  <a:lnTo>
                    <a:pt x="98" y="407"/>
                  </a:lnTo>
                  <a:lnTo>
                    <a:pt x="127" y="419"/>
                  </a:lnTo>
                  <a:lnTo>
                    <a:pt x="159" y="429"/>
                  </a:lnTo>
                  <a:lnTo>
                    <a:pt x="190" y="438"/>
                  </a:lnTo>
                  <a:lnTo>
                    <a:pt x="223" y="442"/>
                  </a:lnTo>
                  <a:lnTo>
                    <a:pt x="223" y="442"/>
                  </a:lnTo>
                  <a:lnTo>
                    <a:pt x="223" y="432"/>
                  </a:lnTo>
                  <a:lnTo>
                    <a:pt x="223" y="4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组合 36"/>
          <p:cNvGrpSpPr/>
          <p:nvPr/>
        </p:nvGrpSpPr>
        <p:grpSpPr>
          <a:xfrm>
            <a:off x="4513678" y="3494903"/>
            <a:ext cx="404990" cy="407813"/>
            <a:chOff x="7048501" y="1387475"/>
            <a:chExt cx="1366838" cy="1376363"/>
          </a:xfrm>
          <a:solidFill>
            <a:schemeClr val="tx1"/>
          </a:solidFill>
        </p:grpSpPr>
        <p:sp>
          <p:nvSpPr>
            <p:cNvPr id="73" name="Freeform 7"/>
            <p:cNvSpPr>
              <a:spLocks/>
            </p:cNvSpPr>
            <p:nvPr/>
          </p:nvSpPr>
          <p:spPr bwMode="auto">
            <a:xfrm>
              <a:off x="7181851" y="1527175"/>
              <a:ext cx="1069975" cy="1069975"/>
            </a:xfrm>
            <a:custGeom>
              <a:avLst/>
              <a:gdLst>
                <a:gd name="T0" fmla="*/ 399 w 674"/>
                <a:gd name="T1" fmla="*/ 27 h 674"/>
                <a:gd name="T2" fmla="*/ 399 w 674"/>
                <a:gd name="T3" fmla="*/ 27 h 674"/>
                <a:gd name="T4" fmla="*/ 386 w 674"/>
                <a:gd name="T5" fmla="*/ 18 h 674"/>
                <a:gd name="T6" fmla="*/ 371 w 674"/>
                <a:gd name="T7" fmla="*/ 8 h 674"/>
                <a:gd name="T8" fmla="*/ 353 w 674"/>
                <a:gd name="T9" fmla="*/ 2 h 674"/>
                <a:gd name="T10" fmla="*/ 338 w 674"/>
                <a:gd name="T11" fmla="*/ 0 h 674"/>
                <a:gd name="T12" fmla="*/ 129 w 674"/>
                <a:gd name="T13" fmla="*/ 0 h 674"/>
                <a:gd name="T14" fmla="*/ 129 w 674"/>
                <a:gd name="T15" fmla="*/ 0 h 674"/>
                <a:gd name="T16" fmla="*/ 119 w 674"/>
                <a:gd name="T17" fmla="*/ 2 h 674"/>
                <a:gd name="T18" fmla="*/ 181 w 674"/>
                <a:gd name="T19" fmla="*/ 62 h 674"/>
                <a:gd name="T20" fmla="*/ 181 w 674"/>
                <a:gd name="T21" fmla="*/ 62 h 674"/>
                <a:gd name="T22" fmla="*/ 190 w 674"/>
                <a:gd name="T23" fmla="*/ 75 h 674"/>
                <a:gd name="T24" fmla="*/ 198 w 674"/>
                <a:gd name="T25" fmla="*/ 89 h 674"/>
                <a:gd name="T26" fmla="*/ 202 w 674"/>
                <a:gd name="T27" fmla="*/ 104 h 674"/>
                <a:gd name="T28" fmla="*/ 204 w 674"/>
                <a:gd name="T29" fmla="*/ 119 h 674"/>
                <a:gd name="T30" fmla="*/ 202 w 674"/>
                <a:gd name="T31" fmla="*/ 135 h 674"/>
                <a:gd name="T32" fmla="*/ 198 w 674"/>
                <a:gd name="T33" fmla="*/ 150 h 674"/>
                <a:gd name="T34" fmla="*/ 190 w 674"/>
                <a:gd name="T35" fmla="*/ 163 h 674"/>
                <a:gd name="T36" fmla="*/ 181 w 674"/>
                <a:gd name="T37" fmla="*/ 177 h 674"/>
                <a:gd name="T38" fmla="*/ 181 w 674"/>
                <a:gd name="T39" fmla="*/ 177 h 674"/>
                <a:gd name="T40" fmla="*/ 167 w 674"/>
                <a:gd name="T41" fmla="*/ 186 h 674"/>
                <a:gd name="T42" fmla="*/ 154 w 674"/>
                <a:gd name="T43" fmla="*/ 194 h 674"/>
                <a:gd name="T44" fmla="*/ 139 w 674"/>
                <a:gd name="T45" fmla="*/ 198 h 674"/>
                <a:gd name="T46" fmla="*/ 123 w 674"/>
                <a:gd name="T47" fmla="*/ 200 h 674"/>
                <a:gd name="T48" fmla="*/ 108 w 674"/>
                <a:gd name="T49" fmla="*/ 198 h 674"/>
                <a:gd name="T50" fmla="*/ 92 w 674"/>
                <a:gd name="T51" fmla="*/ 194 h 674"/>
                <a:gd name="T52" fmla="*/ 79 w 674"/>
                <a:gd name="T53" fmla="*/ 186 h 674"/>
                <a:gd name="T54" fmla="*/ 66 w 674"/>
                <a:gd name="T55" fmla="*/ 177 h 674"/>
                <a:gd name="T56" fmla="*/ 2 w 674"/>
                <a:gd name="T57" fmla="*/ 114 h 674"/>
                <a:gd name="T58" fmla="*/ 2 w 674"/>
                <a:gd name="T59" fmla="*/ 114 h 674"/>
                <a:gd name="T60" fmla="*/ 0 w 674"/>
                <a:gd name="T61" fmla="*/ 131 h 674"/>
                <a:gd name="T62" fmla="*/ 0 w 674"/>
                <a:gd name="T63" fmla="*/ 338 h 674"/>
                <a:gd name="T64" fmla="*/ 0 w 674"/>
                <a:gd name="T65" fmla="*/ 338 h 674"/>
                <a:gd name="T66" fmla="*/ 2 w 674"/>
                <a:gd name="T67" fmla="*/ 355 h 674"/>
                <a:gd name="T68" fmla="*/ 8 w 674"/>
                <a:gd name="T69" fmla="*/ 373 h 674"/>
                <a:gd name="T70" fmla="*/ 18 w 674"/>
                <a:gd name="T71" fmla="*/ 388 h 674"/>
                <a:gd name="T72" fmla="*/ 27 w 674"/>
                <a:gd name="T73" fmla="*/ 401 h 674"/>
                <a:gd name="T74" fmla="*/ 300 w 674"/>
                <a:gd name="T75" fmla="*/ 674 h 674"/>
                <a:gd name="T76" fmla="*/ 300 w 674"/>
                <a:gd name="T77" fmla="*/ 674 h 674"/>
                <a:gd name="T78" fmla="*/ 311 w 674"/>
                <a:gd name="T79" fmla="*/ 641 h 674"/>
                <a:gd name="T80" fmla="*/ 323 w 674"/>
                <a:gd name="T81" fmla="*/ 611 h 674"/>
                <a:gd name="T82" fmla="*/ 338 w 674"/>
                <a:gd name="T83" fmla="*/ 578 h 674"/>
                <a:gd name="T84" fmla="*/ 355 w 674"/>
                <a:gd name="T85" fmla="*/ 549 h 674"/>
                <a:gd name="T86" fmla="*/ 374 w 674"/>
                <a:gd name="T87" fmla="*/ 520 h 674"/>
                <a:gd name="T88" fmla="*/ 394 w 674"/>
                <a:gd name="T89" fmla="*/ 492 h 674"/>
                <a:gd name="T90" fmla="*/ 417 w 674"/>
                <a:gd name="T91" fmla="*/ 467 h 674"/>
                <a:gd name="T92" fmla="*/ 440 w 674"/>
                <a:gd name="T93" fmla="*/ 440 h 674"/>
                <a:gd name="T94" fmla="*/ 440 w 674"/>
                <a:gd name="T95" fmla="*/ 440 h 674"/>
                <a:gd name="T96" fmla="*/ 465 w 674"/>
                <a:gd name="T97" fmla="*/ 417 h 674"/>
                <a:gd name="T98" fmla="*/ 492 w 674"/>
                <a:gd name="T99" fmla="*/ 396 h 674"/>
                <a:gd name="T100" fmla="*/ 518 w 674"/>
                <a:gd name="T101" fmla="*/ 375 h 674"/>
                <a:gd name="T102" fmla="*/ 547 w 674"/>
                <a:gd name="T103" fmla="*/ 355 h 674"/>
                <a:gd name="T104" fmla="*/ 578 w 674"/>
                <a:gd name="T105" fmla="*/ 340 h 674"/>
                <a:gd name="T106" fmla="*/ 609 w 674"/>
                <a:gd name="T107" fmla="*/ 325 h 674"/>
                <a:gd name="T108" fmla="*/ 641 w 674"/>
                <a:gd name="T109" fmla="*/ 311 h 674"/>
                <a:gd name="T110" fmla="*/ 674 w 674"/>
                <a:gd name="T111" fmla="*/ 302 h 674"/>
                <a:gd name="T112" fmla="*/ 399 w 674"/>
                <a:gd name="T113" fmla="*/ 27 h 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674" h="674">
                  <a:moveTo>
                    <a:pt x="399" y="27"/>
                  </a:moveTo>
                  <a:lnTo>
                    <a:pt x="399" y="27"/>
                  </a:lnTo>
                  <a:lnTo>
                    <a:pt x="386" y="18"/>
                  </a:lnTo>
                  <a:lnTo>
                    <a:pt x="371" y="8"/>
                  </a:lnTo>
                  <a:lnTo>
                    <a:pt x="353" y="2"/>
                  </a:lnTo>
                  <a:lnTo>
                    <a:pt x="338" y="0"/>
                  </a:lnTo>
                  <a:lnTo>
                    <a:pt x="129" y="0"/>
                  </a:lnTo>
                  <a:lnTo>
                    <a:pt x="129" y="0"/>
                  </a:lnTo>
                  <a:lnTo>
                    <a:pt x="119" y="2"/>
                  </a:lnTo>
                  <a:lnTo>
                    <a:pt x="181" y="62"/>
                  </a:lnTo>
                  <a:lnTo>
                    <a:pt x="181" y="62"/>
                  </a:lnTo>
                  <a:lnTo>
                    <a:pt x="190" y="75"/>
                  </a:lnTo>
                  <a:lnTo>
                    <a:pt x="198" y="89"/>
                  </a:lnTo>
                  <a:lnTo>
                    <a:pt x="202" y="104"/>
                  </a:lnTo>
                  <a:lnTo>
                    <a:pt x="204" y="119"/>
                  </a:lnTo>
                  <a:lnTo>
                    <a:pt x="202" y="135"/>
                  </a:lnTo>
                  <a:lnTo>
                    <a:pt x="198" y="150"/>
                  </a:lnTo>
                  <a:lnTo>
                    <a:pt x="190" y="163"/>
                  </a:lnTo>
                  <a:lnTo>
                    <a:pt x="181" y="177"/>
                  </a:lnTo>
                  <a:lnTo>
                    <a:pt x="181" y="177"/>
                  </a:lnTo>
                  <a:lnTo>
                    <a:pt x="167" y="186"/>
                  </a:lnTo>
                  <a:lnTo>
                    <a:pt x="154" y="194"/>
                  </a:lnTo>
                  <a:lnTo>
                    <a:pt x="139" y="198"/>
                  </a:lnTo>
                  <a:lnTo>
                    <a:pt x="123" y="200"/>
                  </a:lnTo>
                  <a:lnTo>
                    <a:pt x="108" y="198"/>
                  </a:lnTo>
                  <a:lnTo>
                    <a:pt x="92" y="194"/>
                  </a:lnTo>
                  <a:lnTo>
                    <a:pt x="79" y="186"/>
                  </a:lnTo>
                  <a:lnTo>
                    <a:pt x="66" y="177"/>
                  </a:lnTo>
                  <a:lnTo>
                    <a:pt x="2" y="114"/>
                  </a:lnTo>
                  <a:lnTo>
                    <a:pt x="2" y="114"/>
                  </a:lnTo>
                  <a:lnTo>
                    <a:pt x="0" y="131"/>
                  </a:lnTo>
                  <a:lnTo>
                    <a:pt x="0" y="338"/>
                  </a:lnTo>
                  <a:lnTo>
                    <a:pt x="0" y="338"/>
                  </a:lnTo>
                  <a:lnTo>
                    <a:pt x="2" y="355"/>
                  </a:lnTo>
                  <a:lnTo>
                    <a:pt x="8" y="373"/>
                  </a:lnTo>
                  <a:lnTo>
                    <a:pt x="18" y="388"/>
                  </a:lnTo>
                  <a:lnTo>
                    <a:pt x="27" y="401"/>
                  </a:lnTo>
                  <a:lnTo>
                    <a:pt x="300" y="674"/>
                  </a:lnTo>
                  <a:lnTo>
                    <a:pt x="300" y="674"/>
                  </a:lnTo>
                  <a:lnTo>
                    <a:pt x="311" y="641"/>
                  </a:lnTo>
                  <a:lnTo>
                    <a:pt x="323" y="611"/>
                  </a:lnTo>
                  <a:lnTo>
                    <a:pt x="338" y="578"/>
                  </a:lnTo>
                  <a:lnTo>
                    <a:pt x="355" y="549"/>
                  </a:lnTo>
                  <a:lnTo>
                    <a:pt x="374" y="520"/>
                  </a:lnTo>
                  <a:lnTo>
                    <a:pt x="394" y="492"/>
                  </a:lnTo>
                  <a:lnTo>
                    <a:pt x="417" y="467"/>
                  </a:lnTo>
                  <a:lnTo>
                    <a:pt x="440" y="440"/>
                  </a:lnTo>
                  <a:lnTo>
                    <a:pt x="440" y="440"/>
                  </a:lnTo>
                  <a:lnTo>
                    <a:pt x="465" y="417"/>
                  </a:lnTo>
                  <a:lnTo>
                    <a:pt x="492" y="396"/>
                  </a:lnTo>
                  <a:lnTo>
                    <a:pt x="518" y="375"/>
                  </a:lnTo>
                  <a:lnTo>
                    <a:pt x="547" y="355"/>
                  </a:lnTo>
                  <a:lnTo>
                    <a:pt x="578" y="340"/>
                  </a:lnTo>
                  <a:lnTo>
                    <a:pt x="609" y="325"/>
                  </a:lnTo>
                  <a:lnTo>
                    <a:pt x="641" y="311"/>
                  </a:lnTo>
                  <a:lnTo>
                    <a:pt x="674" y="302"/>
                  </a:lnTo>
                  <a:lnTo>
                    <a:pt x="399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4" name="Freeform 8"/>
            <p:cNvSpPr>
              <a:spLocks/>
            </p:cNvSpPr>
            <p:nvPr/>
          </p:nvSpPr>
          <p:spPr bwMode="auto">
            <a:xfrm>
              <a:off x="7048501" y="1387475"/>
              <a:ext cx="390525" cy="390525"/>
            </a:xfrm>
            <a:custGeom>
              <a:avLst/>
              <a:gdLst>
                <a:gd name="T0" fmla="*/ 11 w 246"/>
                <a:gd name="T1" fmla="*/ 67 h 246"/>
                <a:gd name="T2" fmla="*/ 180 w 246"/>
                <a:gd name="T3" fmla="*/ 234 h 246"/>
                <a:gd name="T4" fmla="*/ 180 w 246"/>
                <a:gd name="T5" fmla="*/ 234 h 246"/>
                <a:gd name="T6" fmla="*/ 186 w 246"/>
                <a:gd name="T7" fmla="*/ 240 h 246"/>
                <a:gd name="T8" fmla="*/ 192 w 246"/>
                <a:gd name="T9" fmla="*/ 244 h 246"/>
                <a:gd name="T10" fmla="*/ 200 w 246"/>
                <a:gd name="T11" fmla="*/ 246 h 246"/>
                <a:gd name="T12" fmla="*/ 207 w 246"/>
                <a:gd name="T13" fmla="*/ 246 h 246"/>
                <a:gd name="T14" fmla="*/ 215 w 246"/>
                <a:gd name="T15" fmla="*/ 246 h 246"/>
                <a:gd name="T16" fmla="*/ 223 w 246"/>
                <a:gd name="T17" fmla="*/ 244 h 246"/>
                <a:gd name="T18" fmla="*/ 228 w 246"/>
                <a:gd name="T19" fmla="*/ 240 h 246"/>
                <a:gd name="T20" fmla="*/ 234 w 246"/>
                <a:gd name="T21" fmla="*/ 234 h 246"/>
                <a:gd name="T22" fmla="*/ 234 w 246"/>
                <a:gd name="T23" fmla="*/ 234 h 246"/>
                <a:gd name="T24" fmla="*/ 240 w 246"/>
                <a:gd name="T25" fmla="*/ 228 h 246"/>
                <a:gd name="T26" fmla="*/ 244 w 246"/>
                <a:gd name="T27" fmla="*/ 223 h 246"/>
                <a:gd name="T28" fmla="*/ 246 w 246"/>
                <a:gd name="T29" fmla="*/ 215 h 246"/>
                <a:gd name="T30" fmla="*/ 246 w 246"/>
                <a:gd name="T31" fmla="*/ 207 h 246"/>
                <a:gd name="T32" fmla="*/ 246 w 246"/>
                <a:gd name="T33" fmla="*/ 200 h 246"/>
                <a:gd name="T34" fmla="*/ 244 w 246"/>
                <a:gd name="T35" fmla="*/ 192 h 246"/>
                <a:gd name="T36" fmla="*/ 240 w 246"/>
                <a:gd name="T37" fmla="*/ 186 h 246"/>
                <a:gd name="T38" fmla="*/ 234 w 246"/>
                <a:gd name="T39" fmla="*/ 180 h 246"/>
                <a:gd name="T40" fmla="*/ 65 w 246"/>
                <a:gd name="T41" fmla="*/ 12 h 246"/>
                <a:gd name="T42" fmla="*/ 65 w 246"/>
                <a:gd name="T43" fmla="*/ 12 h 246"/>
                <a:gd name="T44" fmla="*/ 59 w 246"/>
                <a:gd name="T45" fmla="*/ 6 h 246"/>
                <a:gd name="T46" fmla="*/ 54 w 246"/>
                <a:gd name="T47" fmla="*/ 2 h 246"/>
                <a:gd name="T48" fmla="*/ 46 w 246"/>
                <a:gd name="T49" fmla="*/ 0 h 246"/>
                <a:gd name="T50" fmla="*/ 38 w 246"/>
                <a:gd name="T51" fmla="*/ 0 h 246"/>
                <a:gd name="T52" fmla="*/ 31 w 246"/>
                <a:gd name="T53" fmla="*/ 0 h 246"/>
                <a:gd name="T54" fmla="*/ 23 w 246"/>
                <a:gd name="T55" fmla="*/ 2 h 246"/>
                <a:gd name="T56" fmla="*/ 17 w 246"/>
                <a:gd name="T57" fmla="*/ 6 h 246"/>
                <a:gd name="T58" fmla="*/ 11 w 246"/>
                <a:gd name="T59" fmla="*/ 12 h 246"/>
                <a:gd name="T60" fmla="*/ 11 w 246"/>
                <a:gd name="T61" fmla="*/ 12 h 246"/>
                <a:gd name="T62" fmla="*/ 6 w 246"/>
                <a:gd name="T63" fmla="*/ 17 h 246"/>
                <a:gd name="T64" fmla="*/ 2 w 246"/>
                <a:gd name="T65" fmla="*/ 23 h 246"/>
                <a:gd name="T66" fmla="*/ 0 w 246"/>
                <a:gd name="T67" fmla="*/ 31 h 246"/>
                <a:gd name="T68" fmla="*/ 0 w 246"/>
                <a:gd name="T69" fmla="*/ 38 h 246"/>
                <a:gd name="T70" fmla="*/ 0 w 246"/>
                <a:gd name="T71" fmla="*/ 46 h 246"/>
                <a:gd name="T72" fmla="*/ 2 w 246"/>
                <a:gd name="T73" fmla="*/ 54 h 246"/>
                <a:gd name="T74" fmla="*/ 6 w 246"/>
                <a:gd name="T75" fmla="*/ 60 h 246"/>
                <a:gd name="T76" fmla="*/ 11 w 246"/>
                <a:gd name="T77" fmla="*/ 67 h 246"/>
                <a:gd name="T78" fmla="*/ 11 w 246"/>
                <a:gd name="T79" fmla="*/ 67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46" h="246">
                  <a:moveTo>
                    <a:pt x="11" y="67"/>
                  </a:moveTo>
                  <a:lnTo>
                    <a:pt x="180" y="234"/>
                  </a:lnTo>
                  <a:lnTo>
                    <a:pt x="180" y="234"/>
                  </a:lnTo>
                  <a:lnTo>
                    <a:pt x="186" y="240"/>
                  </a:lnTo>
                  <a:lnTo>
                    <a:pt x="192" y="244"/>
                  </a:lnTo>
                  <a:lnTo>
                    <a:pt x="200" y="246"/>
                  </a:lnTo>
                  <a:lnTo>
                    <a:pt x="207" y="246"/>
                  </a:lnTo>
                  <a:lnTo>
                    <a:pt x="215" y="246"/>
                  </a:lnTo>
                  <a:lnTo>
                    <a:pt x="223" y="244"/>
                  </a:lnTo>
                  <a:lnTo>
                    <a:pt x="228" y="240"/>
                  </a:lnTo>
                  <a:lnTo>
                    <a:pt x="234" y="234"/>
                  </a:lnTo>
                  <a:lnTo>
                    <a:pt x="234" y="234"/>
                  </a:lnTo>
                  <a:lnTo>
                    <a:pt x="240" y="228"/>
                  </a:lnTo>
                  <a:lnTo>
                    <a:pt x="244" y="223"/>
                  </a:lnTo>
                  <a:lnTo>
                    <a:pt x="246" y="215"/>
                  </a:lnTo>
                  <a:lnTo>
                    <a:pt x="246" y="207"/>
                  </a:lnTo>
                  <a:lnTo>
                    <a:pt x="246" y="200"/>
                  </a:lnTo>
                  <a:lnTo>
                    <a:pt x="244" y="192"/>
                  </a:lnTo>
                  <a:lnTo>
                    <a:pt x="240" y="186"/>
                  </a:lnTo>
                  <a:lnTo>
                    <a:pt x="234" y="180"/>
                  </a:lnTo>
                  <a:lnTo>
                    <a:pt x="65" y="12"/>
                  </a:lnTo>
                  <a:lnTo>
                    <a:pt x="65" y="12"/>
                  </a:lnTo>
                  <a:lnTo>
                    <a:pt x="59" y="6"/>
                  </a:lnTo>
                  <a:lnTo>
                    <a:pt x="54" y="2"/>
                  </a:lnTo>
                  <a:lnTo>
                    <a:pt x="46" y="0"/>
                  </a:lnTo>
                  <a:lnTo>
                    <a:pt x="38" y="0"/>
                  </a:lnTo>
                  <a:lnTo>
                    <a:pt x="31" y="0"/>
                  </a:lnTo>
                  <a:lnTo>
                    <a:pt x="23" y="2"/>
                  </a:lnTo>
                  <a:lnTo>
                    <a:pt x="17" y="6"/>
                  </a:lnTo>
                  <a:lnTo>
                    <a:pt x="11" y="12"/>
                  </a:lnTo>
                  <a:lnTo>
                    <a:pt x="11" y="12"/>
                  </a:lnTo>
                  <a:lnTo>
                    <a:pt x="6" y="17"/>
                  </a:lnTo>
                  <a:lnTo>
                    <a:pt x="2" y="23"/>
                  </a:lnTo>
                  <a:lnTo>
                    <a:pt x="0" y="31"/>
                  </a:lnTo>
                  <a:lnTo>
                    <a:pt x="0" y="38"/>
                  </a:lnTo>
                  <a:lnTo>
                    <a:pt x="0" y="46"/>
                  </a:lnTo>
                  <a:lnTo>
                    <a:pt x="2" y="54"/>
                  </a:lnTo>
                  <a:lnTo>
                    <a:pt x="6" y="60"/>
                  </a:lnTo>
                  <a:lnTo>
                    <a:pt x="11" y="67"/>
                  </a:lnTo>
                  <a:lnTo>
                    <a:pt x="11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Freeform 9"/>
            <p:cNvSpPr>
              <a:spLocks/>
            </p:cNvSpPr>
            <p:nvPr/>
          </p:nvSpPr>
          <p:spPr bwMode="auto">
            <a:xfrm>
              <a:off x="7708901" y="2057400"/>
              <a:ext cx="706438" cy="706438"/>
            </a:xfrm>
            <a:custGeom>
              <a:avLst/>
              <a:gdLst>
                <a:gd name="T0" fmla="*/ 136 w 445"/>
                <a:gd name="T1" fmla="*/ 136 h 445"/>
                <a:gd name="T2" fmla="*/ 136 w 445"/>
                <a:gd name="T3" fmla="*/ 136 h 445"/>
                <a:gd name="T4" fmla="*/ 112 w 445"/>
                <a:gd name="T5" fmla="*/ 161 h 445"/>
                <a:gd name="T6" fmla="*/ 90 w 445"/>
                <a:gd name="T7" fmla="*/ 190 h 445"/>
                <a:gd name="T8" fmla="*/ 69 w 445"/>
                <a:gd name="T9" fmla="*/ 219 h 445"/>
                <a:gd name="T10" fmla="*/ 52 w 445"/>
                <a:gd name="T11" fmla="*/ 248 h 445"/>
                <a:gd name="T12" fmla="*/ 35 w 445"/>
                <a:gd name="T13" fmla="*/ 278 h 445"/>
                <a:gd name="T14" fmla="*/ 21 w 445"/>
                <a:gd name="T15" fmla="*/ 309 h 445"/>
                <a:gd name="T16" fmla="*/ 10 w 445"/>
                <a:gd name="T17" fmla="*/ 342 h 445"/>
                <a:gd name="T18" fmla="*/ 0 w 445"/>
                <a:gd name="T19" fmla="*/ 372 h 445"/>
                <a:gd name="T20" fmla="*/ 46 w 445"/>
                <a:gd name="T21" fmla="*/ 419 h 445"/>
                <a:gd name="T22" fmla="*/ 46 w 445"/>
                <a:gd name="T23" fmla="*/ 419 h 445"/>
                <a:gd name="T24" fmla="*/ 60 w 445"/>
                <a:gd name="T25" fmla="*/ 430 h 445"/>
                <a:gd name="T26" fmla="*/ 75 w 445"/>
                <a:gd name="T27" fmla="*/ 438 h 445"/>
                <a:gd name="T28" fmla="*/ 92 w 445"/>
                <a:gd name="T29" fmla="*/ 443 h 445"/>
                <a:gd name="T30" fmla="*/ 110 w 445"/>
                <a:gd name="T31" fmla="*/ 445 h 445"/>
                <a:gd name="T32" fmla="*/ 129 w 445"/>
                <a:gd name="T33" fmla="*/ 443 h 445"/>
                <a:gd name="T34" fmla="*/ 144 w 445"/>
                <a:gd name="T35" fmla="*/ 438 h 445"/>
                <a:gd name="T36" fmla="*/ 161 w 445"/>
                <a:gd name="T37" fmla="*/ 430 h 445"/>
                <a:gd name="T38" fmla="*/ 175 w 445"/>
                <a:gd name="T39" fmla="*/ 419 h 445"/>
                <a:gd name="T40" fmla="*/ 419 w 445"/>
                <a:gd name="T41" fmla="*/ 175 h 445"/>
                <a:gd name="T42" fmla="*/ 419 w 445"/>
                <a:gd name="T43" fmla="*/ 175 h 445"/>
                <a:gd name="T44" fmla="*/ 430 w 445"/>
                <a:gd name="T45" fmla="*/ 160 h 445"/>
                <a:gd name="T46" fmla="*/ 440 w 445"/>
                <a:gd name="T47" fmla="*/ 144 h 445"/>
                <a:gd name="T48" fmla="*/ 443 w 445"/>
                <a:gd name="T49" fmla="*/ 127 h 445"/>
                <a:gd name="T50" fmla="*/ 445 w 445"/>
                <a:gd name="T51" fmla="*/ 110 h 445"/>
                <a:gd name="T52" fmla="*/ 443 w 445"/>
                <a:gd name="T53" fmla="*/ 92 h 445"/>
                <a:gd name="T54" fmla="*/ 440 w 445"/>
                <a:gd name="T55" fmla="*/ 75 h 445"/>
                <a:gd name="T56" fmla="*/ 430 w 445"/>
                <a:gd name="T57" fmla="*/ 60 h 445"/>
                <a:gd name="T58" fmla="*/ 419 w 445"/>
                <a:gd name="T59" fmla="*/ 44 h 445"/>
                <a:gd name="T60" fmla="*/ 374 w 445"/>
                <a:gd name="T61" fmla="*/ 0 h 445"/>
                <a:gd name="T62" fmla="*/ 374 w 445"/>
                <a:gd name="T63" fmla="*/ 0 h 445"/>
                <a:gd name="T64" fmla="*/ 342 w 445"/>
                <a:gd name="T65" fmla="*/ 10 h 445"/>
                <a:gd name="T66" fmla="*/ 311 w 445"/>
                <a:gd name="T67" fmla="*/ 21 h 445"/>
                <a:gd name="T68" fmla="*/ 278 w 445"/>
                <a:gd name="T69" fmla="*/ 35 h 445"/>
                <a:gd name="T70" fmla="*/ 248 w 445"/>
                <a:gd name="T71" fmla="*/ 50 h 445"/>
                <a:gd name="T72" fmla="*/ 219 w 445"/>
                <a:gd name="T73" fmla="*/ 69 h 445"/>
                <a:gd name="T74" fmla="*/ 190 w 445"/>
                <a:gd name="T75" fmla="*/ 89 h 445"/>
                <a:gd name="T76" fmla="*/ 163 w 445"/>
                <a:gd name="T77" fmla="*/ 112 h 445"/>
                <a:gd name="T78" fmla="*/ 136 w 445"/>
                <a:gd name="T79" fmla="*/ 136 h 445"/>
                <a:gd name="T80" fmla="*/ 136 w 445"/>
                <a:gd name="T81" fmla="*/ 136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45" h="445">
                  <a:moveTo>
                    <a:pt x="136" y="136"/>
                  </a:moveTo>
                  <a:lnTo>
                    <a:pt x="136" y="136"/>
                  </a:lnTo>
                  <a:lnTo>
                    <a:pt x="112" y="161"/>
                  </a:lnTo>
                  <a:lnTo>
                    <a:pt x="90" y="190"/>
                  </a:lnTo>
                  <a:lnTo>
                    <a:pt x="69" y="219"/>
                  </a:lnTo>
                  <a:lnTo>
                    <a:pt x="52" y="248"/>
                  </a:lnTo>
                  <a:lnTo>
                    <a:pt x="35" y="278"/>
                  </a:lnTo>
                  <a:lnTo>
                    <a:pt x="21" y="309"/>
                  </a:lnTo>
                  <a:lnTo>
                    <a:pt x="10" y="342"/>
                  </a:lnTo>
                  <a:lnTo>
                    <a:pt x="0" y="372"/>
                  </a:lnTo>
                  <a:lnTo>
                    <a:pt x="46" y="419"/>
                  </a:lnTo>
                  <a:lnTo>
                    <a:pt x="46" y="419"/>
                  </a:lnTo>
                  <a:lnTo>
                    <a:pt x="60" y="430"/>
                  </a:lnTo>
                  <a:lnTo>
                    <a:pt x="75" y="438"/>
                  </a:lnTo>
                  <a:lnTo>
                    <a:pt x="92" y="443"/>
                  </a:lnTo>
                  <a:lnTo>
                    <a:pt x="110" y="445"/>
                  </a:lnTo>
                  <a:lnTo>
                    <a:pt x="129" y="443"/>
                  </a:lnTo>
                  <a:lnTo>
                    <a:pt x="144" y="438"/>
                  </a:lnTo>
                  <a:lnTo>
                    <a:pt x="161" y="430"/>
                  </a:lnTo>
                  <a:lnTo>
                    <a:pt x="175" y="419"/>
                  </a:lnTo>
                  <a:lnTo>
                    <a:pt x="419" y="175"/>
                  </a:lnTo>
                  <a:lnTo>
                    <a:pt x="419" y="175"/>
                  </a:lnTo>
                  <a:lnTo>
                    <a:pt x="430" y="160"/>
                  </a:lnTo>
                  <a:lnTo>
                    <a:pt x="440" y="144"/>
                  </a:lnTo>
                  <a:lnTo>
                    <a:pt x="443" y="127"/>
                  </a:lnTo>
                  <a:lnTo>
                    <a:pt x="445" y="110"/>
                  </a:lnTo>
                  <a:lnTo>
                    <a:pt x="443" y="92"/>
                  </a:lnTo>
                  <a:lnTo>
                    <a:pt x="440" y="75"/>
                  </a:lnTo>
                  <a:lnTo>
                    <a:pt x="430" y="60"/>
                  </a:lnTo>
                  <a:lnTo>
                    <a:pt x="419" y="44"/>
                  </a:lnTo>
                  <a:lnTo>
                    <a:pt x="374" y="0"/>
                  </a:lnTo>
                  <a:lnTo>
                    <a:pt x="374" y="0"/>
                  </a:lnTo>
                  <a:lnTo>
                    <a:pt x="342" y="10"/>
                  </a:lnTo>
                  <a:lnTo>
                    <a:pt x="311" y="21"/>
                  </a:lnTo>
                  <a:lnTo>
                    <a:pt x="278" y="35"/>
                  </a:lnTo>
                  <a:lnTo>
                    <a:pt x="248" y="50"/>
                  </a:lnTo>
                  <a:lnTo>
                    <a:pt x="219" y="69"/>
                  </a:lnTo>
                  <a:lnTo>
                    <a:pt x="190" y="89"/>
                  </a:lnTo>
                  <a:lnTo>
                    <a:pt x="163" y="112"/>
                  </a:lnTo>
                  <a:lnTo>
                    <a:pt x="136" y="136"/>
                  </a:lnTo>
                  <a:lnTo>
                    <a:pt x="136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4360413" y="3949591"/>
            <a:ext cx="1909894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</a:t>
            </a:r>
            <a:r>
              <a:rPr lang="vi-VN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consectetur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6724259" y="3949591"/>
            <a:ext cx="1909894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</a:t>
            </a:r>
            <a:r>
              <a:rPr lang="vi-VN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consectetur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4450838" y="5577933"/>
            <a:ext cx="1909894" cy="481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</a:t>
            </a:r>
            <a:r>
              <a:rPr lang="vi-VN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 </a:t>
            </a:r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consectetur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6808980" y="5730549"/>
            <a:ext cx="2312104" cy="676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</a:t>
            </a:r>
            <a:r>
              <a:rPr lang="vi-VN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</a:t>
            </a:r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consectetur adipiscing elit. Vestibulum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504640" y="2537668"/>
            <a:ext cx="1909894" cy="28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</a:t>
            </a:r>
          </a:p>
        </p:txBody>
      </p:sp>
      <p:sp>
        <p:nvSpPr>
          <p:cNvPr id="81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3" name="组合 82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84" name="直接连接符 8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直接连接符 8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5353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Straight Connector 29"/>
          <p:cNvCxnSpPr/>
          <p:nvPr/>
        </p:nvCxnSpPr>
        <p:spPr>
          <a:xfrm flipV="1">
            <a:off x="4319977" y="2556472"/>
            <a:ext cx="1462595" cy="656454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346648" y="4984299"/>
            <a:ext cx="1435924" cy="437176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3980007" y="3988973"/>
            <a:ext cx="2279675" cy="0"/>
          </a:xfrm>
          <a:prstGeom prst="line">
            <a:avLst/>
          </a:prstGeom>
          <a:ln w="28575"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27609" y="1949091"/>
            <a:ext cx="4818784" cy="11143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 nulla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7165177" y="3258644"/>
            <a:ext cx="4281215" cy="1455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 nulla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6627610" y="5040389"/>
            <a:ext cx="4272741" cy="1455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</a:t>
            </a:r>
            <a:endParaRPr lang="vi-VN" sz="1476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301352" indent="-301352">
              <a:lnSpc>
                <a:spcPct val="150000"/>
              </a:lnSpc>
              <a:buClr>
                <a:schemeClr val="bg1">
                  <a:lumMod val="65000"/>
                  <a:lumOff val="35000"/>
                </a:schemeClr>
              </a:buClr>
              <a:buSzPct val="120000"/>
              <a:buFont typeface="Courier New" panose="02070309020205020404" pitchFamily="49" charset="0"/>
              <a:buChar char="o"/>
            </a:pPr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Vestibulum dignissim nunc nisi, ac scelerisque</a:t>
            </a:r>
          </a:p>
        </p:txBody>
      </p:sp>
      <p:grpSp>
        <p:nvGrpSpPr>
          <p:cNvPr id="55" name="Group 54"/>
          <p:cNvGrpSpPr/>
          <p:nvPr/>
        </p:nvGrpSpPr>
        <p:grpSpPr>
          <a:xfrm>
            <a:off x="5320819" y="4946913"/>
            <a:ext cx="1306789" cy="1306789"/>
            <a:chOff x="5044867" y="4690664"/>
            <a:chExt cx="1239098" cy="1239098"/>
          </a:xfrm>
        </p:grpSpPr>
        <p:sp>
          <p:nvSpPr>
            <p:cNvPr id="35" name="Freeform 34"/>
            <p:cNvSpPr/>
            <p:nvPr/>
          </p:nvSpPr>
          <p:spPr>
            <a:xfrm>
              <a:off x="5044867" y="4690664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9" name="组合 31"/>
            <p:cNvGrpSpPr/>
            <p:nvPr/>
          </p:nvGrpSpPr>
          <p:grpSpPr>
            <a:xfrm>
              <a:off x="5304564" y="5054461"/>
              <a:ext cx="719704" cy="511502"/>
              <a:chOff x="9936163" y="1336675"/>
              <a:chExt cx="2030412" cy="1443038"/>
            </a:xfrm>
            <a:solidFill>
              <a:schemeClr val="tx1"/>
            </a:solidFill>
          </p:grpSpPr>
          <p:sp>
            <p:nvSpPr>
              <p:cNvPr id="40" name="Freeform 39"/>
              <p:cNvSpPr>
                <a:spLocks/>
              </p:cNvSpPr>
              <p:nvPr/>
            </p:nvSpPr>
            <p:spPr bwMode="auto">
              <a:xfrm>
                <a:off x="10944225" y="1336675"/>
                <a:ext cx="1022350" cy="1300163"/>
              </a:xfrm>
              <a:custGeom>
                <a:avLst/>
                <a:gdLst>
                  <a:gd name="T0" fmla="*/ 644 w 644"/>
                  <a:gd name="T1" fmla="*/ 321 h 819"/>
                  <a:gd name="T2" fmla="*/ 635 w 644"/>
                  <a:gd name="T3" fmla="*/ 257 h 819"/>
                  <a:gd name="T4" fmla="*/ 613 w 644"/>
                  <a:gd name="T5" fmla="*/ 196 h 819"/>
                  <a:gd name="T6" fmla="*/ 573 w 644"/>
                  <a:gd name="T7" fmla="*/ 142 h 819"/>
                  <a:gd name="T8" fmla="*/ 523 w 644"/>
                  <a:gd name="T9" fmla="*/ 94 h 819"/>
                  <a:gd name="T10" fmla="*/ 463 w 644"/>
                  <a:gd name="T11" fmla="*/ 57 h 819"/>
                  <a:gd name="T12" fmla="*/ 392 w 644"/>
                  <a:gd name="T13" fmla="*/ 25 h 819"/>
                  <a:gd name="T14" fmla="*/ 315 w 644"/>
                  <a:gd name="T15" fmla="*/ 9 h 819"/>
                  <a:gd name="T16" fmla="*/ 231 w 644"/>
                  <a:gd name="T17" fmla="*/ 0 h 819"/>
                  <a:gd name="T18" fmla="*/ 198 w 644"/>
                  <a:gd name="T19" fmla="*/ 3 h 819"/>
                  <a:gd name="T20" fmla="*/ 138 w 644"/>
                  <a:gd name="T21" fmla="*/ 9 h 819"/>
                  <a:gd name="T22" fmla="*/ 79 w 644"/>
                  <a:gd name="T23" fmla="*/ 23 h 819"/>
                  <a:gd name="T24" fmla="*/ 25 w 644"/>
                  <a:gd name="T25" fmla="*/ 44 h 819"/>
                  <a:gd name="T26" fmla="*/ 0 w 644"/>
                  <a:gd name="T27" fmla="*/ 57 h 819"/>
                  <a:gd name="T28" fmla="*/ 56 w 644"/>
                  <a:gd name="T29" fmla="*/ 84 h 819"/>
                  <a:gd name="T30" fmla="*/ 106 w 644"/>
                  <a:gd name="T31" fmla="*/ 115 h 819"/>
                  <a:gd name="T32" fmla="*/ 152 w 644"/>
                  <a:gd name="T33" fmla="*/ 150 h 819"/>
                  <a:gd name="T34" fmla="*/ 190 w 644"/>
                  <a:gd name="T35" fmla="*/ 192 h 819"/>
                  <a:gd name="T36" fmla="*/ 221 w 644"/>
                  <a:gd name="T37" fmla="*/ 238 h 819"/>
                  <a:gd name="T38" fmla="*/ 244 w 644"/>
                  <a:gd name="T39" fmla="*/ 286 h 819"/>
                  <a:gd name="T40" fmla="*/ 258 w 644"/>
                  <a:gd name="T41" fmla="*/ 338 h 819"/>
                  <a:gd name="T42" fmla="*/ 263 w 644"/>
                  <a:gd name="T43" fmla="*/ 392 h 819"/>
                  <a:gd name="T44" fmla="*/ 263 w 644"/>
                  <a:gd name="T45" fmla="*/ 413 h 819"/>
                  <a:gd name="T46" fmla="*/ 256 w 644"/>
                  <a:gd name="T47" fmla="*/ 455 h 819"/>
                  <a:gd name="T48" fmla="*/ 244 w 644"/>
                  <a:gd name="T49" fmla="*/ 496 h 819"/>
                  <a:gd name="T50" fmla="*/ 227 w 644"/>
                  <a:gd name="T51" fmla="*/ 536 h 819"/>
                  <a:gd name="T52" fmla="*/ 204 w 644"/>
                  <a:gd name="T53" fmla="*/ 571 h 819"/>
                  <a:gd name="T54" fmla="*/ 177 w 644"/>
                  <a:gd name="T55" fmla="*/ 607 h 819"/>
                  <a:gd name="T56" fmla="*/ 146 w 644"/>
                  <a:gd name="T57" fmla="*/ 640 h 819"/>
                  <a:gd name="T58" fmla="*/ 108 w 644"/>
                  <a:gd name="T59" fmla="*/ 669 h 819"/>
                  <a:gd name="T60" fmla="*/ 90 w 644"/>
                  <a:gd name="T61" fmla="*/ 684 h 819"/>
                  <a:gd name="T62" fmla="*/ 113 w 644"/>
                  <a:gd name="T63" fmla="*/ 715 h 819"/>
                  <a:gd name="T64" fmla="*/ 140 w 644"/>
                  <a:gd name="T65" fmla="*/ 744 h 819"/>
                  <a:gd name="T66" fmla="*/ 173 w 644"/>
                  <a:gd name="T67" fmla="*/ 769 h 819"/>
                  <a:gd name="T68" fmla="*/ 208 w 644"/>
                  <a:gd name="T69" fmla="*/ 788 h 819"/>
                  <a:gd name="T70" fmla="*/ 246 w 644"/>
                  <a:gd name="T71" fmla="*/ 805 h 819"/>
                  <a:gd name="T72" fmla="*/ 285 w 644"/>
                  <a:gd name="T73" fmla="*/ 815 h 819"/>
                  <a:gd name="T74" fmla="*/ 329 w 644"/>
                  <a:gd name="T75" fmla="*/ 819 h 819"/>
                  <a:gd name="T76" fmla="*/ 373 w 644"/>
                  <a:gd name="T77" fmla="*/ 817 h 819"/>
                  <a:gd name="T78" fmla="*/ 354 w 644"/>
                  <a:gd name="T79" fmla="*/ 809 h 819"/>
                  <a:gd name="T80" fmla="*/ 310 w 644"/>
                  <a:gd name="T81" fmla="*/ 784 h 819"/>
                  <a:gd name="T82" fmla="*/ 281 w 644"/>
                  <a:gd name="T83" fmla="*/ 757 h 819"/>
                  <a:gd name="T84" fmla="*/ 263 w 644"/>
                  <a:gd name="T85" fmla="*/ 732 h 819"/>
                  <a:gd name="T86" fmla="*/ 250 w 644"/>
                  <a:gd name="T87" fmla="*/ 701 h 819"/>
                  <a:gd name="T88" fmla="*/ 244 w 644"/>
                  <a:gd name="T89" fmla="*/ 663 h 819"/>
                  <a:gd name="T90" fmla="*/ 244 w 644"/>
                  <a:gd name="T91" fmla="*/ 642 h 819"/>
                  <a:gd name="T92" fmla="*/ 252 w 644"/>
                  <a:gd name="T93" fmla="*/ 640 h 819"/>
                  <a:gd name="T94" fmla="*/ 331 w 644"/>
                  <a:gd name="T95" fmla="*/ 632 h 819"/>
                  <a:gd name="T96" fmla="*/ 404 w 644"/>
                  <a:gd name="T97" fmla="*/ 611 h 819"/>
                  <a:gd name="T98" fmla="*/ 473 w 644"/>
                  <a:gd name="T99" fmla="*/ 580 h 819"/>
                  <a:gd name="T100" fmla="*/ 529 w 644"/>
                  <a:gd name="T101" fmla="*/ 542 h 819"/>
                  <a:gd name="T102" fmla="*/ 577 w 644"/>
                  <a:gd name="T103" fmla="*/ 494 h 819"/>
                  <a:gd name="T104" fmla="*/ 615 w 644"/>
                  <a:gd name="T105" fmla="*/ 442 h 819"/>
                  <a:gd name="T106" fmla="*/ 638 w 644"/>
                  <a:gd name="T107" fmla="*/ 384 h 819"/>
                  <a:gd name="T108" fmla="*/ 644 w 644"/>
                  <a:gd name="T109" fmla="*/ 321 h 8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644" h="819">
                    <a:moveTo>
                      <a:pt x="644" y="321"/>
                    </a:moveTo>
                    <a:lnTo>
                      <a:pt x="644" y="321"/>
                    </a:lnTo>
                    <a:lnTo>
                      <a:pt x="642" y="288"/>
                    </a:lnTo>
                    <a:lnTo>
                      <a:pt x="635" y="257"/>
                    </a:lnTo>
                    <a:lnTo>
                      <a:pt x="625" y="225"/>
                    </a:lnTo>
                    <a:lnTo>
                      <a:pt x="613" y="196"/>
                    </a:lnTo>
                    <a:lnTo>
                      <a:pt x="594" y="169"/>
                    </a:lnTo>
                    <a:lnTo>
                      <a:pt x="573" y="142"/>
                    </a:lnTo>
                    <a:lnTo>
                      <a:pt x="550" y="117"/>
                    </a:lnTo>
                    <a:lnTo>
                      <a:pt x="523" y="94"/>
                    </a:lnTo>
                    <a:lnTo>
                      <a:pt x="494" y="73"/>
                    </a:lnTo>
                    <a:lnTo>
                      <a:pt x="463" y="57"/>
                    </a:lnTo>
                    <a:lnTo>
                      <a:pt x="427" y="40"/>
                    </a:lnTo>
                    <a:lnTo>
                      <a:pt x="392" y="25"/>
                    </a:lnTo>
                    <a:lnTo>
                      <a:pt x="354" y="15"/>
                    </a:lnTo>
                    <a:lnTo>
                      <a:pt x="315" y="9"/>
                    </a:lnTo>
                    <a:lnTo>
                      <a:pt x="273" y="3"/>
                    </a:lnTo>
                    <a:lnTo>
                      <a:pt x="231" y="0"/>
                    </a:lnTo>
                    <a:lnTo>
                      <a:pt x="231" y="0"/>
                    </a:lnTo>
                    <a:lnTo>
                      <a:pt x="198" y="3"/>
                    </a:lnTo>
                    <a:lnTo>
                      <a:pt x="167" y="5"/>
                    </a:lnTo>
                    <a:lnTo>
                      <a:pt x="138" y="9"/>
                    </a:lnTo>
                    <a:lnTo>
                      <a:pt x="108" y="17"/>
                    </a:lnTo>
                    <a:lnTo>
                      <a:pt x="79" y="23"/>
                    </a:lnTo>
                    <a:lnTo>
                      <a:pt x="52" y="34"/>
                    </a:lnTo>
                    <a:lnTo>
                      <a:pt x="25" y="44"/>
                    </a:lnTo>
                    <a:lnTo>
                      <a:pt x="0" y="57"/>
                    </a:lnTo>
                    <a:lnTo>
                      <a:pt x="0" y="57"/>
                    </a:lnTo>
                    <a:lnTo>
                      <a:pt x="27" y="69"/>
                    </a:lnTo>
                    <a:lnTo>
                      <a:pt x="56" y="84"/>
                    </a:lnTo>
                    <a:lnTo>
                      <a:pt x="81" y="98"/>
                    </a:lnTo>
                    <a:lnTo>
                      <a:pt x="106" y="115"/>
                    </a:lnTo>
                    <a:lnTo>
                      <a:pt x="129" y="132"/>
                    </a:lnTo>
                    <a:lnTo>
                      <a:pt x="152" y="150"/>
                    </a:lnTo>
                    <a:lnTo>
                      <a:pt x="171" y="171"/>
                    </a:lnTo>
                    <a:lnTo>
                      <a:pt x="190" y="192"/>
                    </a:lnTo>
                    <a:lnTo>
                      <a:pt x="206" y="215"/>
                    </a:lnTo>
                    <a:lnTo>
                      <a:pt x="221" y="238"/>
                    </a:lnTo>
                    <a:lnTo>
                      <a:pt x="233" y="261"/>
                    </a:lnTo>
                    <a:lnTo>
                      <a:pt x="244" y="286"/>
                    </a:lnTo>
                    <a:lnTo>
                      <a:pt x="252" y="313"/>
                    </a:lnTo>
                    <a:lnTo>
                      <a:pt x="258" y="338"/>
                    </a:lnTo>
                    <a:lnTo>
                      <a:pt x="263" y="365"/>
                    </a:lnTo>
                    <a:lnTo>
                      <a:pt x="263" y="392"/>
                    </a:lnTo>
                    <a:lnTo>
                      <a:pt x="263" y="392"/>
                    </a:lnTo>
                    <a:lnTo>
                      <a:pt x="263" y="413"/>
                    </a:lnTo>
                    <a:lnTo>
                      <a:pt x="260" y="434"/>
                    </a:lnTo>
                    <a:lnTo>
                      <a:pt x="256" y="455"/>
                    </a:lnTo>
                    <a:lnTo>
                      <a:pt x="252" y="475"/>
                    </a:lnTo>
                    <a:lnTo>
                      <a:pt x="244" y="496"/>
                    </a:lnTo>
                    <a:lnTo>
                      <a:pt x="238" y="515"/>
                    </a:lnTo>
                    <a:lnTo>
                      <a:pt x="227" y="536"/>
                    </a:lnTo>
                    <a:lnTo>
                      <a:pt x="217" y="555"/>
                    </a:lnTo>
                    <a:lnTo>
                      <a:pt x="204" y="571"/>
                    </a:lnTo>
                    <a:lnTo>
                      <a:pt x="192" y="590"/>
                    </a:lnTo>
                    <a:lnTo>
                      <a:pt x="177" y="607"/>
                    </a:lnTo>
                    <a:lnTo>
                      <a:pt x="163" y="623"/>
                    </a:lnTo>
                    <a:lnTo>
                      <a:pt x="146" y="640"/>
                    </a:lnTo>
                    <a:lnTo>
                      <a:pt x="127" y="655"/>
                    </a:lnTo>
                    <a:lnTo>
                      <a:pt x="108" y="669"/>
                    </a:lnTo>
                    <a:lnTo>
                      <a:pt x="90" y="684"/>
                    </a:lnTo>
                    <a:lnTo>
                      <a:pt x="90" y="684"/>
                    </a:lnTo>
                    <a:lnTo>
                      <a:pt x="100" y="698"/>
                    </a:lnTo>
                    <a:lnTo>
                      <a:pt x="113" y="715"/>
                    </a:lnTo>
                    <a:lnTo>
                      <a:pt x="125" y="730"/>
                    </a:lnTo>
                    <a:lnTo>
                      <a:pt x="140" y="744"/>
                    </a:lnTo>
                    <a:lnTo>
                      <a:pt x="156" y="757"/>
                    </a:lnTo>
                    <a:lnTo>
                      <a:pt x="173" y="769"/>
                    </a:lnTo>
                    <a:lnTo>
                      <a:pt x="190" y="780"/>
                    </a:lnTo>
                    <a:lnTo>
                      <a:pt x="208" y="788"/>
                    </a:lnTo>
                    <a:lnTo>
                      <a:pt x="227" y="798"/>
                    </a:lnTo>
                    <a:lnTo>
                      <a:pt x="246" y="805"/>
                    </a:lnTo>
                    <a:lnTo>
                      <a:pt x="267" y="811"/>
                    </a:lnTo>
                    <a:lnTo>
                      <a:pt x="285" y="815"/>
                    </a:lnTo>
                    <a:lnTo>
                      <a:pt x="308" y="817"/>
                    </a:lnTo>
                    <a:lnTo>
                      <a:pt x="329" y="819"/>
                    </a:lnTo>
                    <a:lnTo>
                      <a:pt x="350" y="819"/>
                    </a:lnTo>
                    <a:lnTo>
                      <a:pt x="373" y="817"/>
                    </a:lnTo>
                    <a:lnTo>
                      <a:pt x="373" y="817"/>
                    </a:lnTo>
                    <a:lnTo>
                      <a:pt x="354" y="809"/>
                    </a:lnTo>
                    <a:lnTo>
                      <a:pt x="333" y="798"/>
                    </a:lnTo>
                    <a:lnTo>
                      <a:pt x="310" y="784"/>
                    </a:lnTo>
                    <a:lnTo>
                      <a:pt x="290" y="767"/>
                    </a:lnTo>
                    <a:lnTo>
                      <a:pt x="281" y="757"/>
                    </a:lnTo>
                    <a:lnTo>
                      <a:pt x="271" y="744"/>
                    </a:lnTo>
                    <a:lnTo>
                      <a:pt x="263" y="732"/>
                    </a:lnTo>
                    <a:lnTo>
                      <a:pt x="256" y="717"/>
                    </a:lnTo>
                    <a:lnTo>
                      <a:pt x="250" y="701"/>
                    </a:lnTo>
                    <a:lnTo>
                      <a:pt x="246" y="682"/>
                    </a:lnTo>
                    <a:lnTo>
                      <a:pt x="244" y="663"/>
                    </a:lnTo>
                    <a:lnTo>
                      <a:pt x="244" y="642"/>
                    </a:lnTo>
                    <a:lnTo>
                      <a:pt x="244" y="642"/>
                    </a:lnTo>
                    <a:lnTo>
                      <a:pt x="252" y="640"/>
                    </a:lnTo>
                    <a:lnTo>
                      <a:pt x="252" y="640"/>
                    </a:lnTo>
                    <a:lnTo>
                      <a:pt x="292" y="636"/>
                    </a:lnTo>
                    <a:lnTo>
                      <a:pt x="331" y="632"/>
                    </a:lnTo>
                    <a:lnTo>
                      <a:pt x="369" y="621"/>
                    </a:lnTo>
                    <a:lnTo>
                      <a:pt x="404" y="611"/>
                    </a:lnTo>
                    <a:lnTo>
                      <a:pt x="440" y="596"/>
                    </a:lnTo>
                    <a:lnTo>
                      <a:pt x="473" y="580"/>
                    </a:lnTo>
                    <a:lnTo>
                      <a:pt x="502" y="563"/>
                    </a:lnTo>
                    <a:lnTo>
                      <a:pt x="529" y="542"/>
                    </a:lnTo>
                    <a:lnTo>
                      <a:pt x="556" y="519"/>
                    </a:lnTo>
                    <a:lnTo>
                      <a:pt x="577" y="494"/>
                    </a:lnTo>
                    <a:lnTo>
                      <a:pt x="598" y="469"/>
                    </a:lnTo>
                    <a:lnTo>
                      <a:pt x="615" y="442"/>
                    </a:lnTo>
                    <a:lnTo>
                      <a:pt x="627" y="413"/>
                    </a:lnTo>
                    <a:lnTo>
                      <a:pt x="638" y="384"/>
                    </a:lnTo>
                    <a:lnTo>
                      <a:pt x="642" y="353"/>
                    </a:lnTo>
                    <a:lnTo>
                      <a:pt x="644" y="321"/>
                    </a:lnTo>
                    <a:lnTo>
                      <a:pt x="644" y="32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40"/>
              <p:cNvSpPr>
                <a:spLocks noEditPoints="1"/>
              </p:cNvSpPr>
              <p:nvPr/>
            </p:nvSpPr>
            <p:spPr bwMode="auto">
              <a:xfrm>
                <a:off x="9936163" y="1436688"/>
                <a:ext cx="1355725" cy="1343025"/>
              </a:xfrm>
              <a:custGeom>
                <a:avLst/>
                <a:gdLst>
                  <a:gd name="T0" fmla="*/ 852 w 854"/>
                  <a:gd name="T1" fmla="*/ 296 h 846"/>
                  <a:gd name="T2" fmla="*/ 820 w 854"/>
                  <a:gd name="T3" fmla="*/ 202 h 846"/>
                  <a:gd name="T4" fmla="*/ 758 w 854"/>
                  <a:gd name="T5" fmla="*/ 119 h 846"/>
                  <a:gd name="T6" fmla="*/ 666 w 854"/>
                  <a:gd name="T7" fmla="*/ 56 h 846"/>
                  <a:gd name="T8" fmla="*/ 554 w 854"/>
                  <a:gd name="T9" fmla="*/ 15 h 846"/>
                  <a:gd name="T10" fmla="*/ 427 w 854"/>
                  <a:gd name="T11" fmla="*/ 0 h 846"/>
                  <a:gd name="T12" fmla="*/ 341 w 854"/>
                  <a:gd name="T13" fmla="*/ 6 h 846"/>
                  <a:gd name="T14" fmla="*/ 225 w 854"/>
                  <a:gd name="T15" fmla="*/ 40 h 846"/>
                  <a:gd name="T16" fmla="*/ 125 w 854"/>
                  <a:gd name="T17" fmla="*/ 96 h 846"/>
                  <a:gd name="T18" fmla="*/ 52 w 854"/>
                  <a:gd name="T19" fmla="*/ 173 h 846"/>
                  <a:gd name="T20" fmla="*/ 8 w 854"/>
                  <a:gd name="T21" fmla="*/ 262 h 846"/>
                  <a:gd name="T22" fmla="*/ 0 w 854"/>
                  <a:gd name="T23" fmla="*/ 329 h 846"/>
                  <a:gd name="T24" fmla="*/ 18 w 854"/>
                  <a:gd name="T25" fmla="*/ 425 h 846"/>
                  <a:gd name="T26" fmla="*/ 68 w 854"/>
                  <a:gd name="T27" fmla="*/ 508 h 846"/>
                  <a:gd name="T28" fmla="*/ 148 w 854"/>
                  <a:gd name="T29" fmla="*/ 579 h 846"/>
                  <a:gd name="T30" fmla="*/ 248 w 854"/>
                  <a:gd name="T31" fmla="*/ 629 h 846"/>
                  <a:gd name="T32" fmla="*/ 364 w 854"/>
                  <a:gd name="T33" fmla="*/ 656 h 846"/>
                  <a:gd name="T34" fmla="*/ 414 w 854"/>
                  <a:gd name="T35" fmla="*/ 660 h 846"/>
                  <a:gd name="T36" fmla="*/ 410 w 854"/>
                  <a:gd name="T37" fmla="*/ 702 h 846"/>
                  <a:gd name="T38" fmla="*/ 393 w 854"/>
                  <a:gd name="T39" fmla="*/ 754 h 846"/>
                  <a:gd name="T40" fmla="*/ 366 w 854"/>
                  <a:gd name="T41" fmla="*/ 790 h 846"/>
                  <a:gd name="T42" fmla="*/ 300 w 854"/>
                  <a:gd name="T43" fmla="*/ 835 h 846"/>
                  <a:gd name="T44" fmla="*/ 310 w 854"/>
                  <a:gd name="T45" fmla="*/ 846 h 846"/>
                  <a:gd name="T46" fmla="*/ 391 w 854"/>
                  <a:gd name="T47" fmla="*/ 835 h 846"/>
                  <a:gd name="T48" fmla="*/ 466 w 854"/>
                  <a:gd name="T49" fmla="*/ 806 h 846"/>
                  <a:gd name="T50" fmla="*/ 529 w 854"/>
                  <a:gd name="T51" fmla="*/ 758 h 846"/>
                  <a:gd name="T52" fmla="*/ 577 w 854"/>
                  <a:gd name="T53" fmla="*/ 698 h 846"/>
                  <a:gd name="T54" fmla="*/ 606 w 854"/>
                  <a:gd name="T55" fmla="*/ 629 h 846"/>
                  <a:gd name="T56" fmla="*/ 633 w 854"/>
                  <a:gd name="T57" fmla="*/ 619 h 846"/>
                  <a:gd name="T58" fmla="*/ 706 w 854"/>
                  <a:gd name="T59" fmla="*/ 579 h 846"/>
                  <a:gd name="T60" fmla="*/ 768 w 854"/>
                  <a:gd name="T61" fmla="*/ 529 h 846"/>
                  <a:gd name="T62" fmla="*/ 814 w 854"/>
                  <a:gd name="T63" fmla="*/ 469 h 846"/>
                  <a:gd name="T64" fmla="*/ 843 w 854"/>
                  <a:gd name="T65" fmla="*/ 402 h 846"/>
                  <a:gd name="T66" fmla="*/ 854 w 854"/>
                  <a:gd name="T67" fmla="*/ 329 h 846"/>
                  <a:gd name="T68" fmla="*/ 427 w 854"/>
                  <a:gd name="T69" fmla="*/ 150 h 846"/>
                  <a:gd name="T70" fmla="*/ 462 w 854"/>
                  <a:gd name="T71" fmla="*/ 158 h 846"/>
                  <a:gd name="T72" fmla="*/ 479 w 854"/>
                  <a:gd name="T73" fmla="*/ 183 h 846"/>
                  <a:gd name="T74" fmla="*/ 481 w 854"/>
                  <a:gd name="T75" fmla="*/ 206 h 846"/>
                  <a:gd name="T76" fmla="*/ 468 w 854"/>
                  <a:gd name="T77" fmla="*/ 315 h 846"/>
                  <a:gd name="T78" fmla="*/ 456 w 854"/>
                  <a:gd name="T79" fmla="*/ 371 h 846"/>
                  <a:gd name="T80" fmla="*/ 427 w 854"/>
                  <a:gd name="T81" fmla="*/ 385 h 846"/>
                  <a:gd name="T82" fmla="*/ 406 w 854"/>
                  <a:gd name="T83" fmla="*/ 379 h 846"/>
                  <a:gd name="T84" fmla="*/ 395 w 854"/>
                  <a:gd name="T85" fmla="*/ 360 h 846"/>
                  <a:gd name="T86" fmla="*/ 375 w 854"/>
                  <a:gd name="T87" fmla="*/ 237 h 846"/>
                  <a:gd name="T88" fmla="*/ 375 w 854"/>
                  <a:gd name="T89" fmla="*/ 194 h 846"/>
                  <a:gd name="T90" fmla="*/ 385 w 854"/>
                  <a:gd name="T91" fmla="*/ 165 h 846"/>
                  <a:gd name="T92" fmla="*/ 414 w 854"/>
                  <a:gd name="T93" fmla="*/ 150 h 846"/>
                  <a:gd name="T94" fmla="*/ 427 w 854"/>
                  <a:gd name="T95" fmla="*/ 515 h 846"/>
                  <a:gd name="T96" fmla="*/ 406 w 854"/>
                  <a:gd name="T97" fmla="*/ 510 h 846"/>
                  <a:gd name="T98" fmla="*/ 381 w 854"/>
                  <a:gd name="T99" fmla="*/ 490 h 846"/>
                  <a:gd name="T100" fmla="*/ 373 w 854"/>
                  <a:gd name="T101" fmla="*/ 458 h 846"/>
                  <a:gd name="T102" fmla="*/ 377 w 854"/>
                  <a:gd name="T103" fmla="*/ 438 h 846"/>
                  <a:gd name="T104" fmla="*/ 395 w 854"/>
                  <a:gd name="T105" fmla="*/ 412 h 846"/>
                  <a:gd name="T106" fmla="*/ 427 w 854"/>
                  <a:gd name="T107" fmla="*/ 404 h 846"/>
                  <a:gd name="T108" fmla="*/ 450 w 854"/>
                  <a:gd name="T109" fmla="*/ 408 h 846"/>
                  <a:gd name="T110" fmla="*/ 473 w 854"/>
                  <a:gd name="T111" fmla="*/ 427 h 846"/>
                  <a:gd name="T112" fmla="*/ 483 w 854"/>
                  <a:gd name="T113" fmla="*/ 458 h 846"/>
                  <a:gd name="T114" fmla="*/ 479 w 854"/>
                  <a:gd name="T115" fmla="*/ 479 h 846"/>
                  <a:gd name="T116" fmla="*/ 458 w 854"/>
                  <a:gd name="T117" fmla="*/ 504 h 846"/>
                  <a:gd name="T118" fmla="*/ 427 w 854"/>
                  <a:gd name="T119" fmla="*/ 515 h 8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854" h="846">
                    <a:moveTo>
                      <a:pt x="854" y="329"/>
                    </a:moveTo>
                    <a:lnTo>
                      <a:pt x="854" y="329"/>
                    </a:lnTo>
                    <a:lnTo>
                      <a:pt x="852" y="296"/>
                    </a:lnTo>
                    <a:lnTo>
                      <a:pt x="845" y="262"/>
                    </a:lnTo>
                    <a:lnTo>
                      <a:pt x="835" y="231"/>
                    </a:lnTo>
                    <a:lnTo>
                      <a:pt x="820" y="202"/>
                    </a:lnTo>
                    <a:lnTo>
                      <a:pt x="804" y="173"/>
                    </a:lnTo>
                    <a:lnTo>
                      <a:pt x="781" y="146"/>
                    </a:lnTo>
                    <a:lnTo>
                      <a:pt x="758" y="119"/>
                    </a:lnTo>
                    <a:lnTo>
                      <a:pt x="729" y="96"/>
                    </a:lnTo>
                    <a:lnTo>
                      <a:pt x="700" y="75"/>
                    </a:lnTo>
                    <a:lnTo>
                      <a:pt x="666" y="56"/>
                    </a:lnTo>
                    <a:lnTo>
                      <a:pt x="631" y="40"/>
                    </a:lnTo>
                    <a:lnTo>
                      <a:pt x="593" y="25"/>
                    </a:lnTo>
                    <a:lnTo>
                      <a:pt x="554" y="15"/>
                    </a:lnTo>
                    <a:lnTo>
                      <a:pt x="514" y="6"/>
                    </a:lnTo>
                    <a:lnTo>
                      <a:pt x="470" y="2"/>
                    </a:lnTo>
                    <a:lnTo>
                      <a:pt x="427" y="0"/>
                    </a:lnTo>
                    <a:lnTo>
                      <a:pt x="427" y="0"/>
                    </a:lnTo>
                    <a:lnTo>
                      <a:pt x="383" y="2"/>
                    </a:lnTo>
                    <a:lnTo>
                      <a:pt x="341" y="6"/>
                    </a:lnTo>
                    <a:lnTo>
                      <a:pt x="300" y="15"/>
                    </a:lnTo>
                    <a:lnTo>
                      <a:pt x="262" y="25"/>
                    </a:lnTo>
                    <a:lnTo>
                      <a:pt x="225" y="40"/>
                    </a:lnTo>
                    <a:lnTo>
                      <a:pt x="189" y="56"/>
                    </a:lnTo>
                    <a:lnTo>
                      <a:pt x="156" y="75"/>
                    </a:lnTo>
                    <a:lnTo>
                      <a:pt x="125" y="96"/>
                    </a:lnTo>
                    <a:lnTo>
                      <a:pt x="98" y="119"/>
                    </a:lnTo>
                    <a:lnTo>
                      <a:pt x="73" y="146"/>
                    </a:lnTo>
                    <a:lnTo>
                      <a:pt x="52" y="173"/>
                    </a:lnTo>
                    <a:lnTo>
                      <a:pt x="33" y="202"/>
                    </a:lnTo>
                    <a:lnTo>
                      <a:pt x="18" y="231"/>
                    </a:lnTo>
                    <a:lnTo>
                      <a:pt x="8" y="262"/>
                    </a:lnTo>
                    <a:lnTo>
                      <a:pt x="2" y="296"/>
                    </a:lnTo>
                    <a:lnTo>
                      <a:pt x="0" y="329"/>
                    </a:lnTo>
                    <a:lnTo>
                      <a:pt x="0" y="329"/>
                    </a:lnTo>
                    <a:lnTo>
                      <a:pt x="2" y="362"/>
                    </a:lnTo>
                    <a:lnTo>
                      <a:pt x="8" y="394"/>
                    </a:lnTo>
                    <a:lnTo>
                      <a:pt x="18" y="425"/>
                    </a:lnTo>
                    <a:lnTo>
                      <a:pt x="31" y="454"/>
                    </a:lnTo>
                    <a:lnTo>
                      <a:pt x="50" y="483"/>
                    </a:lnTo>
                    <a:lnTo>
                      <a:pt x="68" y="508"/>
                    </a:lnTo>
                    <a:lnTo>
                      <a:pt x="91" y="533"/>
                    </a:lnTo>
                    <a:lnTo>
                      <a:pt x="118" y="556"/>
                    </a:lnTo>
                    <a:lnTo>
                      <a:pt x="148" y="579"/>
                    </a:lnTo>
                    <a:lnTo>
                      <a:pt x="179" y="598"/>
                    </a:lnTo>
                    <a:lnTo>
                      <a:pt x="212" y="615"/>
                    </a:lnTo>
                    <a:lnTo>
                      <a:pt x="248" y="629"/>
                    </a:lnTo>
                    <a:lnTo>
                      <a:pt x="285" y="640"/>
                    </a:lnTo>
                    <a:lnTo>
                      <a:pt x="325" y="650"/>
                    </a:lnTo>
                    <a:lnTo>
                      <a:pt x="364" y="656"/>
                    </a:lnTo>
                    <a:lnTo>
                      <a:pt x="406" y="658"/>
                    </a:lnTo>
                    <a:lnTo>
                      <a:pt x="406" y="658"/>
                    </a:lnTo>
                    <a:lnTo>
                      <a:pt x="414" y="660"/>
                    </a:lnTo>
                    <a:lnTo>
                      <a:pt x="414" y="660"/>
                    </a:lnTo>
                    <a:lnTo>
                      <a:pt x="414" y="683"/>
                    </a:lnTo>
                    <a:lnTo>
                      <a:pt x="410" y="702"/>
                    </a:lnTo>
                    <a:lnTo>
                      <a:pt x="406" y="721"/>
                    </a:lnTo>
                    <a:lnTo>
                      <a:pt x="402" y="738"/>
                    </a:lnTo>
                    <a:lnTo>
                      <a:pt x="393" y="754"/>
                    </a:lnTo>
                    <a:lnTo>
                      <a:pt x="385" y="767"/>
                    </a:lnTo>
                    <a:lnTo>
                      <a:pt x="377" y="779"/>
                    </a:lnTo>
                    <a:lnTo>
                      <a:pt x="366" y="790"/>
                    </a:lnTo>
                    <a:lnTo>
                      <a:pt x="345" y="808"/>
                    </a:lnTo>
                    <a:lnTo>
                      <a:pt x="323" y="823"/>
                    </a:lnTo>
                    <a:lnTo>
                      <a:pt x="300" y="835"/>
                    </a:lnTo>
                    <a:lnTo>
                      <a:pt x="281" y="844"/>
                    </a:lnTo>
                    <a:lnTo>
                      <a:pt x="281" y="844"/>
                    </a:lnTo>
                    <a:lnTo>
                      <a:pt x="310" y="846"/>
                    </a:lnTo>
                    <a:lnTo>
                      <a:pt x="337" y="844"/>
                    </a:lnTo>
                    <a:lnTo>
                      <a:pt x="364" y="842"/>
                    </a:lnTo>
                    <a:lnTo>
                      <a:pt x="391" y="835"/>
                    </a:lnTo>
                    <a:lnTo>
                      <a:pt x="418" y="827"/>
                    </a:lnTo>
                    <a:lnTo>
                      <a:pt x="443" y="819"/>
                    </a:lnTo>
                    <a:lnTo>
                      <a:pt x="466" y="806"/>
                    </a:lnTo>
                    <a:lnTo>
                      <a:pt x="489" y="792"/>
                    </a:lnTo>
                    <a:lnTo>
                      <a:pt x="510" y="775"/>
                    </a:lnTo>
                    <a:lnTo>
                      <a:pt x="529" y="758"/>
                    </a:lnTo>
                    <a:lnTo>
                      <a:pt x="548" y="740"/>
                    </a:lnTo>
                    <a:lnTo>
                      <a:pt x="564" y="719"/>
                    </a:lnTo>
                    <a:lnTo>
                      <a:pt x="577" y="698"/>
                    </a:lnTo>
                    <a:lnTo>
                      <a:pt x="589" y="677"/>
                    </a:lnTo>
                    <a:lnTo>
                      <a:pt x="600" y="652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06" y="629"/>
                    </a:lnTo>
                    <a:lnTo>
                      <a:pt x="633" y="619"/>
                    </a:lnTo>
                    <a:lnTo>
                      <a:pt x="658" y="606"/>
                    </a:lnTo>
                    <a:lnTo>
                      <a:pt x="683" y="594"/>
                    </a:lnTo>
                    <a:lnTo>
                      <a:pt x="706" y="579"/>
                    </a:lnTo>
                    <a:lnTo>
                      <a:pt x="729" y="563"/>
                    </a:lnTo>
                    <a:lnTo>
                      <a:pt x="750" y="546"/>
                    </a:lnTo>
                    <a:lnTo>
                      <a:pt x="768" y="529"/>
                    </a:lnTo>
                    <a:lnTo>
                      <a:pt x="785" y="510"/>
                    </a:lnTo>
                    <a:lnTo>
                      <a:pt x="802" y="490"/>
                    </a:lnTo>
                    <a:lnTo>
                      <a:pt x="814" y="469"/>
                    </a:lnTo>
                    <a:lnTo>
                      <a:pt x="827" y="448"/>
                    </a:lnTo>
                    <a:lnTo>
                      <a:pt x="837" y="425"/>
                    </a:lnTo>
                    <a:lnTo>
                      <a:pt x="843" y="402"/>
                    </a:lnTo>
                    <a:lnTo>
                      <a:pt x="850" y="379"/>
                    </a:lnTo>
                    <a:lnTo>
                      <a:pt x="854" y="354"/>
                    </a:lnTo>
                    <a:lnTo>
                      <a:pt x="854" y="329"/>
                    </a:lnTo>
                    <a:lnTo>
                      <a:pt x="854" y="329"/>
                    </a:lnTo>
                    <a:close/>
                    <a:moveTo>
                      <a:pt x="427" y="150"/>
                    </a:moveTo>
                    <a:lnTo>
                      <a:pt x="427" y="150"/>
                    </a:lnTo>
                    <a:lnTo>
                      <a:pt x="441" y="150"/>
                    </a:lnTo>
                    <a:lnTo>
                      <a:pt x="452" y="154"/>
                    </a:lnTo>
                    <a:lnTo>
                      <a:pt x="462" y="158"/>
                    </a:lnTo>
                    <a:lnTo>
                      <a:pt x="468" y="165"/>
                    </a:lnTo>
                    <a:lnTo>
                      <a:pt x="475" y="173"/>
                    </a:lnTo>
                    <a:lnTo>
                      <a:pt x="479" y="183"/>
                    </a:lnTo>
                    <a:lnTo>
                      <a:pt x="481" y="194"/>
                    </a:lnTo>
                    <a:lnTo>
                      <a:pt x="481" y="206"/>
                    </a:lnTo>
                    <a:lnTo>
                      <a:pt x="481" y="206"/>
                    </a:lnTo>
                    <a:lnTo>
                      <a:pt x="479" y="237"/>
                    </a:lnTo>
                    <a:lnTo>
                      <a:pt x="475" y="273"/>
                    </a:lnTo>
                    <a:lnTo>
                      <a:pt x="468" y="315"/>
                    </a:lnTo>
                    <a:lnTo>
                      <a:pt x="458" y="360"/>
                    </a:lnTo>
                    <a:lnTo>
                      <a:pt x="458" y="360"/>
                    </a:lnTo>
                    <a:lnTo>
                      <a:pt x="456" y="371"/>
                    </a:lnTo>
                    <a:lnTo>
                      <a:pt x="450" y="379"/>
                    </a:lnTo>
                    <a:lnTo>
                      <a:pt x="441" y="383"/>
                    </a:lnTo>
                    <a:lnTo>
                      <a:pt x="427" y="385"/>
                    </a:lnTo>
                    <a:lnTo>
                      <a:pt x="427" y="385"/>
                    </a:lnTo>
                    <a:lnTo>
                      <a:pt x="414" y="383"/>
                    </a:lnTo>
                    <a:lnTo>
                      <a:pt x="406" y="379"/>
                    </a:lnTo>
                    <a:lnTo>
                      <a:pt x="400" y="371"/>
                    </a:lnTo>
                    <a:lnTo>
                      <a:pt x="395" y="360"/>
                    </a:lnTo>
                    <a:lnTo>
                      <a:pt x="395" y="360"/>
                    </a:lnTo>
                    <a:lnTo>
                      <a:pt x="387" y="315"/>
                    </a:lnTo>
                    <a:lnTo>
                      <a:pt x="379" y="273"/>
                    </a:lnTo>
                    <a:lnTo>
                      <a:pt x="375" y="237"/>
                    </a:lnTo>
                    <a:lnTo>
                      <a:pt x="375" y="206"/>
                    </a:lnTo>
                    <a:lnTo>
                      <a:pt x="375" y="206"/>
                    </a:lnTo>
                    <a:lnTo>
                      <a:pt x="375" y="194"/>
                    </a:lnTo>
                    <a:lnTo>
                      <a:pt x="377" y="183"/>
                    </a:lnTo>
                    <a:lnTo>
                      <a:pt x="381" y="173"/>
                    </a:lnTo>
                    <a:lnTo>
                      <a:pt x="385" y="165"/>
                    </a:lnTo>
                    <a:lnTo>
                      <a:pt x="393" y="158"/>
                    </a:lnTo>
                    <a:lnTo>
                      <a:pt x="402" y="154"/>
                    </a:lnTo>
                    <a:lnTo>
                      <a:pt x="414" y="150"/>
                    </a:lnTo>
                    <a:lnTo>
                      <a:pt x="427" y="150"/>
                    </a:lnTo>
                    <a:lnTo>
                      <a:pt x="427" y="150"/>
                    </a:lnTo>
                    <a:close/>
                    <a:moveTo>
                      <a:pt x="427" y="515"/>
                    </a:moveTo>
                    <a:lnTo>
                      <a:pt x="427" y="515"/>
                    </a:lnTo>
                    <a:lnTo>
                      <a:pt x="416" y="513"/>
                    </a:lnTo>
                    <a:lnTo>
                      <a:pt x="406" y="510"/>
                    </a:lnTo>
                    <a:lnTo>
                      <a:pt x="395" y="504"/>
                    </a:lnTo>
                    <a:lnTo>
                      <a:pt x="389" y="498"/>
                    </a:lnTo>
                    <a:lnTo>
                      <a:pt x="381" y="490"/>
                    </a:lnTo>
                    <a:lnTo>
                      <a:pt x="377" y="479"/>
                    </a:lnTo>
                    <a:lnTo>
                      <a:pt x="373" y="469"/>
                    </a:lnTo>
                    <a:lnTo>
                      <a:pt x="373" y="458"/>
                    </a:lnTo>
                    <a:lnTo>
                      <a:pt x="373" y="458"/>
                    </a:lnTo>
                    <a:lnTo>
                      <a:pt x="373" y="448"/>
                    </a:lnTo>
                    <a:lnTo>
                      <a:pt x="377" y="438"/>
                    </a:lnTo>
                    <a:lnTo>
                      <a:pt x="381" y="427"/>
                    </a:lnTo>
                    <a:lnTo>
                      <a:pt x="389" y="419"/>
                    </a:lnTo>
                    <a:lnTo>
                      <a:pt x="395" y="412"/>
                    </a:lnTo>
                    <a:lnTo>
                      <a:pt x="406" y="408"/>
                    </a:lnTo>
                    <a:lnTo>
                      <a:pt x="416" y="404"/>
                    </a:lnTo>
                    <a:lnTo>
                      <a:pt x="427" y="404"/>
                    </a:lnTo>
                    <a:lnTo>
                      <a:pt x="427" y="404"/>
                    </a:lnTo>
                    <a:lnTo>
                      <a:pt x="439" y="404"/>
                    </a:lnTo>
                    <a:lnTo>
                      <a:pt x="450" y="408"/>
                    </a:lnTo>
                    <a:lnTo>
                      <a:pt x="458" y="412"/>
                    </a:lnTo>
                    <a:lnTo>
                      <a:pt x="466" y="419"/>
                    </a:lnTo>
                    <a:lnTo>
                      <a:pt x="473" y="427"/>
                    </a:lnTo>
                    <a:lnTo>
                      <a:pt x="479" y="438"/>
                    </a:lnTo>
                    <a:lnTo>
                      <a:pt x="481" y="448"/>
                    </a:lnTo>
                    <a:lnTo>
                      <a:pt x="483" y="458"/>
                    </a:lnTo>
                    <a:lnTo>
                      <a:pt x="483" y="458"/>
                    </a:lnTo>
                    <a:lnTo>
                      <a:pt x="481" y="469"/>
                    </a:lnTo>
                    <a:lnTo>
                      <a:pt x="479" y="479"/>
                    </a:lnTo>
                    <a:lnTo>
                      <a:pt x="473" y="490"/>
                    </a:lnTo>
                    <a:lnTo>
                      <a:pt x="466" y="498"/>
                    </a:lnTo>
                    <a:lnTo>
                      <a:pt x="458" y="504"/>
                    </a:lnTo>
                    <a:lnTo>
                      <a:pt x="450" y="510"/>
                    </a:lnTo>
                    <a:lnTo>
                      <a:pt x="439" y="513"/>
                    </a:lnTo>
                    <a:lnTo>
                      <a:pt x="427" y="515"/>
                    </a:lnTo>
                    <a:lnTo>
                      <a:pt x="427" y="51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4" name="Group 53"/>
          <p:cNvGrpSpPr/>
          <p:nvPr/>
        </p:nvGrpSpPr>
        <p:grpSpPr>
          <a:xfrm>
            <a:off x="5752575" y="3335579"/>
            <a:ext cx="1306789" cy="1306789"/>
            <a:chOff x="5454258" y="3162796"/>
            <a:chExt cx="1239098" cy="1239098"/>
          </a:xfrm>
        </p:grpSpPr>
        <p:sp>
          <p:nvSpPr>
            <p:cNvPr id="34" name="Freeform 33"/>
            <p:cNvSpPr/>
            <p:nvPr/>
          </p:nvSpPr>
          <p:spPr>
            <a:xfrm>
              <a:off x="5454258" y="3162796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2" name="组合 35"/>
            <p:cNvGrpSpPr/>
            <p:nvPr/>
          </p:nvGrpSpPr>
          <p:grpSpPr>
            <a:xfrm>
              <a:off x="5755732" y="3550789"/>
              <a:ext cx="652742" cy="463109"/>
              <a:chOff x="328613" y="4324350"/>
              <a:chExt cx="1841500" cy="1306513"/>
            </a:xfrm>
            <a:solidFill>
              <a:schemeClr val="tx1"/>
            </a:solidFill>
          </p:grpSpPr>
          <p:sp>
            <p:nvSpPr>
              <p:cNvPr id="43" name="Freeform 42"/>
              <p:cNvSpPr>
                <a:spLocks/>
              </p:cNvSpPr>
              <p:nvPr/>
            </p:nvSpPr>
            <p:spPr bwMode="auto">
              <a:xfrm>
                <a:off x="328613" y="5019675"/>
                <a:ext cx="1385887" cy="611188"/>
              </a:xfrm>
              <a:custGeom>
                <a:avLst/>
                <a:gdLst>
                  <a:gd name="T0" fmla="*/ 804 w 873"/>
                  <a:gd name="T1" fmla="*/ 281 h 385"/>
                  <a:gd name="T2" fmla="*/ 804 w 873"/>
                  <a:gd name="T3" fmla="*/ 281 h 385"/>
                  <a:gd name="T4" fmla="*/ 779 w 873"/>
                  <a:gd name="T5" fmla="*/ 279 h 385"/>
                  <a:gd name="T6" fmla="*/ 779 w 873"/>
                  <a:gd name="T7" fmla="*/ 279 h 385"/>
                  <a:gd name="T8" fmla="*/ 750 w 873"/>
                  <a:gd name="T9" fmla="*/ 277 h 385"/>
                  <a:gd name="T10" fmla="*/ 721 w 873"/>
                  <a:gd name="T11" fmla="*/ 268 h 385"/>
                  <a:gd name="T12" fmla="*/ 694 w 873"/>
                  <a:gd name="T13" fmla="*/ 260 h 385"/>
                  <a:gd name="T14" fmla="*/ 667 w 873"/>
                  <a:gd name="T15" fmla="*/ 247 h 385"/>
                  <a:gd name="T16" fmla="*/ 642 w 873"/>
                  <a:gd name="T17" fmla="*/ 233 h 385"/>
                  <a:gd name="T18" fmla="*/ 617 w 873"/>
                  <a:gd name="T19" fmla="*/ 214 h 385"/>
                  <a:gd name="T20" fmla="*/ 596 w 873"/>
                  <a:gd name="T21" fmla="*/ 195 h 385"/>
                  <a:gd name="T22" fmla="*/ 575 w 873"/>
                  <a:gd name="T23" fmla="*/ 172 h 385"/>
                  <a:gd name="T24" fmla="*/ 575 w 873"/>
                  <a:gd name="T25" fmla="*/ 172 h 385"/>
                  <a:gd name="T26" fmla="*/ 554 w 873"/>
                  <a:gd name="T27" fmla="*/ 147 h 385"/>
                  <a:gd name="T28" fmla="*/ 537 w 873"/>
                  <a:gd name="T29" fmla="*/ 118 h 385"/>
                  <a:gd name="T30" fmla="*/ 525 w 873"/>
                  <a:gd name="T31" fmla="*/ 89 h 385"/>
                  <a:gd name="T32" fmla="*/ 515 w 873"/>
                  <a:gd name="T33" fmla="*/ 58 h 385"/>
                  <a:gd name="T34" fmla="*/ 435 w 873"/>
                  <a:gd name="T35" fmla="*/ 147 h 385"/>
                  <a:gd name="T36" fmla="*/ 308 w 873"/>
                  <a:gd name="T37" fmla="*/ 0 h 385"/>
                  <a:gd name="T38" fmla="*/ 308 w 873"/>
                  <a:gd name="T39" fmla="*/ 0 h 385"/>
                  <a:gd name="T40" fmla="*/ 279 w 873"/>
                  <a:gd name="T41" fmla="*/ 12 h 385"/>
                  <a:gd name="T42" fmla="*/ 250 w 873"/>
                  <a:gd name="T43" fmla="*/ 25 h 385"/>
                  <a:gd name="T44" fmla="*/ 223 w 873"/>
                  <a:gd name="T45" fmla="*/ 39 h 385"/>
                  <a:gd name="T46" fmla="*/ 198 w 873"/>
                  <a:gd name="T47" fmla="*/ 58 h 385"/>
                  <a:gd name="T48" fmla="*/ 173 w 873"/>
                  <a:gd name="T49" fmla="*/ 77 h 385"/>
                  <a:gd name="T50" fmla="*/ 150 w 873"/>
                  <a:gd name="T51" fmla="*/ 97 h 385"/>
                  <a:gd name="T52" fmla="*/ 127 w 873"/>
                  <a:gd name="T53" fmla="*/ 120 h 385"/>
                  <a:gd name="T54" fmla="*/ 106 w 873"/>
                  <a:gd name="T55" fmla="*/ 143 h 385"/>
                  <a:gd name="T56" fmla="*/ 87 w 873"/>
                  <a:gd name="T57" fmla="*/ 170 h 385"/>
                  <a:gd name="T58" fmla="*/ 69 w 873"/>
                  <a:gd name="T59" fmla="*/ 197 h 385"/>
                  <a:gd name="T60" fmla="*/ 52 w 873"/>
                  <a:gd name="T61" fmla="*/ 225 h 385"/>
                  <a:gd name="T62" fmla="*/ 40 w 873"/>
                  <a:gd name="T63" fmla="*/ 256 h 385"/>
                  <a:gd name="T64" fmla="*/ 27 w 873"/>
                  <a:gd name="T65" fmla="*/ 285 h 385"/>
                  <a:gd name="T66" fmla="*/ 15 w 873"/>
                  <a:gd name="T67" fmla="*/ 318 h 385"/>
                  <a:gd name="T68" fmla="*/ 6 w 873"/>
                  <a:gd name="T69" fmla="*/ 352 h 385"/>
                  <a:gd name="T70" fmla="*/ 0 w 873"/>
                  <a:gd name="T71" fmla="*/ 385 h 385"/>
                  <a:gd name="T72" fmla="*/ 873 w 873"/>
                  <a:gd name="T73" fmla="*/ 385 h 385"/>
                  <a:gd name="T74" fmla="*/ 873 w 873"/>
                  <a:gd name="T75" fmla="*/ 385 h 385"/>
                  <a:gd name="T76" fmla="*/ 867 w 873"/>
                  <a:gd name="T77" fmla="*/ 358 h 385"/>
                  <a:gd name="T78" fmla="*/ 860 w 873"/>
                  <a:gd name="T79" fmla="*/ 331 h 385"/>
                  <a:gd name="T80" fmla="*/ 852 w 873"/>
                  <a:gd name="T81" fmla="*/ 304 h 385"/>
                  <a:gd name="T82" fmla="*/ 844 w 873"/>
                  <a:gd name="T83" fmla="*/ 279 h 385"/>
                  <a:gd name="T84" fmla="*/ 844 w 873"/>
                  <a:gd name="T85" fmla="*/ 279 h 385"/>
                  <a:gd name="T86" fmla="*/ 823 w 873"/>
                  <a:gd name="T87" fmla="*/ 281 h 385"/>
                  <a:gd name="T88" fmla="*/ 804 w 873"/>
                  <a:gd name="T89" fmla="*/ 281 h 385"/>
                  <a:gd name="T90" fmla="*/ 804 w 873"/>
                  <a:gd name="T91" fmla="*/ 281 h 3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73" h="385">
                    <a:moveTo>
                      <a:pt x="804" y="281"/>
                    </a:moveTo>
                    <a:lnTo>
                      <a:pt x="804" y="281"/>
                    </a:lnTo>
                    <a:lnTo>
                      <a:pt x="779" y="279"/>
                    </a:lnTo>
                    <a:lnTo>
                      <a:pt x="779" y="279"/>
                    </a:lnTo>
                    <a:lnTo>
                      <a:pt x="750" y="277"/>
                    </a:lnTo>
                    <a:lnTo>
                      <a:pt x="721" y="268"/>
                    </a:lnTo>
                    <a:lnTo>
                      <a:pt x="694" y="260"/>
                    </a:lnTo>
                    <a:lnTo>
                      <a:pt x="667" y="247"/>
                    </a:lnTo>
                    <a:lnTo>
                      <a:pt x="642" y="233"/>
                    </a:lnTo>
                    <a:lnTo>
                      <a:pt x="617" y="214"/>
                    </a:lnTo>
                    <a:lnTo>
                      <a:pt x="596" y="195"/>
                    </a:lnTo>
                    <a:lnTo>
                      <a:pt x="575" y="172"/>
                    </a:lnTo>
                    <a:lnTo>
                      <a:pt x="575" y="172"/>
                    </a:lnTo>
                    <a:lnTo>
                      <a:pt x="554" y="147"/>
                    </a:lnTo>
                    <a:lnTo>
                      <a:pt x="537" y="118"/>
                    </a:lnTo>
                    <a:lnTo>
                      <a:pt x="525" y="89"/>
                    </a:lnTo>
                    <a:lnTo>
                      <a:pt x="515" y="58"/>
                    </a:lnTo>
                    <a:lnTo>
                      <a:pt x="435" y="147"/>
                    </a:lnTo>
                    <a:lnTo>
                      <a:pt x="308" y="0"/>
                    </a:lnTo>
                    <a:lnTo>
                      <a:pt x="308" y="0"/>
                    </a:lnTo>
                    <a:lnTo>
                      <a:pt x="279" y="12"/>
                    </a:lnTo>
                    <a:lnTo>
                      <a:pt x="250" y="25"/>
                    </a:lnTo>
                    <a:lnTo>
                      <a:pt x="223" y="39"/>
                    </a:lnTo>
                    <a:lnTo>
                      <a:pt x="198" y="58"/>
                    </a:lnTo>
                    <a:lnTo>
                      <a:pt x="173" y="77"/>
                    </a:lnTo>
                    <a:lnTo>
                      <a:pt x="150" y="97"/>
                    </a:lnTo>
                    <a:lnTo>
                      <a:pt x="127" y="120"/>
                    </a:lnTo>
                    <a:lnTo>
                      <a:pt x="106" y="143"/>
                    </a:lnTo>
                    <a:lnTo>
                      <a:pt x="87" y="170"/>
                    </a:lnTo>
                    <a:lnTo>
                      <a:pt x="69" y="197"/>
                    </a:lnTo>
                    <a:lnTo>
                      <a:pt x="52" y="225"/>
                    </a:lnTo>
                    <a:lnTo>
                      <a:pt x="40" y="256"/>
                    </a:lnTo>
                    <a:lnTo>
                      <a:pt x="27" y="285"/>
                    </a:lnTo>
                    <a:lnTo>
                      <a:pt x="15" y="318"/>
                    </a:lnTo>
                    <a:lnTo>
                      <a:pt x="6" y="352"/>
                    </a:lnTo>
                    <a:lnTo>
                      <a:pt x="0" y="385"/>
                    </a:lnTo>
                    <a:lnTo>
                      <a:pt x="873" y="385"/>
                    </a:lnTo>
                    <a:lnTo>
                      <a:pt x="873" y="385"/>
                    </a:lnTo>
                    <a:lnTo>
                      <a:pt x="867" y="358"/>
                    </a:lnTo>
                    <a:lnTo>
                      <a:pt x="860" y="331"/>
                    </a:lnTo>
                    <a:lnTo>
                      <a:pt x="852" y="304"/>
                    </a:lnTo>
                    <a:lnTo>
                      <a:pt x="844" y="279"/>
                    </a:lnTo>
                    <a:lnTo>
                      <a:pt x="844" y="279"/>
                    </a:lnTo>
                    <a:lnTo>
                      <a:pt x="823" y="281"/>
                    </a:lnTo>
                    <a:lnTo>
                      <a:pt x="804" y="281"/>
                    </a:lnTo>
                    <a:lnTo>
                      <a:pt x="804" y="28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43"/>
              <p:cNvSpPr>
                <a:spLocks/>
              </p:cNvSpPr>
              <p:nvPr/>
            </p:nvSpPr>
            <p:spPr bwMode="auto">
              <a:xfrm>
                <a:off x="682625" y="4324350"/>
                <a:ext cx="668337" cy="677863"/>
              </a:xfrm>
              <a:custGeom>
                <a:avLst/>
                <a:gdLst>
                  <a:gd name="T0" fmla="*/ 283 w 421"/>
                  <a:gd name="T1" fmla="*/ 392 h 427"/>
                  <a:gd name="T2" fmla="*/ 298 w 421"/>
                  <a:gd name="T3" fmla="*/ 323 h 427"/>
                  <a:gd name="T4" fmla="*/ 327 w 421"/>
                  <a:gd name="T5" fmla="*/ 260 h 427"/>
                  <a:gd name="T6" fmla="*/ 369 w 421"/>
                  <a:gd name="T7" fmla="*/ 208 h 427"/>
                  <a:gd name="T8" fmla="*/ 421 w 421"/>
                  <a:gd name="T9" fmla="*/ 165 h 427"/>
                  <a:gd name="T10" fmla="*/ 417 w 421"/>
                  <a:gd name="T11" fmla="*/ 148 h 427"/>
                  <a:gd name="T12" fmla="*/ 402 w 421"/>
                  <a:gd name="T13" fmla="*/ 115 h 427"/>
                  <a:gd name="T14" fmla="*/ 383 w 421"/>
                  <a:gd name="T15" fmla="*/ 85 h 427"/>
                  <a:gd name="T16" fmla="*/ 360 w 421"/>
                  <a:gd name="T17" fmla="*/ 58 h 427"/>
                  <a:gd name="T18" fmla="*/ 333 w 421"/>
                  <a:gd name="T19" fmla="*/ 37 h 427"/>
                  <a:gd name="T20" fmla="*/ 302 w 421"/>
                  <a:gd name="T21" fmla="*/ 19 h 427"/>
                  <a:gd name="T22" fmla="*/ 269 w 421"/>
                  <a:gd name="T23" fmla="*/ 6 h 427"/>
                  <a:gd name="T24" fmla="*/ 231 w 421"/>
                  <a:gd name="T25" fmla="*/ 0 h 427"/>
                  <a:gd name="T26" fmla="*/ 212 w 421"/>
                  <a:gd name="T27" fmla="*/ 0 h 427"/>
                  <a:gd name="T28" fmla="*/ 171 w 421"/>
                  <a:gd name="T29" fmla="*/ 4 h 427"/>
                  <a:gd name="T30" fmla="*/ 129 w 421"/>
                  <a:gd name="T31" fmla="*/ 17 h 427"/>
                  <a:gd name="T32" fmla="*/ 94 w 421"/>
                  <a:gd name="T33" fmla="*/ 35 h 427"/>
                  <a:gd name="T34" fmla="*/ 62 w 421"/>
                  <a:gd name="T35" fmla="*/ 62 h 427"/>
                  <a:gd name="T36" fmla="*/ 35 w 421"/>
                  <a:gd name="T37" fmla="*/ 94 h 427"/>
                  <a:gd name="T38" fmla="*/ 17 w 421"/>
                  <a:gd name="T39" fmla="*/ 131 h 427"/>
                  <a:gd name="T40" fmla="*/ 4 w 421"/>
                  <a:gd name="T41" fmla="*/ 171 h 427"/>
                  <a:gd name="T42" fmla="*/ 0 w 421"/>
                  <a:gd name="T43" fmla="*/ 212 h 427"/>
                  <a:gd name="T44" fmla="*/ 0 w 421"/>
                  <a:gd name="T45" fmla="*/ 235 h 427"/>
                  <a:gd name="T46" fmla="*/ 8 w 421"/>
                  <a:gd name="T47" fmla="*/ 277 h 427"/>
                  <a:gd name="T48" fmla="*/ 25 w 421"/>
                  <a:gd name="T49" fmla="*/ 315 h 427"/>
                  <a:gd name="T50" fmla="*/ 48 w 421"/>
                  <a:gd name="T51" fmla="*/ 350 h 427"/>
                  <a:gd name="T52" fmla="*/ 77 w 421"/>
                  <a:gd name="T53" fmla="*/ 379 h 427"/>
                  <a:gd name="T54" fmla="*/ 110 w 421"/>
                  <a:gd name="T55" fmla="*/ 402 h 427"/>
                  <a:gd name="T56" fmla="*/ 150 w 421"/>
                  <a:gd name="T57" fmla="*/ 417 h 427"/>
                  <a:gd name="T58" fmla="*/ 192 w 421"/>
                  <a:gd name="T59" fmla="*/ 425 h 427"/>
                  <a:gd name="T60" fmla="*/ 212 w 421"/>
                  <a:gd name="T61" fmla="*/ 427 h 427"/>
                  <a:gd name="T62" fmla="*/ 248 w 421"/>
                  <a:gd name="T63" fmla="*/ 423 h 427"/>
                  <a:gd name="T64" fmla="*/ 281 w 421"/>
                  <a:gd name="T65" fmla="*/ 415 h 427"/>
                  <a:gd name="T66" fmla="*/ 283 w 421"/>
                  <a:gd name="T67" fmla="*/ 392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421" h="427">
                    <a:moveTo>
                      <a:pt x="283" y="392"/>
                    </a:moveTo>
                    <a:lnTo>
                      <a:pt x="283" y="392"/>
                    </a:lnTo>
                    <a:lnTo>
                      <a:pt x="287" y="356"/>
                    </a:lnTo>
                    <a:lnTo>
                      <a:pt x="298" y="323"/>
                    </a:lnTo>
                    <a:lnTo>
                      <a:pt x="310" y="292"/>
                    </a:lnTo>
                    <a:lnTo>
                      <a:pt x="327" y="260"/>
                    </a:lnTo>
                    <a:lnTo>
                      <a:pt x="346" y="233"/>
                    </a:lnTo>
                    <a:lnTo>
                      <a:pt x="369" y="208"/>
                    </a:lnTo>
                    <a:lnTo>
                      <a:pt x="394" y="185"/>
                    </a:lnTo>
                    <a:lnTo>
                      <a:pt x="421" y="165"/>
                    </a:lnTo>
                    <a:lnTo>
                      <a:pt x="421" y="165"/>
                    </a:lnTo>
                    <a:lnTo>
                      <a:pt x="417" y="148"/>
                    </a:lnTo>
                    <a:lnTo>
                      <a:pt x="410" y="131"/>
                    </a:lnTo>
                    <a:lnTo>
                      <a:pt x="402" y="115"/>
                    </a:lnTo>
                    <a:lnTo>
                      <a:pt x="394" y="100"/>
                    </a:lnTo>
                    <a:lnTo>
                      <a:pt x="383" y="85"/>
                    </a:lnTo>
                    <a:lnTo>
                      <a:pt x="373" y="71"/>
                    </a:lnTo>
                    <a:lnTo>
                      <a:pt x="360" y="58"/>
                    </a:lnTo>
                    <a:lnTo>
                      <a:pt x="348" y="48"/>
                    </a:lnTo>
                    <a:lnTo>
                      <a:pt x="333" y="37"/>
                    </a:lnTo>
                    <a:lnTo>
                      <a:pt x="319" y="27"/>
                    </a:lnTo>
                    <a:lnTo>
                      <a:pt x="302" y="19"/>
                    </a:lnTo>
                    <a:lnTo>
                      <a:pt x="285" y="12"/>
                    </a:lnTo>
                    <a:lnTo>
                      <a:pt x="269" y="6"/>
                    </a:lnTo>
                    <a:lnTo>
                      <a:pt x="250" y="2"/>
                    </a:lnTo>
                    <a:lnTo>
                      <a:pt x="231" y="0"/>
                    </a:lnTo>
                    <a:lnTo>
                      <a:pt x="212" y="0"/>
                    </a:lnTo>
                    <a:lnTo>
                      <a:pt x="212" y="0"/>
                    </a:lnTo>
                    <a:lnTo>
                      <a:pt x="192" y="0"/>
                    </a:lnTo>
                    <a:lnTo>
                      <a:pt x="171" y="4"/>
                    </a:lnTo>
                    <a:lnTo>
                      <a:pt x="150" y="10"/>
                    </a:lnTo>
                    <a:lnTo>
                      <a:pt x="129" y="17"/>
                    </a:lnTo>
                    <a:lnTo>
                      <a:pt x="110" y="25"/>
                    </a:lnTo>
                    <a:lnTo>
                      <a:pt x="94" y="35"/>
                    </a:lnTo>
                    <a:lnTo>
                      <a:pt x="77" y="48"/>
                    </a:lnTo>
                    <a:lnTo>
                      <a:pt x="62" y="62"/>
                    </a:lnTo>
                    <a:lnTo>
                      <a:pt x="48" y="77"/>
                    </a:lnTo>
                    <a:lnTo>
                      <a:pt x="35" y="94"/>
                    </a:lnTo>
                    <a:lnTo>
                      <a:pt x="25" y="112"/>
                    </a:lnTo>
                    <a:lnTo>
                      <a:pt x="17" y="131"/>
                    </a:lnTo>
                    <a:lnTo>
                      <a:pt x="8" y="150"/>
                    </a:lnTo>
                    <a:lnTo>
                      <a:pt x="4" y="171"/>
                    </a:lnTo>
                    <a:lnTo>
                      <a:pt x="0" y="192"/>
                    </a:lnTo>
                    <a:lnTo>
                      <a:pt x="0" y="212"/>
                    </a:lnTo>
                    <a:lnTo>
                      <a:pt x="0" y="212"/>
                    </a:lnTo>
                    <a:lnTo>
                      <a:pt x="0" y="235"/>
                    </a:lnTo>
                    <a:lnTo>
                      <a:pt x="4" y="256"/>
                    </a:lnTo>
                    <a:lnTo>
                      <a:pt x="8" y="277"/>
                    </a:lnTo>
                    <a:lnTo>
                      <a:pt x="17" y="296"/>
                    </a:lnTo>
                    <a:lnTo>
                      <a:pt x="25" y="315"/>
                    </a:lnTo>
                    <a:lnTo>
                      <a:pt x="35" y="333"/>
                    </a:lnTo>
                    <a:lnTo>
                      <a:pt x="48" y="350"/>
                    </a:lnTo>
                    <a:lnTo>
                      <a:pt x="62" y="365"/>
                    </a:lnTo>
                    <a:lnTo>
                      <a:pt x="77" y="379"/>
                    </a:lnTo>
                    <a:lnTo>
                      <a:pt x="94" y="390"/>
                    </a:lnTo>
                    <a:lnTo>
                      <a:pt x="110" y="402"/>
                    </a:lnTo>
                    <a:lnTo>
                      <a:pt x="129" y="410"/>
                    </a:lnTo>
                    <a:lnTo>
                      <a:pt x="150" y="417"/>
                    </a:lnTo>
                    <a:lnTo>
                      <a:pt x="171" y="423"/>
                    </a:lnTo>
                    <a:lnTo>
                      <a:pt x="192" y="425"/>
                    </a:lnTo>
                    <a:lnTo>
                      <a:pt x="212" y="427"/>
                    </a:lnTo>
                    <a:lnTo>
                      <a:pt x="212" y="427"/>
                    </a:lnTo>
                    <a:lnTo>
                      <a:pt x="231" y="427"/>
                    </a:lnTo>
                    <a:lnTo>
                      <a:pt x="248" y="423"/>
                    </a:lnTo>
                    <a:lnTo>
                      <a:pt x="264" y="421"/>
                    </a:lnTo>
                    <a:lnTo>
                      <a:pt x="281" y="415"/>
                    </a:lnTo>
                    <a:lnTo>
                      <a:pt x="281" y="415"/>
                    </a:lnTo>
                    <a:lnTo>
                      <a:pt x="283" y="392"/>
                    </a:lnTo>
                    <a:lnTo>
                      <a:pt x="283" y="39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4"/>
              <p:cNvSpPr>
                <a:spLocks noEditPoints="1"/>
              </p:cNvSpPr>
              <p:nvPr/>
            </p:nvSpPr>
            <p:spPr bwMode="auto">
              <a:xfrm>
                <a:off x="1195388" y="4578350"/>
                <a:ext cx="974725" cy="1052513"/>
              </a:xfrm>
              <a:custGeom>
                <a:avLst/>
                <a:gdLst>
                  <a:gd name="T0" fmla="*/ 491 w 614"/>
                  <a:gd name="T1" fmla="*/ 371 h 663"/>
                  <a:gd name="T2" fmla="*/ 516 w 614"/>
                  <a:gd name="T3" fmla="*/ 282 h 663"/>
                  <a:gd name="T4" fmla="*/ 506 w 614"/>
                  <a:gd name="T5" fmla="*/ 180 h 663"/>
                  <a:gd name="T6" fmla="*/ 456 w 614"/>
                  <a:gd name="T7" fmla="*/ 92 h 663"/>
                  <a:gd name="T8" fmla="*/ 400 w 614"/>
                  <a:gd name="T9" fmla="*/ 42 h 663"/>
                  <a:gd name="T10" fmla="*/ 306 w 614"/>
                  <a:gd name="T11" fmla="*/ 5 h 663"/>
                  <a:gd name="T12" fmla="*/ 229 w 614"/>
                  <a:gd name="T13" fmla="*/ 2 h 663"/>
                  <a:gd name="T14" fmla="*/ 133 w 614"/>
                  <a:gd name="T15" fmla="*/ 32 h 663"/>
                  <a:gd name="T16" fmla="*/ 58 w 614"/>
                  <a:gd name="T17" fmla="*/ 96 h 663"/>
                  <a:gd name="T18" fmla="*/ 12 w 614"/>
                  <a:gd name="T19" fmla="*/ 184 h 663"/>
                  <a:gd name="T20" fmla="*/ 0 w 614"/>
                  <a:gd name="T21" fmla="*/ 261 h 663"/>
                  <a:gd name="T22" fmla="*/ 21 w 614"/>
                  <a:gd name="T23" fmla="*/ 359 h 663"/>
                  <a:gd name="T24" fmla="*/ 60 w 614"/>
                  <a:gd name="T25" fmla="*/ 423 h 663"/>
                  <a:gd name="T26" fmla="*/ 139 w 614"/>
                  <a:gd name="T27" fmla="*/ 488 h 663"/>
                  <a:gd name="T28" fmla="*/ 237 w 614"/>
                  <a:gd name="T29" fmla="*/ 515 h 663"/>
                  <a:gd name="T30" fmla="*/ 325 w 614"/>
                  <a:gd name="T31" fmla="*/ 509 h 663"/>
                  <a:gd name="T32" fmla="*/ 483 w 614"/>
                  <a:gd name="T33" fmla="*/ 646 h 663"/>
                  <a:gd name="T34" fmla="*/ 527 w 614"/>
                  <a:gd name="T35" fmla="*/ 663 h 663"/>
                  <a:gd name="T36" fmla="*/ 585 w 614"/>
                  <a:gd name="T37" fmla="*/ 644 h 663"/>
                  <a:gd name="T38" fmla="*/ 610 w 614"/>
                  <a:gd name="T39" fmla="*/ 607 h 663"/>
                  <a:gd name="T40" fmla="*/ 604 w 614"/>
                  <a:gd name="T41" fmla="*/ 546 h 663"/>
                  <a:gd name="T42" fmla="*/ 452 w 614"/>
                  <a:gd name="T43" fmla="*/ 275 h 663"/>
                  <a:gd name="T44" fmla="*/ 429 w 614"/>
                  <a:gd name="T45" fmla="*/ 348 h 663"/>
                  <a:gd name="T46" fmla="*/ 383 w 614"/>
                  <a:gd name="T47" fmla="*/ 407 h 663"/>
                  <a:gd name="T48" fmla="*/ 319 w 614"/>
                  <a:gd name="T49" fmla="*/ 442 h 663"/>
                  <a:gd name="T50" fmla="*/ 241 w 614"/>
                  <a:gd name="T51" fmla="*/ 450 h 663"/>
                  <a:gd name="T52" fmla="*/ 185 w 614"/>
                  <a:gd name="T53" fmla="*/ 436 h 663"/>
                  <a:gd name="T54" fmla="*/ 125 w 614"/>
                  <a:gd name="T55" fmla="*/ 396 h 663"/>
                  <a:gd name="T56" fmla="*/ 83 w 614"/>
                  <a:gd name="T57" fmla="*/ 334 h 663"/>
                  <a:gd name="T58" fmla="*/ 66 w 614"/>
                  <a:gd name="T59" fmla="*/ 261 h 663"/>
                  <a:gd name="T60" fmla="*/ 75 w 614"/>
                  <a:gd name="T61" fmla="*/ 203 h 663"/>
                  <a:gd name="T62" fmla="*/ 110 w 614"/>
                  <a:gd name="T63" fmla="*/ 136 h 663"/>
                  <a:gd name="T64" fmla="*/ 166 w 614"/>
                  <a:gd name="T65" fmla="*/ 90 h 663"/>
                  <a:gd name="T66" fmla="*/ 237 w 614"/>
                  <a:gd name="T67" fmla="*/ 67 h 663"/>
                  <a:gd name="T68" fmla="*/ 296 w 614"/>
                  <a:gd name="T69" fmla="*/ 69 h 663"/>
                  <a:gd name="T70" fmla="*/ 366 w 614"/>
                  <a:gd name="T71" fmla="*/ 96 h 663"/>
                  <a:gd name="T72" fmla="*/ 419 w 614"/>
                  <a:gd name="T73" fmla="*/ 148 h 663"/>
                  <a:gd name="T74" fmla="*/ 448 w 614"/>
                  <a:gd name="T75" fmla="*/ 217 h 663"/>
                  <a:gd name="T76" fmla="*/ 452 w 614"/>
                  <a:gd name="T77" fmla="*/ 275 h 663"/>
                  <a:gd name="T78" fmla="*/ 260 w 614"/>
                  <a:gd name="T79" fmla="*/ 98 h 663"/>
                  <a:gd name="T80" fmla="*/ 166 w 614"/>
                  <a:gd name="T81" fmla="*/ 132 h 663"/>
                  <a:gd name="T82" fmla="*/ 160 w 614"/>
                  <a:gd name="T83" fmla="*/ 148 h 663"/>
                  <a:gd name="T84" fmla="*/ 173 w 614"/>
                  <a:gd name="T85" fmla="*/ 159 h 663"/>
                  <a:gd name="T86" fmla="*/ 202 w 614"/>
                  <a:gd name="T87" fmla="*/ 144 h 663"/>
                  <a:gd name="T88" fmla="*/ 260 w 614"/>
                  <a:gd name="T89" fmla="*/ 130 h 663"/>
                  <a:gd name="T90" fmla="*/ 316 w 614"/>
                  <a:gd name="T91" fmla="*/ 144 h 663"/>
                  <a:gd name="T92" fmla="*/ 358 w 614"/>
                  <a:gd name="T93" fmla="*/ 175 h 663"/>
                  <a:gd name="T94" fmla="*/ 375 w 614"/>
                  <a:gd name="T95" fmla="*/ 173 h 663"/>
                  <a:gd name="T96" fmla="*/ 375 w 614"/>
                  <a:gd name="T97" fmla="*/ 153 h 663"/>
                  <a:gd name="T98" fmla="*/ 344 w 614"/>
                  <a:gd name="T99" fmla="*/ 123 h 663"/>
                  <a:gd name="T100" fmla="*/ 289 w 614"/>
                  <a:gd name="T101" fmla="*/ 102 h 6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614" h="663">
                    <a:moveTo>
                      <a:pt x="596" y="532"/>
                    </a:moveTo>
                    <a:lnTo>
                      <a:pt x="477" y="398"/>
                    </a:lnTo>
                    <a:lnTo>
                      <a:pt x="477" y="398"/>
                    </a:lnTo>
                    <a:lnTo>
                      <a:pt x="491" y="371"/>
                    </a:lnTo>
                    <a:lnTo>
                      <a:pt x="504" y="342"/>
                    </a:lnTo>
                    <a:lnTo>
                      <a:pt x="512" y="313"/>
                    </a:lnTo>
                    <a:lnTo>
                      <a:pt x="516" y="282"/>
                    </a:lnTo>
                    <a:lnTo>
                      <a:pt x="516" y="282"/>
                    </a:lnTo>
                    <a:lnTo>
                      <a:pt x="516" y="255"/>
                    </a:lnTo>
                    <a:lnTo>
                      <a:pt x="516" y="230"/>
                    </a:lnTo>
                    <a:lnTo>
                      <a:pt x="512" y="205"/>
                    </a:lnTo>
                    <a:lnTo>
                      <a:pt x="506" y="180"/>
                    </a:lnTo>
                    <a:lnTo>
                      <a:pt x="496" y="157"/>
                    </a:lnTo>
                    <a:lnTo>
                      <a:pt x="485" y="134"/>
                    </a:lnTo>
                    <a:lnTo>
                      <a:pt x="473" y="113"/>
                    </a:lnTo>
                    <a:lnTo>
                      <a:pt x="456" y="92"/>
                    </a:lnTo>
                    <a:lnTo>
                      <a:pt x="456" y="92"/>
                    </a:lnTo>
                    <a:lnTo>
                      <a:pt x="439" y="73"/>
                    </a:lnTo>
                    <a:lnTo>
                      <a:pt x="421" y="57"/>
                    </a:lnTo>
                    <a:lnTo>
                      <a:pt x="400" y="42"/>
                    </a:lnTo>
                    <a:lnTo>
                      <a:pt x="379" y="30"/>
                    </a:lnTo>
                    <a:lnTo>
                      <a:pt x="356" y="19"/>
                    </a:lnTo>
                    <a:lnTo>
                      <a:pt x="331" y="11"/>
                    </a:lnTo>
                    <a:lnTo>
                      <a:pt x="306" y="5"/>
                    </a:lnTo>
                    <a:lnTo>
                      <a:pt x="281" y="0"/>
                    </a:lnTo>
                    <a:lnTo>
                      <a:pt x="281" y="0"/>
                    </a:lnTo>
                    <a:lnTo>
                      <a:pt x="256" y="0"/>
                    </a:lnTo>
                    <a:lnTo>
                      <a:pt x="229" y="2"/>
                    </a:lnTo>
                    <a:lnTo>
                      <a:pt x="204" y="7"/>
                    </a:lnTo>
                    <a:lnTo>
                      <a:pt x="179" y="13"/>
                    </a:lnTo>
                    <a:lnTo>
                      <a:pt x="156" y="21"/>
                    </a:lnTo>
                    <a:lnTo>
                      <a:pt x="133" y="32"/>
                    </a:lnTo>
                    <a:lnTo>
                      <a:pt x="112" y="46"/>
                    </a:lnTo>
                    <a:lnTo>
                      <a:pt x="94" y="61"/>
                    </a:lnTo>
                    <a:lnTo>
                      <a:pt x="75" y="77"/>
                    </a:lnTo>
                    <a:lnTo>
                      <a:pt x="58" y="96"/>
                    </a:lnTo>
                    <a:lnTo>
                      <a:pt x="44" y="115"/>
                    </a:lnTo>
                    <a:lnTo>
                      <a:pt x="31" y="138"/>
                    </a:lnTo>
                    <a:lnTo>
                      <a:pt x="21" y="161"/>
                    </a:lnTo>
                    <a:lnTo>
                      <a:pt x="12" y="184"/>
                    </a:lnTo>
                    <a:lnTo>
                      <a:pt x="6" y="209"/>
                    </a:lnTo>
                    <a:lnTo>
                      <a:pt x="2" y="236"/>
                    </a:lnTo>
                    <a:lnTo>
                      <a:pt x="2" y="236"/>
                    </a:lnTo>
                    <a:lnTo>
                      <a:pt x="0" y="261"/>
                    </a:lnTo>
                    <a:lnTo>
                      <a:pt x="2" y="286"/>
                    </a:lnTo>
                    <a:lnTo>
                      <a:pt x="6" y="311"/>
                    </a:lnTo>
                    <a:lnTo>
                      <a:pt x="12" y="336"/>
                    </a:lnTo>
                    <a:lnTo>
                      <a:pt x="21" y="359"/>
                    </a:lnTo>
                    <a:lnTo>
                      <a:pt x="33" y="382"/>
                    </a:lnTo>
                    <a:lnTo>
                      <a:pt x="46" y="405"/>
                    </a:lnTo>
                    <a:lnTo>
                      <a:pt x="60" y="423"/>
                    </a:lnTo>
                    <a:lnTo>
                      <a:pt x="60" y="423"/>
                    </a:lnTo>
                    <a:lnTo>
                      <a:pt x="79" y="442"/>
                    </a:lnTo>
                    <a:lnTo>
                      <a:pt x="98" y="461"/>
                    </a:lnTo>
                    <a:lnTo>
                      <a:pt x="119" y="475"/>
                    </a:lnTo>
                    <a:lnTo>
                      <a:pt x="139" y="488"/>
                    </a:lnTo>
                    <a:lnTo>
                      <a:pt x="162" y="498"/>
                    </a:lnTo>
                    <a:lnTo>
                      <a:pt x="187" y="507"/>
                    </a:lnTo>
                    <a:lnTo>
                      <a:pt x="210" y="513"/>
                    </a:lnTo>
                    <a:lnTo>
                      <a:pt x="237" y="515"/>
                    </a:lnTo>
                    <a:lnTo>
                      <a:pt x="237" y="515"/>
                    </a:lnTo>
                    <a:lnTo>
                      <a:pt x="266" y="517"/>
                    </a:lnTo>
                    <a:lnTo>
                      <a:pt x="296" y="513"/>
                    </a:lnTo>
                    <a:lnTo>
                      <a:pt x="325" y="509"/>
                    </a:lnTo>
                    <a:lnTo>
                      <a:pt x="352" y="498"/>
                    </a:lnTo>
                    <a:lnTo>
                      <a:pt x="473" y="636"/>
                    </a:lnTo>
                    <a:lnTo>
                      <a:pt x="473" y="636"/>
                    </a:lnTo>
                    <a:lnTo>
                      <a:pt x="483" y="646"/>
                    </a:lnTo>
                    <a:lnTo>
                      <a:pt x="498" y="655"/>
                    </a:lnTo>
                    <a:lnTo>
                      <a:pt x="512" y="661"/>
                    </a:lnTo>
                    <a:lnTo>
                      <a:pt x="527" y="663"/>
                    </a:lnTo>
                    <a:lnTo>
                      <a:pt x="527" y="663"/>
                    </a:lnTo>
                    <a:lnTo>
                      <a:pt x="544" y="663"/>
                    </a:lnTo>
                    <a:lnTo>
                      <a:pt x="558" y="661"/>
                    </a:lnTo>
                    <a:lnTo>
                      <a:pt x="573" y="655"/>
                    </a:lnTo>
                    <a:lnTo>
                      <a:pt x="585" y="644"/>
                    </a:lnTo>
                    <a:lnTo>
                      <a:pt x="585" y="644"/>
                    </a:lnTo>
                    <a:lnTo>
                      <a:pt x="598" y="634"/>
                    </a:lnTo>
                    <a:lnTo>
                      <a:pt x="606" y="619"/>
                    </a:lnTo>
                    <a:lnTo>
                      <a:pt x="610" y="607"/>
                    </a:lnTo>
                    <a:lnTo>
                      <a:pt x="614" y="590"/>
                    </a:lnTo>
                    <a:lnTo>
                      <a:pt x="614" y="575"/>
                    </a:lnTo>
                    <a:lnTo>
                      <a:pt x="610" y="561"/>
                    </a:lnTo>
                    <a:lnTo>
                      <a:pt x="604" y="546"/>
                    </a:lnTo>
                    <a:lnTo>
                      <a:pt x="596" y="532"/>
                    </a:lnTo>
                    <a:lnTo>
                      <a:pt x="596" y="532"/>
                    </a:lnTo>
                    <a:close/>
                    <a:moveTo>
                      <a:pt x="452" y="275"/>
                    </a:moveTo>
                    <a:lnTo>
                      <a:pt x="452" y="275"/>
                    </a:lnTo>
                    <a:lnTo>
                      <a:pt x="448" y="294"/>
                    </a:lnTo>
                    <a:lnTo>
                      <a:pt x="444" y="313"/>
                    </a:lnTo>
                    <a:lnTo>
                      <a:pt x="437" y="332"/>
                    </a:lnTo>
                    <a:lnTo>
                      <a:pt x="429" y="348"/>
                    </a:lnTo>
                    <a:lnTo>
                      <a:pt x="421" y="365"/>
                    </a:lnTo>
                    <a:lnTo>
                      <a:pt x="408" y="380"/>
                    </a:lnTo>
                    <a:lnTo>
                      <a:pt x="396" y="392"/>
                    </a:lnTo>
                    <a:lnTo>
                      <a:pt x="383" y="407"/>
                    </a:lnTo>
                    <a:lnTo>
                      <a:pt x="369" y="417"/>
                    </a:lnTo>
                    <a:lnTo>
                      <a:pt x="352" y="428"/>
                    </a:lnTo>
                    <a:lnTo>
                      <a:pt x="335" y="436"/>
                    </a:lnTo>
                    <a:lnTo>
                      <a:pt x="319" y="442"/>
                    </a:lnTo>
                    <a:lnTo>
                      <a:pt x="300" y="446"/>
                    </a:lnTo>
                    <a:lnTo>
                      <a:pt x="281" y="450"/>
                    </a:lnTo>
                    <a:lnTo>
                      <a:pt x="262" y="450"/>
                    </a:lnTo>
                    <a:lnTo>
                      <a:pt x="241" y="450"/>
                    </a:lnTo>
                    <a:lnTo>
                      <a:pt x="241" y="450"/>
                    </a:lnTo>
                    <a:lnTo>
                      <a:pt x="223" y="448"/>
                    </a:lnTo>
                    <a:lnTo>
                      <a:pt x="204" y="442"/>
                    </a:lnTo>
                    <a:lnTo>
                      <a:pt x="185" y="436"/>
                    </a:lnTo>
                    <a:lnTo>
                      <a:pt x="169" y="428"/>
                    </a:lnTo>
                    <a:lnTo>
                      <a:pt x="152" y="419"/>
                    </a:lnTo>
                    <a:lnTo>
                      <a:pt x="137" y="409"/>
                    </a:lnTo>
                    <a:lnTo>
                      <a:pt x="125" y="396"/>
                    </a:lnTo>
                    <a:lnTo>
                      <a:pt x="112" y="382"/>
                    </a:lnTo>
                    <a:lnTo>
                      <a:pt x="100" y="367"/>
                    </a:lnTo>
                    <a:lnTo>
                      <a:pt x="91" y="350"/>
                    </a:lnTo>
                    <a:lnTo>
                      <a:pt x="83" y="334"/>
                    </a:lnTo>
                    <a:lnTo>
                      <a:pt x="75" y="317"/>
                    </a:lnTo>
                    <a:lnTo>
                      <a:pt x="71" y="298"/>
                    </a:lnTo>
                    <a:lnTo>
                      <a:pt x="69" y="280"/>
                    </a:lnTo>
                    <a:lnTo>
                      <a:pt x="66" y="261"/>
                    </a:lnTo>
                    <a:lnTo>
                      <a:pt x="66" y="242"/>
                    </a:lnTo>
                    <a:lnTo>
                      <a:pt x="66" y="242"/>
                    </a:lnTo>
                    <a:lnTo>
                      <a:pt x="71" y="221"/>
                    </a:lnTo>
                    <a:lnTo>
                      <a:pt x="75" y="203"/>
                    </a:lnTo>
                    <a:lnTo>
                      <a:pt x="81" y="186"/>
                    </a:lnTo>
                    <a:lnTo>
                      <a:pt x="89" y="167"/>
                    </a:lnTo>
                    <a:lnTo>
                      <a:pt x="98" y="153"/>
                    </a:lnTo>
                    <a:lnTo>
                      <a:pt x="110" y="136"/>
                    </a:lnTo>
                    <a:lnTo>
                      <a:pt x="121" y="123"/>
                    </a:lnTo>
                    <a:lnTo>
                      <a:pt x="135" y="111"/>
                    </a:lnTo>
                    <a:lnTo>
                      <a:pt x="150" y="98"/>
                    </a:lnTo>
                    <a:lnTo>
                      <a:pt x="166" y="90"/>
                    </a:lnTo>
                    <a:lnTo>
                      <a:pt x="183" y="82"/>
                    </a:lnTo>
                    <a:lnTo>
                      <a:pt x="200" y="75"/>
                    </a:lnTo>
                    <a:lnTo>
                      <a:pt x="219" y="69"/>
                    </a:lnTo>
                    <a:lnTo>
                      <a:pt x="237" y="67"/>
                    </a:lnTo>
                    <a:lnTo>
                      <a:pt x="256" y="65"/>
                    </a:lnTo>
                    <a:lnTo>
                      <a:pt x="277" y="65"/>
                    </a:lnTo>
                    <a:lnTo>
                      <a:pt x="277" y="65"/>
                    </a:lnTo>
                    <a:lnTo>
                      <a:pt x="296" y="69"/>
                    </a:lnTo>
                    <a:lnTo>
                      <a:pt x="314" y="73"/>
                    </a:lnTo>
                    <a:lnTo>
                      <a:pt x="333" y="80"/>
                    </a:lnTo>
                    <a:lnTo>
                      <a:pt x="350" y="88"/>
                    </a:lnTo>
                    <a:lnTo>
                      <a:pt x="366" y="96"/>
                    </a:lnTo>
                    <a:lnTo>
                      <a:pt x="381" y="109"/>
                    </a:lnTo>
                    <a:lnTo>
                      <a:pt x="394" y="121"/>
                    </a:lnTo>
                    <a:lnTo>
                      <a:pt x="406" y="134"/>
                    </a:lnTo>
                    <a:lnTo>
                      <a:pt x="419" y="148"/>
                    </a:lnTo>
                    <a:lnTo>
                      <a:pt x="427" y="165"/>
                    </a:lnTo>
                    <a:lnTo>
                      <a:pt x="435" y="182"/>
                    </a:lnTo>
                    <a:lnTo>
                      <a:pt x="444" y="198"/>
                    </a:lnTo>
                    <a:lnTo>
                      <a:pt x="448" y="217"/>
                    </a:lnTo>
                    <a:lnTo>
                      <a:pt x="450" y="236"/>
                    </a:lnTo>
                    <a:lnTo>
                      <a:pt x="452" y="255"/>
                    </a:lnTo>
                    <a:lnTo>
                      <a:pt x="452" y="275"/>
                    </a:lnTo>
                    <a:lnTo>
                      <a:pt x="452" y="275"/>
                    </a:lnTo>
                    <a:close/>
                    <a:moveTo>
                      <a:pt x="273" y="100"/>
                    </a:moveTo>
                    <a:lnTo>
                      <a:pt x="273" y="100"/>
                    </a:lnTo>
                    <a:lnTo>
                      <a:pt x="260" y="98"/>
                    </a:lnTo>
                    <a:lnTo>
                      <a:pt x="260" y="98"/>
                    </a:lnTo>
                    <a:lnTo>
                      <a:pt x="233" y="100"/>
                    </a:lnTo>
                    <a:lnTo>
                      <a:pt x="210" y="107"/>
                    </a:lnTo>
                    <a:lnTo>
                      <a:pt x="187" y="117"/>
                    </a:lnTo>
                    <a:lnTo>
                      <a:pt x="166" y="132"/>
                    </a:lnTo>
                    <a:lnTo>
                      <a:pt x="166" y="132"/>
                    </a:lnTo>
                    <a:lnTo>
                      <a:pt x="162" y="136"/>
                    </a:lnTo>
                    <a:lnTo>
                      <a:pt x="160" y="142"/>
                    </a:lnTo>
                    <a:lnTo>
                      <a:pt x="160" y="148"/>
                    </a:lnTo>
                    <a:lnTo>
                      <a:pt x="162" y="153"/>
                    </a:lnTo>
                    <a:lnTo>
                      <a:pt x="162" y="153"/>
                    </a:lnTo>
                    <a:lnTo>
                      <a:pt x="169" y="157"/>
                    </a:lnTo>
                    <a:lnTo>
                      <a:pt x="173" y="159"/>
                    </a:lnTo>
                    <a:lnTo>
                      <a:pt x="179" y="159"/>
                    </a:lnTo>
                    <a:lnTo>
                      <a:pt x="185" y="155"/>
                    </a:lnTo>
                    <a:lnTo>
                      <a:pt x="185" y="155"/>
                    </a:lnTo>
                    <a:lnTo>
                      <a:pt x="202" y="144"/>
                    </a:lnTo>
                    <a:lnTo>
                      <a:pt x="219" y="136"/>
                    </a:lnTo>
                    <a:lnTo>
                      <a:pt x="239" y="132"/>
                    </a:lnTo>
                    <a:lnTo>
                      <a:pt x="260" y="130"/>
                    </a:lnTo>
                    <a:lnTo>
                      <a:pt x="260" y="130"/>
                    </a:lnTo>
                    <a:lnTo>
                      <a:pt x="271" y="130"/>
                    </a:lnTo>
                    <a:lnTo>
                      <a:pt x="271" y="130"/>
                    </a:lnTo>
                    <a:lnTo>
                      <a:pt x="294" y="136"/>
                    </a:lnTo>
                    <a:lnTo>
                      <a:pt x="316" y="144"/>
                    </a:lnTo>
                    <a:lnTo>
                      <a:pt x="335" y="157"/>
                    </a:lnTo>
                    <a:lnTo>
                      <a:pt x="352" y="171"/>
                    </a:lnTo>
                    <a:lnTo>
                      <a:pt x="352" y="171"/>
                    </a:lnTo>
                    <a:lnTo>
                      <a:pt x="358" y="175"/>
                    </a:lnTo>
                    <a:lnTo>
                      <a:pt x="364" y="178"/>
                    </a:lnTo>
                    <a:lnTo>
                      <a:pt x="371" y="175"/>
                    </a:lnTo>
                    <a:lnTo>
                      <a:pt x="375" y="173"/>
                    </a:lnTo>
                    <a:lnTo>
                      <a:pt x="375" y="173"/>
                    </a:lnTo>
                    <a:lnTo>
                      <a:pt x="377" y="169"/>
                    </a:lnTo>
                    <a:lnTo>
                      <a:pt x="379" y="163"/>
                    </a:lnTo>
                    <a:lnTo>
                      <a:pt x="379" y="157"/>
                    </a:lnTo>
                    <a:lnTo>
                      <a:pt x="375" y="153"/>
                    </a:lnTo>
                    <a:lnTo>
                      <a:pt x="375" y="153"/>
                    </a:lnTo>
                    <a:lnTo>
                      <a:pt x="366" y="142"/>
                    </a:lnTo>
                    <a:lnTo>
                      <a:pt x="354" y="132"/>
                    </a:lnTo>
                    <a:lnTo>
                      <a:pt x="344" y="123"/>
                    </a:lnTo>
                    <a:lnTo>
                      <a:pt x="331" y="117"/>
                    </a:lnTo>
                    <a:lnTo>
                      <a:pt x="316" y="111"/>
                    </a:lnTo>
                    <a:lnTo>
                      <a:pt x="304" y="105"/>
                    </a:lnTo>
                    <a:lnTo>
                      <a:pt x="289" y="102"/>
                    </a:lnTo>
                    <a:lnTo>
                      <a:pt x="273" y="100"/>
                    </a:lnTo>
                    <a:lnTo>
                      <a:pt x="273" y="1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53" name="Group 52"/>
          <p:cNvGrpSpPr/>
          <p:nvPr/>
        </p:nvGrpSpPr>
        <p:grpSpPr>
          <a:xfrm>
            <a:off x="5320819" y="1724245"/>
            <a:ext cx="1306789" cy="1306789"/>
            <a:chOff x="5044867" y="1634929"/>
            <a:chExt cx="1239098" cy="1239098"/>
          </a:xfrm>
        </p:grpSpPr>
        <p:sp>
          <p:nvSpPr>
            <p:cNvPr id="33" name="Freeform 32"/>
            <p:cNvSpPr/>
            <p:nvPr/>
          </p:nvSpPr>
          <p:spPr>
            <a:xfrm>
              <a:off x="5044867" y="1634929"/>
              <a:ext cx="1239098" cy="1239098"/>
            </a:xfrm>
            <a:custGeom>
              <a:avLst/>
              <a:gdLst>
                <a:gd name="connsiteX0" fmla="*/ 0 w 1239098"/>
                <a:gd name="connsiteY0" fmla="*/ 619549 h 1239098"/>
                <a:gd name="connsiteX1" fmla="*/ 619549 w 1239098"/>
                <a:gd name="connsiteY1" fmla="*/ 0 h 1239098"/>
                <a:gd name="connsiteX2" fmla="*/ 1239098 w 1239098"/>
                <a:gd name="connsiteY2" fmla="*/ 619549 h 1239098"/>
                <a:gd name="connsiteX3" fmla="*/ 619549 w 1239098"/>
                <a:gd name="connsiteY3" fmla="*/ 1239098 h 1239098"/>
                <a:gd name="connsiteX4" fmla="*/ 0 w 1239098"/>
                <a:gd name="connsiteY4" fmla="*/ 619549 h 12390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9098" h="1239098">
                  <a:moveTo>
                    <a:pt x="0" y="619549"/>
                  </a:moveTo>
                  <a:cubicBezTo>
                    <a:pt x="0" y="277382"/>
                    <a:pt x="277382" y="0"/>
                    <a:pt x="619549" y="0"/>
                  </a:cubicBezTo>
                  <a:cubicBezTo>
                    <a:pt x="961716" y="0"/>
                    <a:pt x="1239098" y="277382"/>
                    <a:pt x="1239098" y="619549"/>
                  </a:cubicBezTo>
                  <a:cubicBezTo>
                    <a:pt x="1239098" y="961716"/>
                    <a:pt x="961716" y="1239098"/>
                    <a:pt x="619549" y="1239098"/>
                  </a:cubicBezTo>
                  <a:cubicBezTo>
                    <a:pt x="277382" y="1239098"/>
                    <a:pt x="0" y="961716"/>
                    <a:pt x="0" y="61954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10796" tIns="210796" rIns="210796" bIns="210796" numCol="1" spcCol="1270" anchor="ctr" anchorCtr="0">
              <a:noAutofit/>
            </a:bodyPr>
            <a:lstStyle/>
            <a:p>
              <a:pPr algn="ctr" defTabSz="1359432">
                <a:lnSpc>
                  <a:spcPct val="90000"/>
                </a:lnSpc>
                <a:spcAft>
                  <a:spcPct val="35000"/>
                </a:spcAft>
              </a:pPr>
              <a:endParaRPr lang="en-US" sz="305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46" name="组合 29"/>
            <p:cNvGrpSpPr/>
            <p:nvPr/>
          </p:nvGrpSpPr>
          <p:grpSpPr>
            <a:xfrm>
              <a:off x="5354364" y="1998727"/>
              <a:ext cx="620105" cy="522194"/>
              <a:chOff x="3675063" y="1296988"/>
              <a:chExt cx="1749425" cy="1473200"/>
            </a:xfrm>
            <a:solidFill>
              <a:schemeClr val="tx1"/>
            </a:solidFill>
          </p:grpSpPr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4303713" y="1460500"/>
                <a:ext cx="503237" cy="501650"/>
              </a:xfrm>
              <a:custGeom>
                <a:avLst/>
                <a:gdLst>
                  <a:gd name="T0" fmla="*/ 317 w 317"/>
                  <a:gd name="T1" fmla="*/ 158 h 316"/>
                  <a:gd name="T2" fmla="*/ 312 w 317"/>
                  <a:gd name="T3" fmla="*/ 191 h 316"/>
                  <a:gd name="T4" fmla="*/ 304 w 317"/>
                  <a:gd name="T5" fmla="*/ 220 h 316"/>
                  <a:gd name="T6" fmla="*/ 290 w 317"/>
                  <a:gd name="T7" fmla="*/ 247 h 316"/>
                  <a:gd name="T8" fmla="*/ 271 w 317"/>
                  <a:gd name="T9" fmla="*/ 270 h 316"/>
                  <a:gd name="T10" fmla="*/ 246 w 317"/>
                  <a:gd name="T11" fmla="*/ 289 h 316"/>
                  <a:gd name="T12" fmla="*/ 219 w 317"/>
                  <a:gd name="T13" fmla="*/ 304 h 316"/>
                  <a:gd name="T14" fmla="*/ 190 w 317"/>
                  <a:gd name="T15" fmla="*/ 314 h 316"/>
                  <a:gd name="T16" fmla="*/ 158 w 317"/>
                  <a:gd name="T17" fmla="*/ 316 h 316"/>
                  <a:gd name="T18" fmla="*/ 142 w 317"/>
                  <a:gd name="T19" fmla="*/ 316 h 316"/>
                  <a:gd name="T20" fmla="*/ 110 w 317"/>
                  <a:gd name="T21" fmla="*/ 310 h 316"/>
                  <a:gd name="T22" fmla="*/ 83 w 317"/>
                  <a:gd name="T23" fmla="*/ 297 h 316"/>
                  <a:gd name="T24" fmla="*/ 56 w 317"/>
                  <a:gd name="T25" fmla="*/ 281 h 316"/>
                  <a:gd name="T26" fmla="*/ 35 w 317"/>
                  <a:gd name="T27" fmla="*/ 260 h 316"/>
                  <a:gd name="T28" fmla="*/ 19 w 317"/>
                  <a:gd name="T29" fmla="*/ 235 h 316"/>
                  <a:gd name="T30" fmla="*/ 6 w 317"/>
                  <a:gd name="T31" fmla="*/ 206 h 316"/>
                  <a:gd name="T32" fmla="*/ 0 w 317"/>
                  <a:gd name="T33" fmla="*/ 175 h 316"/>
                  <a:gd name="T34" fmla="*/ 0 w 317"/>
                  <a:gd name="T35" fmla="*/ 158 h 316"/>
                  <a:gd name="T36" fmla="*/ 2 w 317"/>
                  <a:gd name="T37" fmla="*/ 127 h 316"/>
                  <a:gd name="T38" fmla="*/ 12 w 317"/>
                  <a:gd name="T39" fmla="*/ 97 h 316"/>
                  <a:gd name="T40" fmla="*/ 27 w 317"/>
                  <a:gd name="T41" fmla="*/ 70 h 316"/>
                  <a:gd name="T42" fmla="*/ 46 w 317"/>
                  <a:gd name="T43" fmla="*/ 47 h 316"/>
                  <a:gd name="T44" fmla="*/ 69 w 317"/>
                  <a:gd name="T45" fmla="*/ 27 h 316"/>
                  <a:gd name="T46" fmla="*/ 96 w 317"/>
                  <a:gd name="T47" fmla="*/ 12 h 316"/>
                  <a:gd name="T48" fmla="*/ 125 w 317"/>
                  <a:gd name="T49" fmla="*/ 4 h 316"/>
                  <a:gd name="T50" fmla="*/ 158 w 317"/>
                  <a:gd name="T51" fmla="*/ 0 h 316"/>
                  <a:gd name="T52" fmla="*/ 175 w 317"/>
                  <a:gd name="T53" fmla="*/ 2 h 316"/>
                  <a:gd name="T54" fmla="*/ 204 w 317"/>
                  <a:gd name="T55" fmla="*/ 8 h 316"/>
                  <a:gd name="T56" fmla="*/ 233 w 317"/>
                  <a:gd name="T57" fmla="*/ 20 h 316"/>
                  <a:gd name="T58" fmla="*/ 258 w 317"/>
                  <a:gd name="T59" fmla="*/ 37 h 316"/>
                  <a:gd name="T60" fmla="*/ 279 w 317"/>
                  <a:gd name="T61" fmla="*/ 58 h 316"/>
                  <a:gd name="T62" fmla="*/ 298 w 317"/>
                  <a:gd name="T63" fmla="*/ 83 h 316"/>
                  <a:gd name="T64" fmla="*/ 308 w 317"/>
                  <a:gd name="T65" fmla="*/ 112 h 316"/>
                  <a:gd name="T66" fmla="*/ 315 w 317"/>
                  <a:gd name="T67" fmla="*/ 143 h 316"/>
                  <a:gd name="T68" fmla="*/ 317 w 317"/>
                  <a:gd name="T69" fmla="*/ 15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17" h="316">
                    <a:moveTo>
                      <a:pt x="317" y="158"/>
                    </a:moveTo>
                    <a:lnTo>
                      <a:pt x="317" y="158"/>
                    </a:lnTo>
                    <a:lnTo>
                      <a:pt x="315" y="175"/>
                    </a:lnTo>
                    <a:lnTo>
                      <a:pt x="312" y="191"/>
                    </a:lnTo>
                    <a:lnTo>
                      <a:pt x="308" y="206"/>
                    </a:lnTo>
                    <a:lnTo>
                      <a:pt x="304" y="220"/>
                    </a:lnTo>
                    <a:lnTo>
                      <a:pt x="298" y="235"/>
                    </a:lnTo>
                    <a:lnTo>
                      <a:pt x="290" y="247"/>
                    </a:lnTo>
                    <a:lnTo>
                      <a:pt x="279" y="260"/>
                    </a:lnTo>
                    <a:lnTo>
                      <a:pt x="271" y="270"/>
                    </a:lnTo>
                    <a:lnTo>
                      <a:pt x="258" y="281"/>
                    </a:lnTo>
                    <a:lnTo>
                      <a:pt x="246" y="289"/>
                    </a:lnTo>
                    <a:lnTo>
                      <a:pt x="233" y="297"/>
                    </a:lnTo>
                    <a:lnTo>
                      <a:pt x="219" y="304"/>
                    </a:lnTo>
                    <a:lnTo>
                      <a:pt x="204" y="310"/>
                    </a:lnTo>
                    <a:lnTo>
                      <a:pt x="190" y="314"/>
                    </a:lnTo>
                    <a:lnTo>
                      <a:pt x="175" y="316"/>
                    </a:lnTo>
                    <a:lnTo>
                      <a:pt x="158" y="316"/>
                    </a:lnTo>
                    <a:lnTo>
                      <a:pt x="158" y="316"/>
                    </a:lnTo>
                    <a:lnTo>
                      <a:pt x="142" y="316"/>
                    </a:lnTo>
                    <a:lnTo>
                      <a:pt x="125" y="314"/>
                    </a:lnTo>
                    <a:lnTo>
                      <a:pt x="110" y="310"/>
                    </a:lnTo>
                    <a:lnTo>
                      <a:pt x="96" y="304"/>
                    </a:lnTo>
                    <a:lnTo>
                      <a:pt x="83" y="297"/>
                    </a:lnTo>
                    <a:lnTo>
                      <a:pt x="69" y="289"/>
                    </a:lnTo>
                    <a:lnTo>
                      <a:pt x="56" y="281"/>
                    </a:lnTo>
                    <a:lnTo>
                      <a:pt x="46" y="270"/>
                    </a:lnTo>
                    <a:lnTo>
                      <a:pt x="35" y="260"/>
                    </a:lnTo>
                    <a:lnTo>
                      <a:pt x="27" y="247"/>
                    </a:lnTo>
                    <a:lnTo>
                      <a:pt x="19" y="235"/>
                    </a:lnTo>
                    <a:lnTo>
                      <a:pt x="12" y="220"/>
                    </a:lnTo>
                    <a:lnTo>
                      <a:pt x="6" y="206"/>
                    </a:lnTo>
                    <a:lnTo>
                      <a:pt x="2" y="191"/>
                    </a:lnTo>
                    <a:lnTo>
                      <a:pt x="0" y="175"/>
                    </a:lnTo>
                    <a:lnTo>
                      <a:pt x="0" y="158"/>
                    </a:lnTo>
                    <a:lnTo>
                      <a:pt x="0" y="158"/>
                    </a:lnTo>
                    <a:lnTo>
                      <a:pt x="0" y="143"/>
                    </a:lnTo>
                    <a:lnTo>
                      <a:pt x="2" y="127"/>
                    </a:lnTo>
                    <a:lnTo>
                      <a:pt x="6" y="112"/>
                    </a:lnTo>
                    <a:lnTo>
                      <a:pt x="12" y="97"/>
                    </a:lnTo>
                    <a:lnTo>
                      <a:pt x="19" y="83"/>
                    </a:lnTo>
                    <a:lnTo>
                      <a:pt x="27" y="70"/>
                    </a:lnTo>
                    <a:lnTo>
                      <a:pt x="35" y="58"/>
                    </a:lnTo>
                    <a:lnTo>
                      <a:pt x="46" y="47"/>
                    </a:lnTo>
                    <a:lnTo>
                      <a:pt x="56" y="37"/>
                    </a:lnTo>
                    <a:lnTo>
                      <a:pt x="69" y="27"/>
                    </a:lnTo>
                    <a:lnTo>
                      <a:pt x="83" y="20"/>
                    </a:lnTo>
                    <a:lnTo>
                      <a:pt x="96" y="12"/>
                    </a:lnTo>
                    <a:lnTo>
                      <a:pt x="110" y="8"/>
                    </a:lnTo>
                    <a:lnTo>
                      <a:pt x="125" y="4"/>
                    </a:lnTo>
                    <a:lnTo>
                      <a:pt x="142" y="2"/>
                    </a:lnTo>
                    <a:lnTo>
                      <a:pt x="158" y="0"/>
                    </a:lnTo>
                    <a:lnTo>
                      <a:pt x="158" y="0"/>
                    </a:lnTo>
                    <a:lnTo>
                      <a:pt x="175" y="2"/>
                    </a:lnTo>
                    <a:lnTo>
                      <a:pt x="190" y="4"/>
                    </a:lnTo>
                    <a:lnTo>
                      <a:pt x="204" y="8"/>
                    </a:lnTo>
                    <a:lnTo>
                      <a:pt x="219" y="12"/>
                    </a:lnTo>
                    <a:lnTo>
                      <a:pt x="233" y="20"/>
                    </a:lnTo>
                    <a:lnTo>
                      <a:pt x="246" y="27"/>
                    </a:lnTo>
                    <a:lnTo>
                      <a:pt x="258" y="37"/>
                    </a:lnTo>
                    <a:lnTo>
                      <a:pt x="271" y="47"/>
                    </a:lnTo>
                    <a:lnTo>
                      <a:pt x="279" y="58"/>
                    </a:lnTo>
                    <a:lnTo>
                      <a:pt x="290" y="70"/>
                    </a:lnTo>
                    <a:lnTo>
                      <a:pt x="298" y="83"/>
                    </a:lnTo>
                    <a:lnTo>
                      <a:pt x="304" y="97"/>
                    </a:lnTo>
                    <a:lnTo>
                      <a:pt x="308" y="112"/>
                    </a:lnTo>
                    <a:lnTo>
                      <a:pt x="312" y="127"/>
                    </a:lnTo>
                    <a:lnTo>
                      <a:pt x="315" y="143"/>
                    </a:lnTo>
                    <a:lnTo>
                      <a:pt x="317" y="158"/>
                    </a:lnTo>
                    <a:lnTo>
                      <a:pt x="317" y="15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8" name="Freeform 47"/>
              <p:cNvSpPr>
                <a:spLocks/>
              </p:cNvSpPr>
              <p:nvPr/>
            </p:nvSpPr>
            <p:spPr bwMode="auto">
              <a:xfrm>
                <a:off x="4114800" y="2008188"/>
                <a:ext cx="882650" cy="762000"/>
              </a:xfrm>
              <a:custGeom>
                <a:avLst/>
                <a:gdLst>
                  <a:gd name="T0" fmla="*/ 377 w 556"/>
                  <a:gd name="T1" fmla="*/ 0 h 480"/>
                  <a:gd name="T2" fmla="*/ 277 w 556"/>
                  <a:gd name="T3" fmla="*/ 117 h 480"/>
                  <a:gd name="T4" fmla="*/ 179 w 556"/>
                  <a:gd name="T5" fmla="*/ 0 h 480"/>
                  <a:gd name="T6" fmla="*/ 179 w 556"/>
                  <a:gd name="T7" fmla="*/ 0 h 480"/>
                  <a:gd name="T8" fmla="*/ 161 w 556"/>
                  <a:gd name="T9" fmla="*/ 11 h 480"/>
                  <a:gd name="T10" fmla="*/ 142 w 556"/>
                  <a:gd name="T11" fmla="*/ 21 h 480"/>
                  <a:gd name="T12" fmla="*/ 123 w 556"/>
                  <a:gd name="T13" fmla="*/ 34 h 480"/>
                  <a:gd name="T14" fmla="*/ 106 w 556"/>
                  <a:gd name="T15" fmla="*/ 48 h 480"/>
                  <a:gd name="T16" fmla="*/ 92 w 556"/>
                  <a:gd name="T17" fmla="*/ 63 h 480"/>
                  <a:gd name="T18" fmla="*/ 77 w 556"/>
                  <a:gd name="T19" fmla="*/ 82 h 480"/>
                  <a:gd name="T20" fmla="*/ 63 w 556"/>
                  <a:gd name="T21" fmla="*/ 98 h 480"/>
                  <a:gd name="T22" fmla="*/ 50 w 556"/>
                  <a:gd name="T23" fmla="*/ 117 h 480"/>
                  <a:gd name="T24" fmla="*/ 40 w 556"/>
                  <a:gd name="T25" fmla="*/ 138 h 480"/>
                  <a:gd name="T26" fmla="*/ 29 w 556"/>
                  <a:gd name="T27" fmla="*/ 159 h 480"/>
                  <a:gd name="T28" fmla="*/ 21 w 556"/>
                  <a:gd name="T29" fmla="*/ 182 h 480"/>
                  <a:gd name="T30" fmla="*/ 15 w 556"/>
                  <a:gd name="T31" fmla="*/ 205 h 480"/>
                  <a:gd name="T32" fmla="*/ 9 w 556"/>
                  <a:gd name="T33" fmla="*/ 228 h 480"/>
                  <a:gd name="T34" fmla="*/ 4 w 556"/>
                  <a:gd name="T35" fmla="*/ 253 h 480"/>
                  <a:gd name="T36" fmla="*/ 2 w 556"/>
                  <a:gd name="T37" fmla="*/ 278 h 480"/>
                  <a:gd name="T38" fmla="*/ 0 w 556"/>
                  <a:gd name="T39" fmla="*/ 303 h 480"/>
                  <a:gd name="T40" fmla="*/ 0 w 556"/>
                  <a:gd name="T41" fmla="*/ 303 h 480"/>
                  <a:gd name="T42" fmla="*/ 2 w 556"/>
                  <a:gd name="T43" fmla="*/ 330 h 480"/>
                  <a:gd name="T44" fmla="*/ 4 w 556"/>
                  <a:gd name="T45" fmla="*/ 357 h 480"/>
                  <a:gd name="T46" fmla="*/ 4 w 556"/>
                  <a:gd name="T47" fmla="*/ 357 h 480"/>
                  <a:gd name="T48" fmla="*/ 29 w 556"/>
                  <a:gd name="T49" fmla="*/ 384 h 480"/>
                  <a:gd name="T50" fmla="*/ 57 w 556"/>
                  <a:gd name="T51" fmla="*/ 409 h 480"/>
                  <a:gd name="T52" fmla="*/ 88 w 556"/>
                  <a:gd name="T53" fmla="*/ 430 h 480"/>
                  <a:gd name="T54" fmla="*/ 121 w 556"/>
                  <a:gd name="T55" fmla="*/ 446 h 480"/>
                  <a:gd name="T56" fmla="*/ 156 w 556"/>
                  <a:gd name="T57" fmla="*/ 461 h 480"/>
                  <a:gd name="T58" fmla="*/ 196 w 556"/>
                  <a:gd name="T59" fmla="*/ 471 h 480"/>
                  <a:gd name="T60" fmla="*/ 236 w 556"/>
                  <a:gd name="T61" fmla="*/ 478 h 480"/>
                  <a:gd name="T62" fmla="*/ 279 w 556"/>
                  <a:gd name="T63" fmla="*/ 480 h 480"/>
                  <a:gd name="T64" fmla="*/ 279 w 556"/>
                  <a:gd name="T65" fmla="*/ 480 h 480"/>
                  <a:gd name="T66" fmla="*/ 321 w 556"/>
                  <a:gd name="T67" fmla="*/ 478 h 480"/>
                  <a:gd name="T68" fmla="*/ 361 w 556"/>
                  <a:gd name="T69" fmla="*/ 471 h 480"/>
                  <a:gd name="T70" fmla="*/ 400 w 556"/>
                  <a:gd name="T71" fmla="*/ 461 h 480"/>
                  <a:gd name="T72" fmla="*/ 436 w 556"/>
                  <a:gd name="T73" fmla="*/ 446 h 480"/>
                  <a:gd name="T74" fmla="*/ 471 w 556"/>
                  <a:gd name="T75" fmla="*/ 430 h 480"/>
                  <a:gd name="T76" fmla="*/ 500 w 556"/>
                  <a:gd name="T77" fmla="*/ 409 h 480"/>
                  <a:gd name="T78" fmla="*/ 529 w 556"/>
                  <a:gd name="T79" fmla="*/ 384 h 480"/>
                  <a:gd name="T80" fmla="*/ 552 w 556"/>
                  <a:gd name="T81" fmla="*/ 357 h 480"/>
                  <a:gd name="T82" fmla="*/ 552 w 556"/>
                  <a:gd name="T83" fmla="*/ 357 h 480"/>
                  <a:gd name="T84" fmla="*/ 556 w 556"/>
                  <a:gd name="T85" fmla="*/ 330 h 480"/>
                  <a:gd name="T86" fmla="*/ 556 w 556"/>
                  <a:gd name="T87" fmla="*/ 303 h 480"/>
                  <a:gd name="T88" fmla="*/ 556 w 556"/>
                  <a:gd name="T89" fmla="*/ 303 h 480"/>
                  <a:gd name="T90" fmla="*/ 556 w 556"/>
                  <a:gd name="T91" fmla="*/ 278 h 480"/>
                  <a:gd name="T92" fmla="*/ 552 w 556"/>
                  <a:gd name="T93" fmla="*/ 253 h 480"/>
                  <a:gd name="T94" fmla="*/ 548 w 556"/>
                  <a:gd name="T95" fmla="*/ 228 h 480"/>
                  <a:gd name="T96" fmla="*/ 544 w 556"/>
                  <a:gd name="T97" fmla="*/ 203 h 480"/>
                  <a:gd name="T98" fmla="*/ 536 w 556"/>
                  <a:gd name="T99" fmla="*/ 180 h 480"/>
                  <a:gd name="T100" fmla="*/ 527 w 556"/>
                  <a:gd name="T101" fmla="*/ 159 h 480"/>
                  <a:gd name="T102" fmla="*/ 517 w 556"/>
                  <a:gd name="T103" fmla="*/ 138 h 480"/>
                  <a:gd name="T104" fmla="*/ 506 w 556"/>
                  <a:gd name="T105" fmla="*/ 117 h 480"/>
                  <a:gd name="T106" fmla="*/ 494 w 556"/>
                  <a:gd name="T107" fmla="*/ 98 h 480"/>
                  <a:gd name="T108" fmla="*/ 479 w 556"/>
                  <a:gd name="T109" fmla="*/ 80 h 480"/>
                  <a:gd name="T110" fmla="*/ 465 w 556"/>
                  <a:gd name="T111" fmla="*/ 63 h 480"/>
                  <a:gd name="T112" fmla="*/ 450 w 556"/>
                  <a:gd name="T113" fmla="*/ 48 h 480"/>
                  <a:gd name="T114" fmla="*/ 434 w 556"/>
                  <a:gd name="T115" fmla="*/ 34 h 480"/>
                  <a:gd name="T116" fmla="*/ 415 w 556"/>
                  <a:gd name="T117" fmla="*/ 21 h 480"/>
                  <a:gd name="T118" fmla="*/ 396 w 556"/>
                  <a:gd name="T119" fmla="*/ 11 h 480"/>
                  <a:gd name="T120" fmla="*/ 377 w 556"/>
                  <a:gd name="T121" fmla="*/ 0 h 480"/>
                  <a:gd name="T122" fmla="*/ 377 w 556"/>
                  <a:gd name="T123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56" h="480">
                    <a:moveTo>
                      <a:pt x="377" y="0"/>
                    </a:moveTo>
                    <a:lnTo>
                      <a:pt x="277" y="117"/>
                    </a:lnTo>
                    <a:lnTo>
                      <a:pt x="179" y="0"/>
                    </a:lnTo>
                    <a:lnTo>
                      <a:pt x="179" y="0"/>
                    </a:lnTo>
                    <a:lnTo>
                      <a:pt x="161" y="11"/>
                    </a:lnTo>
                    <a:lnTo>
                      <a:pt x="142" y="21"/>
                    </a:lnTo>
                    <a:lnTo>
                      <a:pt x="123" y="34"/>
                    </a:lnTo>
                    <a:lnTo>
                      <a:pt x="106" y="48"/>
                    </a:lnTo>
                    <a:lnTo>
                      <a:pt x="92" y="63"/>
                    </a:lnTo>
                    <a:lnTo>
                      <a:pt x="77" y="82"/>
                    </a:lnTo>
                    <a:lnTo>
                      <a:pt x="63" y="98"/>
                    </a:lnTo>
                    <a:lnTo>
                      <a:pt x="50" y="117"/>
                    </a:lnTo>
                    <a:lnTo>
                      <a:pt x="40" y="138"/>
                    </a:lnTo>
                    <a:lnTo>
                      <a:pt x="29" y="159"/>
                    </a:lnTo>
                    <a:lnTo>
                      <a:pt x="21" y="182"/>
                    </a:lnTo>
                    <a:lnTo>
                      <a:pt x="15" y="205"/>
                    </a:lnTo>
                    <a:lnTo>
                      <a:pt x="9" y="228"/>
                    </a:lnTo>
                    <a:lnTo>
                      <a:pt x="4" y="253"/>
                    </a:lnTo>
                    <a:lnTo>
                      <a:pt x="2" y="278"/>
                    </a:lnTo>
                    <a:lnTo>
                      <a:pt x="0" y="303"/>
                    </a:lnTo>
                    <a:lnTo>
                      <a:pt x="0" y="303"/>
                    </a:lnTo>
                    <a:lnTo>
                      <a:pt x="2" y="330"/>
                    </a:lnTo>
                    <a:lnTo>
                      <a:pt x="4" y="357"/>
                    </a:lnTo>
                    <a:lnTo>
                      <a:pt x="4" y="357"/>
                    </a:lnTo>
                    <a:lnTo>
                      <a:pt x="29" y="384"/>
                    </a:lnTo>
                    <a:lnTo>
                      <a:pt x="57" y="409"/>
                    </a:lnTo>
                    <a:lnTo>
                      <a:pt x="88" y="430"/>
                    </a:lnTo>
                    <a:lnTo>
                      <a:pt x="121" y="446"/>
                    </a:lnTo>
                    <a:lnTo>
                      <a:pt x="156" y="461"/>
                    </a:lnTo>
                    <a:lnTo>
                      <a:pt x="196" y="471"/>
                    </a:lnTo>
                    <a:lnTo>
                      <a:pt x="236" y="478"/>
                    </a:lnTo>
                    <a:lnTo>
                      <a:pt x="279" y="480"/>
                    </a:lnTo>
                    <a:lnTo>
                      <a:pt x="279" y="480"/>
                    </a:lnTo>
                    <a:lnTo>
                      <a:pt x="321" y="478"/>
                    </a:lnTo>
                    <a:lnTo>
                      <a:pt x="361" y="471"/>
                    </a:lnTo>
                    <a:lnTo>
                      <a:pt x="400" y="461"/>
                    </a:lnTo>
                    <a:lnTo>
                      <a:pt x="436" y="446"/>
                    </a:lnTo>
                    <a:lnTo>
                      <a:pt x="471" y="430"/>
                    </a:lnTo>
                    <a:lnTo>
                      <a:pt x="500" y="409"/>
                    </a:lnTo>
                    <a:lnTo>
                      <a:pt x="529" y="384"/>
                    </a:lnTo>
                    <a:lnTo>
                      <a:pt x="552" y="357"/>
                    </a:lnTo>
                    <a:lnTo>
                      <a:pt x="552" y="357"/>
                    </a:lnTo>
                    <a:lnTo>
                      <a:pt x="556" y="330"/>
                    </a:lnTo>
                    <a:lnTo>
                      <a:pt x="556" y="303"/>
                    </a:lnTo>
                    <a:lnTo>
                      <a:pt x="556" y="303"/>
                    </a:lnTo>
                    <a:lnTo>
                      <a:pt x="556" y="278"/>
                    </a:lnTo>
                    <a:lnTo>
                      <a:pt x="552" y="253"/>
                    </a:lnTo>
                    <a:lnTo>
                      <a:pt x="548" y="228"/>
                    </a:lnTo>
                    <a:lnTo>
                      <a:pt x="544" y="203"/>
                    </a:lnTo>
                    <a:lnTo>
                      <a:pt x="536" y="180"/>
                    </a:lnTo>
                    <a:lnTo>
                      <a:pt x="527" y="159"/>
                    </a:lnTo>
                    <a:lnTo>
                      <a:pt x="517" y="138"/>
                    </a:lnTo>
                    <a:lnTo>
                      <a:pt x="506" y="117"/>
                    </a:lnTo>
                    <a:lnTo>
                      <a:pt x="494" y="98"/>
                    </a:lnTo>
                    <a:lnTo>
                      <a:pt x="479" y="80"/>
                    </a:lnTo>
                    <a:lnTo>
                      <a:pt x="465" y="63"/>
                    </a:lnTo>
                    <a:lnTo>
                      <a:pt x="450" y="48"/>
                    </a:lnTo>
                    <a:lnTo>
                      <a:pt x="434" y="34"/>
                    </a:lnTo>
                    <a:lnTo>
                      <a:pt x="415" y="21"/>
                    </a:lnTo>
                    <a:lnTo>
                      <a:pt x="396" y="11"/>
                    </a:lnTo>
                    <a:lnTo>
                      <a:pt x="377" y="0"/>
                    </a:lnTo>
                    <a:lnTo>
                      <a:pt x="377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8"/>
              <p:cNvSpPr>
                <a:spLocks/>
              </p:cNvSpPr>
              <p:nvPr/>
            </p:nvSpPr>
            <p:spPr bwMode="auto">
              <a:xfrm>
                <a:off x="4789488" y="1296988"/>
                <a:ext cx="457200" cy="463550"/>
              </a:xfrm>
              <a:custGeom>
                <a:avLst/>
                <a:gdLst>
                  <a:gd name="T0" fmla="*/ 140 w 288"/>
                  <a:gd name="T1" fmla="*/ 0 h 292"/>
                  <a:gd name="T2" fmla="*/ 140 w 288"/>
                  <a:gd name="T3" fmla="*/ 0 h 292"/>
                  <a:gd name="T4" fmla="*/ 115 w 288"/>
                  <a:gd name="T5" fmla="*/ 3 h 292"/>
                  <a:gd name="T6" fmla="*/ 92 w 288"/>
                  <a:gd name="T7" fmla="*/ 7 h 292"/>
                  <a:gd name="T8" fmla="*/ 71 w 288"/>
                  <a:gd name="T9" fmla="*/ 17 h 292"/>
                  <a:gd name="T10" fmla="*/ 50 w 288"/>
                  <a:gd name="T11" fmla="*/ 30 h 292"/>
                  <a:gd name="T12" fmla="*/ 34 w 288"/>
                  <a:gd name="T13" fmla="*/ 46 h 292"/>
                  <a:gd name="T14" fmla="*/ 19 w 288"/>
                  <a:gd name="T15" fmla="*/ 65 h 292"/>
                  <a:gd name="T16" fmla="*/ 9 w 288"/>
                  <a:gd name="T17" fmla="*/ 86 h 292"/>
                  <a:gd name="T18" fmla="*/ 0 w 288"/>
                  <a:gd name="T19" fmla="*/ 109 h 292"/>
                  <a:gd name="T20" fmla="*/ 0 w 288"/>
                  <a:gd name="T21" fmla="*/ 109 h 292"/>
                  <a:gd name="T22" fmla="*/ 15 w 288"/>
                  <a:gd name="T23" fmla="*/ 123 h 292"/>
                  <a:gd name="T24" fmla="*/ 27 w 288"/>
                  <a:gd name="T25" fmla="*/ 140 h 292"/>
                  <a:gd name="T26" fmla="*/ 38 w 288"/>
                  <a:gd name="T27" fmla="*/ 159 h 292"/>
                  <a:gd name="T28" fmla="*/ 48 w 288"/>
                  <a:gd name="T29" fmla="*/ 178 h 292"/>
                  <a:gd name="T30" fmla="*/ 54 w 288"/>
                  <a:gd name="T31" fmla="*/ 196 h 292"/>
                  <a:gd name="T32" fmla="*/ 61 w 288"/>
                  <a:gd name="T33" fmla="*/ 217 h 292"/>
                  <a:gd name="T34" fmla="*/ 65 w 288"/>
                  <a:gd name="T35" fmla="*/ 240 h 292"/>
                  <a:gd name="T36" fmla="*/ 65 w 288"/>
                  <a:gd name="T37" fmla="*/ 261 h 292"/>
                  <a:gd name="T38" fmla="*/ 65 w 288"/>
                  <a:gd name="T39" fmla="*/ 261 h 292"/>
                  <a:gd name="T40" fmla="*/ 65 w 288"/>
                  <a:gd name="T41" fmla="*/ 271 h 292"/>
                  <a:gd name="T42" fmla="*/ 65 w 288"/>
                  <a:gd name="T43" fmla="*/ 271 h 292"/>
                  <a:gd name="T44" fmla="*/ 81 w 288"/>
                  <a:gd name="T45" fmla="*/ 280 h 292"/>
                  <a:gd name="T46" fmla="*/ 100 w 288"/>
                  <a:gd name="T47" fmla="*/ 286 h 292"/>
                  <a:gd name="T48" fmla="*/ 119 w 288"/>
                  <a:gd name="T49" fmla="*/ 290 h 292"/>
                  <a:gd name="T50" fmla="*/ 140 w 288"/>
                  <a:gd name="T51" fmla="*/ 292 h 292"/>
                  <a:gd name="T52" fmla="*/ 140 w 288"/>
                  <a:gd name="T53" fmla="*/ 292 h 292"/>
                  <a:gd name="T54" fmla="*/ 154 w 288"/>
                  <a:gd name="T55" fmla="*/ 292 h 292"/>
                  <a:gd name="T56" fmla="*/ 169 w 288"/>
                  <a:gd name="T57" fmla="*/ 290 h 292"/>
                  <a:gd name="T58" fmla="*/ 184 w 288"/>
                  <a:gd name="T59" fmla="*/ 286 h 292"/>
                  <a:gd name="T60" fmla="*/ 198 w 288"/>
                  <a:gd name="T61" fmla="*/ 282 h 292"/>
                  <a:gd name="T62" fmla="*/ 211 w 288"/>
                  <a:gd name="T63" fmla="*/ 275 h 292"/>
                  <a:gd name="T64" fmla="*/ 223 w 288"/>
                  <a:gd name="T65" fmla="*/ 267 h 292"/>
                  <a:gd name="T66" fmla="*/ 234 w 288"/>
                  <a:gd name="T67" fmla="*/ 259 h 292"/>
                  <a:gd name="T68" fmla="*/ 244 w 288"/>
                  <a:gd name="T69" fmla="*/ 250 h 292"/>
                  <a:gd name="T70" fmla="*/ 254 w 288"/>
                  <a:gd name="T71" fmla="*/ 240 h 292"/>
                  <a:gd name="T72" fmla="*/ 263 w 288"/>
                  <a:gd name="T73" fmla="*/ 228 h 292"/>
                  <a:gd name="T74" fmla="*/ 269 w 288"/>
                  <a:gd name="T75" fmla="*/ 215 h 292"/>
                  <a:gd name="T76" fmla="*/ 275 w 288"/>
                  <a:gd name="T77" fmla="*/ 203 h 292"/>
                  <a:gd name="T78" fmla="*/ 279 w 288"/>
                  <a:gd name="T79" fmla="*/ 190 h 292"/>
                  <a:gd name="T80" fmla="*/ 284 w 288"/>
                  <a:gd name="T81" fmla="*/ 175 h 292"/>
                  <a:gd name="T82" fmla="*/ 286 w 288"/>
                  <a:gd name="T83" fmla="*/ 161 h 292"/>
                  <a:gd name="T84" fmla="*/ 288 w 288"/>
                  <a:gd name="T85" fmla="*/ 146 h 292"/>
                  <a:gd name="T86" fmla="*/ 288 w 288"/>
                  <a:gd name="T87" fmla="*/ 146 h 292"/>
                  <a:gd name="T88" fmla="*/ 286 w 288"/>
                  <a:gd name="T89" fmla="*/ 132 h 292"/>
                  <a:gd name="T90" fmla="*/ 284 w 288"/>
                  <a:gd name="T91" fmla="*/ 117 h 292"/>
                  <a:gd name="T92" fmla="*/ 279 w 288"/>
                  <a:gd name="T93" fmla="*/ 103 h 292"/>
                  <a:gd name="T94" fmla="*/ 275 w 288"/>
                  <a:gd name="T95" fmla="*/ 90 h 292"/>
                  <a:gd name="T96" fmla="*/ 269 w 288"/>
                  <a:gd name="T97" fmla="*/ 75 h 292"/>
                  <a:gd name="T98" fmla="*/ 263 w 288"/>
                  <a:gd name="T99" fmla="*/ 65 h 292"/>
                  <a:gd name="T100" fmla="*/ 254 w 288"/>
                  <a:gd name="T101" fmla="*/ 53 h 292"/>
                  <a:gd name="T102" fmla="*/ 244 w 288"/>
                  <a:gd name="T103" fmla="*/ 42 h 292"/>
                  <a:gd name="T104" fmla="*/ 234 w 288"/>
                  <a:gd name="T105" fmla="*/ 34 h 292"/>
                  <a:gd name="T106" fmla="*/ 223 w 288"/>
                  <a:gd name="T107" fmla="*/ 25 h 292"/>
                  <a:gd name="T108" fmla="*/ 211 w 288"/>
                  <a:gd name="T109" fmla="*/ 17 h 292"/>
                  <a:gd name="T110" fmla="*/ 198 w 288"/>
                  <a:gd name="T111" fmla="*/ 11 h 292"/>
                  <a:gd name="T112" fmla="*/ 184 w 288"/>
                  <a:gd name="T113" fmla="*/ 7 h 292"/>
                  <a:gd name="T114" fmla="*/ 169 w 288"/>
                  <a:gd name="T115" fmla="*/ 3 h 292"/>
                  <a:gd name="T116" fmla="*/ 154 w 288"/>
                  <a:gd name="T117" fmla="*/ 0 h 292"/>
                  <a:gd name="T118" fmla="*/ 140 w 288"/>
                  <a:gd name="T119" fmla="*/ 0 h 292"/>
                  <a:gd name="T120" fmla="*/ 140 w 288"/>
                  <a:gd name="T121" fmla="*/ 0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8" h="292">
                    <a:moveTo>
                      <a:pt x="140" y="0"/>
                    </a:moveTo>
                    <a:lnTo>
                      <a:pt x="140" y="0"/>
                    </a:lnTo>
                    <a:lnTo>
                      <a:pt x="115" y="3"/>
                    </a:lnTo>
                    <a:lnTo>
                      <a:pt x="92" y="7"/>
                    </a:lnTo>
                    <a:lnTo>
                      <a:pt x="71" y="17"/>
                    </a:lnTo>
                    <a:lnTo>
                      <a:pt x="50" y="30"/>
                    </a:lnTo>
                    <a:lnTo>
                      <a:pt x="34" y="46"/>
                    </a:lnTo>
                    <a:lnTo>
                      <a:pt x="19" y="65"/>
                    </a:lnTo>
                    <a:lnTo>
                      <a:pt x="9" y="86"/>
                    </a:lnTo>
                    <a:lnTo>
                      <a:pt x="0" y="109"/>
                    </a:lnTo>
                    <a:lnTo>
                      <a:pt x="0" y="109"/>
                    </a:lnTo>
                    <a:lnTo>
                      <a:pt x="15" y="123"/>
                    </a:lnTo>
                    <a:lnTo>
                      <a:pt x="27" y="140"/>
                    </a:lnTo>
                    <a:lnTo>
                      <a:pt x="38" y="159"/>
                    </a:lnTo>
                    <a:lnTo>
                      <a:pt x="48" y="178"/>
                    </a:lnTo>
                    <a:lnTo>
                      <a:pt x="54" y="196"/>
                    </a:lnTo>
                    <a:lnTo>
                      <a:pt x="61" y="217"/>
                    </a:lnTo>
                    <a:lnTo>
                      <a:pt x="65" y="240"/>
                    </a:lnTo>
                    <a:lnTo>
                      <a:pt x="65" y="261"/>
                    </a:lnTo>
                    <a:lnTo>
                      <a:pt x="65" y="261"/>
                    </a:lnTo>
                    <a:lnTo>
                      <a:pt x="65" y="271"/>
                    </a:lnTo>
                    <a:lnTo>
                      <a:pt x="65" y="271"/>
                    </a:lnTo>
                    <a:lnTo>
                      <a:pt x="81" y="280"/>
                    </a:lnTo>
                    <a:lnTo>
                      <a:pt x="100" y="286"/>
                    </a:lnTo>
                    <a:lnTo>
                      <a:pt x="119" y="290"/>
                    </a:lnTo>
                    <a:lnTo>
                      <a:pt x="140" y="292"/>
                    </a:lnTo>
                    <a:lnTo>
                      <a:pt x="140" y="292"/>
                    </a:lnTo>
                    <a:lnTo>
                      <a:pt x="154" y="292"/>
                    </a:lnTo>
                    <a:lnTo>
                      <a:pt x="169" y="290"/>
                    </a:lnTo>
                    <a:lnTo>
                      <a:pt x="184" y="286"/>
                    </a:lnTo>
                    <a:lnTo>
                      <a:pt x="198" y="282"/>
                    </a:lnTo>
                    <a:lnTo>
                      <a:pt x="211" y="275"/>
                    </a:lnTo>
                    <a:lnTo>
                      <a:pt x="223" y="267"/>
                    </a:lnTo>
                    <a:lnTo>
                      <a:pt x="234" y="259"/>
                    </a:lnTo>
                    <a:lnTo>
                      <a:pt x="244" y="250"/>
                    </a:lnTo>
                    <a:lnTo>
                      <a:pt x="254" y="240"/>
                    </a:lnTo>
                    <a:lnTo>
                      <a:pt x="263" y="228"/>
                    </a:lnTo>
                    <a:lnTo>
                      <a:pt x="269" y="215"/>
                    </a:lnTo>
                    <a:lnTo>
                      <a:pt x="275" y="203"/>
                    </a:lnTo>
                    <a:lnTo>
                      <a:pt x="279" y="190"/>
                    </a:lnTo>
                    <a:lnTo>
                      <a:pt x="284" y="175"/>
                    </a:lnTo>
                    <a:lnTo>
                      <a:pt x="286" y="161"/>
                    </a:lnTo>
                    <a:lnTo>
                      <a:pt x="288" y="146"/>
                    </a:lnTo>
                    <a:lnTo>
                      <a:pt x="288" y="146"/>
                    </a:lnTo>
                    <a:lnTo>
                      <a:pt x="286" y="132"/>
                    </a:lnTo>
                    <a:lnTo>
                      <a:pt x="284" y="117"/>
                    </a:lnTo>
                    <a:lnTo>
                      <a:pt x="279" y="103"/>
                    </a:lnTo>
                    <a:lnTo>
                      <a:pt x="275" y="90"/>
                    </a:lnTo>
                    <a:lnTo>
                      <a:pt x="269" y="75"/>
                    </a:lnTo>
                    <a:lnTo>
                      <a:pt x="263" y="65"/>
                    </a:lnTo>
                    <a:lnTo>
                      <a:pt x="254" y="53"/>
                    </a:lnTo>
                    <a:lnTo>
                      <a:pt x="244" y="42"/>
                    </a:lnTo>
                    <a:lnTo>
                      <a:pt x="234" y="34"/>
                    </a:lnTo>
                    <a:lnTo>
                      <a:pt x="223" y="25"/>
                    </a:lnTo>
                    <a:lnTo>
                      <a:pt x="211" y="17"/>
                    </a:lnTo>
                    <a:lnTo>
                      <a:pt x="198" y="11"/>
                    </a:lnTo>
                    <a:lnTo>
                      <a:pt x="184" y="7"/>
                    </a:lnTo>
                    <a:lnTo>
                      <a:pt x="169" y="3"/>
                    </a:lnTo>
                    <a:lnTo>
                      <a:pt x="154" y="0"/>
                    </a:lnTo>
                    <a:lnTo>
                      <a:pt x="140" y="0"/>
                    </a:lnTo>
                    <a:lnTo>
                      <a:pt x="14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0" name="Freeform 49"/>
              <p:cNvSpPr>
                <a:spLocks/>
              </p:cNvSpPr>
              <p:nvPr/>
            </p:nvSpPr>
            <p:spPr bwMode="auto">
              <a:xfrm>
                <a:off x="3848100" y="1296988"/>
                <a:ext cx="458787" cy="463550"/>
              </a:xfrm>
              <a:custGeom>
                <a:avLst/>
                <a:gdLst>
                  <a:gd name="T0" fmla="*/ 231 w 289"/>
                  <a:gd name="T1" fmla="*/ 261 h 292"/>
                  <a:gd name="T2" fmla="*/ 231 w 289"/>
                  <a:gd name="T3" fmla="*/ 261 h 292"/>
                  <a:gd name="T4" fmla="*/ 233 w 289"/>
                  <a:gd name="T5" fmla="*/ 240 h 292"/>
                  <a:gd name="T6" fmla="*/ 235 w 289"/>
                  <a:gd name="T7" fmla="*/ 221 h 292"/>
                  <a:gd name="T8" fmla="*/ 241 w 289"/>
                  <a:gd name="T9" fmla="*/ 200 h 292"/>
                  <a:gd name="T10" fmla="*/ 247 w 289"/>
                  <a:gd name="T11" fmla="*/ 182 h 292"/>
                  <a:gd name="T12" fmla="*/ 256 w 289"/>
                  <a:gd name="T13" fmla="*/ 163 h 292"/>
                  <a:gd name="T14" fmla="*/ 266 w 289"/>
                  <a:gd name="T15" fmla="*/ 146 h 292"/>
                  <a:gd name="T16" fmla="*/ 277 w 289"/>
                  <a:gd name="T17" fmla="*/ 132 h 292"/>
                  <a:gd name="T18" fmla="*/ 289 w 289"/>
                  <a:gd name="T19" fmla="*/ 115 h 292"/>
                  <a:gd name="T20" fmla="*/ 289 w 289"/>
                  <a:gd name="T21" fmla="*/ 115 h 292"/>
                  <a:gd name="T22" fmla="*/ 283 w 289"/>
                  <a:gd name="T23" fmla="*/ 92 h 292"/>
                  <a:gd name="T24" fmla="*/ 272 w 289"/>
                  <a:gd name="T25" fmla="*/ 69 h 292"/>
                  <a:gd name="T26" fmla="*/ 258 w 289"/>
                  <a:gd name="T27" fmla="*/ 50 h 292"/>
                  <a:gd name="T28" fmla="*/ 239 w 289"/>
                  <a:gd name="T29" fmla="*/ 34 h 292"/>
                  <a:gd name="T30" fmla="*/ 218 w 289"/>
                  <a:gd name="T31" fmla="*/ 19 h 292"/>
                  <a:gd name="T32" fmla="*/ 197 w 289"/>
                  <a:gd name="T33" fmla="*/ 9 h 292"/>
                  <a:gd name="T34" fmla="*/ 172 w 289"/>
                  <a:gd name="T35" fmla="*/ 3 h 292"/>
                  <a:gd name="T36" fmla="*/ 147 w 289"/>
                  <a:gd name="T37" fmla="*/ 0 h 292"/>
                  <a:gd name="T38" fmla="*/ 147 w 289"/>
                  <a:gd name="T39" fmla="*/ 0 h 292"/>
                  <a:gd name="T40" fmla="*/ 131 w 289"/>
                  <a:gd name="T41" fmla="*/ 0 h 292"/>
                  <a:gd name="T42" fmla="*/ 116 w 289"/>
                  <a:gd name="T43" fmla="*/ 3 h 292"/>
                  <a:gd name="T44" fmla="*/ 104 w 289"/>
                  <a:gd name="T45" fmla="*/ 7 h 292"/>
                  <a:gd name="T46" fmla="*/ 89 w 289"/>
                  <a:gd name="T47" fmla="*/ 11 h 292"/>
                  <a:gd name="T48" fmla="*/ 77 w 289"/>
                  <a:gd name="T49" fmla="*/ 17 h 292"/>
                  <a:gd name="T50" fmla="*/ 64 w 289"/>
                  <a:gd name="T51" fmla="*/ 25 h 292"/>
                  <a:gd name="T52" fmla="*/ 54 w 289"/>
                  <a:gd name="T53" fmla="*/ 34 h 292"/>
                  <a:gd name="T54" fmla="*/ 43 w 289"/>
                  <a:gd name="T55" fmla="*/ 42 h 292"/>
                  <a:gd name="T56" fmla="*/ 33 w 289"/>
                  <a:gd name="T57" fmla="*/ 53 h 292"/>
                  <a:gd name="T58" fmla="*/ 25 w 289"/>
                  <a:gd name="T59" fmla="*/ 65 h 292"/>
                  <a:gd name="T60" fmla="*/ 18 w 289"/>
                  <a:gd name="T61" fmla="*/ 75 h 292"/>
                  <a:gd name="T62" fmla="*/ 12 w 289"/>
                  <a:gd name="T63" fmla="*/ 90 h 292"/>
                  <a:gd name="T64" fmla="*/ 6 w 289"/>
                  <a:gd name="T65" fmla="*/ 103 h 292"/>
                  <a:gd name="T66" fmla="*/ 4 w 289"/>
                  <a:gd name="T67" fmla="*/ 117 h 292"/>
                  <a:gd name="T68" fmla="*/ 2 w 289"/>
                  <a:gd name="T69" fmla="*/ 132 h 292"/>
                  <a:gd name="T70" fmla="*/ 0 w 289"/>
                  <a:gd name="T71" fmla="*/ 146 h 292"/>
                  <a:gd name="T72" fmla="*/ 0 w 289"/>
                  <a:gd name="T73" fmla="*/ 146 h 292"/>
                  <a:gd name="T74" fmla="*/ 2 w 289"/>
                  <a:gd name="T75" fmla="*/ 161 h 292"/>
                  <a:gd name="T76" fmla="*/ 4 w 289"/>
                  <a:gd name="T77" fmla="*/ 175 h 292"/>
                  <a:gd name="T78" fmla="*/ 6 w 289"/>
                  <a:gd name="T79" fmla="*/ 190 h 292"/>
                  <a:gd name="T80" fmla="*/ 12 w 289"/>
                  <a:gd name="T81" fmla="*/ 203 h 292"/>
                  <a:gd name="T82" fmla="*/ 18 w 289"/>
                  <a:gd name="T83" fmla="*/ 215 h 292"/>
                  <a:gd name="T84" fmla="*/ 25 w 289"/>
                  <a:gd name="T85" fmla="*/ 228 h 292"/>
                  <a:gd name="T86" fmla="*/ 33 w 289"/>
                  <a:gd name="T87" fmla="*/ 240 h 292"/>
                  <a:gd name="T88" fmla="*/ 43 w 289"/>
                  <a:gd name="T89" fmla="*/ 250 h 292"/>
                  <a:gd name="T90" fmla="*/ 54 w 289"/>
                  <a:gd name="T91" fmla="*/ 259 h 292"/>
                  <a:gd name="T92" fmla="*/ 64 w 289"/>
                  <a:gd name="T93" fmla="*/ 267 h 292"/>
                  <a:gd name="T94" fmla="*/ 77 w 289"/>
                  <a:gd name="T95" fmla="*/ 275 h 292"/>
                  <a:gd name="T96" fmla="*/ 89 w 289"/>
                  <a:gd name="T97" fmla="*/ 282 h 292"/>
                  <a:gd name="T98" fmla="*/ 104 w 289"/>
                  <a:gd name="T99" fmla="*/ 286 h 292"/>
                  <a:gd name="T100" fmla="*/ 116 w 289"/>
                  <a:gd name="T101" fmla="*/ 290 h 292"/>
                  <a:gd name="T102" fmla="*/ 131 w 289"/>
                  <a:gd name="T103" fmla="*/ 292 h 292"/>
                  <a:gd name="T104" fmla="*/ 147 w 289"/>
                  <a:gd name="T105" fmla="*/ 292 h 292"/>
                  <a:gd name="T106" fmla="*/ 147 w 289"/>
                  <a:gd name="T107" fmla="*/ 292 h 292"/>
                  <a:gd name="T108" fmla="*/ 170 w 289"/>
                  <a:gd name="T109" fmla="*/ 290 h 292"/>
                  <a:gd name="T110" fmla="*/ 191 w 289"/>
                  <a:gd name="T111" fmla="*/ 286 h 292"/>
                  <a:gd name="T112" fmla="*/ 212 w 289"/>
                  <a:gd name="T113" fmla="*/ 275 h 292"/>
                  <a:gd name="T114" fmla="*/ 233 w 289"/>
                  <a:gd name="T115" fmla="*/ 265 h 292"/>
                  <a:gd name="T116" fmla="*/ 233 w 289"/>
                  <a:gd name="T117" fmla="*/ 265 h 292"/>
                  <a:gd name="T118" fmla="*/ 231 w 289"/>
                  <a:gd name="T119" fmla="*/ 261 h 292"/>
                  <a:gd name="T120" fmla="*/ 231 w 289"/>
                  <a:gd name="T121" fmla="*/ 261 h 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89" h="292">
                    <a:moveTo>
                      <a:pt x="231" y="261"/>
                    </a:moveTo>
                    <a:lnTo>
                      <a:pt x="231" y="261"/>
                    </a:lnTo>
                    <a:lnTo>
                      <a:pt x="233" y="240"/>
                    </a:lnTo>
                    <a:lnTo>
                      <a:pt x="235" y="221"/>
                    </a:lnTo>
                    <a:lnTo>
                      <a:pt x="241" y="200"/>
                    </a:lnTo>
                    <a:lnTo>
                      <a:pt x="247" y="182"/>
                    </a:lnTo>
                    <a:lnTo>
                      <a:pt x="256" y="163"/>
                    </a:lnTo>
                    <a:lnTo>
                      <a:pt x="266" y="146"/>
                    </a:lnTo>
                    <a:lnTo>
                      <a:pt x="277" y="132"/>
                    </a:lnTo>
                    <a:lnTo>
                      <a:pt x="289" y="115"/>
                    </a:lnTo>
                    <a:lnTo>
                      <a:pt x="289" y="115"/>
                    </a:lnTo>
                    <a:lnTo>
                      <a:pt x="283" y="92"/>
                    </a:lnTo>
                    <a:lnTo>
                      <a:pt x="272" y="69"/>
                    </a:lnTo>
                    <a:lnTo>
                      <a:pt x="258" y="50"/>
                    </a:lnTo>
                    <a:lnTo>
                      <a:pt x="239" y="34"/>
                    </a:lnTo>
                    <a:lnTo>
                      <a:pt x="218" y="19"/>
                    </a:lnTo>
                    <a:lnTo>
                      <a:pt x="197" y="9"/>
                    </a:lnTo>
                    <a:lnTo>
                      <a:pt x="172" y="3"/>
                    </a:lnTo>
                    <a:lnTo>
                      <a:pt x="147" y="0"/>
                    </a:lnTo>
                    <a:lnTo>
                      <a:pt x="147" y="0"/>
                    </a:lnTo>
                    <a:lnTo>
                      <a:pt x="131" y="0"/>
                    </a:lnTo>
                    <a:lnTo>
                      <a:pt x="116" y="3"/>
                    </a:lnTo>
                    <a:lnTo>
                      <a:pt x="104" y="7"/>
                    </a:lnTo>
                    <a:lnTo>
                      <a:pt x="89" y="11"/>
                    </a:lnTo>
                    <a:lnTo>
                      <a:pt x="77" y="17"/>
                    </a:lnTo>
                    <a:lnTo>
                      <a:pt x="64" y="25"/>
                    </a:lnTo>
                    <a:lnTo>
                      <a:pt x="54" y="34"/>
                    </a:lnTo>
                    <a:lnTo>
                      <a:pt x="43" y="42"/>
                    </a:lnTo>
                    <a:lnTo>
                      <a:pt x="33" y="53"/>
                    </a:lnTo>
                    <a:lnTo>
                      <a:pt x="25" y="65"/>
                    </a:lnTo>
                    <a:lnTo>
                      <a:pt x="18" y="75"/>
                    </a:lnTo>
                    <a:lnTo>
                      <a:pt x="12" y="90"/>
                    </a:lnTo>
                    <a:lnTo>
                      <a:pt x="6" y="103"/>
                    </a:lnTo>
                    <a:lnTo>
                      <a:pt x="4" y="117"/>
                    </a:lnTo>
                    <a:lnTo>
                      <a:pt x="2" y="132"/>
                    </a:lnTo>
                    <a:lnTo>
                      <a:pt x="0" y="146"/>
                    </a:lnTo>
                    <a:lnTo>
                      <a:pt x="0" y="146"/>
                    </a:lnTo>
                    <a:lnTo>
                      <a:pt x="2" y="161"/>
                    </a:lnTo>
                    <a:lnTo>
                      <a:pt x="4" y="175"/>
                    </a:lnTo>
                    <a:lnTo>
                      <a:pt x="6" y="190"/>
                    </a:lnTo>
                    <a:lnTo>
                      <a:pt x="12" y="203"/>
                    </a:lnTo>
                    <a:lnTo>
                      <a:pt x="18" y="215"/>
                    </a:lnTo>
                    <a:lnTo>
                      <a:pt x="25" y="228"/>
                    </a:lnTo>
                    <a:lnTo>
                      <a:pt x="33" y="240"/>
                    </a:lnTo>
                    <a:lnTo>
                      <a:pt x="43" y="250"/>
                    </a:lnTo>
                    <a:lnTo>
                      <a:pt x="54" y="259"/>
                    </a:lnTo>
                    <a:lnTo>
                      <a:pt x="64" y="267"/>
                    </a:lnTo>
                    <a:lnTo>
                      <a:pt x="77" y="275"/>
                    </a:lnTo>
                    <a:lnTo>
                      <a:pt x="89" y="282"/>
                    </a:lnTo>
                    <a:lnTo>
                      <a:pt x="104" y="286"/>
                    </a:lnTo>
                    <a:lnTo>
                      <a:pt x="116" y="290"/>
                    </a:lnTo>
                    <a:lnTo>
                      <a:pt x="131" y="292"/>
                    </a:lnTo>
                    <a:lnTo>
                      <a:pt x="147" y="292"/>
                    </a:lnTo>
                    <a:lnTo>
                      <a:pt x="147" y="292"/>
                    </a:lnTo>
                    <a:lnTo>
                      <a:pt x="170" y="290"/>
                    </a:lnTo>
                    <a:lnTo>
                      <a:pt x="191" y="286"/>
                    </a:lnTo>
                    <a:lnTo>
                      <a:pt x="212" y="275"/>
                    </a:lnTo>
                    <a:lnTo>
                      <a:pt x="233" y="265"/>
                    </a:lnTo>
                    <a:lnTo>
                      <a:pt x="233" y="265"/>
                    </a:lnTo>
                    <a:lnTo>
                      <a:pt x="231" y="261"/>
                    </a:lnTo>
                    <a:lnTo>
                      <a:pt x="231" y="26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1" name="Freeform 50"/>
              <p:cNvSpPr>
                <a:spLocks/>
              </p:cNvSpPr>
              <p:nvPr/>
            </p:nvSpPr>
            <p:spPr bwMode="auto">
              <a:xfrm>
                <a:off x="4792663" y="1803400"/>
                <a:ext cx="631825" cy="701675"/>
              </a:xfrm>
              <a:custGeom>
                <a:avLst/>
                <a:gdLst>
                  <a:gd name="T0" fmla="*/ 232 w 398"/>
                  <a:gd name="T1" fmla="*/ 0 h 442"/>
                  <a:gd name="T2" fmla="*/ 140 w 398"/>
                  <a:gd name="T3" fmla="*/ 109 h 442"/>
                  <a:gd name="T4" fmla="*/ 52 w 398"/>
                  <a:gd name="T5" fmla="*/ 6 h 442"/>
                  <a:gd name="T6" fmla="*/ 52 w 398"/>
                  <a:gd name="T7" fmla="*/ 6 h 442"/>
                  <a:gd name="T8" fmla="*/ 44 w 398"/>
                  <a:gd name="T9" fmla="*/ 31 h 442"/>
                  <a:gd name="T10" fmla="*/ 32 w 398"/>
                  <a:gd name="T11" fmla="*/ 54 h 442"/>
                  <a:gd name="T12" fmla="*/ 17 w 398"/>
                  <a:gd name="T13" fmla="*/ 75 h 442"/>
                  <a:gd name="T14" fmla="*/ 0 w 398"/>
                  <a:gd name="T15" fmla="*/ 94 h 442"/>
                  <a:gd name="T16" fmla="*/ 0 w 398"/>
                  <a:gd name="T17" fmla="*/ 94 h 442"/>
                  <a:gd name="T18" fmla="*/ 21 w 398"/>
                  <a:gd name="T19" fmla="*/ 106 h 442"/>
                  <a:gd name="T20" fmla="*/ 40 w 398"/>
                  <a:gd name="T21" fmla="*/ 121 h 442"/>
                  <a:gd name="T22" fmla="*/ 59 w 398"/>
                  <a:gd name="T23" fmla="*/ 136 h 442"/>
                  <a:gd name="T24" fmla="*/ 77 w 398"/>
                  <a:gd name="T25" fmla="*/ 152 h 442"/>
                  <a:gd name="T26" fmla="*/ 92 w 398"/>
                  <a:gd name="T27" fmla="*/ 171 h 442"/>
                  <a:gd name="T28" fmla="*/ 109 w 398"/>
                  <a:gd name="T29" fmla="*/ 190 h 442"/>
                  <a:gd name="T30" fmla="*/ 121 w 398"/>
                  <a:gd name="T31" fmla="*/ 211 h 442"/>
                  <a:gd name="T32" fmla="*/ 134 w 398"/>
                  <a:gd name="T33" fmla="*/ 232 h 442"/>
                  <a:gd name="T34" fmla="*/ 146 w 398"/>
                  <a:gd name="T35" fmla="*/ 254 h 442"/>
                  <a:gd name="T36" fmla="*/ 157 w 398"/>
                  <a:gd name="T37" fmla="*/ 277 h 442"/>
                  <a:gd name="T38" fmla="*/ 165 w 398"/>
                  <a:gd name="T39" fmla="*/ 300 h 442"/>
                  <a:gd name="T40" fmla="*/ 171 w 398"/>
                  <a:gd name="T41" fmla="*/ 325 h 442"/>
                  <a:gd name="T42" fmla="*/ 177 w 398"/>
                  <a:gd name="T43" fmla="*/ 352 h 442"/>
                  <a:gd name="T44" fmla="*/ 182 w 398"/>
                  <a:gd name="T45" fmla="*/ 377 h 442"/>
                  <a:gd name="T46" fmla="*/ 184 w 398"/>
                  <a:gd name="T47" fmla="*/ 404 h 442"/>
                  <a:gd name="T48" fmla="*/ 184 w 398"/>
                  <a:gd name="T49" fmla="*/ 432 h 442"/>
                  <a:gd name="T50" fmla="*/ 184 w 398"/>
                  <a:gd name="T51" fmla="*/ 432 h 442"/>
                  <a:gd name="T52" fmla="*/ 184 w 398"/>
                  <a:gd name="T53" fmla="*/ 442 h 442"/>
                  <a:gd name="T54" fmla="*/ 184 w 398"/>
                  <a:gd name="T55" fmla="*/ 442 h 442"/>
                  <a:gd name="T56" fmla="*/ 217 w 398"/>
                  <a:gd name="T57" fmla="*/ 436 h 442"/>
                  <a:gd name="T58" fmla="*/ 246 w 398"/>
                  <a:gd name="T59" fmla="*/ 427 h 442"/>
                  <a:gd name="T60" fmla="*/ 277 w 398"/>
                  <a:gd name="T61" fmla="*/ 417 h 442"/>
                  <a:gd name="T62" fmla="*/ 304 w 398"/>
                  <a:gd name="T63" fmla="*/ 404 h 442"/>
                  <a:gd name="T64" fmla="*/ 329 w 398"/>
                  <a:gd name="T65" fmla="*/ 388 h 442"/>
                  <a:gd name="T66" fmla="*/ 352 w 398"/>
                  <a:gd name="T67" fmla="*/ 371 h 442"/>
                  <a:gd name="T68" fmla="*/ 375 w 398"/>
                  <a:gd name="T69" fmla="*/ 352 h 442"/>
                  <a:gd name="T70" fmla="*/ 394 w 398"/>
                  <a:gd name="T71" fmla="*/ 329 h 442"/>
                  <a:gd name="T72" fmla="*/ 394 w 398"/>
                  <a:gd name="T73" fmla="*/ 329 h 442"/>
                  <a:gd name="T74" fmla="*/ 396 w 398"/>
                  <a:gd name="T75" fmla="*/ 304 h 442"/>
                  <a:gd name="T76" fmla="*/ 398 w 398"/>
                  <a:gd name="T77" fmla="*/ 279 h 442"/>
                  <a:gd name="T78" fmla="*/ 398 w 398"/>
                  <a:gd name="T79" fmla="*/ 279 h 442"/>
                  <a:gd name="T80" fmla="*/ 396 w 398"/>
                  <a:gd name="T81" fmla="*/ 254 h 442"/>
                  <a:gd name="T82" fmla="*/ 394 w 398"/>
                  <a:gd name="T83" fmla="*/ 232 h 442"/>
                  <a:gd name="T84" fmla="*/ 390 w 398"/>
                  <a:gd name="T85" fmla="*/ 209 h 442"/>
                  <a:gd name="T86" fmla="*/ 386 w 398"/>
                  <a:gd name="T87" fmla="*/ 188 h 442"/>
                  <a:gd name="T88" fmla="*/ 377 w 398"/>
                  <a:gd name="T89" fmla="*/ 167 h 442"/>
                  <a:gd name="T90" fmla="*/ 371 w 398"/>
                  <a:gd name="T91" fmla="*/ 146 h 442"/>
                  <a:gd name="T92" fmla="*/ 361 w 398"/>
                  <a:gd name="T93" fmla="*/ 127 h 442"/>
                  <a:gd name="T94" fmla="*/ 350 w 398"/>
                  <a:gd name="T95" fmla="*/ 109 h 442"/>
                  <a:gd name="T96" fmla="*/ 340 w 398"/>
                  <a:gd name="T97" fmla="*/ 90 h 442"/>
                  <a:gd name="T98" fmla="*/ 327 w 398"/>
                  <a:gd name="T99" fmla="*/ 73 h 442"/>
                  <a:gd name="T100" fmla="*/ 313 w 398"/>
                  <a:gd name="T101" fmla="*/ 59 h 442"/>
                  <a:gd name="T102" fmla="*/ 298 w 398"/>
                  <a:gd name="T103" fmla="*/ 44 h 442"/>
                  <a:gd name="T104" fmla="*/ 284 w 398"/>
                  <a:gd name="T105" fmla="*/ 31 h 442"/>
                  <a:gd name="T106" fmla="*/ 267 w 398"/>
                  <a:gd name="T107" fmla="*/ 19 h 442"/>
                  <a:gd name="T108" fmla="*/ 250 w 398"/>
                  <a:gd name="T109" fmla="*/ 9 h 442"/>
                  <a:gd name="T110" fmla="*/ 232 w 398"/>
                  <a:gd name="T111" fmla="*/ 0 h 442"/>
                  <a:gd name="T112" fmla="*/ 232 w 398"/>
                  <a:gd name="T113" fmla="*/ 0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398" h="442">
                    <a:moveTo>
                      <a:pt x="232" y="0"/>
                    </a:moveTo>
                    <a:lnTo>
                      <a:pt x="140" y="109"/>
                    </a:lnTo>
                    <a:lnTo>
                      <a:pt x="52" y="6"/>
                    </a:lnTo>
                    <a:lnTo>
                      <a:pt x="52" y="6"/>
                    </a:lnTo>
                    <a:lnTo>
                      <a:pt x="44" y="31"/>
                    </a:lnTo>
                    <a:lnTo>
                      <a:pt x="32" y="54"/>
                    </a:lnTo>
                    <a:lnTo>
                      <a:pt x="17" y="75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21" y="106"/>
                    </a:lnTo>
                    <a:lnTo>
                      <a:pt x="40" y="121"/>
                    </a:lnTo>
                    <a:lnTo>
                      <a:pt x="59" y="136"/>
                    </a:lnTo>
                    <a:lnTo>
                      <a:pt x="77" y="152"/>
                    </a:lnTo>
                    <a:lnTo>
                      <a:pt x="92" y="171"/>
                    </a:lnTo>
                    <a:lnTo>
                      <a:pt x="109" y="190"/>
                    </a:lnTo>
                    <a:lnTo>
                      <a:pt x="121" y="211"/>
                    </a:lnTo>
                    <a:lnTo>
                      <a:pt x="134" y="232"/>
                    </a:lnTo>
                    <a:lnTo>
                      <a:pt x="146" y="254"/>
                    </a:lnTo>
                    <a:lnTo>
                      <a:pt x="157" y="277"/>
                    </a:lnTo>
                    <a:lnTo>
                      <a:pt x="165" y="300"/>
                    </a:lnTo>
                    <a:lnTo>
                      <a:pt x="171" y="325"/>
                    </a:lnTo>
                    <a:lnTo>
                      <a:pt x="177" y="352"/>
                    </a:lnTo>
                    <a:lnTo>
                      <a:pt x="182" y="377"/>
                    </a:lnTo>
                    <a:lnTo>
                      <a:pt x="184" y="404"/>
                    </a:lnTo>
                    <a:lnTo>
                      <a:pt x="184" y="432"/>
                    </a:lnTo>
                    <a:lnTo>
                      <a:pt x="184" y="432"/>
                    </a:lnTo>
                    <a:lnTo>
                      <a:pt x="184" y="442"/>
                    </a:lnTo>
                    <a:lnTo>
                      <a:pt x="184" y="442"/>
                    </a:lnTo>
                    <a:lnTo>
                      <a:pt x="217" y="436"/>
                    </a:lnTo>
                    <a:lnTo>
                      <a:pt x="246" y="427"/>
                    </a:lnTo>
                    <a:lnTo>
                      <a:pt x="277" y="417"/>
                    </a:lnTo>
                    <a:lnTo>
                      <a:pt x="304" y="404"/>
                    </a:lnTo>
                    <a:lnTo>
                      <a:pt x="329" y="388"/>
                    </a:lnTo>
                    <a:lnTo>
                      <a:pt x="352" y="371"/>
                    </a:lnTo>
                    <a:lnTo>
                      <a:pt x="375" y="352"/>
                    </a:lnTo>
                    <a:lnTo>
                      <a:pt x="394" y="329"/>
                    </a:lnTo>
                    <a:lnTo>
                      <a:pt x="394" y="329"/>
                    </a:lnTo>
                    <a:lnTo>
                      <a:pt x="396" y="304"/>
                    </a:lnTo>
                    <a:lnTo>
                      <a:pt x="398" y="279"/>
                    </a:lnTo>
                    <a:lnTo>
                      <a:pt x="398" y="279"/>
                    </a:lnTo>
                    <a:lnTo>
                      <a:pt x="396" y="254"/>
                    </a:lnTo>
                    <a:lnTo>
                      <a:pt x="394" y="232"/>
                    </a:lnTo>
                    <a:lnTo>
                      <a:pt x="390" y="209"/>
                    </a:lnTo>
                    <a:lnTo>
                      <a:pt x="386" y="188"/>
                    </a:lnTo>
                    <a:lnTo>
                      <a:pt x="377" y="167"/>
                    </a:lnTo>
                    <a:lnTo>
                      <a:pt x="371" y="146"/>
                    </a:lnTo>
                    <a:lnTo>
                      <a:pt x="361" y="127"/>
                    </a:lnTo>
                    <a:lnTo>
                      <a:pt x="350" y="109"/>
                    </a:lnTo>
                    <a:lnTo>
                      <a:pt x="340" y="90"/>
                    </a:lnTo>
                    <a:lnTo>
                      <a:pt x="327" y="73"/>
                    </a:lnTo>
                    <a:lnTo>
                      <a:pt x="313" y="59"/>
                    </a:lnTo>
                    <a:lnTo>
                      <a:pt x="298" y="44"/>
                    </a:lnTo>
                    <a:lnTo>
                      <a:pt x="284" y="31"/>
                    </a:lnTo>
                    <a:lnTo>
                      <a:pt x="267" y="19"/>
                    </a:lnTo>
                    <a:lnTo>
                      <a:pt x="250" y="9"/>
                    </a:lnTo>
                    <a:lnTo>
                      <a:pt x="232" y="0"/>
                    </a:lnTo>
                    <a:lnTo>
                      <a:pt x="232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51"/>
              <p:cNvSpPr>
                <a:spLocks/>
              </p:cNvSpPr>
              <p:nvPr/>
            </p:nvSpPr>
            <p:spPr bwMode="auto">
              <a:xfrm>
                <a:off x="3675063" y="1803400"/>
                <a:ext cx="641350" cy="701675"/>
              </a:xfrm>
              <a:custGeom>
                <a:avLst/>
                <a:gdLst>
                  <a:gd name="T0" fmla="*/ 223 w 404"/>
                  <a:gd name="T1" fmla="*/ 432 h 442"/>
                  <a:gd name="T2" fmla="*/ 223 w 404"/>
                  <a:gd name="T3" fmla="*/ 432 h 442"/>
                  <a:gd name="T4" fmla="*/ 223 w 404"/>
                  <a:gd name="T5" fmla="*/ 404 h 442"/>
                  <a:gd name="T6" fmla="*/ 227 w 404"/>
                  <a:gd name="T7" fmla="*/ 377 h 442"/>
                  <a:gd name="T8" fmla="*/ 231 w 404"/>
                  <a:gd name="T9" fmla="*/ 352 h 442"/>
                  <a:gd name="T10" fmla="*/ 236 w 404"/>
                  <a:gd name="T11" fmla="*/ 327 h 442"/>
                  <a:gd name="T12" fmla="*/ 244 w 404"/>
                  <a:gd name="T13" fmla="*/ 302 h 442"/>
                  <a:gd name="T14" fmla="*/ 252 w 404"/>
                  <a:gd name="T15" fmla="*/ 277 h 442"/>
                  <a:gd name="T16" fmla="*/ 261 w 404"/>
                  <a:gd name="T17" fmla="*/ 254 h 442"/>
                  <a:gd name="T18" fmla="*/ 273 w 404"/>
                  <a:gd name="T19" fmla="*/ 234 h 442"/>
                  <a:gd name="T20" fmla="*/ 286 w 404"/>
                  <a:gd name="T21" fmla="*/ 211 h 442"/>
                  <a:gd name="T22" fmla="*/ 298 w 404"/>
                  <a:gd name="T23" fmla="*/ 192 h 442"/>
                  <a:gd name="T24" fmla="*/ 313 w 404"/>
                  <a:gd name="T25" fmla="*/ 171 h 442"/>
                  <a:gd name="T26" fmla="*/ 329 w 404"/>
                  <a:gd name="T27" fmla="*/ 154 h 442"/>
                  <a:gd name="T28" fmla="*/ 348 w 404"/>
                  <a:gd name="T29" fmla="*/ 138 h 442"/>
                  <a:gd name="T30" fmla="*/ 365 w 404"/>
                  <a:gd name="T31" fmla="*/ 121 h 442"/>
                  <a:gd name="T32" fmla="*/ 386 w 404"/>
                  <a:gd name="T33" fmla="*/ 106 h 442"/>
                  <a:gd name="T34" fmla="*/ 404 w 404"/>
                  <a:gd name="T35" fmla="*/ 94 h 442"/>
                  <a:gd name="T36" fmla="*/ 404 w 404"/>
                  <a:gd name="T37" fmla="*/ 94 h 442"/>
                  <a:gd name="T38" fmla="*/ 388 w 404"/>
                  <a:gd name="T39" fmla="*/ 73 h 442"/>
                  <a:gd name="T40" fmla="*/ 371 w 404"/>
                  <a:gd name="T41" fmla="*/ 52 h 442"/>
                  <a:gd name="T42" fmla="*/ 358 w 404"/>
                  <a:gd name="T43" fmla="*/ 27 h 442"/>
                  <a:gd name="T44" fmla="*/ 348 w 404"/>
                  <a:gd name="T45" fmla="*/ 0 h 442"/>
                  <a:gd name="T46" fmla="*/ 348 w 404"/>
                  <a:gd name="T47" fmla="*/ 0 h 442"/>
                  <a:gd name="T48" fmla="*/ 256 w 404"/>
                  <a:gd name="T49" fmla="*/ 109 h 442"/>
                  <a:gd name="T50" fmla="*/ 165 w 404"/>
                  <a:gd name="T51" fmla="*/ 0 h 442"/>
                  <a:gd name="T52" fmla="*/ 165 w 404"/>
                  <a:gd name="T53" fmla="*/ 0 h 442"/>
                  <a:gd name="T54" fmla="*/ 148 w 404"/>
                  <a:gd name="T55" fmla="*/ 9 h 442"/>
                  <a:gd name="T56" fmla="*/ 129 w 404"/>
                  <a:gd name="T57" fmla="*/ 19 h 442"/>
                  <a:gd name="T58" fmla="*/ 115 w 404"/>
                  <a:gd name="T59" fmla="*/ 31 h 442"/>
                  <a:gd name="T60" fmla="*/ 98 w 404"/>
                  <a:gd name="T61" fmla="*/ 44 h 442"/>
                  <a:gd name="T62" fmla="*/ 84 w 404"/>
                  <a:gd name="T63" fmla="*/ 59 h 442"/>
                  <a:gd name="T64" fmla="*/ 71 w 404"/>
                  <a:gd name="T65" fmla="*/ 73 h 442"/>
                  <a:gd name="T66" fmla="*/ 59 w 404"/>
                  <a:gd name="T67" fmla="*/ 90 h 442"/>
                  <a:gd name="T68" fmla="*/ 46 w 404"/>
                  <a:gd name="T69" fmla="*/ 109 h 442"/>
                  <a:gd name="T70" fmla="*/ 36 w 404"/>
                  <a:gd name="T71" fmla="*/ 127 h 442"/>
                  <a:gd name="T72" fmla="*/ 27 w 404"/>
                  <a:gd name="T73" fmla="*/ 146 h 442"/>
                  <a:gd name="T74" fmla="*/ 19 w 404"/>
                  <a:gd name="T75" fmla="*/ 167 h 442"/>
                  <a:gd name="T76" fmla="*/ 13 w 404"/>
                  <a:gd name="T77" fmla="*/ 188 h 442"/>
                  <a:gd name="T78" fmla="*/ 6 w 404"/>
                  <a:gd name="T79" fmla="*/ 211 h 442"/>
                  <a:gd name="T80" fmla="*/ 4 w 404"/>
                  <a:gd name="T81" fmla="*/ 232 h 442"/>
                  <a:gd name="T82" fmla="*/ 0 w 404"/>
                  <a:gd name="T83" fmla="*/ 254 h 442"/>
                  <a:gd name="T84" fmla="*/ 0 w 404"/>
                  <a:gd name="T85" fmla="*/ 279 h 442"/>
                  <a:gd name="T86" fmla="*/ 0 w 404"/>
                  <a:gd name="T87" fmla="*/ 279 h 442"/>
                  <a:gd name="T88" fmla="*/ 2 w 404"/>
                  <a:gd name="T89" fmla="*/ 304 h 442"/>
                  <a:gd name="T90" fmla="*/ 4 w 404"/>
                  <a:gd name="T91" fmla="*/ 329 h 442"/>
                  <a:gd name="T92" fmla="*/ 4 w 404"/>
                  <a:gd name="T93" fmla="*/ 329 h 442"/>
                  <a:gd name="T94" fmla="*/ 23 w 404"/>
                  <a:gd name="T95" fmla="*/ 352 h 442"/>
                  <a:gd name="T96" fmla="*/ 46 w 404"/>
                  <a:gd name="T97" fmla="*/ 373 h 442"/>
                  <a:gd name="T98" fmla="*/ 71 w 404"/>
                  <a:gd name="T99" fmla="*/ 390 h 442"/>
                  <a:gd name="T100" fmla="*/ 98 w 404"/>
                  <a:gd name="T101" fmla="*/ 407 h 442"/>
                  <a:gd name="T102" fmla="*/ 127 w 404"/>
                  <a:gd name="T103" fmla="*/ 419 h 442"/>
                  <a:gd name="T104" fmla="*/ 159 w 404"/>
                  <a:gd name="T105" fmla="*/ 429 h 442"/>
                  <a:gd name="T106" fmla="*/ 190 w 404"/>
                  <a:gd name="T107" fmla="*/ 438 h 442"/>
                  <a:gd name="T108" fmla="*/ 223 w 404"/>
                  <a:gd name="T109" fmla="*/ 442 h 442"/>
                  <a:gd name="T110" fmla="*/ 223 w 404"/>
                  <a:gd name="T111" fmla="*/ 442 h 442"/>
                  <a:gd name="T112" fmla="*/ 223 w 404"/>
                  <a:gd name="T113" fmla="*/ 432 h 442"/>
                  <a:gd name="T114" fmla="*/ 223 w 404"/>
                  <a:gd name="T115" fmla="*/ 432 h 4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04" h="442">
                    <a:moveTo>
                      <a:pt x="223" y="432"/>
                    </a:moveTo>
                    <a:lnTo>
                      <a:pt x="223" y="432"/>
                    </a:lnTo>
                    <a:lnTo>
                      <a:pt x="223" y="404"/>
                    </a:lnTo>
                    <a:lnTo>
                      <a:pt x="227" y="377"/>
                    </a:lnTo>
                    <a:lnTo>
                      <a:pt x="231" y="352"/>
                    </a:lnTo>
                    <a:lnTo>
                      <a:pt x="236" y="327"/>
                    </a:lnTo>
                    <a:lnTo>
                      <a:pt x="244" y="302"/>
                    </a:lnTo>
                    <a:lnTo>
                      <a:pt x="252" y="277"/>
                    </a:lnTo>
                    <a:lnTo>
                      <a:pt x="261" y="254"/>
                    </a:lnTo>
                    <a:lnTo>
                      <a:pt x="273" y="234"/>
                    </a:lnTo>
                    <a:lnTo>
                      <a:pt x="286" y="211"/>
                    </a:lnTo>
                    <a:lnTo>
                      <a:pt x="298" y="192"/>
                    </a:lnTo>
                    <a:lnTo>
                      <a:pt x="313" y="171"/>
                    </a:lnTo>
                    <a:lnTo>
                      <a:pt x="329" y="154"/>
                    </a:lnTo>
                    <a:lnTo>
                      <a:pt x="348" y="138"/>
                    </a:lnTo>
                    <a:lnTo>
                      <a:pt x="365" y="121"/>
                    </a:lnTo>
                    <a:lnTo>
                      <a:pt x="386" y="106"/>
                    </a:lnTo>
                    <a:lnTo>
                      <a:pt x="404" y="94"/>
                    </a:lnTo>
                    <a:lnTo>
                      <a:pt x="404" y="94"/>
                    </a:lnTo>
                    <a:lnTo>
                      <a:pt x="388" y="73"/>
                    </a:lnTo>
                    <a:lnTo>
                      <a:pt x="371" y="52"/>
                    </a:lnTo>
                    <a:lnTo>
                      <a:pt x="358" y="27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256" y="109"/>
                    </a:lnTo>
                    <a:lnTo>
                      <a:pt x="165" y="0"/>
                    </a:lnTo>
                    <a:lnTo>
                      <a:pt x="165" y="0"/>
                    </a:lnTo>
                    <a:lnTo>
                      <a:pt x="148" y="9"/>
                    </a:lnTo>
                    <a:lnTo>
                      <a:pt x="129" y="19"/>
                    </a:lnTo>
                    <a:lnTo>
                      <a:pt x="115" y="31"/>
                    </a:lnTo>
                    <a:lnTo>
                      <a:pt x="98" y="44"/>
                    </a:lnTo>
                    <a:lnTo>
                      <a:pt x="84" y="59"/>
                    </a:lnTo>
                    <a:lnTo>
                      <a:pt x="71" y="73"/>
                    </a:lnTo>
                    <a:lnTo>
                      <a:pt x="59" y="90"/>
                    </a:lnTo>
                    <a:lnTo>
                      <a:pt x="46" y="109"/>
                    </a:lnTo>
                    <a:lnTo>
                      <a:pt x="36" y="127"/>
                    </a:lnTo>
                    <a:lnTo>
                      <a:pt x="27" y="146"/>
                    </a:lnTo>
                    <a:lnTo>
                      <a:pt x="19" y="167"/>
                    </a:lnTo>
                    <a:lnTo>
                      <a:pt x="13" y="188"/>
                    </a:lnTo>
                    <a:lnTo>
                      <a:pt x="6" y="211"/>
                    </a:lnTo>
                    <a:lnTo>
                      <a:pt x="4" y="232"/>
                    </a:lnTo>
                    <a:lnTo>
                      <a:pt x="0" y="254"/>
                    </a:lnTo>
                    <a:lnTo>
                      <a:pt x="0" y="279"/>
                    </a:lnTo>
                    <a:lnTo>
                      <a:pt x="0" y="279"/>
                    </a:lnTo>
                    <a:lnTo>
                      <a:pt x="2" y="304"/>
                    </a:lnTo>
                    <a:lnTo>
                      <a:pt x="4" y="329"/>
                    </a:lnTo>
                    <a:lnTo>
                      <a:pt x="4" y="329"/>
                    </a:lnTo>
                    <a:lnTo>
                      <a:pt x="23" y="352"/>
                    </a:lnTo>
                    <a:lnTo>
                      <a:pt x="46" y="373"/>
                    </a:lnTo>
                    <a:lnTo>
                      <a:pt x="71" y="390"/>
                    </a:lnTo>
                    <a:lnTo>
                      <a:pt x="98" y="407"/>
                    </a:lnTo>
                    <a:lnTo>
                      <a:pt x="127" y="419"/>
                    </a:lnTo>
                    <a:lnTo>
                      <a:pt x="159" y="429"/>
                    </a:lnTo>
                    <a:lnTo>
                      <a:pt x="190" y="438"/>
                    </a:lnTo>
                    <a:lnTo>
                      <a:pt x="223" y="442"/>
                    </a:lnTo>
                    <a:lnTo>
                      <a:pt x="223" y="442"/>
                    </a:lnTo>
                    <a:lnTo>
                      <a:pt x="223" y="432"/>
                    </a:lnTo>
                    <a:lnTo>
                      <a:pt x="223" y="4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2075920" y="1419962"/>
            <a:ext cx="2528880" cy="5248495"/>
            <a:chOff x="1968053" y="1346408"/>
            <a:chExt cx="2397884" cy="4976624"/>
          </a:xfrm>
        </p:grpSpPr>
        <p:grpSp>
          <p:nvGrpSpPr>
            <p:cNvPr id="29" name="Group 28"/>
            <p:cNvGrpSpPr/>
            <p:nvPr/>
          </p:nvGrpSpPr>
          <p:grpSpPr>
            <a:xfrm>
              <a:off x="1968053" y="1346408"/>
              <a:ext cx="2397884" cy="4976624"/>
              <a:chOff x="2135479" y="1944709"/>
              <a:chExt cx="2072372" cy="4301049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2135479" y="1944709"/>
                <a:ext cx="2072372" cy="4301049"/>
                <a:chOff x="7242184" y="2673668"/>
                <a:chExt cx="652463" cy="1354138"/>
              </a:xfrm>
            </p:grpSpPr>
            <p:sp>
              <p:nvSpPr>
                <p:cNvPr id="5" name="Freeform 59"/>
                <p:cNvSpPr>
                  <a:spLocks/>
                </p:cNvSpPr>
                <p:nvPr/>
              </p:nvSpPr>
              <p:spPr bwMode="auto">
                <a:xfrm>
                  <a:off x="7242184" y="2673668"/>
                  <a:ext cx="652463" cy="1354138"/>
                </a:xfrm>
                <a:custGeom>
                  <a:avLst/>
                  <a:gdLst>
                    <a:gd name="T0" fmla="*/ 411 w 411"/>
                    <a:gd name="T1" fmla="*/ 811 h 853"/>
                    <a:gd name="T2" fmla="*/ 370 w 411"/>
                    <a:gd name="T3" fmla="*/ 853 h 853"/>
                    <a:gd name="T4" fmla="*/ 42 w 411"/>
                    <a:gd name="T5" fmla="*/ 853 h 853"/>
                    <a:gd name="T6" fmla="*/ 0 w 411"/>
                    <a:gd name="T7" fmla="*/ 811 h 853"/>
                    <a:gd name="T8" fmla="*/ 0 w 411"/>
                    <a:gd name="T9" fmla="*/ 42 h 853"/>
                    <a:gd name="T10" fmla="*/ 42 w 411"/>
                    <a:gd name="T11" fmla="*/ 0 h 853"/>
                    <a:gd name="T12" fmla="*/ 370 w 411"/>
                    <a:gd name="T13" fmla="*/ 0 h 853"/>
                    <a:gd name="T14" fmla="*/ 411 w 411"/>
                    <a:gd name="T15" fmla="*/ 42 h 853"/>
                    <a:gd name="T16" fmla="*/ 411 w 411"/>
                    <a:gd name="T17" fmla="*/ 811 h 8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11" h="853">
                      <a:moveTo>
                        <a:pt x="411" y="811"/>
                      </a:moveTo>
                      <a:cubicBezTo>
                        <a:pt x="411" y="834"/>
                        <a:pt x="392" y="853"/>
                        <a:pt x="370" y="853"/>
                      </a:cubicBezTo>
                      <a:cubicBezTo>
                        <a:pt x="42" y="853"/>
                        <a:pt x="42" y="853"/>
                        <a:pt x="42" y="853"/>
                      </a:cubicBezTo>
                      <a:cubicBezTo>
                        <a:pt x="19" y="853"/>
                        <a:pt x="0" y="834"/>
                        <a:pt x="0" y="811"/>
                      </a:cubicBezTo>
                      <a:cubicBezTo>
                        <a:pt x="0" y="42"/>
                        <a:pt x="0" y="42"/>
                        <a:pt x="0" y="42"/>
                      </a:cubicBezTo>
                      <a:cubicBezTo>
                        <a:pt x="0" y="19"/>
                        <a:pt x="19" y="0"/>
                        <a:pt x="42" y="0"/>
                      </a:cubicBezTo>
                      <a:cubicBezTo>
                        <a:pt x="370" y="0"/>
                        <a:pt x="370" y="0"/>
                        <a:pt x="370" y="0"/>
                      </a:cubicBezTo>
                      <a:cubicBezTo>
                        <a:pt x="392" y="0"/>
                        <a:pt x="411" y="19"/>
                        <a:pt x="411" y="42"/>
                      </a:cubicBezTo>
                      <a:lnTo>
                        <a:pt x="411" y="811"/>
                      </a:ln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" name="Freeform 60"/>
                <p:cNvSpPr>
                  <a:spLocks/>
                </p:cNvSpPr>
                <p:nvPr/>
              </p:nvSpPr>
              <p:spPr bwMode="auto">
                <a:xfrm>
                  <a:off x="7250122" y="2681606"/>
                  <a:ext cx="636588" cy="1338263"/>
                </a:xfrm>
                <a:custGeom>
                  <a:avLst/>
                  <a:gdLst>
                    <a:gd name="T0" fmla="*/ 37 w 401"/>
                    <a:gd name="T1" fmla="*/ 843 h 843"/>
                    <a:gd name="T2" fmla="*/ 0 w 401"/>
                    <a:gd name="T3" fmla="*/ 806 h 843"/>
                    <a:gd name="T4" fmla="*/ 0 w 401"/>
                    <a:gd name="T5" fmla="*/ 37 h 843"/>
                    <a:gd name="T6" fmla="*/ 37 w 401"/>
                    <a:gd name="T7" fmla="*/ 0 h 843"/>
                    <a:gd name="T8" fmla="*/ 365 w 401"/>
                    <a:gd name="T9" fmla="*/ 0 h 843"/>
                    <a:gd name="T10" fmla="*/ 401 w 401"/>
                    <a:gd name="T11" fmla="*/ 37 h 843"/>
                    <a:gd name="T12" fmla="*/ 401 w 401"/>
                    <a:gd name="T13" fmla="*/ 806 h 843"/>
                    <a:gd name="T14" fmla="*/ 365 w 401"/>
                    <a:gd name="T15" fmla="*/ 843 h 843"/>
                    <a:gd name="T16" fmla="*/ 37 w 401"/>
                    <a:gd name="T17" fmla="*/ 843 h 8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401" h="843">
                      <a:moveTo>
                        <a:pt x="37" y="843"/>
                      </a:moveTo>
                      <a:cubicBezTo>
                        <a:pt x="16" y="843"/>
                        <a:pt x="0" y="827"/>
                        <a:pt x="0" y="806"/>
                      </a:cubicBezTo>
                      <a:cubicBezTo>
                        <a:pt x="0" y="37"/>
                        <a:pt x="0" y="37"/>
                        <a:pt x="0" y="37"/>
                      </a:cubicBezTo>
                      <a:cubicBezTo>
                        <a:pt x="0" y="16"/>
                        <a:pt x="16" y="0"/>
                        <a:pt x="37" y="0"/>
                      </a:cubicBezTo>
                      <a:cubicBezTo>
                        <a:pt x="365" y="0"/>
                        <a:pt x="365" y="0"/>
                        <a:pt x="365" y="0"/>
                      </a:cubicBezTo>
                      <a:cubicBezTo>
                        <a:pt x="385" y="0"/>
                        <a:pt x="401" y="16"/>
                        <a:pt x="401" y="37"/>
                      </a:cubicBezTo>
                      <a:cubicBezTo>
                        <a:pt x="401" y="806"/>
                        <a:pt x="401" y="806"/>
                        <a:pt x="401" y="806"/>
                      </a:cubicBezTo>
                      <a:cubicBezTo>
                        <a:pt x="401" y="827"/>
                        <a:pt x="385" y="843"/>
                        <a:pt x="365" y="843"/>
                      </a:cubicBezTo>
                      <a:lnTo>
                        <a:pt x="37" y="843"/>
                      </a:lnTo>
                      <a:close/>
                    </a:path>
                  </a:pathLst>
                </a:cu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" name="Oval 61"/>
                <p:cNvSpPr>
                  <a:spLocks noChangeArrowheads="1"/>
                </p:cNvSpPr>
                <p:nvPr/>
              </p:nvSpPr>
              <p:spPr bwMode="auto">
                <a:xfrm>
                  <a:off x="7559684" y="2738756"/>
                  <a:ext cx="19050" cy="19050"/>
                </a:xfrm>
                <a:prstGeom prst="ellipse">
                  <a:avLst/>
                </a:prstGeom>
                <a:solidFill>
                  <a:srgbClr val="2C2C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" name="Oval 62"/>
                <p:cNvSpPr>
                  <a:spLocks noChangeArrowheads="1"/>
                </p:cNvSpPr>
                <p:nvPr/>
              </p:nvSpPr>
              <p:spPr bwMode="auto">
                <a:xfrm>
                  <a:off x="7566034" y="2745106"/>
                  <a:ext cx="4763" cy="4763"/>
                </a:xfrm>
                <a:prstGeom prst="ellipse">
                  <a:avLst/>
                </a:prstGeom>
                <a:solidFill>
                  <a:srgbClr val="2C2C2C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" name="Oval 63"/>
                <p:cNvSpPr>
                  <a:spLocks noChangeArrowheads="1"/>
                </p:cNvSpPr>
                <p:nvPr/>
              </p:nvSpPr>
              <p:spPr bwMode="auto">
                <a:xfrm>
                  <a:off x="7559684" y="2737168"/>
                  <a:ext cx="19050" cy="19050"/>
                </a:xfrm>
                <a:prstGeom prst="ellipse">
                  <a:avLst/>
                </a:prstGeom>
                <a:solidFill>
                  <a:srgbClr val="0A0A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" name="Oval 64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4763" cy="4763"/>
                </a:xfrm>
                <a:prstGeom prst="ellipse">
                  <a:avLst/>
                </a:prstGeom>
                <a:solidFill>
                  <a:srgbClr val="0A0A0A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" name="Oval 65"/>
                <p:cNvSpPr>
                  <a:spLocks noChangeArrowheads="1"/>
                </p:cNvSpPr>
                <p:nvPr/>
              </p:nvSpPr>
              <p:spPr bwMode="auto">
                <a:xfrm>
                  <a:off x="7562859" y="2740343"/>
                  <a:ext cx="12700" cy="127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" name="Oval 66"/>
                <p:cNvSpPr>
                  <a:spLocks noChangeArrowheads="1"/>
                </p:cNvSpPr>
                <p:nvPr/>
              </p:nvSpPr>
              <p:spPr bwMode="auto">
                <a:xfrm>
                  <a:off x="7562859" y="2740343"/>
                  <a:ext cx="12700" cy="12700"/>
                </a:xfrm>
                <a:prstGeom prst="ellipse">
                  <a:avLst/>
                </a:pr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" name="Oval 67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6350" cy="6350"/>
                </a:xfrm>
                <a:prstGeom prst="ellipse">
                  <a:avLst/>
                </a:prstGeom>
                <a:solidFill>
                  <a:srgbClr val="2C99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" name="Oval 68"/>
                <p:cNvSpPr>
                  <a:spLocks noChangeArrowheads="1"/>
                </p:cNvSpPr>
                <p:nvPr/>
              </p:nvSpPr>
              <p:spPr bwMode="auto">
                <a:xfrm>
                  <a:off x="7566034" y="2743518"/>
                  <a:ext cx="6350" cy="6350"/>
                </a:xfrm>
                <a:prstGeom prst="ellipse">
                  <a:avLst/>
                </a:prstGeom>
                <a:solidFill>
                  <a:srgbClr val="2C99B4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" name="Freeform 69"/>
                <p:cNvSpPr>
                  <a:spLocks/>
                </p:cNvSpPr>
                <p:nvPr/>
              </p:nvSpPr>
              <p:spPr bwMode="auto">
                <a:xfrm>
                  <a:off x="7567622" y="2745106"/>
                  <a:ext cx="1588" cy="1588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" name="Freeform 70"/>
                <p:cNvSpPr>
                  <a:spLocks/>
                </p:cNvSpPr>
                <p:nvPr/>
              </p:nvSpPr>
              <p:spPr bwMode="auto">
                <a:xfrm>
                  <a:off x="7567622" y="2745106"/>
                  <a:ext cx="1588" cy="1588"/>
                </a:xfrm>
                <a:custGeom>
                  <a:avLst/>
                  <a:gdLst>
                    <a:gd name="T0" fmla="*/ 1 w 1"/>
                    <a:gd name="T1" fmla="*/ 1 h 1"/>
                    <a:gd name="T2" fmla="*/ 1 w 1"/>
                    <a:gd name="T3" fmla="*/ 1 h 1"/>
                    <a:gd name="T4" fmla="*/ 0 w 1"/>
                    <a:gd name="T5" fmla="*/ 1 h 1"/>
                    <a:gd name="T6" fmla="*/ 1 w 1"/>
                    <a:gd name="T7" fmla="*/ 0 h 1"/>
                    <a:gd name="T8" fmla="*/ 1 w 1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1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" name="Oval 71"/>
                <p:cNvSpPr>
                  <a:spLocks noChangeArrowheads="1"/>
                </p:cNvSpPr>
                <p:nvPr/>
              </p:nvSpPr>
              <p:spPr bwMode="auto">
                <a:xfrm>
                  <a:off x="7516822" y="3884931"/>
                  <a:ext cx="103188" cy="103188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" name="Freeform 72"/>
                <p:cNvSpPr>
                  <a:spLocks/>
                </p:cNvSpPr>
                <p:nvPr/>
              </p:nvSpPr>
              <p:spPr bwMode="auto">
                <a:xfrm>
                  <a:off x="7542222" y="3910331"/>
                  <a:ext cx="52388" cy="52388"/>
                </a:xfrm>
                <a:custGeom>
                  <a:avLst/>
                  <a:gdLst>
                    <a:gd name="T0" fmla="*/ 31 w 33"/>
                    <a:gd name="T1" fmla="*/ 22 h 33"/>
                    <a:gd name="T2" fmla="*/ 29 w 33"/>
                    <a:gd name="T3" fmla="*/ 22 h 33"/>
                    <a:gd name="T4" fmla="*/ 22 w 33"/>
                    <a:gd name="T5" fmla="*/ 29 h 33"/>
                    <a:gd name="T6" fmla="*/ 11 w 33"/>
                    <a:gd name="T7" fmla="*/ 29 h 33"/>
                    <a:gd name="T8" fmla="*/ 4 w 33"/>
                    <a:gd name="T9" fmla="*/ 22 h 33"/>
                    <a:gd name="T10" fmla="*/ 4 w 33"/>
                    <a:gd name="T11" fmla="*/ 11 h 33"/>
                    <a:gd name="T12" fmla="*/ 11 w 33"/>
                    <a:gd name="T13" fmla="*/ 4 h 33"/>
                    <a:gd name="T14" fmla="*/ 22 w 33"/>
                    <a:gd name="T15" fmla="*/ 4 h 33"/>
                    <a:gd name="T16" fmla="*/ 29 w 33"/>
                    <a:gd name="T17" fmla="*/ 11 h 33"/>
                    <a:gd name="T18" fmla="*/ 29 w 33"/>
                    <a:gd name="T19" fmla="*/ 22 h 33"/>
                    <a:gd name="T20" fmla="*/ 31 w 33"/>
                    <a:gd name="T21" fmla="*/ 22 h 33"/>
                    <a:gd name="T22" fmla="*/ 33 w 33"/>
                    <a:gd name="T23" fmla="*/ 22 h 33"/>
                    <a:gd name="T24" fmla="*/ 33 w 33"/>
                    <a:gd name="T25" fmla="*/ 11 h 33"/>
                    <a:gd name="T26" fmla="*/ 22 w 33"/>
                    <a:gd name="T27" fmla="*/ 0 h 33"/>
                    <a:gd name="T28" fmla="*/ 11 w 33"/>
                    <a:gd name="T29" fmla="*/ 0 h 33"/>
                    <a:gd name="T30" fmla="*/ 0 w 33"/>
                    <a:gd name="T31" fmla="*/ 11 h 33"/>
                    <a:gd name="T32" fmla="*/ 0 w 33"/>
                    <a:gd name="T33" fmla="*/ 22 h 33"/>
                    <a:gd name="T34" fmla="*/ 11 w 33"/>
                    <a:gd name="T35" fmla="*/ 33 h 33"/>
                    <a:gd name="T36" fmla="*/ 22 w 33"/>
                    <a:gd name="T37" fmla="*/ 33 h 33"/>
                    <a:gd name="T38" fmla="*/ 33 w 33"/>
                    <a:gd name="T39" fmla="*/ 22 h 33"/>
                    <a:gd name="T40" fmla="*/ 31 w 33"/>
                    <a:gd name="T41" fmla="*/ 22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3" h="33">
                      <a:moveTo>
                        <a:pt x="31" y="22"/>
                      </a:move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29" y="26"/>
                        <a:pt x="26" y="29"/>
                        <a:pt x="22" y="29"/>
                      </a:cubicBezTo>
                      <a:cubicBezTo>
                        <a:pt x="11" y="29"/>
                        <a:pt x="11" y="29"/>
                        <a:pt x="11" y="29"/>
                      </a:cubicBezTo>
                      <a:cubicBezTo>
                        <a:pt x="7" y="29"/>
                        <a:pt x="4" y="26"/>
                        <a:pt x="4" y="22"/>
                      </a:cubicBezTo>
                      <a:cubicBezTo>
                        <a:pt x="4" y="11"/>
                        <a:pt x="4" y="11"/>
                        <a:pt x="4" y="11"/>
                      </a:cubicBezTo>
                      <a:cubicBezTo>
                        <a:pt x="4" y="7"/>
                        <a:pt x="7" y="4"/>
                        <a:pt x="11" y="4"/>
                      </a:cubicBezTo>
                      <a:cubicBezTo>
                        <a:pt x="22" y="4"/>
                        <a:pt x="22" y="4"/>
                        <a:pt x="22" y="4"/>
                      </a:cubicBezTo>
                      <a:cubicBezTo>
                        <a:pt x="26" y="4"/>
                        <a:pt x="29" y="7"/>
                        <a:pt x="29" y="11"/>
                      </a:cubicBezTo>
                      <a:cubicBezTo>
                        <a:pt x="29" y="22"/>
                        <a:pt x="29" y="22"/>
                        <a:pt x="29" y="22"/>
                      </a:cubicBezTo>
                      <a:cubicBezTo>
                        <a:pt x="31" y="22"/>
                        <a:pt x="31" y="22"/>
                        <a:pt x="31" y="22"/>
                      </a:cubicBezTo>
                      <a:cubicBezTo>
                        <a:pt x="33" y="22"/>
                        <a:pt x="33" y="22"/>
                        <a:pt x="33" y="22"/>
                      </a:cubicBezTo>
                      <a:cubicBezTo>
                        <a:pt x="33" y="11"/>
                        <a:pt x="33" y="11"/>
                        <a:pt x="33" y="11"/>
                      </a:cubicBezTo>
                      <a:cubicBezTo>
                        <a:pt x="33" y="5"/>
                        <a:pt x="28" y="0"/>
                        <a:pt x="22" y="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5" y="0"/>
                        <a:pt x="0" y="5"/>
                        <a:pt x="0" y="11"/>
                      </a:cubicBezTo>
                      <a:cubicBezTo>
                        <a:pt x="0" y="22"/>
                        <a:pt x="0" y="22"/>
                        <a:pt x="0" y="22"/>
                      </a:cubicBezTo>
                      <a:cubicBezTo>
                        <a:pt x="0" y="28"/>
                        <a:pt x="5" y="33"/>
                        <a:pt x="11" y="33"/>
                      </a:cubicBezTo>
                      <a:cubicBezTo>
                        <a:pt x="22" y="33"/>
                        <a:pt x="22" y="33"/>
                        <a:pt x="22" y="33"/>
                      </a:cubicBezTo>
                      <a:cubicBezTo>
                        <a:pt x="28" y="33"/>
                        <a:pt x="33" y="28"/>
                        <a:pt x="33" y="22"/>
                      </a:cubicBezTo>
                      <a:lnTo>
                        <a:pt x="31" y="22"/>
                      </a:lnTo>
                      <a:close/>
                    </a:path>
                  </a:pathLst>
                </a:custGeom>
                <a:solidFill>
                  <a:srgbClr val="181818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" name="Rectangle 73"/>
                <p:cNvSpPr>
                  <a:spLocks noChangeArrowheads="1"/>
                </p:cNvSpPr>
                <p:nvPr/>
              </p:nvSpPr>
              <p:spPr bwMode="auto">
                <a:xfrm>
                  <a:off x="7289809" y="2873693"/>
                  <a:ext cx="558800" cy="979488"/>
                </a:xfrm>
                <a:prstGeom prst="rect">
                  <a:avLst/>
                </a:prstGeom>
                <a:solidFill>
                  <a:srgbClr val="0C0D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" name="Rectangle 74"/>
                <p:cNvSpPr>
                  <a:spLocks noChangeArrowheads="1"/>
                </p:cNvSpPr>
                <p:nvPr/>
              </p:nvSpPr>
              <p:spPr bwMode="auto">
                <a:xfrm>
                  <a:off x="7294572" y="2880043"/>
                  <a:ext cx="547688" cy="966788"/>
                </a:xfrm>
                <a:prstGeom prst="rect">
                  <a:avLst/>
                </a:prstGeom>
                <a:solidFill>
                  <a:srgbClr val="7E7E7E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" name="Freeform 75"/>
                <p:cNvSpPr>
                  <a:spLocks/>
                </p:cNvSpPr>
                <p:nvPr/>
              </p:nvSpPr>
              <p:spPr bwMode="auto">
                <a:xfrm>
                  <a:off x="7519997" y="2784793"/>
                  <a:ext cx="115888" cy="26988"/>
                </a:xfrm>
                <a:custGeom>
                  <a:avLst/>
                  <a:gdLst>
                    <a:gd name="T0" fmla="*/ 8 w 73"/>
                    <a:gd name="T1" fmla="*/ 17 h 17"/>
                    <a:gd name="T2" fmla="*/ 0 w 73"/>
                    <a:gd name="T3" fmla="*/ 9 h 17"/>
                    <a:gd name="T4" fmla="*/ 8 w 73"/>
                    <a:gd name="T5" fmla="*/ 0 h 17"/>
                    <a:gd name="T6" fmla="*/ 65 w 73"/>
                    <a:gd name="T7" fmla="*/ 0 h 17"/>
                    <a:gd name="T8" fmla="*/ 73 w 73"/>
                    <a:gd name="T9" fmla="*/ 9 h 17"/>
                    <a:gd name="T10" fmla="*/ 65 w 73"/>
                    <a:gd name="T11" fmla="*/ 17 h 17"/>
                    <a:gd name="T12" fmla="*/ 8 w 73"/>
                    <a:gd name="T13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73" h="17">
                      <a:moveTo>
                        <a:pt x="8" y="17"/>
                      </a:moveTo>
                      <a:cubicBezTo>
                        <a:pt x="3" y="17"/>
                        <a:pt x="0" y="13"/>
                        <a:pt x="0" y="9"/>
                      </a:cubicBezTo>
                      <a:cubicBezTo>
                        <a:pt x="0" y="4"/>
                        <a:pt x="3" y="0"/>
                        <a:pt x="8" y="0"/>
                      </a:cubicBezTo>
                      <a:cubicBezTo>
                        <a:pt x="65" y="0"/>
                        <a:pt x="65" y="0"/>
                        <a:pt x="65" y="0"/>
                      </a:cubicBezTo>
                      <a:cubicBezTo>
                        <a:pt x="70" y="0"/>
                        <a:pt x="73" y="4"/>
                        <a:pt x="73" y="9"/>
                      </a:cubicBezTo>
                      <a:cubicBezTo>
                        <a:pt x="73" y="13"/>
                        <a:pt x="70" y="17"/>
                        <a:pt x="65" y="17"/>
                      </a:cubicBezTo>
                      <a:lnTo>
                        <a:pt x="8" y="17"/>
                      </a:lnTo>
                      <a:close/>
                    </a:path>
                  </a:pathLst>
                </a:custGeom>
                <a:solidFill>
                  <a:srgbClr val="0C0D1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" name="Freeform 76"/>
                <p:cNvSpPr>
                  <a:spLocks/>
                </p:cNvSpPr>
                <p:nvPr/>
              </p:nvSpPr>
              <p:spPr bwMode="auto">
                <a:xfrm>
                  <a:off x="7526347" y="2792731"/>
                  <a:ext cx="103188" cy="11113"/>
                </a:xfrm>
                <a:custGeom>
                  <a:avLst/>
                  <a:gdLst>
                    <a:gd name="T0" fmla="*/ 65 w 65"/>
                    <a:gd name="T1" fmla="*/ 4 h 7"/>
                    <a:gd name="T2" fmla="*/ 61 w 65"/>
                    <a:gd name="T3" fmla="*/ 7 h 7"/>
                    <a:gd name="T4" fmla="*/ 4 w 65"/>
                    <a:gd name="T5" fmla="*/ 7 h 7"/>
                    <a:gd name="T6" fmla="*/ 0 w 65"/>
                    <a:gd name="T7" fmla="*/ 4 h 7"/>
                    <a:gd name="T8" fmla="*/ 4 w 65"/>
                    <a:gd name="T9" fmla="*/ 0 h 7"/>
                    <a:gd name="T10" fmla="*/ 61 w 65"/>
                    <a:gd name="T11" fmla="*/ 0 h 7"/>
                    <a:gd name="T12" fmla="*/ 65 w 65"/>
                    <a:gd name="T13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65" h="7">
                      <a:moveTo>
                        <a:pt x="65" y="4"/>
                      </a:moveTo>
                      <a:cubicBezTo>
                        <a:pt x="65" y="6"/>
                        <a:pt x="63" y="7"/>
                        <a:pt x="61" y="7"/>
                      </a:cubicBezTo>
                      <a:cubicBezTo>
                        <a:pt x="4" y="7"/>
                        <a:pt x="4" y="7"/>
                        <a:pt x="4" y="7"/>
                      </a:cubicBezTo>
                      <a:cubicBezTo>
                        <a:pt x="2" y="7"/>
                        <a:pt x="0" y="6"/>
                        <a:pt x="0" y="4"/>
                      </a:cubicBezTo>
                      <a:cubicBezTo>
                        <a:pt x="0" y="2"/>
                        <a:pt x="2" y="0"/>
                        <a:pt x="4" y="0"/>
                      </a:cubicBezTo>
                      <a:cubicBezTo>
                        <a:pt x="61" y="0"/>
                        <a:pt x="61" y="0"/>
                        <a:pt x="61" y="0"/>
                      </a:cubicBezTo>
                      <a:cubicBezTo>
                        <a:pt x="63" y="0"/>
                        <a:pt x="65" y="2"/>
                        <a:pt x="65" y="4"/>
                      </a:cubicBezTo>
                      <a:close/>
                    </a:path>
                  </a:pathLst>
                </a:cu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" name="Oval 77"/>
                <p:cNvSpPr>
                  <a:spLocks noChangeArrowheads="1"/>
                </p:cNvSpPr>
                <p:nvPr/>
              </p:nvSpPr>
              <p:spPr bwMode="auto">
                <a:xfrm>
                  <a:off x="7481897" y="2789556"/>
                  <a:ext cx="17463" cy="17463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" name="Group 27"/>
              <p:cNvGrpSpPr/>
              <p:nvPr/>
            </p:nvGrpSpPr>
            <p:grpSpPr>
              <a:xfrm>
                <a:off x="2301875" y="2600203"/>
                <a:ext cx="1739583" cy="3072384"/>
                <a:chOff x="8687649" y="2397599"/>
                <a:chExt cx="1739583" cy="3072384"/>
              </a:xfrm>
            </p:grpSpPr>
            <p:sp>
              <p:nvSpPr>
                <p:cNvPr id="25" name="Rectangle 24"/>
                <p:cNvSpPr/>
                <p:nvPr/>
              </p:nvSpPr>
              <p:spPr>
                <a:xfrm>
                  <a:off x="8687649" y="2397599"/>
                  <a:ext cx="1739583" cy="1024128"/>
                </a:xfrm>
                <a:prstGeom prst="rect">
                  <a:avLst/>
                </a:prstGeom>
                <a:solidFill>
                  <a:schemeClr val="accent1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" name="Rectangle 25"/>
                <p:cNvSpPr/>
                <p:nvPr/>
              </p:nvSpPr>
              <p:spPr>
                <a:xfrm>
                  <a:off x="8687649" y="3421727"/>
                  <a:ext cx="1739583" cy="1024128"/>
                </a:xfrm>
                <a:prstGeom prst="rect">
                  <a:avLst/>
                </a:prstGeom>
                <a:solidFill>
                  <a:schemeClr val="accent3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" name="Rectangle 26"/>
                <p:cNvSpPr/>
                <p:nvPr/>
              </p:nvSpPr>
              <p:spPr>
                <a:xfrm>
                  <a:off x="8687649" y="4445855"/>
                  <a:ext cx="1739583" cy="1024128"/>
                </a:xfrm>
                <a:prstGeom prst="rect">
                  <a:avLst/>
                </a:prstGeom>
                <a:solidFill>
                  <a:schemeClr val="accent4"/>
                </a:solidFill>
                <a:ln w="57150">
                  <a:noFill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en-US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sp>
          <p:nvSpPr>
            <p:cNvPr id="57" name="TextBox 56"/>
            <p:cNvSpPr txBox="1"/>
            <p:nvPr/>
          </p:nvSpPr>
          <p:spPr>
            <a:xfrm>
              <a:off x="2289444" y="2318700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289444" y="3579590"/>
              <a:ext cx="1690923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</a:t>
              </a: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2289444" y="4675367"/>
              <a:ext cx="169092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adipiscing elit. Vestibulum</a:t>
              </a:r>
            </a:p>
          </p:txBody>
        </p:sp>
      </p:grpSp>
      <p:sp>
        <p:nvSpPr>
          <p:cNvPr id="60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2" name="组合 61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3" name="直接连接符 6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833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6526329" y="1914044"/>
            <a:ext cx="1988125" cy="1627309"/>
            <a:chOff x="6187932" y="1814896"/>
            <a:chExt cx="1885140" cy="1543015"/>
          </a:xfrm>
        </p:grpSpPr>
        <p:sp>
          <p:nvSpPr>
            <p:cNvPr id="40" name="Rounded Rectangle 39"/>
            <p:cNvSpPr/>
            <p:nvPr/>
          </p:nvSpPr>
          <p:spPr>
            <a:xfrm rot="2700000">
              <a:off x="6530057" y="1814896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2"/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 rot="2700000">
              <a:off x="6187932" y="2364493"/>
              <a:ext cx="443881" cy="443881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207016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7046875" y="1935249"/>
              <a:ext cx="509380" cy="445816"/>
              <a:chOff x="5162550" y="8939213"/>
              <a:chExt cx="928688" cy="812800"/>
            </a:xfrm>
            <a:solidFill>
              <a:schemeClr val="tx1"/>
            </a:solidFill>
          </p:grpSpPr>
          <p:sp>
            <p:nvSpPr>
              <p:cNvPr id="19" name="AutoShape 103"/>
              <p:cNvSpPr>
                <a:spLocks/>
              </p:cNvSpPr>
              <p:nvPr/>
            </p:nvSpPr>
            <p:spPr bwMode="auto">
              <a:xfrm>
                <a:off x="5308600" y="9083675"/>
                <a:ext cx="333375" cy="2190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60" y="0"/>
                    </a:moveTo>
                    <a:cubicBezTo>
                      <a:pt x="9461" y="0"/>
                      <a:pt x="0" y="9233"/>
                      <a:pt x="0" y="20160"/>
                    </a:cubicBezTo>
                    <a:cubicBezTo>
                      <a:pt x="0" y="20954"/>
                      <a:pt x="420" y="21600"/>
                      <a:pt x="939" y="21600"/>
                    </a:cubicBezTo>
                    <a:cubicBezTo>
                      <a:pt x="1457" y="21600"/>
                      <a:pt x="1878" y="20954"/>
                      <a:pt x="1878" y="20160"/>
                    </a:cubicBezTo>
                    <a:cubicBezTo>
                      <a:pt x="1878" y="10956"/>
                      <a:pt x="10655" y="2880"/>
                      <a:pt x="20660" y="2880"/>
                    </a:cubicBezTo>
                    <a:cubicBezTo>
                      <a:pt x="21179" y="2880"/>
                      <a:pt x="21600" y="2234"/>
                      <a:pt x="21600" y="1440"/>
                    </a:cubicBezTo>
                    <a:cubicBezTo>
                      <a:pt x="21600" y="645"/>
                      <a:pt x="21179" y="0"/>
                      <a:pt x="206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AutoShape 104"/>
              <p:cNvSpPr>
                <a:spLocks/>
              </p:cNvSpPr>
              <p:nvPr/>
            </p:nvSpPr>
            <p:spPr bwMode="auto">
              <a:xfrm>
                <a:off x="5162550" y="8939213"/>
                <a:ext cx="928688" cy="812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6971"/>
                    </a:moveTo>
                    <a:cubicBezTo>
                      <a:pt x="10181" y="16971"/>
                      <a:pt x="9546" y="16918"/>
                      <a:pt x="8912" y="16811"/>
                    </a:cubicBezTo>
                    <a:cubicBezTo>
                      <a:pt x="8847" y="16800"/>
                      <a:pt x="8781" y="16794"/>
                      <a:pt x="8716" y="16794"/>
                    </a:cubicBezTo>
                    <a:cubicBezTo>
                      <a:pt x="8315" y="16794"/>
                      <a:pt x="7931" y="16999"/>
                      <a:pt x="7673" y="17359"/>
                    </a:cubicBezTo>
                    <a:cubicBezTo>
                      <a:pt x="7384" y="17761"/>
                      <a:pt x="6563" y="18657"/>
                      <a:pt x="5591" y="19318"/>
                    </a:cubicBezTo>
                    <a:cubicBezTo>
                      <a:pt x="5854" y="18628"/>
                      <a:pt x="6060" y="17853"/>
                      <a:pt x="6074" y="17056"/>
                    </a:cubicBezTo>
                    <a:cubicBezTo>
                      <a:pt x="6078" y="17006"/>
                      <a:pt x="6080" y="16956"/>
                      <a:pt x="6080" y="16914"/>
                    </a:cubicBezTo>
                    <a:cubicBezTo>
                      <a:pt x="6080" y="16334"/>
                      <a:pt x="5796" y="15803"/>
                      <a:pt x="5344" y="15540"/>
                    </a:cubicBezTo>
                    <a:cubicBezTo>
                      <a:pt x="2843" y="14080"/>
                      <a:pt x="1349" y="11731"/>
                      <a:pt x="1349" y="9257"/>
                    </a:cubicBezTo>
                    <a:cubicBezTo>
                      <a:pt x="1349" y="5003"/>
                      <a:pt x="5588" y="1542"/>
                      <a:pt x="10800" y="1542"/>
                    </a:cubicBezTo>
                    <a:cubicBezTo>
                      <a:pt x="16011" y="1542"/>
                      <a:pt x="20249" y="5003"/>
                      <a:pt x="20249" y="9257"/>
                    </a:cubicBezTo>
                    <a:cubicBezTo>
                      <a:pt x="20249" y="13510"/>
                      <a:pt x="16011" y="16971"/>
                      <a:pt x="10800" y="16971"/>
                    </a:cubicBezTo>
                    <a:moveTo>
                      <a:pt x="10800" y="0"/>
                    </a:moveTo>
                    <a:cubicBezTo>
                      <a:pt x="4835" y="0"/>
                      <a:pt x="0" y="4144"/>
                      <a:pt x="0" y="9257"/>
                    </a:cubicBezTo>
                    <a:cubicBezTo>
                      <a:pt x="0" y="12440"/>
                      <a:pt x="1875" y="15248"/>
                      <a:pt x="4730" y="16914"/>
                    </a:cubicBezTo>
                    <a:cubicBezTo>
                      <a:pt x="4730" y="16935"/>
                      <a:pt x="4724" y="16949"/>
                      <a:pt x="4724" y="16971"/>
                    </a:cubicBezTo>
                    <a:cubicBezTo>
                      <a:pt x="4724" y="18354"/>
                      <a:pt x="3821" y="19843"/>
                      <a:pt x="3423" y="20625"/>
                    </a:cubicBezTo>
                    <a:lnTo>
                      <a:pt x="3425" y="20625"/>
                    </a:lnTo>
                    <a:cubicBezTo>
                      <a:pt x="3393" y="20709"/>
                      <a:pt x="3374" y="20802"/>
                      <a:pt x="3374" y="20900"/>
                    </a:cubicBezTo>
                    <a:cubicBezTo>
                      <a:pt x="3374" y="21287"/>
                      <a:pt x="3648" y="21600"/>
                      <a:pt x="3986" y="21600"/>
                    </a:cubicBezTo>
                    <a:cubicBezTo>
                      <a:pt x="4049" y="21600"/>
                      <a:pt x="4161" y="21580"/>
                      <a:pt x="4158" y="21590"/>
                    </a:cubicBezTo>
                    <a:cubicBezTo>
                      <a:pt x="6268" y="21195"/>
                      <a:pt x="8255" y="18979"/>
                      <a:pt x="8716" y="18338"/>
                    </a:cubicBezTo>
                    <a:cubicBezTo>
                      <a:pt x="9391" y="18451"/>
                      <a:pt x="10086" y="18514"/>
                      <a:pt x="10800" y="18514"/>
                    </a:cubicBezTo>
                    <a:cubicBezTo>
                      <a:pt x="16764" y="18514"/>
                      <a:pt x="21600" y="14369"/>
                      <a:pt x="21600" y="9257"/>
                    </a:cubicBezTo>
                    <a:cubicBezTo>
                      <a:pt x="21600" y="414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0" name="Rectangle 29"/>
            <p:cNvSpPr/>
            <p:nvPr/>
          </p:nvSpPr>
          <p:spPr>
            <a:xfrm>
              <a:off x="6833798" y="2457054"/>
              <a:ext cx="892524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526330" y="4522296"/>
            <a:ext cx="1988125" cy="1627309"/>
            <a:chOff x="6187933" y="4288041"/>
            <a:chExt cx="1885140" cy="1543015"/>
          </a:xfrm>
        </p:grpSpPr>
        <p:sp>
          <p:nvSpPr>
            <p:cNvPr id="41" name="Rounded Rectangle 40"/>
            <p:cNvSpPr/>
            <p:nvPr/>
          </p:nvSpPr>
          <p:spPr>
            <a:xfrm rot="2700000">
              <a:off x="6530058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2700000">
              <a:off x="6187933" y="4837636"/>
              <a:ext cx="443881" cy="44388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07016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7" name="Group 26"/>
            <p:cNvGrpSpPr/>
            <p:nvPr/>
          </p:nvGrpSpPr>
          <p:grpSpPr>
            <a:xfrm>
              <a:off x="7046875" y="4404671"/>
              <a:ext cx="510250" cy="509379"/>
              <a:chOff x="5162550" y="5164138"/>
              <a:chExt cx="930275" cy="928687"/>
            </a:xfrm>
            <a:solidFill>
              <a:schemeClr val="tx1"/>
            </a:solidFill>
          </p:grpSpPr>
          <p:sp>
            <p:nvSpPr>
              <p:cNvPr id="28" name="AutoShape 128"/>
              <p:cNvSpPr>
                <a:spLocks/>
              </p:cNvSpPr>
              <p:nvPr/>
            </p:nvSpPr>
            <p:spPr bwMode="auto">
              <a:xfrm>
                <a:off x="5162550" y="5164138"/>
                <a:ext cx="930275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850" y="12150"/>
                    </a:moveTo>
                    <a:cubicBezTo>
                      <a:pt x="13851" y="12150"/>
                      <a:pt x="12926" y="11859"/>
                      <a:pt x="12124" y="11386"/>
                    </a:cubicBezTo>
                    <a:lnTo>
                      <a:pt x="11892" y="11618"/>
                    </a:lnTo>
                    <a:lnTo>
                      <a:pt x="11132" y="12377"/>
                    </a:lnTo>
                    <a:lnTo>
                      <a:pt x="9846" y="13663"/>
                    </a:lnTo>
                    <a:cubicBezTo>
                      <a:pt x="9593" y="13916"/>
                      <a:pt x="9451" y="14260"/>
                      <a:pt x="9451" y="14617"/>
                    </a:cubicBezTo>
                    <a:lnTo>
                      <a:pt x="9451" y="16200"/>
                    </a:lnTo>
                    <a:lnTo>
                      <a:pt x="8101" y="16200"/>
                    </a:lnTo>
                    <a:cubicBezTo>
                      <a:pt x="7356" y="16200"/>
                      <a:pt x="6751" y="16804"/>
                      <a:pt x="6751" y="17549"/>
                    </a:cubicBezTo>
                    <a:lnTo>
                      <a:pt x="6751" y="18900"/>
                    </a:lnTo>
                    <a:lnTo>
                      <a:pt x="5170" y="18900"/>
                    </a:lnTo>
                    <a:cubicBezTo>
                      <a:pt x="4812" y="18900"/>
                      <a:pt x="4469" y="19042"/>
                      <a:pt x="4216" y="19295"/>
                    </a:cubicBezTo>
                    <a:lnTo>
                      <a:pt x="3259" y="20252"/>
                    </a:lnTo>
                    <a:lnTo>
                      <a:pt x="1352" y="20249"/>
                    </a:lnTo>
                    <a:lnTo>
                      <a:pt x="1350" y="18326"/>
                    </a:lnTo>
                    <a:lnTo>
                      <a:pt x="9223" y="10467"/>
                    </a:lnTo>
                    <a:cubicBezTo>
                      <a:pt x="9223" y="10467"/>
                      <a:pt x="9223" y="10467"/>
                      <a:pt x="9224" y="10468"/>
                    </a:cubicBezTo>
                    <a:lnTo>
                      <a:pt x="10215" y="9477"/>
                    </a:lnTo>
                    <a:cubicBezTo>
                      <a:pt x="9741" y="8674"/>
                      <a:pt x="9451" y="7748"/>
                      <a:pt x="9451" y="6750"/>
                    </a:cubicBezTo>
                    <a:cubicBezTo>
                      <a:pt x="9451" y="3767"/>
                      <a:pt x="11869" y="1350"/>
                      <a:pt x="14850" y="1350"/>
                    </a:cubicBezTo>
                    <a:cubicBezTo>
                      <a:pt x="17832" y="1350"/>
                      <a:pt x="20250" y="3767"/>
                      <a:pt x="20250" y="6750"/>
                    </a:cubicBezTo>
                    <a:cubicBezTo>
                      <a:pt x="20250" y="9732"/>
                      <a:pt x="17832" y="12150"/>
                      <a:pt x="14850" y="12150"/>
                    </a:cubicBezTo>
                    <a:moveTo>
                      <a:pt x="14850" y="0"/>
                    </a:moveTo>
                    <a:cubicBezTo>
                      <a:pt x="11123" y="0"/>
                      <a:pt x="8101" y="3022"/>
                      <a:pt x="8101" y="6750"/>
                    </a:cubicBezTo>
                    <a:cubicBezTo>
                      <a:pt x="8101" y="7617"/>
                      <a:pt x="8283" y="8438"/>
                      <a:pt x="8582" y="9199"/>
                    </a:cubicBezTo>
                    <a:lnTo>
                      <a:pt x="383" y="17400"/>
                    </a:lnTo>
                    <a:cubicBezTo>
                      <a:pt x="146" y="17637"/>
                      <a:pt x="0" y="17863"/>
                      <a:pt x="0" y="18225"/>
                    </a:cubicBezTo>
                    <a:lnTo>
                      <a:pt x="0" y="20249"/>
                    </a:lnTo>
                    <a:cubicBezTo>
                      <a:pt x="0" y="20972"/>
                      <a:pt x="626" y="21599"/>
                      <a:pt x="1349" y="21599"/>
                    </a:cubicBezTo>
                    <a:lnTo>
                      <a:pt x="3374" y="21599"/>
                    </a:lnTo>
                    <a:cubicBezTo>
                      <a:pt x="3736" y="21599"/>
                      <a:pt x="3965" y="21455"/>
                      <a:pt x="4202" y="21219"/>
                    </a:cubicBezTo>
                    <a:lnTo>
                      <a:pt x="5170" y="20249"/>
                    </a:lnTo>
                    <a:lnTo>
                      <a:pt x="6751" y="20249"/>
                    </a:lnTo>
                    <a:cubicBezTo>
                      <a:pt x="7496" y="20249"/>
                      <a:pt x="8101" y="19645"/>
                      <a:pt x="8101" y="18900"/>
                    </a:cubicBezTo>
                    <a:lnTo>
                      <a:pt x="8101" y="17549"/>
                    </a:lnTo>
                    <a:lnTo>
                      <a:pt x="9451" y="17549"/>
                    </a:lnTo>
                    <a:cubicBezTo>
                      <a:pt x="10196" y="17549"/>
                      <a:pt x="10801" y="16945"/>
                      <a:pt x="10801" y="16200"/>
                    </a:cubicBezTo>
                    <a:lnTo>
                      <a:pt x="10801" y="14617"/>
                    </a:lnTo>
                    <a:lnTo>
                      <a:pt x="12400" y="13018"/>
                    </a:lnTo>
                    <a:cubicBezTo>
                      <a:pt x="13162" y="13317"/>
                      <a:pt x="13982" y="13500"/>
                      <a:pt x="14850" y="13500"/>
                    </a:cubicBezTo>
                    <a:cubicBezTo>
                      <a:pt x="18577" y="13500"/>
                      <a:pt x="21599" y="10477"/>
                      <a:pt x="21599" y="6750"/>
                    </a:cubicBezTo>
                    <a:cubicBezTo>
                      <a:pt x="21599" y="3022"/>
                      <a:pt x="18577" y="0"/>
                      <a:pt x="1485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9" name="AutoShape 129"/>
              <p:cNvSpPr>
                <a:spLocks/>
              </p:cNvSpPr>
              <p:nvPr/>
            </p:nvSpPr>
            <p:spPr bwMode="auto">
              <a:xfrm>
                <a:off x="5743575" y="5280025"/>
                <a:ext cx="231775" cy="231775"/>
              </a:xfrm>
              <a:custGeom>
                <a:avLst/>
                <a:gdLst>
                  <a:gd name="T0" fmla="*/ 10800 w 21600"/>
                  <a:gd name="T1" fmla="+- 0 10800 134"/>
                  <a:gd name="T2" fmla="*/ 10800 h 21333"/>
                  <a:gd name="T3" fmla="*/ 10800 w 21600"/>
                  <a:gd name="T4" fmla="+- 0 10800 134"/>
                  <a:gd name="T5" fmla="*/ 10800 h 21333"/>
                  <a:gd name="T6" fmla="*/ 10800 w 21600"/>
                  <a:gd name="T7" fmla="+- 0 10800 134"/>
                  <a:gd name="T8" fmla="*/ 10800 h 21333"/>
                  <a:gd name="T9" fmla="*/ 10800 w 21600"/>
                  <a:gd name="T10" fmla="+- 0 10800 134"/>
                  <a:gd name="T11" fmla="*/ 10800 h 21333"/>
                </a:gdLst>
                <a:ahLst/>
                <a:cxnLst>
                  <a:cxn ang="0">
                    <a:pos x="T0" y="T2"/>
                  </a:cxn>
                  <a:cxn ang="0">
                    <a:pos x="T3" y="T5"/>
                  </a:cxn>
                  <a:cxn ang="0">
                    <a:pos x="T6" y="T8"/>
                  </a:cxn>
                  <a:cxn ang="0">
                    <a:pos x="T9" y="T11"/>
                  </a:cxn>
                </a:cxnLst>
                <a:rect l="0" t="0" r="r" b="b"/>
                <a:pathLst>
                  <a:path w="21600" h="21333">
                    <a:moveTo>
                      <a:pt x="13008" y="18684"/>
                    </a:moveTo>
                    <a:cubicBezTo>
                      <a:pt x="9017" y="15850"/>
                      <a:pt x="5542" y="12415"/>
                      <a:pt x="2694" y="8570"/>
                    </a:cubicBezTo>
                    <a:cubicBezTo>
                      <a:pt x="3736" y="5628"/>
                      <a:pt x="5693" y="3697"/>
                      <a:pt x="8585" y="2647"/>
                    </a:cubicBezTo>
                    <a:cubicBezTo>
                      <a:pt x="12578" y="5489"/>
                      <a:pt x="16048" y="8911"/>
                      <a:pt x="18889" y="12809"/>
                    </a:cubicBezTo>
                    <a:cubicBezTo>
                      <a:pt x="17836" y="15730"/>
                      <a:pt x="15883" y="17647"/>
                      <a:pt x="13008" y="18684"/>
                    </a:cubicBezTo>
                    <a:moveTo>
                      <a:pt x="21110" y="11295"/>
                    </a:moveTo>
                    <a:cubicBezTo>
                      <a:pt x="18081" y="7130"/>
                      <a:pt x="14396" y="3496"/>
                      <a:pt x="10161" y="484"/>
                    </a:cubicBezTo>
                    <a:cubicBezTo>
                      <a:pt x="9468" y="-8"/>
                      <a:pt x="8579" y="-134"/>
                      <a:pt x="7778" y="145"/>
                    </a:cubicBezTo>
                    <a:cubicBezTo>
                      <a:pt x="4027" y="1450"/>
                      <a:pt x="1463" y="3983"/>
                      <a:pt x="145" y="7687"/>
                    </a:cubicBezTo>
                    <a:cubicBezTo>
                      <a:pt x="46" y="7962"/>
                      <a:pt x="0" y="8252"/>
                      <a:pt x="0" y="8537"/>
                    </a:cubicBezTo>
                    <a:cubicBezTo>
                      <a:pt x="0" y="9071"/>
                      <a:pt x="167" y="9596"/>
                      <a:pt x="487" y="10041"/>
                    </a:cubicBezTo>
                    <a:cubicBezTo>
                      <a:pt x="3525" y="14213"/>
                      <a:pt x="7211" y="17850"/>
                      <a:pt x="11431" y="20850"/>
                    </a:cubicBezTo>
                    <a:cubicBezTo>
                      <a:pt x="12122" y="21338"/>
                      <a:pt x="13010" y="21466"/>
                      <a:pt x="13812" y="21188"/>
                    </a:cubicBezTo>
                    <a:cubicBezTo>
                      <a:pt x="17563" y="19893"/>
                      <a:pt x="20133" y="17356"/>
                      <a:pt x="21451" y="13647"/>
                    </a:cubicBezTo>
                    <a:cubicBezTo>
                      <a:pt x="21551" y="13372"/>
                      <a:pt x="21600" y="13081"/>
                      <a:pt x="21600" y="12796"/>
                    </a:cubicBezTo>
                    <a:cubicBezTo>
                      <a:pt x="21600" y="12265"/>
                      <a:pt x="21429" y="11740"/>
                      <a:pt x="21110" y="1129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1" name="Rectangle 30"/>
            <p:cNvSpPr/>
            <p:nvPr/>
          </p:nvSpPr>
          <p:spPr>
            <a:xfrm>
              <a:off x="6936618" y="4977613"/>
              <a:ext cx="811966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850591" y="4522296"/>
            <a:ext cx="1991621" cy="1627309"/>
            <a:chOff x="3650796" y="4288041"/>
            <a:chExt cx="1888455" cy="1543015"/>
          </a:xfrm>
        </p:grpSpPr>
        <p:sp>
          <p:nvSpPr>
            <p:cNvPr id="42" name="Rounded Rectangle 41"/>
            <p:cNvSpPr/>
            <p:nvPr/>
          </p:nvSpPr>
          <p:spPr>
            <a:xfrm rot="2700000">
              <a:off x="3996236" y="4288041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5"/>
                </a:gs>
                <a:gs pos="50000">
                  <a:schemeClr val="accent5"/>
                </a:gs>
                <a:gs pos="50000">
                  <a:schemeClr val="accent5">
                    <a:lumMod val="75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 rot="2700000">
              <a:off x="3650796" y="4837636"/>
              <a:ext cx="443881" cy="443881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660715" y="4859521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572696" y="4490580"/>
              <a:ext cx="350035" cy="510250"/>
              <a:chOff x="7165975" y="7021513"/>
              <a:chExt cx="638175" cy="930275"/>
            </a:xfrm>
            <a:solidFill>
              <a:schemeClr val="tx1"/>
            </a:solidFill>
          </p:grpSpPr>
          <p:sp>
            <p:nvSpPr>
              <p:cNvPr id="22" name="AutoShape 113"/>
              <p:cNvSpPr>
                <a:spLocks/>
              </p:cNvSpPr>
              <p:nvPr/>
            </p:nvSpPr>
            <p:spPr bwMode="auto">
              <a:xfrm>
                <a:off x="7165975" y="7021513"/>
                <a:ext cx="638175" cy="9302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AutoShape 114"/>
              <p:cNvSpPr>
                <a:spLocks/>
              </p:cNvSpPr>
              <p:nvPr/>
            </p:nvSpPr>
            <p:spPr bwMode="auto">
              <a:xfrm>
                <a:off x="7310438" y="7167563"/>
                <a:ext cx="188912" cy="18891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2" name="Rectangle 31"/>
            <p:cNvSpPr/>
            <p:nvPr/>
          </p:nvSpPr>
          <p:spPr>
            <a:xfrm>
              <a:off x="4206685" y="5081060"/>
              <a:ext cx="1073401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Affiliate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850592" y="1914080"/>
            <a:ext cx="1987809" cy="1627309"/>
            <a:chOff x="3650797" y="1814930"/>
            <a:chExt cx="1884841" cy="1543015"/>
          </a:xfrm>
        </p:grpSpPr>
        <p:sp>
          <p:nvSpPr>
            <p:cNvPr id="8" name="Rounded Rectangle 7"/>
            <p:cNvSpPr/>
            <p:nvPr/>
          </p:nvSpPr>
          <p:spPr>
            <a:xfrm rot="2700000">
              <a:off x="3992623" y="1814930"/>
              <a:ext cx="1543015" cy="1543015"/>
            </a:xfrm>
            <a:prstGeom prst="roundRect">
              <a:avLst/>
            </a:prstGeom>
            <a:gradFill flip="none" rotWithShape="1">
              <a:gsLst>
                <a:gs pos="0">
                  <a:schemeClr val="accent3"/>
                </a:gs>
                <a:gs pos="50000">
                  <a:schemeClr val="accent3"/>
                </a:gs>
                <a:gs pos="50000">
                  <a:schemeClr val="accent3">
                    <a:lumMod val="75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 rot="2700000">
              <a:off x="3650797" y="2364493"/>
              <a:ext cx="443881" cy="44388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60714" y="2380110"/>
              <a:ext cx="418295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US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4476942" y="1870731"/>
              <a:ext cx="509379" cy="509379"/>
              <a:chOff x="7021513" y="5164138"/>
              <a:chExt cx="928687" cy="928687"/>
            </a:xfrm>
            <a:solidFill>
              <a:schemeClr val="tx1"/>
            </a:solidFill>
          </p:grpSpPr>
          <p:sp>
            <p:nvSpPr>
              <p:cNvPr id="25" name="AutoShape 126"/>
              <p:cNvSpPr>
                <a:spLocks/>
              </p:cNvSpPr>
              <p:nvPr/>
            </p:nvSpPr>
            <p:spPr bwMode="auto">
              <a:xfrm>
                <a:off x="7021513" y="5164138"/>
                <a:ext cx="928687" cy="92868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3499" y="14850"/>
                    </a:moveTo>
                    <a:cubicBezTo>
                      <a:pt x="9772" y="14850"/>
                      <a:pt x="6749" y="11827"/>
                      <a:pt x="6749" y="8100"/>
                    </a:cubicBezTo>
                    <a:cubicBezTo>
                      <a:pt x="6749" y="4372"/>
                      <a:pt x="9772" y="1350"/>
                      <a:pt x="13499" y="1350"/>
                    </a:cubicBezTo>
                    <a:cubicBezTo>
                      <a:pt x="17227" y="1350"/>
                      <a:pt x="20249" y="4372"/>
                      <a:pt x="20249" y="8100"/>
                    </a:cubicBezTo>
                    <a:cubicBezTo>
                      <a:pt x="20249" y="11827"/>
                      <a:pt x="17227" y="14850"/>
                      <a:pt x="13499" y="14850"/>
                    </a:cubicBezTo>
                    <a:moveTo>
                      <a:pt x="3236" y="20042"/>
                    </a:moveTo>
                    <a:cubicBezTo>
                      <a:pt x="3019" y="20266"/>
                      <a:pt x="2718" y="20408"/>
                      <a:pt x="2382" y="20408"/>
                    </a:cubicBezTo>
                    <a:cubicBezTo>
                      <a:pt x="1724" y="20408"/>
                      <a:pt x="1191" y="19875"/>
                      <a:pt x="1191" y="19218"/>
                    </a:cubicBezTo>
                    <a:cubicBezTo>
                      <a:pt x="1191" y="18881"/>
                      <a:pt x="1332" y="18580"/>
                      <a:pt x="1557" y="18363"/>
                    </a:cubicBezTo>
                    <a:lnTo>
                      <a:pt x="1551" y="18358"/>
                    </a:lnTo>
                    <a:lnTo>
                      <a:pt x="6996" y="12913"/>
                    </a:lnTo>
                    <a:cubicBezTo>
                      <a:pt x="7472" y="13555"/>
                      <a:pt x="8039" y="14122"/>
                      <a:pt x="8680" y="14599"/>
                    </a:cubicBezTo>
                    <a:cubicBezTo>
                      <a:pt x="8680" y="14599"/>
                      <a:pt x="3236" y="20042"/>
                      <a:pt x="3236" y="20042"/>
                    </a:cubicBezTo>
                    <a:close/>
                    <a:moveTo>
                      <a:pt x="13499" y="0"/>
                    </a:moveTo>
                    <a:cubicBezTo>
                      <a:pt x="9026" y="0"/>
                      <a:pt x="5399" y="3626"/>
                      <a:pt x="5399" y="8100"/>
                    </a:cubicBezTo>
                    <a:cubicBezTo>
                      <a:pt x="5399" y="9467"/>
                      <a:pt x="5742" y="10754"/>
                      <a:pt x="6341" y="11884"/>
                    </a:cubicBezTo>
                    <a:lnTo>
                      <a:pt x="709" y="17515"/>
                    </a:lnTo>
                    <a:lnTo>
                      <a:pt x="713" y="17520"/>
                    </a:lnTo>
                    <a:cubicBezTo>
                      <a:pt x="274" y="17953"/>
                      <a:pt x="0" y="18552"/>
                      <a:pt x="0" y="19218"/>
                    </a:cubicBezTo>
                    <a:cubicBezTo>
                      <a:pt x="0" y="20533"/>
                      <a:pt x="1066" y="21599"/>
                      <a:pt x="2382" y="21599"/>
                    </a:cubicBezTo>
                    <a:cubicBezTo>
                      <a:pt x="3047" y="21599"/>
                      <a:pt x="3647" y="21326"/>
                      <a:pt x="4079" y="20885"/>
                    </a:cubicBezTo>
                    <a:lnTo>
                      <a:pt x="4078" y="20884"/>
                    </a:lnTo>
                    <a:lnTo>
                      <a:pt x="9708" y="15255"/>
                    </a:lnTo>
                    <a:cubicBezTo>
                      <a:pt x="10839" y="15856"/>
                      <a:pt x="12128" y="16200"/>
                      <a:pt x="13499" y="16200"/>
                    </a:cubicBezTo>
                    <a:cubicBezTo>
                      <a:pt x="17973" y="16200"/>
                      <a:pt x="21600" y="12573"/>
                      <a:pt x="21600" y="8100"/>
                    </a:cubicBezTo>
                    <a:cubicBezTo>
                      <a:pt x="21600" y="3626"/>
                      <a:pt x="17973" y="0"/>
                      <a:pt x="134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" name="AutoShape 127"/>
              <p:cNvSpPr>
                <a:spLocks/>
              </p:cNvSpPr>
              <p:nvPr/>
            </p:nvSpPr>
            <p:spPr bwMode="auto">
              <a:xfrm>
                <a:off x="7397750" y="5308600"/>
                <a:ext cx="219075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0"/>
                    </a:moveTo>
                    <a:cubicBezTo>
                      <a:pt x="9025" y="0"/>
                      <a:pt x="0" y="9025"/>
                      <a:pt x="0" y="20160"/>
                    </a:cubicBezTo>
                    <a:cubicBezTo>
                      <a:pt x="0" y="20954"/>
                      <a:pt x="644" y="21600"/>
                      <a:pt x="1440" y="21600"/>
                    </a:cubicBezTo>
                    <a:cubicBezTo>
                      <a:pt x="2235" y="21600"/>
                      <a:pt x="2880" y="20954"/>
                      <a:pt x="2880" y="20160"/>
                    </a:cubicBezTo>
                    <a:cubicBezTo>
                      <a:pt x="2880" y="10618"/>
                      <a:pt x="10617" y="2880"/>
                      <a:pt x="20160" y="2880"/>
                    </a:cubicBezTo>
                    <a:cubicBezTo>
                      <a:pt x="20955" y="2880"/>
                      <a:pt x="21599" y="2234"/>
                      <a:pt x="21599" y="1440"/>
                    </a:cubicBezTo>
                    <a:cubicBezTo>
                      <a:pt x="21599" y="645"/>
                      <a:pt x="20955" y="0"/>
                      <a:pt x="2016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3" name="Rectangle 32"/>
            <p:cNvSpPr/>
            <p:nvPr/>
          </p:nvSpPr>
          <p:spPr>
            <a:xfrm>
              <a:off x="4365166" y="2485876"/>
              <a:ext cx="732928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Media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5583689" y="3218204"/>
            <a:ext cx="1627309" cy="1627309"/>
            <a:chOff x="5294120" y="3051501"/>
            <a:chExt cx="1543015" cy="1543015"/>
          </a:xfrm>
        </p:grpSpPr>
        <p:sp>
          <p:nvSpPr>
            <p:cNvPr id="5" name="Rounded Rectangle 4"/>
            <p:cNvSpPr/>
            <p:nvPr/>
          </p:nvSpPr>
          <p:spPr>
            <a:xfrm rot="2726101">
              <a:off x="5294120" y="3051501"/>
              <a:ext cx="1543015" cy="154301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AutoShape 139"/>
            <p:cNvSpPr>
              <a:spLocks/>
            </p:cNvSpPr>
            <p:nvPr/>
          </p:nvSpPr>
          <p:spPr bwMode="auto">
            <a:xfrm>
              <a:off x="5708769" y="3436691"/>
              <a:ext cx="797155" cy="772627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8583029" y="3043464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8583029" y="4199333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804018" y="3043464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839850" y="4281485"/>
            <a:ext cx="3391378" cy="725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Vestibulum dignissim nunc nisi, ac scelerisque nulla</a:t>
            </a:r>
          </a:p>
        </p:txBody>
      </p:sp>
      <p:sp>
        <p:nvSpPr>
          <p:cNvPr id="43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46" name="直接连接符 4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631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1040359" y="5386076"/>
            <a:ext cx="2484396" cy="546560"/>
            <a:chOff x="986133" y="5107082"/>
            <a:chExt cx="2355705" cy="518249"/>
          </a:xfrm>
        </p:grpSpPr>
        <p:sp>
          <p:nvSpPr>
            <p:cNvPr id="14" name="Rounded Rectangle 13"/>
            <p:cNvSpPr/>
            <p:nvPr/>
          </p:nvSpPr>
          <p:spPr>
            <a:xfrm>
              <a:off x="986133" y="5194613"/>
              <a:ext cx="348159" cy="348159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34292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</a:t>
              </a: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43667" y="4388628"/>
            <a:ext cx="2067464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</a:t>
            </a:r>
            <a:r>
              <a:rPr lang="en-US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consectetur adipiscing elit Vestibulum dignissim nunc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310324" y="4388628"/>
            <a:ext cx="2067464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</a:t>
            </a:r>
            <a:r>
              <a:rPr lang="en-US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consectetur adipiscing elit Vestibulum dignissim nunc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6480961" y="4388628"/>
            <a:ext cx="2067464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</a:t>
            </a:r>
            <a:r>
              <a:rPr lang="en-US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consectetur adipiscing elit Vestibulum dignissim nunc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647618" y="4388628"/>
            <a:ext cx="2067464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</a:t>
            </a:r>
            <a:r>
              <a:rPr lang="en-US" sz="126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consectetur adipiscing elit Vestibulum dignissim nunc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147649" y="2853321"/>
            <a:ext cx="2063482" cy="1442994"/>
            <a:chOff x="2036067" y="2705519"/>
            <a:chExt cx="1956594" cy="1368247"/>
          </a:xfrm>
        </p:grpSpPr>
        <p:sp>
          <p:nvSpPr>
            <p:cNvPr id="6" name="Freeform 5"/>
            <p:cNvSpPr/>
            <p:nvPr/>
          </p:nvSpPr>
          <p:spPr>
            <a:xfrm>
              <a:off x="2427386" y="2705519"/>
              <a:ext cx="1565275" cy="1368247"/>
            </a:xfrm>
            <a:custGeom>
              <a:avLst/>
              <a:gdLst>
                <a:gd name="connsiteX0" fmla="*/ 0 w 1565275"/>
                <a:gd name="connsiteY0" fmla="*/ 205237 h 1368247"/>
                <a:gd name="connsiteX1" fmla="*/ 881152 w 1565275"/>
                <a:gd name="connsiteY1" fmla="*/ 205237 h 1368247"/>
                <a:gd name="connsiteX2" fmla="*/ 881152 w 1565275"/>
                <a:gd name="connsiteY2" fmla="*/ 0 h 1368247"/>
                <a:gd name="connsiteX3" fmla="*/ 1565275 w 1565275"/>
                <a:gd name="connsiteY3" fmla="*/ 684124 h 1368247"/>
                <a:gd name="connsiteX4" fmla="*/ 881152 w 1565275"/>
                <a:gd name="connsiteY4" fmla="*/ 1368247 h 1368247"/>
                <a:gd name="connsiteX5" fmla="*/ 881152 w 1565275"/>
                <a:gd name="connsiteY5" fmla="*/ 1163010 h 1368247"/>
                <a:gd name="connsiteX6" fmla="*/ 0 w 1565275"/>
                <a:gd name="connsiteY6" fmla="*/ 1163010 h 1368247"/>
                <a:gd name="connsiteX7" fmla="*/ 0 w 1565275"/>
                <a:gd name="connsiteY7" fmla="*/ 205237 h 136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5275" h="1368247">
                  <a:moveTo>
                    <a:pt x="0" y="205237"/>
                  </a:moveTo>
                  <a:lnTo>
                    <a:pt x="881152" y="205237"/>
                  </a:lnTo>
                  <a:lnTo>
                    <a:pt x="881152" y="0"/>
                  </a:lnTo>
                  <a:lnTo>
                    <a:pt x="1565275" y="684124"/>
                  </a:lnTo>
                  <a:lnTo>
                    <a:pt x="881152" y="1368247"/>
                  </a:lnTo>
                  <a:lnTo>
                    <a:pt x="881152" y="1163010"/>
                  </a:lnTo>
                  <a:lnTo>
                    <a:pt x="0" y="1163010"/>
                  </a:lnTo>
                  <a:lnTo>
                    <a:pt x="0" y="20523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0914" tIns="228503" rIns="457440" bIns="228503" numCol="1" spcCol="1270" anchor="ctr" anchorCtr="0">
              <a:noAutofit/>
            </a:bodyPr>
            <a:lstStyle/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036067" y="2998324"/>
              <a:ext cx="782637" cy="782637"/>
            </a:xfrm>
            <a:custGeom>
              <a:avLst/>
              <a:gdLst>
                <a:gd name="connsiteX0" fmla="*/ 0 w 782637"/>
                <a:gd name="connsiteY0" fmla="*/ 391319 h 782637"/>
                <a:gd name="connsiteX1" fmla="*/ 391319 w 782637"/>
                <a:gd name="connsiteY1" fmla="*/ 0 h 782637"/>
                <a:gd name="connsiteX2" fmla="*/ 782638 w 782637"/>
                <a:gd name="connsiteY2" fmla="*/ 391319 h 782637"/>
                <a:gd name="connsiteX3" fmla="*/ 391319 w 782637"/>
                <a:gd name="connsiteY3" fmla="*/ 782638 h 782637"/>
                <a:gd name="connsiteX4" fmla="*/ 0 w 782637"/>
                <a:gd name="connsiteY4" fmla="*/ 391319 h 78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637" h="782637">
                  <a:moveTo>
                    <a:pt x="0" y="391319"/>
                  </a:moveTo>
                  <a:cubicBezTo>
                    <a:pt x="0" y="175199"/>
                    <a:pt x="175199" y="0"/>
                    <a:pt x="391319" y="0"/>
                  </a:cubicBezTo>
                  <a:cubicBezTo>
                    <a:pt x="607439" y="0"/>
                    <a:pt x="782638" y="175199"/>
                    <a:pt x="782638" y="391319"/>
                  </a:cubicBezTo>
                  <a:cubicBezTo>
                    <a:pt x="782638" y="607439"/>
                    <a:pt x="607439" y="782638"/>
                    <a:pt x="391319" y="782638"/>
                  </a:cubicBezTo>
                  <a:cubicBezTo>
                    <a:pt x="175199" y="782638"/>
                    <a:pt x="0" y="607439"/>
                    <a:pt x="0" y="391319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31" tIns="132931" rIns="132931" bIns="132931" numCol="1" spcCol="1270" anchor="ctr" anchorCtr="0">
              <a:noAutofit/>
            </a:bodyPr>
            <a:lstStyle/>
            <a:p>
              <a:pPr algn="ctr" defTabSz="843785">
                <a:lnSpc>
                  <a:spcPct val="90000"/>
                </a:lnSpc>
                <a:spcAft>
                  <a:spcPct val="35000"/>
                </a:spcAft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AutoShape 139"/>
            <p:cNvSpPr>
              <a:spLocks/>
            </p:cNvSpPr>
            <p:nvPr/>
          </p:nvSpPr>
          <p:spPr bwMode="auto">
            <a:xfrm>
              <a:off x="2219961" y="3188600"/>
              <a:ext cx="414847" cy="402083"/>
            </a:xfrm>
            <a:custGeom>
              <a:avLst/>
              <a:gdLst>
                <a:gd name="T0" fmla="+- 0 10800 104"/>
                <a:gd name="T1" fmla="*/ T0 w 21392"/>
                <a:gd name="T2" fmla="*/ 10800 h 21600"/>
                <a:gd name="T3" fmla="+- 0 10800 104"/>
                <a:gd name="T4" fmla="*/ T3 w 21392"/>
                <a:gd name="T5" fmla="*/ 10800 h 21600"/>
                <a:gd name="T6" fmla="+- 0 10800 104"/>
                <a:gd name="T7" fmla="*/ T6 w 21392"/>
                <a:gd name="T8" fmla="*/ 10800 h 21600"/>
                <a:gd name="T9" fmla="+- 0 10800 104"/>
                <a:gd name="T10" fmla="*/ T9 w 2139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92" h="21600">
                  <a:moveTo>
                    <a:pt x="15768" y="12794"/>
                  </a:moveTo>
                  <a:cubicBezTo>
                    <a:pt x="15426" y="13150"/>
                    <a:pt x="15271" y="13651"/>
                    <a:pt x="15350" y="14142"/>
                  </a:cubicBezTo>
                  <a:lnTo>
                    <a:pt x="16296" y="20031"/>
                  </a:lnTo>
                  <a:lnTo>
                    <a:pt x="11443" y="17309"/>
                  </a:lnTo>
                  <a:cubicBezTo>
                    <a:pt x="11210" y="17178"/>
                    <a:pt x="10953" y="17112"/>
                    <a:pt x="10696" y="17112"/>
                  </a:cubicBezTo>
                  <a:cubicBezTo>
                    <a:pt x="10439" y="17112"/>
                    <a:pt x="10182" y="17178"/>
                    <a:pt x="9949" y="17309"/>
                  </a:cubicBezTo>
                  <a:lnTo>
                    <a:pt x="5095" y="20031"/>
                  </a:lnTo>
                  <a:lnTo>
                    <a:pt x="6042" y="14142"/>
                  </a:lnTo>
                  <a:cubicBezTo>
                    <a:pt x="6121" y="13651"/>
                    <a:pt x="5966" y="13150"/>
                    <a:pt x="5624" y="12794"/>
                  </a:cubicBezTo>
                  <a:lnTo>
                    <a:pt x="1545" y="8550"/>
                  </a:lnTo>
                  <a:lnTo>
                    <a:pt x="7111" y="7685"/>
                  </a:lnTo>
                  <a:cubicBezTo>
                    <a:pt x="7619" y="7607"/>
                    <a:pt x="8057" y="7275"/>
                    <a:pt x="8276" y="6802"/>
                  </a:cubicBezTo>
                  <a:lnTo>
                    <a:pt x="10696" y="1568"/>
                  </a:lnTo>
                  <a:lnTo>
                    <a:pt x="13116" y="6802"/>
                  </a:lnTo>
                  <a:cubicBezTo>
                    <a:pt x="13334" y="7275"/>
                    <a:pt x="13772" y="7607"/>
                    <a:pt x="14280" y="7685"/>
                  </a:cubicBezTo>
                  <a:lnTo>
                    <a:pt x="19847" y="8550"/>
                  </a:lnTo>
                  <a:cubicBezTo>
                    <a:pt x="19847" y="8550"/>
                    <a:pt x="15768" y="12794"/>
                    <a:pt x="15768" y="12794"/>
                  </a:cubicBezTo>
                  <a:close/>
                  <a:moveTo>
                    <a:pt x="21312" y="8051"/>
                  </a:moveTo>
                  <a:cubicBezTo>
                    <a:pt x="21127" y="7495"/>
                    <a:pt x="20652" y="7088"/>
                    <a:pt x="20080" y="6999"/>
                  </a:cubicBezTo>
                  <a:lnTo>
                    <a:pt x="14514" y="6136"/>
                  </a:lnTo>
                  <a:lnTo>
                    <a:pt x="12094" y="901"/>
                  </a:lnTo>
                  <a:cubicBezTo>
                    <a:pt x="11840" y="351"/>
                    <a:pt x="11295" y="0"/>
                    <a:pt x="10696" y="0"/>
                  </a:cubicBezTo>
                  <a:cubicBezTo>
                    <a:pt x="10097" y="0"/>
                    <a:pt x="9552" y="351"/>
                    <a:pt x="9297" y="901"/>
                  </a:cubicBezTo>
                  <a:lnTo>
                    <a:pt x="6878" y="6136"/>
                  </a:lnTo>
                  <a:lnTo>
                    <a:pt x="1311" y="6999"/>
                  </a:lnTo>
                  <a:cubicBezTo>
                    <a:pt x="739" y="7088"/>
                    <a:pt x="264" y="7495"/>
                    <a:pt x="80" y="8051"/>
                  </a:cubicBezTo>
                  <a:cubicBezTo>
                    <a:pt x="-104" y="8609"/>
                    <a:pt x="35" y="9224"/>
                    <a:pt x="439" y="9644"/>
                  </a:cubicBezTo>
                  <a:lnTo>
                    <a:pt x="4518" y="13889"/>
                  </a:lnTo>
                  <a:lnTo>
                    <a:pt x="3572" y="19777"/>
                  </a:lnTo>
                  <a:cubicBezTo>
                    <a:pt x="3476" y="20370"/>
                    <a:pt x="3722" y="20966"/>
                    <a:pt x="4206" y="21313"/>
                  </a:cubicBezTo>
                  <a:cubicBezTo>
                    <a:pt x="4471" y="21503"/>
                    <a:pt x="4783" y="21600"/>
                    <a:pt x="5095" y="21600"/>
                  </a:cubicBezTo>
                  <a:cubicBezTo>
                    <a:pt x="5352" y="21600"/>
                    <a:pt x="5609" y="21534"/>
                    <a:pt x="5843" y="21404"/>
                  </a:cubicBezTo>
                  <a:lnTo>
                    <a:pt x="10696" y="18681"/>
                  </a:lnTo>
                  <a:lnTo>
                    <a:pt x="15549" y="21404"/>
                  </a:lnTo>
                  <a:cubicBezTo>
                    <a:pt x="15782" y="21534"/>
                    <a:pt x="16040" y="21600"/>
                    <a:pt x="16296" y="21600"/>
                  </a:cubicBezTo>
                  <a:cubicBezTo>
                    <a:pt x="16608" y="21600"/>
                    <a:pt x="16920" y="21503"/>
                    <a:pt x="17186" y="21313"/>
                  </a:cubicBezTo>
                  <a:cubicBezTo>
                    <a:pt x="17669" y="20966"/>
                    <a:pt x="17915" y="20370"/>
                    <a:pt x="17820" y="19777"/>
                  </a:cubicBezTo>
                  <a:lnTo>
                    <a:pt x="16873" y="13889"/>
                  </a:lnTo>
                  <a:lnTo>
                    <a:pt x="20953" y="9644"/>
                  </a:lnTo>
                  <a:cubicBezTo>
                    <a:pt x="21357" y="9224"/>
                    <a:pt x="21496" y="8609"/>
                    <a:pt x="21312" y="8051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2796624" y="3190573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1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4314306" y="2853321"/>
            <a:ext cx="2063482" cy="1442994"/>
            <a:chOff x="4090491" y="2705519"/>
            <a:chExt cx="1956594" cy="1368247"/>
          </a:xfrm>
        </p:grpSpPr>
        <p:sp>
          <p:nvSpPr>
            <p:cNvPr id="8" name="Freeform 7"/>
            <p:cNvSpPr/>
            <p:nvPr/>
          </p:nvSpPr>
          <p:spPr>
            <a:xfrm>
              <a:off x="4481810" y="2705519"/>
              <a:ext cx="1565275" cy="1368247"/>
            </a:xfrm>
            <a:custGeom>
              <a:avLst/>
              <a:gdLst>
                <a:gd name="connsiteX0" fmla="*/ 0 w 1565275"/>
                <a:gd name="connsiteY0" fmla="*/ 205237 h 1368247"/>
                <a:gd name="connsiteX1" fmla="*/ 881152 w 1565275"/>
                <a:gd name="connsiteY1" fmla="*/ 205237 h 1368247"/>
                <a:gd name="connsiteX2" fmla="*/ 881152 w 1565275"/>
                <a:gd name="connsiteY2" fmla="*/ 0 h 1368247"/>
                <a:gd name="connsiteX3" fmla="*/ 1565275 w 1565275"/>
                <a:gd name="connsiteY3" fmla="*/ 684124 h 1368247"/>
                <a:gd name="connsiteX4" fmla="*/ 881152 w 1565275"/>
                <a:gd name="connsiteY4" fmla="*/ 1368247 h 1368247"/>
                <a:gd name="connsiteX5" fmla="*/ 881152 w 1565275"/>
                <a:gd name="connsiteY5" fmla="*/ 1163010 h 1368247"/>
                <a:gd name="connsiteX6" fmla="*/ 0 w 1565275"/>
                <a:gd name="connsiteY6" fmla="*/ 1163010 h 1368247"/>
                <a:gd name="connsiteX7" fmla="*/ 0 w 1565275"/>
                <a:gd name="connsiteY7" fmla="*/ 205237 h 136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5275" h="1368247">
                  <a:moveTo>
                    <a:pt x="0" y="205237"/>
                  </a:moveTo>
                  <a:lnTo>
                    <a:pt x="881152" y="205237"/>
                  </a:lnTo>
                  <a:lnTo>
                    <a:pt x="881152" y="0"/>
                  </a:lnTo>
                  <a:lnTo>
                    <a:pt x="1565275" y="684124"/>
                  </a:lnTo>
                  <a:lnTo>
                    <a:pt x="881152" y="1368247"/>
                  </a:lnTo>
                  <a:lnTo>
                    <a:pt x="881152" y="1163010"/>
                  </a:lnTo>
                  <a:lnTo>
                    <a:pt x="0" y="1163010"/>
                  </a:lnTo>
                  <a:lnTo>
                    <a:pt x="0" y="20523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0913" tIns="228503" rIns="457441" bIns="228503" numCol="1" spcCol="1270" anchor="ctr" anchorCtr="0">
              <a:noAutofit/>
            </a:bodyPr>
            <a:lstStyle/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4090491" y="2998324"/>
              <a:ext cx="782637" cy="782637"/>
            </a:xfrm>
            <a:custGeom>
              <a:avLst/>
              <a:gdLst>
                <a:gd name="connsiteX0" fmla="*/ 0 w 782637"/>
                <a:gd name="connsiteY0" fmla="*/ 391319 h 782637"/>
                <a:gd name="connsiteX1" fmla="*/ 391319 w 782637"/>
                <a:gd name="connsiteY1" fmla="*/ 0 h 782637"/>
                <a:gd name="connsiteX2" fmla="*/ 782638 w 782637"/>
                <a:gd name="connsiteY2" fmla="*/ 391319 h 782637"/>
                <a:gd name="connsiteX3" fmla="*/ 391319 w 782637"/>
                <a:gd name="connsiteY3" fmla="*/ 782638 h 782637"/>
                <a:gd name="connsiteX4" fmla="*/ 0 w 782637"/>
                <a:gd name="connsiteY4" fmla="*/ 391319 h 78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637" h="782637">
                  <a:moveTo>
                    <a:pt x="0" y="391319"/>
                  </a:moveTo>
                  <a:cubicBezTo>
                    <a:pt x="0" y="175199"/>
                    <a:pt x="175199" y="0"/>
                    <a:pt x="391319" y="0"/>
                  </a:cubicBezTo>
                  <a:cubicBezTo>
                    <a:pt x="607439" y="0"/>
                    <a:pt x="782638" y="175199"/>
                    <a:pt x="782638" y="391319"/>
                  </a:cubicBezTo>
                  <a:cubicBezTo>
                    <a:pt x="782638" y="607439"/>
                    <a:pt x="607439" y="782638"/>
                    <a:pt x="391319" y="782638"/>
                  </a:cubicBezTo>
                  <a:cubicBezTo>
                    <a:pt x="175199" y="782638"/>
                    <a:pt x="0" y="607439"/>
                    <a:pt x="0" y="3913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31" tIns="132931" rIns="132931" bIns="132931" numCol="1" spcCol="1270" anchor="ctr" anchorCtr="0">
              <a:noAutofit/>
            </a:bodyPr>
            <a:lstStyle/>
            <a:p>
              <a:pPr algn="ctr" defTabSz="843785">
                <a:lnSpc>
                  <a:spcPct val="90000"/>
                </a:lnSpc>
                <a:spcAft>
                  <a:spcPct val="35000"/>
                </a:spcAft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0" name="Group 29"/>
            <p:cNvGrpSpPr/>
            <p:nvPr/>
          </p:nvGrpSpPr>
          <p:grpSpPr>
            <a:xfrm>
              <a:off x="4245480" y="3175835"/>
              <a:ext cx="414847" cy="414848"/>
              <a:chOff x="8878888" y="3305175"/>
              <a:chExt cx="928687" cy="928688"/>
            </a:xfrm>
            <a:solidFill>
              <a:schemeClr val="tx1"/>
            </a:solidFill>
          </p:grpSpPr>
          <p:sp>
            <p:nvSpPr>
              <p:cNvPr id="31" name="AutoShape 136"/>
              <p:cNvSpPr>
                <a:spLocks/>
              </p:cNvSpPr>
              <p:nvPr/>
            </p:nvSpPr>
            <p:spPr bwMode="auto">
              <a:xfrm>
                <a:off x="9372600" y="3421063"/>
                <a:ext cx="304800" cy="3048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2" name="AutoShape 137"/>
              <p:cNvSpPr>
                <a:spLocks/>
              </p:cNvSpPr>
              <p:nvPr/>
            </p:nvSpPr>
            <p:spPr bwMode="auto">
              <a:xfrm>
                <a:off x="8878888" y="3305175"/>
                <a:ext cx="928687" cy="928688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33" name="AutoShape 138"/>
              <p:cNvSpPr>
                <a:spLocks/>
              </p:cNvSpPr>
              <p:nvPr/>
            </p:nvSpPr>
            <p:spPr bwMode="auto">
              <a:xfrm>
                <a:off x="9372600" y="3305175"/>
                <a:ext cx="434975" cy="4349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4870596" y="3190573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2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6480961" y="2853321"/>
            <a:ext cx="2063482" cy="1442994"/>
            <a:chOff x="6144914" y="2705519"/>
            <a:chExt cx="1956594" cy="1368247"/>
          </a:xfrm>
        </p:grpSpPr>
        <p:sp>
          <p:nvSpPr>
            <p:cNvPr id="10" name="Freeform 9"/>
            <p:cNvSpPr/>
            <p:nvPr/>
          </p:nvSpPr>
          <p:spPr>
            <a:xfrm>
              <a:off x="6536233" y="2705519"/>
              <a:ext cx="1565275" cy="1368247"/>
            </a:xfrm>
            <a:custGeom>
              <a:avLst/>
              <a:gdLst>
                <a:gd name="connsiteX0" fmla="*/ 0 w 1565275"/>
                <a:gd name="connsiteY0" fmla="*/ 205237 h 1368247"/>
                <a:gd name="connsiteX1" fmla="*/ 881152 w 1565275"/>
                <a:gd name="connsiteY1" fmla="*/ 205237 h 1368247"/>
                <a:gd name="connsiteX2" fmla="*/ 881152 w 1565275"/>
                <a:gd name="connsiteY2" fmla="*/ 0 h 1368247"/>
                <a:gd name="connsiteX3" fmla="*/ 1565275 w 1565275"/>
                <a:gd name="connsiteY3" fmla="*/ 684124 h 1368247"/>
                <a:gd name="connsiteX4" fmla="*/ 881152 w 1565275"/>
                <a:gd name="connsiteY4" fmla="*/ 1368247 h 1368247"/>
                <a:gd name="connsiteX5" fmla="*/ 881152 w 1565275"/>
                <a:gd name="connsiteY5" fmla="*/ 1163010 h 1368247"/>
                <a:gd name="connsiteX6" fmla="*/ 0 w 1565275"/>
                <a:gd name="connsiteY6" fmla="*/ 1163010 h 1368247"/>
                <a:gd name="connsiteX7" fmla="*/ 0 w 1565275"/>
                <a:gd name="connsiteY7" fmla="*/ 205237 h 1368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65275" h="1368247">
                  <a:moveTo>
                    <a:pt x="0" y="205237"/>
                  </a:moveTo>
                  <a:lnTo>
                    <a:pt x="881152" y="205237"/>
                  </a:lnTo>
                  <a:lnTo>
                    <a:pt x="881152" y="0"/>
                  </a:lnTo>
                  <a:lnTo>
                    <a:pt x="1565275" y="684124"/>
                  </a:lnTo>
                  <a:lnTo>
                    <a:pt x="881152" y="1368247"/>
                  </a:lnTo>
                  <a:lnTo>
                    <a:pt x="881152" y="1163010"/>
                  </a:lnTo>
                  <a:lnTo>
                    <a:pt x="0" y="1163010"/>
                  </a:lnTo>
                  <a:lnTo>
                    <a:pt x="0" y="20523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60914" tIns="228503" rIns="457440" bIns="228503" numCol="1" spcCol="1270" anchor="ctr" anchorCtr="0">
              <a:noAutofit/>
            </a:bodyPr>
            <a:lstStyle/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marL="180811" lvl="1" indent="-180811" defTabSz="843785">
                <a:lnSpc>
                  <a:spcPct val="90000"/>
                </a:lnSpc>
                <a:spcAft>
                  <a:spcPct val="15000"/>
                </a:spcAft>
                <a:buChar char="••"/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/>
            <p:nvPr/>
          </p:nvSpPr>
          <p:spPr>
            <a:xfrm>
              <a:off x="6144914" y="2998324"/>
              <a:ext cx="782637" cy="782637"/>
            </a:xfrm>
            <a:custGeom>
              <a:avLst/>
              <a:gdLst>
                <a:gd name="connsiteX0" fmla="*/ 0 w 782637"/>
                <a:gd name="connsiteY0" fmla="*/ 391319 h 782637"/>
                <a:gd name="connsiteX1" fmla="*/ 391319 w 782637"/>
                <a:gd name="connsiteY1" fmla="*/ 0 h 782637"/>
                <a:gd name="connsiteX2" fmla="*/ 782638 w 782637"/>
                <a:gd name="connsiteY2" fmla="*/ 391319 h 782637"/>
                <a:gd name="connsiteX3" fmla="*/ 391319 w 782637"/>
                <a:gd name="connsiteY3" fmla="*/ 782638 h 782637"/>
                <a:gd name="connsiteX4" fmla="*/ 0 w 782637"/>
                <a:gd name="connsiteY4" fmla="*/ 391319 h 78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637" h="782637">
                  <a:moveTo>
                    <a:pt x="0" y="391319"/>
                  </a:moveTo>
                  <a:cubicBezTo>
                    <a:pt x="0" y="175199"/>
                    <a:pt x="175199" y="0"/>
                    <a:pt x="391319" y="0"/>
                  </a:cubicBezTo>
                  <a:cubicBezTo>
                    <a:pt x="607439" y="0"/>
                    <a:pt x="782638" y="175199"/>
                    <a:pt x="782638" y="391319"/>
                  </a:cubicBezTo>
                  <a:cubicBezTo>
                    <a:pt x="782638" y="607439"/>
                    <a:pt x="607439" y="782638"/>
                    <a:pt x="391319" y="782638"/>
                  </a:cubicBezTo>
                  <a:cubicBezTo>
                    <a:pt x="175199" y="782638"/>
                    <a:pt x="0" y="607439"/>
                    <a:pt x="0" y="39131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2931" tIns="132931" rIns="132931" bIns="132931" numCol="1" spcCol="1270" anchor="ctr" anchorCtr="0">
              <a:noAutofit/>
            </a:bodyPr>
            <a:lstStyle/>
            <a:p>
              <a:pPr algn="ctr" defTabSz="843785">
                <a:lnSpc>
                  <a:spcPct val="90000"/>
                </a:lnSpc>
                <a:spcAft>
                  <a:spcPct val="35000"/>
                </a:spcAft>
              </a:pPr>
              <a:endParaRPr lang="en-US" sz="1898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AutoShape 46"/>
            <p:cNvSpPr>
              <a:spLocks/>
            </p:cNvSpPr>
            <p:nvPr/>
          </p:nvSpPr>
          <p:spPr bwMode="auto">
            <a:xfrm>
              <a:off x="6331163" y="3162716"/>
              <a:ext cx="414848" cy="41484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4" y="17549"/>
                  </a:moveTo>
                  <a:cubicBezTo>
                    <a:pt x="15513" y="17549"/>
                    <a:pt x="14343" y="15612"/>
                    <a:pt x="13809" y="12825"/>
                  </a:cubicBezTo>
                  <a:lnTo>
                    <a:pt x="15524" y="12825"/>
                  </a:lnTo>
                  <a:cubicBezTo>
                    <a:pt x="17038" y="12825"/>
                    <a:pt x="18224" y="11343"/>
                    <a:pt x="18224" y="9450"/>
                  </a:cubicBezTo>
                  <a:cubicBezTo>
                    <a:pt x="18224" y="7558"/>
                    <a:pt x="17038" y="6075"/>
                    <a:pt x="15524" y="6075"/>
                  </a:cubicBezTo>
                  <a:lnTo>
                    <a:pt x="13809" y="6075"/>
                  </a:lnTo>
                  <a:cubicBezTo>
                    <a:pt x="14343" y="3289"/>
                    <a:pt x="15513" y="1350"/>
                    <a:pt x="16874" y="1350"/>
                  </a:cubicBezTo>
                  <a:cubicBezTo>
                    <a:pt x="18739" y="1350"/>
                    <a:pt x="20249" y="4976"/>
                    <a:pt x="20249" y="9450"/>
                  </a:cubicBezTo>
                  <a:cubicBezTo>
                    <a:pt x="20249" y="13923"/>
                    <a:pt x="18739" y="17549"/>
                    <a:pt x="16874" y="17549"/>
                  </a:cubicBezTo>
                  <a:moveTo>
                    <a:pt x="8926" y="11482"/>
                  </a:moveTo>
                  <a:lnTo>
                    <a:pt x="8774" y="11482"/>
                  </a:lnTo>
                  <a:lnTo>
                    <a:pt x="8774" y="11475"/>
                  </a:lnTo>
                  <a:cubicBezTo>
                    <a:pt x="8028" y="11475"/>
                    <a:pt x="7424" y="10569"/>
                    <a:pt x="7424" y="9450"/>
                  </a:cubicBezTo>
                  <a:cubicBezTo>
                    <a:pt x="7424" y="8332"/>
                    <a:pt x="8028" y="7425"/>
                    <a:pt x="8774" y="7425"/>
                  </a:cubicBezTo>
                  <a:lnTo>
                    <a:pt x="8926" y="7425"/>
                  </a:lnTo>
                  <a:cubicBezTo>
                    <a:pt x="10200" y="7425"/>
                    <a:pt x="11391" y="6924"/>
                    <a:pt x="12441" y="6063"/>
                  </a:cubicBezTo>
                  <a:cubicBezTo>
                    <a:pt x="12248" y="7149"/>
                    <a:pt x="12149" y="8300"/>
                    <a:pt x="12149" y="9450"/>
                  </a:cubicBezTo>
                  <a:cubicBezTo>
                    <a:pt x="12149" y="10603"/>
                    <a:pt x="12248" y="11758"/>
                    <a:pt x="12442" y="12846"/>
                  </a:cubicBezTo>
                  <a:cubicBezTo>
                    <a:pt x="11393" y="11983"/>
                    <a:pt x="10200" y="11482"/>
                    <a:pt x="8926" y="11482"/>
                  </a:cubicBezTo>
                  <a:moveTo>
                    <a:pt x="8096" y="20249"/>
                  </a:moveTo>
                  <a:lnTo>
                    <a:pt x="5396" y="20249"/>
                  </a:lnTo>
                  <a:lnTo>
                    <a:pt x="5396" y="14175"/>
                  </a:lnTo>
                  <a:cubicBezTo>
                    <a:pt x="5396" y="13683"/>
                    <a:pt x="5264" y="13223"/>
                    <a:pt x="5033" y="12825"/>
                  </a:cubicBezTo>
                  <a:lnTo>
                    <a:pt x="5505" y="12825"/>
                  </a:lnTo>
                  <a:lnTo>
                    <a:pt x="5505" y="12832"/>
                  </a:lnTo>
                  <a:lnTo>
                    <a:pt x="7535" y="12832"/>
                  </a:lnTo>
                  <a:cubicBezTo>
                    <a:pt x="7463" y="13042"/>
                    <a:pt x="7421" y="13265"/>
                    <a:pt x="7421" y="13500"/>
                  </a:cubicBezTo>
                  <a:lnTo>
                    <a:pt x="7421" y="18225"/>
                  </a:lnTo>
                  <a:cubicBezTo>
                    <a:pt x="7421" y="18874"/>
                    <a:pt x="7784" y="19307"/>
                    <a:pt x="8001" y="19565"/>
                  </a:cubicBezTo>
                  <a:cubicBezTo>
                    <a:pt x="8031" y="19601"/>
                    <a:pt x="8065" y="19638"/>
                    <a:pt x="8096" y="19677"/>
                  </a:cubicBezTo>
                  <a:cubicBezTo>
                    <a:pt x="8096" y="19677"/>
                    <a:pt x="8096" y="20249"/>
                    <a:pt x="8096" y="20249"/>
                  </a:cubicBezTo>
                  <a:close/>
                  <a:moveTo>
                    <a:pt x="1349" y="9450"/>
                  </a:moveTo>
                  <a:cubicBezTo>
                    <a:pt x="1349" y="8332"/>
                    <a:pt x="1953" y="7425"/>
                    <a:pt x="2699" y="7425"/>
                  </a:cubicBezTo>
                  <a:lnTo>
                    <a:pt x="7434" y="7425"/>
                  </a:lnTo>
                  <a:cubicBezTo>
                    <a:pt x="7014" y="7916"/>
                    <a:pt x="6749" y="8631"/>
                    <a:pt x="6749" y="9450"/>
                  </a:cubicBezTo>
                  <a:cubicBezTo>
                    <a:pt x="6749" y="10270"/>
                    <a:pt x="7014" y="10984"/>
                    <a:pt x="7434" y="11475"/>
                  </a:cubicBezTo>
                  <a:lnTo>
                    <a:pt x="2699" y="11475"/>
                  </a:lnTo>
                  <a:cubicBezTo>
                    <a:pt x="1953" y="11475"/>
                    <a:pt x="1349" y="10569"/>
                    <a:pt x="1349" y="9450"/>
                  </a:cubicBezTo>
                  <a:moveTo>
                    <a:pt x="13499" y="9450"/>
                  </a:moveTo>
                  <a:cubicBezTo>
                    <a:pt x="13499" y="8749"/>
                    <a:pt x="13540" y="8073"/>
                    <a:pt x="13610" y="7425"/>
                  </a:cubicBezTo>
                  <a:lnTo>
                    <a:pt x="15524" y="7425"/>
                  </a:lnTo>
                  <a:cubicBezTo>
                    <a:pt x="16269" y="7425"/>
                    <a:pt x="16874" y="8332"/>
                    <a:pt x="16874" y="9450"/>
                  </a:cubicBezTo>
                  <a:cubicBezTo>
                    <a:pt x="16874" y="10569"/>
                    <a:pt x="16269" y="11475"/>
                    <a:pt x="15524" y="11475"/>
                  </a:cubicBezTo>
                  <a:lnTo>
                    <a:pt x="13610" y="11475"/>
                  </a:lnTo>
                  <a:cubicBezTo>
                    <a:pt x="13540" y="10826"/>
                    <a:pt x="13499" y="10151"/>
                    <a:pt x="13499" y="9450"/>
                  </a:cubicBezTo>
                  <a:moveTo>
                    <a:pt x="16874" y="0"/>
                  </a:moveTo>
                  <a:cubicBezTo>
                    <a:pt x="15489" y="0"/>
                    <a:pt x="14400" y="951"/>
                    <a:pt x="13618" y="2420"/>
                  </a:cubicBezTo>
                  <a:lnTo>
                    <a:pt x="13604" y="2412"/>
                  </a:lnTo>
                  <a:cubicBezTo>
                    <a:pt x="12469" y="4635"/>
                    <a:pt x="10778" y="6075"/>
                    <a:pt x="8926" y="6075"/>
                  </a:cubicBezTo>
                  <a:lnTo>
                    <a:pt x="8479" y="6075"/>
                  </a:lnTo>
                  <a:lnTo>
                    <a:pt x="5505" y="6075"/>
                  </a:lnTo>
                  <a:lnTo>
                    <a:pt x="2699" y="6075"/>
                  </a:lnTo>
                  <a:cubicBezTo>
                    <a:pt x="1185" y="6075"/>
                    <a:pt x="0" y="7558"/>
                    <a:pt x="0" y="9450"/>
                  </a:cubicBezTo>
                  <a:cubicBezTo>
                    <a:pt x="0" y="11343"/>
                    <a:pt x="1185" y="12825"/>
                    <a:pt x="2699" y="12825"/>
                  </a:cubicBezTo>
                  <a:cubicBezTo>
                    <a:pt x="3443" y="12827"/>
                    <a:pt x="4046" y="13430"/>
                    <a:pt x="4046" y="14175"/>
                  </a:cubicBezTo>
                  <a:lnTo>
                    <a:pt x="4046" y="20249"/>
                  </a:lnTo>
                  <a:cubicBezTo>
                    <a:pt x="4046" y="20996"/>
                    <a:pt x="4651" y="21599"/>
                    <a:pt x="5396" y="21599"/>
                  </a:cubicBezTo>
                  <a:lnTo>
                    <a:pt x="8096" y="21599"/>
                  </a:lnTo>
                  <a:cubicBezTo>
                    <a:pt x="8842" y="21599"/>
                    <a:pt x="9446" y="20996"/>
                    <a:pt x="9446" y="20249"/>
                  </a:cubicBezTo>
                  <a:lnTo>
                    <a:pt x="9446" y="19575"/>
                  </a:lnTo>
                  <a:cubicBezTo>
                    <a:pt x="9446" y="18900"/>
                    <a:pt x="8771" y="18598"/>
                    <a:pt x="8771" y="18225"/>
                  </a:cubicBezTo>
                  <a:lnTo>
                    <a:pt x="8771" y="13500"/>
                  </a:lnTo>
                  <a:cubicBezTo>
                    <a:pt x="8771" y="13484"/>
                    <a:pt x="8781" y="13473"/>
                    <a:pt x="8782" y="13458"/>
                  </a:cubicBezTo>
                  <a:cubicBezTo>
                    <a:pt x="8789" y="13361"/>
                    <a:pt x="8815" y="13271"/>
                    <a:pt x="8859" y="13191"/>
                  </a:cubicBezTo>
                  <a:cubicBezTo>
                    <a:pt x="8871" y="13169"/>
                    <a:pt x="8884" y="13151"/>
                    <a:pt x="8898" y="13132"/>
                  </a:cubicBezTo>
                  <a:cubicBezTo>
                    <a:pt x="8952" y="13051"/>
                    <a:pt x="9020" y="12985"/>
                    <a:pt x="9103" y="12934"/>
                  </a:cubicBezTo>
                  <a:cubicBezTo>
                    <a:pt x="9107" y="12931"/>
                    <a:pt x="9108" y="12927"/>
                    <a:pt x="9112" y="12925"/>
                  </a:cubicBezTo>
                  <a:cubicBezTo>
                    <a:pt x="9115" y="12925"/>
                    <a:pt x="9117" y="12922"/>
                    <a:pt x="9120" y="12922"/>
                  </a:cubicBezTo>
                  <a:cubicBezTo>
                    <a:pt x="9174" y="12892"/>
                    <a:pt x="9238" y="12885"/>
                    <a:pt x="9299" y="12868"/>
                  </a:cubicBezTo>
                  <a:cubicBezTo>
                    <a:pt x="11003" y="13049"/>
                    <a:pt x="12545" y="14424"/>
                    <a:pt x="13604" y="16495"/>
                  </a:cubicBezTo>
                  <a:lnTo>
                    <a:pt x="13621" y="16487"/>
                  </a:lnTo>
                  <a:cubicBezTo>
                    <a:pt x="14404" y="17950"/>
                    <a:pt x="15490" y="18900"/>
                    <a:pt x="16874" y="18900"/>
                  </a:cubicBezTo>
                  <a:cubicBezTo>
                    <a:pt x="19977" y="18900"/>
                    <a:pt x="21600" y="14145"/>
                    <a:pt x="21600" y="9450"/>
                  </a:cubicBezTo>
                  <a:cubicBezTo>
                    <a:pt x="21600" y="4754"/>
                    <a:pt x="19977" y="0"/>
                    <a:pt x="16874" y="0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40181" tIns="40181" rIns="40181" bIns="40181" anchor="ctr"/>
            <a:lstStyle/>
            <a:p>
              <a:pPr defTabSz="482163"/>
              <a:endParaRPr lang="en-US" sz="3164"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923345" y="3190573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3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8647618" y="2853321"/>
            <a:ext cx="2063482" cy="1442994"/>
            <a:chOff x="8199338" y="2705519"/>
            <a:chExt cx="1956594" cy="1368247"/>
          </a:xfrm>
        </p:grpSpPr>
        <p:sp>
          <p:nvSpPr>
            <p:cNvPr id="12" name="Right Arrow 11"/>
            <p:cNvSpPr/>
            <p:nvPr/>
          </p:nvSpPr>
          <p:spPr>
            <a:xfrm>
              <a:off x="8590657" y="2705519"/>
              <a:ext cx="1565275" cy="1368247"/>
            </a:xfrm>
            <a:prstGeom prst="rightArrow">
              <a:avLst>
                <a:gd name="adj1" fmla="val 70000"/>
                <a:gd name="adj2" fmla="val 50000"/>
              </a:avLst>
            </a:prstGeom>
            <a:solidFill>
              <a:schemeClr val="tx2">
                <a:lumMod val="50000"/>
                <a:lumOff val="50000"/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8199338" y="2998324"/>
              <a:ext cx="782637" cy="782637"/>
            </a:xfrm>
            <a:custGeom>
              <a:avLst/>
              <a:gdLst>
                <a:gd name="connsiteX0" fmla="*/ 0 w 782637"/>
                <a:gd name="connsiteY0" fmla="*/ 391319 h 782637"/>
                <a:gd name="connsiteX1" fmla="*/ 391319 w 782637"/>
                <a:gd name="connsiteY1" fmla="*/ 0 h 782637"/>
                <a:gd name="connsiteX2" fmla="*/ 782638 w 782637"/>
                <a:gd name="connsiteY2" fmla="*/ 391319 h 782637"/>
                <a:gd name="connsiteX3" fmla="*/ 391319 w 782637"/>
                <a:gd name="connsiteY3" fmla="*/ 782638 h 782637"/>
                <a:gd name="connsiteX4" fmla="*/ 0 w 782637"/>
                <a:gd name="connsiteY4" fmla="*/ 391319 h 782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82637" h="782637">
                  <a:moveTo>
                    <a:pt x="0" y="391319"/>
                  </a:moveTo>
                  <a:cubicBezTo>
                    <a:pt x="0" y="175199"/>
                    <a:pt x="175199" y="0"/>
                    <a:pt x="391319" y="0"/>
                  </a:cubicBezTo>
                  <a:cubicBezTo>
                    <a:pt x="607439" y="0"/>
                    <a:pt x="782638" y="175199"/>
                    <a:pt x="782638" y="391319"/>
                  </a:cubicBezTo>
                  <a:cubicBezTo>
                    <a:pt x="782638" y="607439"/>
                    <a:pt x="607439" y="782638"/>
                    <a:pt x="391319" y="782638"/>
                  </a:cubicBezTo>
                  <a:cubicBezTo>
                    <a:pt x="175199" y="782638"/>
                    <a:pt x="0" y="607439"/>
                    <a:pt x="0" y="39131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4985" tIns="144985" rIns="144985" bIns="144985" numCol="1" spcCol="1270" anchor="ctr" anchorCtr="0">
              <a:noAutofit/>
            </a:bodyPr>
            <a:lstStyle/>
            <a:p>
              <a:pPr algn="ctr" defTabSz="1687571">
                <a:lnSpc>
                  <a:spcPct val="90000"/>
                </a:lnSpc>
                <a:spcAft>
                  <a:spcPct val="35000"/>
                </a:spcAft>
              </a:pPr>
              <a:endParaRPr lang="en-US" sz="3797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8383232" y="3214505"/>
              <a:ext cx="414848" cy="337552"/>
              <a:chOff x="20148550" y="8958263"/>
              <a:chExt cx="928688" cy="755650"/>
            </a:xfrm>
            <a:solidFill>
              <a:schemeClr val="tx1"/>
            </a:solidFill>
          </p:grpSpPr>
          <p:sp>
            <p:nvSpPr>
              <p:cNvPr id="27" name="AutoShape 5"/>
              <p:cNvSpPr>
                <a:spLocks/>
              </p:cNvSpPr>
              <p:nvPr/>
            </p:nvSpPr>
            <p:spPr bwMode="auto">
              <a:xfrm>
                <a:off x="20786725" y="9190038"/>
                <a:ext cx="174625" cy="23336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999" y="18900"/>
                    </a:moveTo>
                    <a:lnTo>
                      <a:pt x="3600" y="18900"/>
                    </a:lnTo>
                    <a:lnTo>
                      <a:pt x="3600" y="2700"/>
                    </a:lnTo>
                    <a:lnTo>
                      <a:pt x="7200" y="2700"/>
                    </a:lnTo>
                    <a:lnTo>
                      <a:pt x="17999" y="14850"/>
                    </a:lnTo>
                    <a:cubicBezTo>
                      <a:pt x="17999" y="14850"/>
                      <a:pt x="17999" y="18900"/>
                      <a:pt x="17999" y="18900"/>
                    </a:cubicBezTo>
                    <a:close/>
                    <a:moveTo>
                      <a:pt x="10195" y="1202"/>
                    </a:moveTo>
                    <a:cubicBezTo>
                      <a:pt x="9527" y="450"/>
                      <a:pt x="8402" y="0"/>
                      <a:pt x="7200" y="0"/>
                    </a:cubicBezTo>
                    <a:lnTo>
                      <a:pt x="3600" y="0"/>
                    </a:lnTo>
                    <a:cubicBezTo>
                      <a:pt x="1610" y="0"/>
                      <a:pt x="0" y="1207"/>
                      <a:pt x="0" y="2700"/>
                    </a:cubicBezTo>
                    <a:lnTo>
                      <a:pt x="0" y="18900"/>
                    </a:lnTo>
                    <a:cubicBezTo>
                      <a:pt x="0" y="20392"/>
                      <a:pt x="1610" y="21599"/>
                      <a:pt x="3600" y="21599"/>
                    </a:cubicBezTo>
                    <a:lnTo>
                      <a:pt x="17999" y="21599"/>
                    </a:lnTo>
                    <a:cubicBezTo>
                      <a:pt x="19989" y="21599"/>
                      <a:pt x="21600" y="20392"/>
                      <a:pt x="21600" y="18900"/>
                    </a:cubicBezTo>
                    <a:lnTo>
                      <a:pt x="21600" y="14850"/>
                    </a:lnTo>
                    <a:cubicBezTo>
                      <a:pt x="21600" y="14317"/>
                      <a:pt x="21389" y="13795"/>
                      <a:pt x="20995" y="13352"/>
                    </a:cubicBezTo>
                    <a:cubicBezTo>
                      <a:pt x="20995" y="13352"/>
                      <a:pt x="10195" y="1202"/>
                      <a:pt x="10195" y="1202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" name="AutoShape 6"/>
              <p:cNvSpPr>
                <a:spLocks/>
              </p:cNvSpPr>
              <p:nvPr/>
            </p:nvSpPr>
            <p:spPr bwMode="auto">
              <a:xfrm>
                <a:off x="20148550" y="8958263"/>
                <a:ext cx="928688" cy="75565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50" y="16615"/>
                    </a:moveTo>
                    <a:cubicBezTo>
                      <a:pt x="20250" y="17074"/>
                      <a:pt x="19948" y="17446"/>
                      <a:pt x="19575" y="17446"/>
                    </a:cubicBezTo>
                    <a:lnTo>
                      <a:pt x="18803" y="17446"/>
                    </a:lnTo>
                    <a:cubicBezTo>
                      <a:pt x="18501" y="16016"/>
                      <a:pt x="17453" y="14953"/>
                      <a:pt x="16200" y="14953"/>
                    </a:cubicBezTo>
                    <a:cubicBezTo>
                      <a:pt x="14945" y="14953"/>
                      <a:pt x="13897" y="16016"/>
                      <a:pt x="13595" y="17446"/>
                    </a:cubicBezTo>
                    <a:lnTo>
                      <a:pt x="10029" y="17446"/>
                    </a:lnTo>
                    <a:cubicBezTo>
                      <a:pt x="9727" y="16016"/>
                      <a:pt x="8679" y="14953"/>
                      <a:pt x="7425" y="14953"/>
                    </a:cubicBezTo>
                    <a:cubicBezTo>
                      <a:pt x="6170" y="14953"/>
                      <a:pt x="5122" y="16016"/>
                      <a:pt x="4820" y="17446"/>
                    </a:cubicBezTo>
                    <a:lnTo>
                      <a:pt x="4050" y="17446"/>
                    </a:lnTo>
                    <a:cubicBezTo>
                      <a:pt x="3677" y="17446"/>
                      <a:pt x="3375" y="17074"/>
                      <a:pt x="3375" y="16615"/>
                    </a:cubicBezTo>
                    <a:lnTo>
                      <a:pt x="3375" y="14123"/>
                    </a:lnTo>
                    <a:lnTo>
                      <a:pt x="12150" y="14123"/>
                    </a:lnTo>
                    <a:cubicBezTo>
                      <a:pt x="13266" y="14123"/>
                      <a:pt x="14175" y="13005"/>
                      <a:pt x="14175" y="11630"/>
                    </a:cubicBezTo>
                    <a:lnTo>
                      <a:pt x="14175" y="5815"/>
                    </a:lnTo>
                    <a:lnTo>
                      <a:pt x="16875" y="5815"/>
                    </a:lnTo>
                    <a:cubicBezTo>
                      <a:pt x="17100" y="5815"/>
                      <a:pt x="17311" y="5954"/>
                      <a:pt x="17436" y="6185"/>
                    </a:cubicBezTo>
                    <a:lnTo>
                      <a:pt x="20136" y="11169"/>
                    </a:lnTo>
                    <a:cubicBezTo>
                      <a:pt x="20210" y="11306"/>
                      <a:pt x="20250" y="11466"/>
                      <a:pt x="20250" y="11630"/>
                    </a:cubicBezTo>
                    <a:cubicBezTo>
                      <a:pt x="20250" y="11630"/>
                      <a:pt x="20250" y="16615"/>
                      <a:pt x="20250" y="16615"/>
                    </a:cubicBezTo>
                    <a:close/>
                    <a:moveTo>
                      <a:pt x="16200" y="19938"/>
                    </a:moveTo>
                    <a:cubicBezTo>
                      <a:pt x="15454" y="19938"/>
                      <a:pt x="14850" y="19193"/>
                      <a:pt x="14850" y="18276"/>
                    </a:cubicBezTo>
                    <a:cubicBezTo>
                      <a:pt x="14850" y="17360"/>
                      <a:pt x="15454" y="16615"/>
                      <a:pt x="16200" y="16615"/>
                    </a:cubicBezTo>
                    <a:cubicBezTo>
                      <a:pt x="16945" y="16615"/>
                      <a:pt x="17550" y="17360"/>
                      <a:pt x="17550" y="18276"/>
                    </a:cubicBezTo>
                    <a:cubicBezTo>
                      <a:pt x="17550" y="19193"/>
                      <a:pt x="16945" y="19938"/>
                      <a:pt x="16200" y="19938"/>
                    </a:cubicBezTo>
                    <a:moveTo>
                      <a:pt x="7425" y="19938"/>
                    </a:moveTo>
                    <a:cubicBezTo>
                      <a:pt x="6679" y="19938"/>
                      <a:pt x="6075" y="19193"/>
                      <a:pt x="6075" y="18276"/>
                    </a:cubicBezTo>
                    <a:cubicBezTo>
                      <a:pt x="6075" y="17360"/>
                      <a:pt x="6679" y="16615"/>
                      <a:pt x="7425" y="16615"/>
                    </a:cubicBezTo>
                    <a:cubicBezTo>
                      <a:pt x="8170" y="16615"/>
                      <a:pt x="8775" y="17360"/>
                      <a:pt x="8775" y="18276"/>
                    </a:cubicBezTo>
                    <a:cubicBezTo>
                      <a:pt x="8775" y="19193"/>
                      <a:pt x="8170" y="19938"/>
                      <a:pt x="7425" y="19938"/>
                    </a:cubicBezTo>
                    <a:moveTo>
                      <a:pt x="2024" y="12461"/>
                    </a:moveTo>
                    <a:cubicBezTo>
                      <a:pt x="1652" y="12461"/>
                      <a:pt x="1349" y="12089"/>
                      <a:pt x="1349" y="11630"/>
                    </a:cubicBezTo>
                    <a:lnTo>
                      <a:pt x="1349" y="2492"/>
                    </a:lnTo>
                    <a:cubicBezTo>
                      <a:pt x="1349" y="2033"/>
                      <a:pt x="1652" y="1661"/>
                      <a:pt x="2024" y="1661"/>
                    </a:cubicBezTo>
                    <a:lnTo>
                      <a:pt x="12150" y="1661"/>
                    </a:lnTo>
                    <a:cubicBezTo>
                      <a:pt x="12523" y="1661"/>
                      <a:pt x="12825" y="2033"/>
                      <a:pt x="12825" y="2492"/>
                    </a:cubicBezTo>
                    <a:lnTo>
                      <a:pt x="12825" y="4153"/>
                    </a:lnTo>
                    <a:lnTo>
                      <a:pt x="12825" y="5815"/>
                    </a:lnTo>
                    <a:lnTo>
                      <a:pt x="12825" y="11630"/>
                    </a:lnTo>
                    <a:cubicBezTo>
                      <a:pt x="12825" y="12089"/>
                      <a:pt x="12523" y="12461"/>
                      <a:pt x="12150" y="12461"/>
                    </a:cubicBezTo>
                    <a:cubicBezTo>
                      <a:pt x="12150" y="12461"/>
                      <a:pt x="2024" y="12461"/>
                      <a:pt x="2024" y="12461"/>
                    </a:cubicBezTo>
                    <a:close/>
                    <a:moveTo>
                      <a:pt x="21259" y="10248"/>
                    </a:moveTo>
                    <a:lnTo>
                      <a:pt x="18559" y="5263"/>
                    </a:lnTo>
                    <a:cubicBezTo>
                      <a:pt x="18182" y="4568"/>
                      <a:pt x="17552" y="4153"/>
                      <a:pt x="16875" y="4153"/>
                    </a:cubicBezTo>
                    <a:lnTo>
                      <a:pt x="14175" y="4153"/>
                    </a:lnTo>
                    <a:lnTo>
                      <a:pt x="14175" y="2492"/>
                    </a:lnTo>
                    <a:cubicBezTo>
                      <a:pt x="14175" y="1117"/>
                      <a:pt x="13266" y="0"/>
                      <a:pt x="12150" y="0"/>
                    </a:cubicBezTo>
                    <a:lnTo>
                      <a:pt x="2024" y="0"/>
                    </a:lnTo>
                    <a:cubicBezTo>
                      <a:pt x="908" y="0"/>
                      <a:pt x="0" y="1117"/>
                      <a:pt x="0" y="2492"/>
                    </a:cubicBezTo>
                    <a:lnTo>
                      <a:pt x="0" y="11630"/>
                    </a:lnTo>
                    <a:cubicBezTo>
                      <a:pt x="0" y="13005"/>
                      <a:pt x="908" y="14123"/>
                      <a:pt x="2024" y="14123"/>
                    </a:cubicBezTo>
                    <a:lnTo>
                      <a:pt x="2025" y="14123"/>
                    </a:lnTo>
                    <a:lnTo>
                      <a:pt x="2025" y="16615"/>
                    </a:lnTo>
                    <a:cubicBezTo>
                      <a:pt x="2025" y="17989"/>
                      <a:pt x="2933" y="19107"/>
                      <a:pt x="4050" y="19107"/>
                    </a:cubicBezTo>
                    <a:lnTo>
                      <a:pt x="4820" y="19107"/>
                    </a:lnTo>
                    <a:cubicBezTo>
                      <a:pt x="5122" y="20537"/>
                      <a:pt x="6170" y="21600"/>
                      <a:pt x="7425" y="21600"/>
                    </a:cubicBezTo>
                    <a:cubicBezTo>
                      <a:pt x="8679" y="21600"/>
                      <a:pt x="9727" y="20537"/>
                      <a:pt x="10029" y="19107"/>
                    </a:cubicBezTo>
                    <a:lnTo>
                      <a:pt x="13595" y="19107"/>
                    </a:lnTo>
                    <a:cubicBezTo>
                      <a:pt x="13897" y="20537"/>
                      <a:pt x="14945" y="21600"/>
                      <a:pt x="16200" y="21600"/>
                    </a:cubicBezTo>
                    <a:cubicBezTo>
                      <a:pt x="17453" y="21600"/>
                      <a:pt x="18501" y="20537"/>
                      <a:pt x="18803" y="19107"/>
                    </a:cubicBezTo>
                    <a:lnTo>
                      <a:pt x="19575" y="19107"/>
                    </a:lnTo>
                    <a:cubicBezTo>
                      <a:pt x="20691" y="19107"/>
                      <a:pt x="21599" y="17989"/>
                      <a:pt x="21599" y="16615"/>
                    </a:cubicBezTo>
                    <a:lnTo>
                      <a:pt x="21599" y="11630"/>
                    </a:lnTo>
                    <a:cubicBezTo>
                      <a:pt x="21599" y="11137"/>
                      <a:pt x="21482" y="10658"/>
                      <a:pt x="21259" y="10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40181" tIns="40181" rIns="40181" bIns="40181" anchor="ctr"/>
              <a:lstStyle/>
              <a:p>
                <a:pPr defTabSz="482163"/>
                <a:endParaRPr lang="en-US" sz="3164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7" name="TextBox 36"/>
            <p:cNvSpPr txBox="1"/>
            <p:nvPr/>
          </p:nvSpPr>
          <p:spPr>
            <a:xfrm>
              <a:off x="8981974" y="3190573"/>
              <a:ext cx="1056621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109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STEP 4</a:t>
              </a:r>
              <a:endParaRPr lang="en-US" sz="2109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3857897" y="5386076"/>
            <a:ext cx="2481271" cy="546560"/>
            <a:chOff x="3657724" y="5107082"/>
            <a:chExt cx="2352742" cy="518249"/>
          </a:xfrm>
        </p:grpSpPr>
        <p:sp>
          <p:nvSpPr>
            <p:cNvPr id="16" name="Rounded Rectangle 15"/>
            <p:cNvSpPr/>
            <p:nvPr/>
          </p:nvSpPr>
          <p:spPr>
            <a:xfrm>
              <a:off x="3657724" y="5194613"/>
              <a:ext cx="348159" cy="348159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002920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6672392" y="5386076"/>
            <a:ext cx="2484396" cy="546560"/>
            <a:chOff x="6326428" y="5107082"/>
            <a:chExt cx="2355705" cy="518249"/>
          </a:xfrm>
        </p:grpSpPr>
        <p:sp>
          <p:nvSpPr>
            <p:cNvPr id="18" name="Rounded Rectangle 17"/>
            <p:cNvSpPr/>
            <p:nvPr/>
          </p:nvSpPr>
          <p:spPr>
            <a:xfrm>
              <a:off x="6326428" y="5194613"/>
              <a:ext cx="348159" cy="348159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674587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</a:t>
              </a: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9490011" y="5386076"/>
            <a:ext cx="2484396" cy="546560"/>
            <a:chOff x="8998095" y="5107082"/>
            <a:chExt cx="2355705" cy="518249"/>
          </a:xfrm>
        </p:grpSpPr>
        <p:sp>
          <p:nvSpPr>
            <p:cNvPr id="20" name="Rounded Rectangle 19"/>
            <p:cNvSpPr/>
            <p:nvPr/>
          </p:nvSpPr>
          <p:spPr>
            <a:xfrm>
              <a:off x="8998095" y="5194613"/>
              <a:ext cx="348159" cy="348159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346254" y="5107082"/>
              <a:ext cx="2007546" cy="5182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consectetur</a:t>
              </a:r>
            </a:p>
          </p:txBody>
        </p:sp>
      </p:grpSp>
      <p:sp>
        <p:nvSpPr>
          <p:cNvPr id="48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0" name="组合 49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1" name="直接连接符 50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48009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r="25341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5486797" y="3021211"/>
            <a:ext cx="6719986" cy="92333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6000">
                <a:solidFill>
                  <a:schemeClr val="accent1"/>
                </a:solidFill>
                <a:cs typeface="Arial" panose="020B0604020202020204" pitchFamily="34" charset="0"/>
              </a:rPr>
              <a:t>感谢</a:t>
            </a:r>
            <a:r>
              <a:rPr lang="zh-CN" altLang="en-US" sz="6000" smtClean="0">
                <a:solidFill>
                  <a:schemeClr val="accent1"/>
                </a:solidFill>
                <a:cs typeface="Arial" panose="020B0604020202020204" pitchFamily="34" charset="0"/>
              </a:rPr>
              <a:t>聆听</a:t>
            </a:r>
            <a:r>
              <a:rPr lang="en-US" altLang="zh-CN" sz="6000" smtClean="0">
                <a:solidFill>
                  <a:schemeClr val="accent1"/>
                </a:solidFill>
                <a:cs typeface="Arial" panose="020B0604020202020204" pitchFamily="34" charset="0"/>
              </a:rPr>
              <a:t>,</a:t>
            </a:r>
            <a:r>
              <a:rPr lang="zh-CN" altLang="en-US" sz="6000" smtClean="0">
                <a:solidFill>
                  <a:schemeClr val="accent1"/>
                </a:solidFill>
                <a:cs typeface="Arial" panose="020B0604020202020204" pitchFamily="34" charset="0"/>
              </a:rPr>
              <a:t>批评</a:t>
            </a:r>
            <a:r>
              <a:rPr lang="zh-CN" altLang="en-US" sz="6000">
                <a:solidFill>
                  <a:schemeClr val="accent1"/>
                </a:solidFill>
                <a:cs typeface="Arial" panose="020B0604020202020204" pitchFamily="34" charset="0"/>
              </a:rPr>
              <a:t>指导</a:t>
            </a:r>
            <a:endParaRPr lang="zh-CN" altLang="en-US" sz="6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8" name="矩形 259"/>
          <p:cNvSpPr>
            <a:spLocks noChangeArrowheads="1"/>
          </p:cNvSpPr>
          <p:nvPr/>
        </p:nvSpPr>
        <p:spPr bwMode="auto">
          <a:xfrm>
            <a:off x="5486797" y="4158134"/>
            <a:ext cx="6192747" cy="276999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800" smtClean="0">
                <a:solidFill>
                  <a:schemeClr val="accent1"/>
                </a:solidFill>
                <a:cs typeface="Arial" panose="020B0604020202020204" pitchFamily="34" charset="0"/>
              </a:rPr>
              <a:t>LIMIT OF TENNIS SPORTS PPT TEMPLATE</a:t>
            </a:r>
            <a:endParaRPr lang="zh-CN" altLang="en-US" sz="18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76873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9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4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3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/>
      <p:bldP spid="7" grpId="1"/>
      <p:bldP spid="8" grpId="0"/>
      <p:bldP spid="8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489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21795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8686807" y="3878959"/>
            <a:ext cx="432274" cy="1461614"/>
            <a:chOff x="8455439" y="3869927"/>
            <a:chExt cx="409882" cy="1385903"/>
          </a:xfrm>
        </p:grpSpPr>
        <p:sp>
          <p:nvSpPr>
            <p:cNvPr id="24" name="椭圆 52"/>
            <p:cNvSpPr/>
            <p:nvPr/>
          </p:nvSpPr>
          <p:spPr>
            <a:xfrm>
              <a:off x="8455439" y="5063510"/>
              <a:ext cx="192321" cy="19232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矩形 65"/>
            <p:cNvSpPr/>
            <p:nvPr/>
          </p:nvSpPr>
          <p:spPr>
            <a:xfrm rot="1476006">
              <a:off x="8817006" y="3869927"/>
              <a:ext cx="48315" cy="128566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5434705" y="3878959"/>
            <a:ext cx="437438" cy="1461615"/>
            <a:chOff x="5371794" y="3869927"/>
            <a:chExt cx="414779" cy="1385904"/>
          </a:xfrm>
        </p:grpSpPr>
        <p:sp>
          <p:nvSpPr>
            <p:cNvPr id="27" name="椭圆 50"/>
            <p:cNvSpPr/>
            <p:nvPr/>
          </p:nvSpPr>
          <p:spPr>
            <a:xfrm>
              <a:off x="5371794" y="5063511"/>
              <a:ext cx="192321" cy="1923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矩形 64"/>
            <p:cNvSpPr/>
            <p:nvPr/>
          </p:nvSpPr>
          <p:spPr>
            <a:xfrm rot="1476006">
              <a:off x="5738258" y="3869927"/>
              <a:ext cx="48315" cy="1285663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3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7075169" y="2217292"/>
            <a:ext cx="495281" cy="1726296"/>
            <a:chOff x="6927283" y="2153952"/>
            <a:chExt cx="469626" cy="1636874"/>
          </a:xfrm>
        </p:grpSpPr>
        <p:sp>
          <p:nvSpPr>
            <p:cNvPr id="30" name="矩形 66"/>
            <p:cNvSpPr/>
            <p:nvPr/>
          </p:nvSpPr>
          <p:spPr>
            <a:xfrm rot="20198660">
              <a:off x="7340293" y="2284266"/>
              <a:ext cx="56616" cy="150656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accent1">
                    <a:lumMod val="75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椭圆 69"/>
            <p:cNvSpPr/>
            <p:nvPr/>
          </p:nvSpPr>
          <p:spPr>
            <a:xfrm>
              <a:off x="6927283" y="2153952"/>
              <a:ext cx="225364" cy="225364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100667" y="2692451"/>
            <a:ext cx="2466825" cy="2112861"/>
            <a:chOff x="7680719" y="2552982"/>
            <a:chExt cx="2339044" cy="2003415"/>
          </a:xfrm>
        </p:grpSpPr>
        <p:grpSp>
          <p:nvGrpSpPr>
            <p:cNvPr id="5" name="组合 16"/>
            <p:cNvGrpSpPr/>
            <p:nvPr/>
          </p:nvGrpSpPr>
          <p:grpSpPr>
            <a:xfrm>
              <a:off x="7680719" y="2552982"/>
              <a:ext cx="2339044" cy="2003415"/>
              <a:chOff x="8329532" y="2857879"/>
              <a:chExt cx="2632331" cy="2254618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8329532" y="2857879"/>
                <a:ext cx="2632331" cy="2254618"/>
              </a:xfrm>
              <a:custGeom>
                <a:avLst/>
                <a:gdLst>
                  <a:gd name="T0" fmla="*/ 317 w 332"/>
                  <a:gd name="T1" fmla="*/ 168 h 282"/>
                  <a:gd name="T2" fmla="*/ 317 w 332"/>
                  <a:gd name="T3" fmla="*/ 114 h 282"/>
                  <a:gd name="T4" fmla="*/ 218 w 332"/>
                  <a:gd name="T5" fmla="*/ 15 h 282"/>
                  <a:gd name="T6" fmla="*/ 191 w 332"/>
                  <a:gd name="T7" fmla="*/ 26 h 282"/>
                  <a:gd name="T8" fmla="*/ 191 w 332"/>
                  <a:gd name="T9" fmla="*/ 26 h 282"/>
                  <a:gd name="T10" fmla="*/ 153 w 332"/>
                  <a:gd name="T11" fmla="*/ 65 h 282"/>
                  <a:gd name="T12" fmla="*/ 38 w 332"/>
                  <a:gd name="T13" fmla="*/ 65 h 282"/>
                  <a:gd name="T14" fmla="*/ 0 w 332"/>
                  <a:gd name="T15" fmla="*/ 103 h 282"/>
                  <a:gd name="T16" fmla="*/ 0 w 332"/>
                  <a:gd name="T17" fmla="*/ 179 h 282"/>
                  <a:gd name="T18" fmla="*/ 38 w 332"/>
                  <a:gd name="T19" fmla="*/ 218 h 282"/>
                  <a:gd name="T20" fmla="*/ 153 w 332"/>
                  <a:gd name="T21" fmla="*/ 218 h 282"/>
                  <a:gd name="T22" fmla="*/ 191 w 332"/>
                  <a:gd name="T23" fmla="*/ 256 h 282"/>
                  <a:gd name="T24" fmla="*/ 191 w 332"/>
                  <a:gd name="T25" fmla="*/ 256 h 282"/>
                  <a:gd name="T26" fmla="*/ 218 w 332"/>
                  <a:gd name="T27" fmla="*/ 267 h 282"/>
                  <a:gd name="T28" fmla="*/ 317 w 332"/>
                  <a:gd name="T29" fmla="*/ 16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82">
                    <a:moveTo>
                      <a:pt x="317" y="168"/>
                    </a:moveTo>
                    <a:cubicBezTo>
                      <a:pt x="332" y="153"/>
                      <a:pt x="332" y="129"/>
                      <a:pt x="317" y="114"/>
                    </a:cubicBezTo>
                    <a:cubicBezTo>
                      <a:pt x="218" y="15"/>
                      <a:pt x="218" y="15"/>
                      <a:pt x="218" y="15"/>
                    </a:cubicBezTo>
                    <a:cubicBezTo>
                      <a:pt x="203" y="0"/>
                      <a:pt x="191" y="5"/>
                      <a:pt x="191" y="26"/>
                    </a:cubicBezTo>
                    <a:cubicBezTo>
                      <a:pt x="191" y="26"/>
                      <a:pt x="191" y="26"/>
                      <a:pt x="191" y="26"/>
                    </a:cubicBezTo>
                    <a:cubicBezTo>
                      <a:pt x="191" y="47"/>
                      <a:pt x="174" y="65"/>
                      <a:pt x="153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17" y="65"/>
                      <a:pt x="0" y="82"/>
                      <a:pt x="0" y="103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00"/>
                      <a:pt x="17" y="218"/>
                      <a:pt x="38" y="218"/>
                    </a:cubicBezTo>
                    <a:cubicBezTo>
                      <a:pt x="153" y="218"/>
                      <a:pt x="153" y="218"/>
                      <a:pt x="153" y="218"/>
                    </a:cubicBezTo>
                    <a:cubicBezTo>
                      <a:pt x="174" y="218"/>
                      <a:pt x="191" y="235"/>
                      <a:pt x="191" y="256"/>
                    </a:cubicBezTo>
                    <a:cubicBezTo>
                      <a:pt x="191" y="256"/>
                      <a:pt x="191" y="256"/>
                      <a:pt x="191" y="256"/>
                    </a:cubicBezTo>
                    <a:cubicBezTo>
                      <a:pt x="191" y="277"/>
                      <a:pt x="203" y="282"/>
                      <a:pt x="218" y="267"/>
                    </a:cubicBezTo>
                    <a:lnTo>
                      <a:pt x="317" y="16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8329532" y="3377054"/>
                <a:ext cx="936264" cy="1223561"/>
              </a:xfrm>
              <a:custGeom>
                <a:avLst/>
                <a:gdLst>
                  <a:gd name="T0" fmla="*/ 0 w 118"/>
                  <a:gd name="T1" fmla="*/ 38 h 153"/>
                  <a:gd name="T2" fmla="*/ 0 w 118"/>
                  <a:gd name="T3" fmla="*/ 114 h 153"/>
                  <a:gd name="T4" fmla="*/ 38 w 118"/>
                  <a:gd name="T5" fmla="*/ 153 h 153"/>
                  <a:gd name="T6" fmla="*/ 54 w 118"/>
                  <a:gd name="T7" fmla="*/ 153 h 153"/>
                  <a:gd name="T8" fmla="*/ 103 w 118"/>
                  <a:gd name="T9" fmla="*/ 103 h 153"/>
                  <a:gd name="T10" fmla="*/ 103 w 118"/>
                  <a:gd name="T11" fmla="*/ 49 h 153"/>
                  <a:gd name="T12" fmla="*/ 54 w 118"/>
                  <a:gd name="T13" fmla="*/ 0 h 153"/>
                  <a:gd name="T14" fmla="*/ 38 w 118"/>
                  <a:gd name="T15" fmla="*/ 0 h 153"/>
                  <a:gd name="T16" fmla="*/ 0 w 118"/>
                  <a:gd name="T17" fmla="*/ 3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53">
                    <a:moveTo>
                      <a:pt x="0" y="38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35"/>
                      <a:pt x="17" y="153"/>
                      <a:pt x="38" y="153"/>
                    </a:cubicBezTo>
                    <a:cubicBezTo>
                      <a:pt x="54" y="153"/>
                      <a:pt x="54" y="153"/>
                      <a:pt x="54" y="153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18" y="88"/>
                      <a:pt x="118" y="64"/>
                      <a:pt x="103" y="49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8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  <a:alpha val="5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" name="文本框 32"/>
            <p:cNvSpPr txBox="1"/>
            <p:nvPr/>
          </p:nvSpPr>
          <p:spPr>
            <a:xfrm>
              <a:off x="8511973" y="3516770"/>
              <a:ext cx="575802" cy="58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7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endParaRPr lang="zh-CN" altLang="en-US" sz="33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377264" y="3271466"/>
              <a:ext cx="1380434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E-Commerce</a:t>
              </a: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392338" y="2692451"/>
            <a:ext cx="2466825" cy="2112861"/>
            <a:chOff x="6060881" y="2552982"/>
            <a:chExt cx="2339044" cy="2003415"/>
          </a:xfrm>
        </p:grpSpPr>
        <p:grpSp>
          <p:nvGrpSpPr>
            <p:cNvPr id="7" name="组合 15"/>
            <p:cNvGrpSpPr/>
            <p:nvPr/>
          </p:nvGrpSpPr>
          <p:grpSpPr>
            <a:xfrm>
              <a:off x="6060881" y="2552982"/>
              <a:ext cx="2339044" cy="2003415"/>
              <a:chOff x="6506587" y="2857879"/>
              <a:chExt cx="2632331" cy="2254618"/>
            </a:xfrm>
          </p:grpSpPr>
          <p:sp>
            <p:nvSpPr>
              <p:cNvPr id="19" name="Freeform 18"/>
              <p:cNvSpPr>
                <a:spLocks/>
              </p:cNvSpPr>
              <p:nvPr/>
            </p:nvSpPr>
            <p:spPr bwMode="auto">
              <a:xfrm>
                <a:off x="6506587" y="2857879"/>
                <a:ext cx="2632331" cy="2254618"/>
              </a:xfrm>
              <a:custGeom>
                <a:avLst/>
                <a:gdLst>
                  <a:gd name="T0" fmla="*/ 317 w 332"/>
                  <a:gd name="T1" fmla="*/ 168 h 282"/>
                  <a:gd name="T2" fmla="*/ 317 w 332"/>
                  <a:gd name="T3" fmla="*/ 114 h 282"/>
                  <a:gd name="T4" fmla="*/ 219 w 332"/>
                  <a:gd name="T5" fmla="*/ 15 h 282"/>
                  <a:gd name="T6" fmla="*/ 191 w 332"/>
                  <a:gd name="T7" fmla="*/ 26 h 282"/>
                  <a:gd name="T8" fmla="*/ 191 w 332"/>
                  <a:gd name="T9" fmla="*/ 26 h 282"/>
                  <a:gd name="T10" fmla="*/ 153 w 332"/>
                  <a:gd name="T11" fmla="*/ 65 h 282"/>
                  <a:gd name="T12" fmla="*/ 39 w 332"/>
                  <a:gd name="T13" fmla="*/ 65 h 282"/>
                  <a:gd name="T14" fmla="*/ 0 w 332"/>
                  <a:gd name="T15" fmla="*/ 103 h 282"/>
                  <a:gd name="T16" fmla="*/ 0 w 332"/>
                  <a:gd name="T17" fmla="*/ 179 h 282"/>
                  <a:gd name="T18" fmla="*/ 39 w 332"/>
                  <a:gd name="T19" fmla="*/ 218 h 282"/>
                  <a:gd name="T20" fmla="*/ 153 w 332"/>
                  <a:gd name="T21" fmla="*/ 218 h 282"/>
                  <a:gd name="T22" fmla="*/ 191 w 332"/>
                  <a:gd name="T23" fmla="*/ 256 h 282"/>
                  <a:gd name="T24" fmla="*/ 191 w 332"/>
                  <a:gd name="T25" fmla="*/ 256 h 282"/>
                  <a:gd name="T26" fmla="*/ 219 w 332"/>
                  <a:gd name="T27" fmla="*/ 267 h 282"/>
                  <a:gd name="T28" fmla="*/ 317 w 332"/>
                  <a:gd name="T29" fmla="*/ 16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82">
                    <a:moveTo>
                      <a:pt x="317" y="168"/>
                    </a:moveTo>
                    <a:cubicBezTo>
                      <a:pt x="332" y="153"/>
                      <a:pt x="332" y="129"/>
                      <a:pt x="317" y="114"/>
                    </a:cubicBezTo>
                    <a:cubicBezTo>
                      <a:pt x="219" y="15"/>
                      <a:pt x="219" y="15"/>
                      <a:pt x="219" y="15"/>
                    </a:cubicBezTo>
                    <a:cubicBezTo>
                      <a:pt x="204" y="0"/>
                      <a:pt x="191" y="5"/>
                      <a:pt x="191" y="26"/>
                    </a:cubicBezTo>
                    <a:cubicBezTo>
                      <a:pt x="191" y="26"/>
                      <a:pt x="191" y="26"/>
                      <a:pt x="191" y="26"/>
                    </a:cubicBezTo>
                    <a:cubicBezTo>
                      <a:pt x="191" y="47"/>
                      <a:pt x="174" y="65"/>
                      <a:pt x="153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18" y="65"/>
                      <a:pt x="0" y="82"/>
                      <a:pt x="0" y="103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00"/>
                      <a:pt x="18" y="218"/>
                      <a:pt x="39" y="218"/>
                    </a:cubicBezTo>
                    <a:cubicBezTo>
                      <a:pt x="153" y="218"/>
                      <a:pt x="153" y="218"/>
                      <a:pt x="153" y="218"/>
                    </a:cubicBezTo>
                    <a:cubicBezTo>
                      <a:pt x="174" y="218"/>
                      <a:pt x="191" y="235"/>
                      <a:pt x="191" y="256"/>
                    </a:cubicBezTo>
                    <a:cubicBezTo>
                      <a:pt x="191" y="256"/>
                      <a:pt x="191" y="256"/>
                      <a:pt x="191" y="256"/>
                    </a:cubicBezTo>
                    <a:cubicBezTo>
                      <a:pt x="191" y="277"/>
                      <a:pt x="204" y="282"/>
                      <a:pt x="219" y="267"/>
                    </a:cubicBezTo>
                    <a:lnTo>
                      <a:pt x="317" y="16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19"/>
              <p:cNvSpPr>
                <a:spLocks/>
              </p:cNvSpPr>
              <p:nvPr/>
            </p:nvSpPr>
            <p:spPr bwMode="auto">
              <a:xfrm>
                <a:off x="6506587" y="3377054"/>
                <a:ext cx="943555" cy="1223561"/>
              </a:xfrm>
              <a:custGeom>
                <a:avLst/>
                <a:gdLst>
                  <a:gd name="T0" fmla="*/ 0 w 119"/>
                  <a:gd name="T1" fmla="*/ 38 h 153"/>
                  <a:gd name="T2" fmla="*/ 0 w 119"/>
                  <a:gd name="T3" fmla="*/ 114 h 153"/>
                  <a:gd name="T4" fmla="*/ 39 w 119"/>
                  <a:gd name="T5" fmla="*/ 153 h 153"/>
                  <a:gd name="T6" fmla="*/ 54 w 119"/>
                  <a:gd name="T7" fmla="*/ 153 h 153"/>
                  <a:gd name="T8" fmla="*/ 104 w 119"/>
                  <a:gd name="T9" fmla="*/ 103 h 153"/>
                  <a:gd name="T10" fmla="*/ 104 w 119"/>
                  <a:gd name="T11" fmla="*/ 49 h 153"/>
                  <a:gd name="T12" fmla="*/ 54 w 119"/>
                  <a:gd name="T13" fmla="*/ 0 h 153"/>
                  <a:gd name="T14" fmla="*/ 39 w 119"/>
                  <a:gd name="T15" fmla="*/ 0 h 153"/>
                  <a:gd name="T16" fmla="*/ 0 w 119"/>
                  <a:gd name="T17" fmla="*/ 3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9" h="153">
                    <a:moveTo>
                      <a:pt x="0" y="38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35"/>
                      <a:pt x="18" y="153"/>
                      <a:pt x="39" y="153"/>
                    </a:cubicBezTo>
                    <a:cubicBezTo>
                      <a:pt x="54" y="153"/>
                      <a:pt x="54" y="153"/>
                      <a:pt x="54" y="153"/>
                    </a:cubicBezTo>
                    <a:cubicBezTo>
                      <a:pt x="104" y="103"/>
                      <a:pt x="104" y="103"/>
                      <a:pt x="104" y="103"/>
                    </a:cubicBezTo>
                    <a:cubicBezTo>
                      <a:pt x="119" y="88"/>
                      <a:pt x="119" y="64"/>
                      <a:pt x="104" y="49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7"/>
                      <a:pt x="0" y="38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  <a:alpha val="5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文本框 31"/>
            <p:cNvSpPr txBox="1"/>
            <p:nvPr/>
          </p:nvSpPr>
          <p:spPr>
            <a:xfrm>
              <a:off x="6990996" y="2931994"/>
              <a:ext cx="575802" cy="58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7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4</a:t>
              </a:r>
              <a:endParaRPr lang="zh-CN" altLang="en-US" sz="33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6917199" y="3377485"/>
              <a:ext cx="811967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4690843" y="2692451"/>
            <a:ext cx="2466825" cy="2112861"/>
            <a:chOff x="4447524" y="2552982"/>
            <a:chExt cx="2339044" cy="2003415"/>
          </a:xfrm>
        </p:grpSpPr>
        <p:grpSp>
          <p:nvGrpSpPr>
            <p:cNvPr id="9" name="组合 14"/>
            <p:cNvGrpSpPr/>
            <p:nvPr/>
          </p:nvGrpSpPr>
          <p:grpSpPr>
            <a:xfrm>
              <a:off x="4447524" y="2552982"/>
              <a:ext cx="2339044" cy="2003415"/>
              <a:chOff x="4690935" y="2857879"/>
              <a:chExt cx="2632331" cy="2254618"/>
            </a:xfrm>
          </p:grpSpPr>
          <p:sp>
            <p:nvSpPr>
              <p:cNvPr id="17" name="Freeform 16"/>
              <p:cNvSpPr>
                <a:spLocks/>
              </p:cNvSpPr>
              <p:nvPr/>
            </p:nvSpPr>
            <p:spPr bwMode="auto">
              <a:xfrm>
                <a:off x="4690935" y="2857879"/>
                <a:ext cx="2632331" cy="2254618"/>
              </a:xfrm>
              <a:custGeom>
                <a:avLst/>
                <a:gdLst>
                  <a:gd name="T0" fmla="*/ 317 w 332"/>
                  <a:gd name="T1" fmla="*/ 168 h 282"/>
                  <a:gd name="T2" fmla="*/ 317 w 332"/>
                  <a:gd name="T3" fmla="*/ 114 h 282"/>
                  <a:gd name="T4" fmla="*/ 218 w 332"/>
                  <a:gd name="T5" fmla="*/ 15 h 282"/>
                  <a:gd name="T6" fmla="*/ 191 w 332"/>
                  <a:gd name="T7" fmla="*/ 26 h 282"/>
                  <a:gd name="T8" fmla="*/ 191 w 332"/>
                  <a:gd name="T9" fmla="*/ 26 h 282"/>
                  <a:gd name="T10" fmla="*/ 153 w 332"/>
                  <a:gd name="T11" fmla="*/ 65 h 282"/>
                  <a:gd name="T12" fmla="*/ 38 w 332"/>
                  <a:gd name="T13" fmla="*/ 65 h 282"/>
                  <a:gd name="T14" fmla="*/ 0 w 332"/>
                  <a:gd name="T15" fmla="*/ 103 h 282"/>
                  <a:gd name="T16" fmla="*/ 0 w 332"/>
                  <a:gd name="T17" fmla="*/ 179 h 282"/>
                  <a:gd name="T18" fmla="*/ 38 w 332"/>
                  <a:gd name="T19" fmla="*/ 218 h 282"/>
                  <a:gd name="T20" fmla="*/ 153 w 332"/>
                  <a:gd name="T21" fmla="*/ 218 h 282"/>
                  <a:gd name="T22" fmla="*/ 191 w 332"/>
                  <a:gd name="T23" fmla="*/ 256 h 282"/>
                  <a:gd name="T24" fmla="*/ 191 w 332"/>
                  <a:gd name="T25" fmla="*/ 256 h 282"/>
                  <a:gd name="T26" fmla="*/ 218 w 332"/>
                  <a:gd name="T27" fmla="*/ 267 h 282"/>
                  <a:gd name="T28" fmla="*/ 317 w 332"/>
                  <a:gd name="T29" fmla="*/ 16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82">
                    <a:moveTo>
                      <a:pt x="317" y="168"/>
                    </a:moveTo>
                    <a:cubicBezTo>
                      <a:pt x="332" y="153"/>
                      <a:pt x="332" y="129"/>
                      <a:pt x="317" y="114"/>
                    </a:cubicBezTo>
                    <a:cubicBezTo>
                      <a:pt x="218" y="15"/>
                      <a:pt x="218" y="15"/>
                      <a:pt x="218" y="15"/>
                    </a:cubicBezTo>
                    <a:cubicBezTo>
                      <a:pt x="203" y="0"/>
                      <a:pt x="191" y="5"/>
                      <a:pt x="191" y="26"/>
                    </a:cubicBezTo>
                    <a:cubicBezTo>
                      <a:pt x="191" y="26"/>
                      <a:pt x="191" y="26"/>
                      <a:pt x="191" y="26"/>
                    </a:cubicBezTo>
                    <a:cubicBezTo>
                      <a:pt x="191" y="47"/>
                      <a:pt x="174" y="65"/>
                      <a:pt x="153" y="65"/>
                    </a:cubicBezTo>
                    <a:cubicBezTo>
                      <a:pt x="38" y="65"/>
                      <a:pt x="38" y="65"/>
                      <a:pt x="38" y="65"/>
                    </a:cubicBezTo>
                    <a:cubicBezTo>
                      <a:pt x="17" y="65"/>
                      <a:pt x="0" y="82"/>
                      <a:pt x="0" y="103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00"/>
                      <a:pt x="17" y="218"/>
                      <a:pt x="38" y="218"/>
                    </a:cubicBezTo>
                    <a:cubicBezTo>
                      <a:pt x="153" y="218"/>
                      <a:pt x="153" y="218"/>
                      <a:pt x="153" y="218"/>
                    </a:cubicBezTo>
                    <a:cubicBezTo>
                      <a:pt x="174" y="218"/>
                      <a:pt x="191" y="235"/>
                      <a:pt x="191" y="256"/>
                    </a:cubicBezTo>
                    <a:cubicBezTo>
                      <a:pt x="191" y="256"/>
                      <a:pt x="191" y="256"/>
                      <a:pt x="191" y="256"/>
                    </a:cubicBezTo>
                    <a:cubicBezTo>
                      <a:pt x="191" y="277"/>
                      <a:pt x="203" y="282"/>
                      <a:pt x="218" y="267"/>
                    </a:cubicBezTo>
                    <a:lnTo>
                      <a:pt x="317" y="168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17"/>
              <p:cNvSpPr>
                <a:spLocks/>
              </p:cNvSpPr>
              <p:nvPr/>
            </p:nvSpPr>
            <p:spPr bwMode="auto">
              <a:xfrm>
                <a:off x="4690935" y="3377054"/>
                <a:ext cx="934805" cy="1223561"/>
              </a:xfrm>
              <a:custGeom>
                <a:avLst/>
                <a:gdLst>
                  <a:gd name="T0" fmla="*/ 0 w 118"/>
                  <a:gd name="T1" fmla="*/ 38 h 153"/>
                  <a:gd name="T2" fmla="*/ 0 w 118"/>
                  <a:gd name="T3" fmla="*/ 114 h 153"/>
                  <a:gd name="T4" fmla="*/ 38 w 118"/>
                  <a:gd name="T5" fmla="*/ 153 h 153"/>
                  <a:gd name="T6" fmla="*/ 54 w 118"/>
                  <a:gd name="T7" fmla="*/ 153 h 153"/>
                  <a:gd name="T8" fmla="*/ 103 w 118"/>
                  <a:gd name="T9" fmla="*/ 103 h 153"/>
                  <a:gd name="T10" fmla="*/ 103 w 118"/>
                  <a:gd name="T11" fmla="*/ 49 h 153"/>
                  <a:gd name="T12" fmla="*/ 54 w 118"/>
                  <a:gd name="T13" fmla="*/ 0 h 153"/>
                  <a:gd name="T14" fmla="*/ 38 w 118"/>
                  <a:gd name="T15" fmla="*/ 0 h 153"/>
                  <a:gd name="T16" fmla="*/ 0 w 118"/>
                  <a:gd name="T17" fmla="*/ 3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153">
                    <a:moveTo>
                      <a:pt x="0" y="38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35"/>
                      <a:pt x="17" y="153"/>
                      <a:pt x="38" y="153"/>
                    </a:cubicBezTo>
                    <a:cubicBezTo>
                      <a:pt x="54" y="153"/>
                      <a:pt x="54" y="153"/>
                      <a:pt x="54" y="153"/>
                    </a:cubicBezTo>
                    <a:cubicBezTo>
                      <a:pt x="103" y="103"/>
                      <a:pt x="103" y="103"/>
                      <a:pt x="103" y="103"/>
                    </a:cubicBezTo>
                    <a:cubicBezTo>
                      <a:pt x="118" y="88"/>
                      <a:pt x="118" y="64"/>
                      <a:pt x="103" y="49"/>
                    </a:cubicBezTo>
                    <a:cubicBezTo>
                      <a:pt x="54" y="0"/>
                      <a:pt x="54" y="0"/>
                      <a:pt x="54" y="0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17" y="0"/>
                      <a:pt x="0" y="17"/>
                      <a:pt x="0" y="38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  <a:alpha val="50000"/>
                </a:schemeClr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" name="文本框 30"/>
            <p:cNvSpPr txBox="1"/>
            <p:nvPr/>
          </p:nvSpPr>
          <p:spPr>
            <a:xfrm>
              <a:off x="5426729" y="3516771"/>
              <a:ext cx="575802" cy="58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7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endParaRPr lang="zh-CN" altLang="en-US" sz="33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200428" y="3085097"/>
              <a:ext cx="1073402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Affiliate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Marketing</a:t>
              </a: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574014" y="2211961"/>
            <a:ext cx="501824" cy="1726296"/>
            <a:chOff x="3607487" y="2148897"/>
            <a:chExt cx="475830" cy="1636874"/>
          </a:xfrm>
        </p:grpSpPr>
        <p:sp>
          <p:nvSpPr>
            <p:cNvPr id="33" name="椭圆 62"/>
            <p:cNvSpPr/>
            <p:nvPr/>
          </p:nvSpPr>
          <p:spPr>
            <a:xfrm>
              <a:off x="3607487" y="2148897"/>
              <a:ext cx="225364" cy="225364"/>
            </a:xfrm>
            <a:prstGeom prst="ellipse">
              <a:avLst/>
            </a:prstGeom>
            <a:solidFill>
              <a:schemeClr val="tx2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矩形 63"/>
            <p:cNvSpPr/>
            <p:nvPr/>
          </p:nvSpPr>
          <p:spPr>
            <a:xfrm rot="20198660">
              <a:off x="4026701" y="2279211"/>
              <a:ext cx="56616" cy="1506560"/>
            </a:xfrm>
            <a:prstGeom prst="rect">
              <a:avLst/>
            </a:prstGeom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0">
                  <a:schemeClr val="tx2">
                    <a:lumMod val="50000"/>
                    <a:lumOff val="5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2036781" y="3878959"/>
            <a:ext cx="444163" cy="1461615"/>
            <a:chOff x="2149882" y="3869927"/>
            <a:chExt cx="421155" cy="1385904"/>
          </a:xfrm>
        </p:grpSpPr>
        <p:sp>
          <p:nvSpPr>
            <p:cNvPr id="36" name="椭圆 48"/>
            <p:cNvSpPr/>
            <p:nvPr/>
          </p:nvSpPr>
          <p:spPr>
            <a:xfrm>
              <a:off x="2149882" y="5063511"/>
              <a:ext cx="192319" cy="19232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矩形 58"/>
            <p:cNvSpPr/>
            <p:nvPr/>
          </p:nvSpPr>
          <p:spPr>
            <a:xfrm rot="1476006">
              <a:off x="2522722" y="3869927"/>
              <a:ext cx="48315" cy="1285662"/>
            </a:xfrm>
            <a:prstGeom prst="rect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100000">
                  <a:schemeClr val="accent4"/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zh-CN" alt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981146" y="2695301"/>
            <a:ext cx="2466825" cy="2112860"/>
            <a:chOff x="2826389" y="2555685"/>
            <a:chExt cx="2339044" cy="2003414"/>
          </a:xfrm>
        </p:grpSpPr>
        <p:grpSp>
          <p:nvGrpSpPr>
            <p:cNvPr id="11" name="组合 13"/>
            <p:cNvGrpSpPr/>
            <p:nvPr/>
          </p:nvGrpSpPr>
          <p:grpSpPr>
            <a:xfrm>
              <a:off x="2826389" y="2555685"/>
              <a:ext cx="2339044" cy="2003414"/>
              <a:chOff x="2866531" y="2860921"/>
              <a:chExt cx="2632331" cy="2254617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2866531" y="2860921"/>
                <a:ext cx="2632331" cy="2254617"/>
              </a:xfrm>
              <a:custGeom>
                <a:avLst/>
                <a:gdLst>
                  <a:gd name="T0" fmla="*/ 318 w 332"/>
                  <a:gd name="T1" fmla="*/ 168 h 282"/>
                  <a:gd name="T2" fmla="*/ 318 w 332"/>
                  <a:gd name="T3" fmla="*/ 114 h 282"/>
                  <a:gd name="T4" fmla="*/ 219 w 332"/>
                  <a:gd name="T5" fmla="*/ 15 h 282"/>
                  <a:gd name="T6" fmla="*/ 192 w 332"/>
                  <a:gd name="T7" fmla="*/ 26 h 282"/>
                  <a:gd name="T8" fmla="*/ 192 w 332"/>
                  <a:gd name="T9" fmla="*/ 26 h 282"/>
                  <a:gd name="T10" fmla="*/ 153 w 332"/>
                  <a:gd name="T11" fmla="*/ 65 h 282"/>
                  <a:gd name="T12" fmla="*/ 39 w 332"/>
                  <a:gd name="T13" fmla="*/ 65 h 282"/>
                  <a:gd name="T14" fmla="*/ 0 w 332"/>
                  <a:gd name="T15" fmla="*/ 103 h 282"/>
                  <a:gd name="T16" fmla="*/ 0 w 332"/>
                  <a:gd name="T17" fmla="*/ 179 h 282"/>
                  <a:gd name="T18" fmla="*/ 39 w 332"/>
                  <a:gd name="T19" fmla="*/ 218 h 282"/>
                  <a:gd name="T20" fmla="*/ 153 w 332"/>
                  <a:gd name="T21" fmla="*/ 218 h 282"/>
                  <a:gd name="T22" fmla="*/ 192 w 332"/>
                  <a:gd name="T23" fmla="*/ 256 h 282"/>
                  <a:gd name="T24" fmla="*/ 192 w 332"/>
                  <a:gd name="T25" fmla="*/ 256 h 282"/>
                  <a:gd name="T26" fmla="*/ 219 w 332"/>
                  <a:gd name="T27" fmla="*/ 267 h 282"/>
                  <a:gd name="T28" fmla="*/ 318 w 332"/>
                  <a:gd name="T29" fmla="*/ 168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82">
                    <a:moveTo>
                      <a:pt x="318" y="168"/>
                    </a:moveTo>
                    <a:cubicBezTo>
                      <a:pt x="332" y="153"/>
                      <a:pt x="332" y="129"/>
                      <a:pt x="318" y="114"/>
                    </a:cubicBezTo>
                    <a:cubicBezTo>
                      <a:pt x="219" y="15"/>
                      <a:pt x="219" y="15"/>
                      <a:pt x="219" y="15"/>
                    </a:cubicBezTo>
                    <a:cubicBezTo>
                      <a:pt x="204" y="0"/>
                      <a:pt x="192" y="5"/>
                      <a:pt x="192" y="26"/>
                    </a:cubicBezTo>
                    <a:cubicBezTo>
                      <a:pt x="192" y="26"/>
                      <a:pt x="192" y="26"/>
                      <a:pt x="192" y="26"/>
                    </a:cubicBezTo>
                    <a:cubicBezTo>
                      <a:pt x="192" y="47"/>
                      <a:pt x="174" y="65"/>
                      <a:pt x="153" y="65"/>
                    </a:cubicBezTo>
                    <a:cubicBezTo>
                      <a:pt x="39" y="65"/>
                      <a:pt x="39" y="65"/>
                      <a:pt x="39" y="65"/>
                    </a:cubicBezTo>
                    <a:cubicBezTo>
                      <a:pt x="18" y="65"/>
                      <a:pt x="0" y="82"/>
                      <a:pt x="0" y="103"/>
                    </a:cubicBezTo>
                    <a:cubicBezTo>
                      <a:pt x="0" y="179"/>
                      <a:pt x="0" y="179"/>
                      <a:pt x="0" y="179"/>
                    </a:cubicBezTo>
                    <a:cubicBezTo>
                      <a:pt x="0" y="200"/>
                      <a:pt x="18" y="218"/>
                      <a:pt x="39" y="218"/>
                    </a:cubicBezTo>
                    <a:cubicBezTo>
                      <a:pt x="153" y="218"/>
                      <a:pt x="153" y="218"/>
                      <a:pt x="153" y="218"/>
                    </a:cubicBezTo>
                    <a:cubicBezTo>
                      <a:pt x="174" y="218"/>
                      <a:pt x="192" y="235"/>
                      <a:pt x="192" y="256"/>
                    </a:cubicBezTo>
                    <a:cubicBezTo>
                      <a:pt x="192" y="256"/>
                      <a:pt x="192" y="256"/>
                      <a:pt x="192" y="256"/>
                    </a:cubicBezTo>
                    <a:cubicBezTo>
                      <a:pt x="192" y="277"/>
                      <a:pt x="204" y="282"/>
                      <a:pt x="219" y="267"/>
                    </a:cubicBezTo>
                    <a:lnTo>
                      <a:pt x="318" y="168"/>
                    </a:lnTo>
                    <a:close/>
                  </a:path>
                </a:pathLst>
              </a:custGeom>
              <a:solidFill>
                <a:schemeClr val="tx2">
                  <a:lumMod val="50000"/>
                  <a:lumOff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12"/>
              <p:cNvSpPr>
                <a:spLocks/>
              </p:cNvSpPr>
              <p:nvPr/>
            </p:nvSpPr>
            <p:spPr bwMode="auto">
              <a:xfrm>
                <a:off x="2866531" y="3380095"/>
                <a:ext cx="943555" cy="1223560"/>
              </a:xfrm>
              <a:custGeom>
                <a:avLst/>
                <a:gdLst>
                  <a:gd name="T0" fmla="*/ 0 w 119"/>
                  <a:gd name="T1" fmla="*/ 38 h 153"/>
                  <a:gd name="T2" fmla="*/ 0 w 119"/>
                  <a:gd name="T3" fmla="*/ 114 h 153"/>
                  <a:gd name="T4" fmla="*/ 39 w 119"/>
                  <a:gd name="T5" fmla="*/ 153 h 153"/>
                  <a:gd name="T6" fmla="*/ 55 w 119"/>
                  <a:gd name="T7" fmla="*/ 153 h 153"/>
                  <a:gd name="T8" fmla="*/ 104 w 119"/>
                  <a:gd name="T9" fmla="*/ 103 h 153"/>
                  <a:gd name="T10" fmla="*/ 104 w 119"/>
                  <a:gd name="T11" fmla="*/ 49 h 153"/>
                  <a:gd name="T12" fmla="*/ 55 w 119"/>
                  <a:gd name="T13" fmla="*/ 0 h 153"/>
                  <a:gd name="T14" fmla="*/ 39 w 119"/>
                  <a:gd name="T15" fmla="*/ 0 h 153"/>
                  <a:gd name="T16" fmla="*/ 0 w 119"/>
                  <a:gd name="T17" fmla="*/ 3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9" h="153">
                    <a:moveTo>
                      <a:pt x="0" y="38"/>
                    </a:move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35"/>
                      <a:pt x="18" y="153"/>
                      <a:pt x="39" y="153"/>
                    </a:cubicBezTo>
                    <a:cubicBezTo>
                      <a:pt x="55" y="153"/>
                      <a:pt x="55" y="153"/>
                      <a:pt x="55" y="153"/>
                    </a:cubicBezTo>
                    <a:cubicBezTo>
                      <a:pt x="104" y="103"/>
                      <a:pt x="104" y="103"/>
                      <a:pt x="104" y="103"/>
                    </a:cubicBezTo>
                    <a:cubicBezTo>
                      <a:pt x="119" y="88"/>
                      <a:pt x="119" y="64"/>
                      <a:pt x="104" y="49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18" y="0"/>
                      <a:pt x="0" y="17"/>
                      <a:pt x="0" y="38"/>
                    </a:cubicBezTo>
                    <a:close/>
                  </a:path>
                </a:pathLst>
              </a:custGeom>
              <a:solidFill>
                <a:srgbClr val="938F89"/>
              </a:solidFill>
              <a:ln>
                <a:noFill/>
              </a:ln>
              <a:extLst/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/>
                <a:endParaRPr lang="zh-CN" alt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文本框 105"/>
            <p:cNvSpPr txBox="1"/>
            <p:nvPr/>
          </p:nvSpPr>
          <p:spPr>
            <a:xfrm>
              <a:off x="3742746" y="2985101"/>
              <a:ext cx="575802" cy="58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7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endParaRPr lang="zh-CN" altLang="en-US" sz="33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3581065" y="3412140"/>
              <a:ext cx="948764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560285" y="2739942"/>
            <a:ext cx="2158329" cy="2017876"/>
            <a:chOff x="1479128" y="2598014"/>
            <a:chExt cx="2046528" cy="1913350"/>
          </a:xfrm>
        </p:grpSpPr>
        <p:sp>
          <p:nvSpPr>
            <p:cNvPr id="13" name="任意多边形 47"/>
            <p:cNvSpPr>
              <a:spLocks/>
            </p:cNvSpPr>
            <p:nvPr/>
          </p:nvSpPr>
          <p:spPr bwMode="auto">
            <a:xfrm>
              <a:off x="1479128" y="2598014"/>
              <a:ext cx="2046528" cy="1913350"/>
            </a:xfrm>
            <a:custGeom>
              <a:avLst/>
              <a:gdLst>
                <a:gd name="connsiteX0" fmla="*/ 1424916 w 2507091"/>
                <a:gd name="connsiteY0" fmla="*/ 112 h 2343942"/>
                <a:gd name="connsiteX1" fmla="*/ 1555542 w 2507091"/>
                <a:gd name="connsiteY1" fmla="*/ 75381 h 2343942"/>
                <a:gd name="connsiteX2" fmla="*/ 2409995 w 2507091"/>
                <a:gd name="connsiteY2" fmla="*/ 936988 h 2343942"/>
                <a:gd name="connsiteX3" fmla="*/ 2409995 w 2507091"/>
                <a:gd name="connsiteY3" fmla="*/ 1406955 h 2343942"/>
                <a:gd name="connsiteX4" fmla="*/ 1555542 w 2507091"/>
                <a:gd name="connsiteY4" fmla="*/ 2268563 h 2343942"/>
                <a:gd name="connsiteX5" fmla="*/ 1322510 w 2507091"/>
                <a:gd name="connsiteY5" fmla="*/ 2172828 h 2343942"/>
                <a:gd name="connsiteX6" fmla="*/ 994538 w 2507091"/>
                <a:gd name="connsiteY6" fmla="*/ 1842111 h 2343942"/>
                <a:gd name="connsiteX7" fmla="*/ 1992 w 2507091"/>
                <a:gd name="connsiteY7" fmla="*/ 1842111 h 2343942"/>
                <a:gd name="connsiteX8" fmla="*/ 0 w 2507091"/>
                <a:gd name="connsiteY8" fmla="*/ 1841897 h 2343942"/>
                <a:gd name="connsiteX9" fmla="*/ 8587 w 2507091"/>
                <a:gd name="connsiteY9" fmla="*/ 1841897 h 2343942"/>
                <a:gd name="connsiteX10" fmla="*/ 66848 w 2507091"/>
                <a:gd name="connsiteY10" fmla="*/ 1841897 h 2343942"/>
                <a:gd name="connsiteX11" fmla="*/ 489776 w 2507091"/>
                <a:gd name="connsiteY11" fmla="*/ 1406631 h 2343942"/>
                <a:gd name="connsiteX12" fmla="*/ 489776 w 2507091"/>
                <a:gd name="connsiteY12" fmla="*/ 936545 h 2343942"/>
                <a:gd name="connsiteX13" fmla="*/ 67674 w 2507091"/>
                <a:gd name="connsiteY13" fmla="*/ 510817 h 2343942"/>
                <a:gd name="connsiteX14" fmla="*/ 67395 w 2507091"/>
                <a:gd name="connsiteY14" fmla="*/ 510536 h 2343942"/>
                <a:gd name="connsiteX15" fmla="*/ 85108 w 2507091"/>
                <a:gd name="connsiteY15" fmla="*/ 510536 h 2343942"/>
                <a:gd name="connsiteX16" fmla="*/ 994538 w 2507091"/>
                <a:gd name="connsiteY16" fmla="*/ 510536 h 2343942"/>
                <a:gd name="connsiteX17" fmla="*/ 1322510 w 2507091"/>
                <a:gd name="connsiteY17" fmla="*/ 171115 h 2343942"/>
                <a:gd name="connsiteX18" fmla="*/ 1424916 w 2507091"/>
                <a:gd name="connsiteY18" fmla="*/ 112 h 2343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507091" h="2343942">
                  <a:moveTo>
                    <a:pt x="1424916" y="112"/>
                  </a:moveTo>
                  <a:cubicBezTo>
                    <a:pt x="1462086" y="1948"/>
                    <a:pt x="1506994" y="26426"/>
                    <a:pt x="1555542" y="75381"/>
                  </a:cubicBezTo>
                  <a:cubicBezTo>
                    <a:pt x="1555542" y="75381"/>
                    <a:pt x="1555542" y="75381"/>
                    <a:pt x="2409995" y="936988"/>
                  </a:cubicBezTo>
                  <a:cubicBezTo>
                    <a:pt x="2539457" y="1067534"/>
                    <a:pt x="2539457" y="1276409"/>
                    <a:pt x="2409995" y="1406955"/>
                  </a:cubicBezTo>
                  <a:lnTo>
                    <a:pt x="1555542" y="2268563"/>
                  </a:lnTo>
                  <a:cubicBezTo>
                    <a:pt x="1426080" y="2399109"/>
                    <a:pt x="1322510" y="2355594"/>
                    <a:pt x="1322510" y="2172828"/>
                  </a:cubicBezTo>
                  <a:cubicBezTo>
                    <a:pt x="1322510" y="1990063"/>
                    <a:pt x="1175785" y="1842111"/>
                    <a:pt x="994538" y="1842111"/>
                  </a:cubicBezTo>
                  <a:cubicBezTo>
                    <a:pt x="994538" y="1842111"/>
                    <a:pt x="994538" y="1842111"/>
                    <a:pt x="1992" y="1842111"/>
                  </a:cubicBezTo>
                  <a:lnTo>
                    <a:pt x="0" y="1841897"/>
                  </a:lnTo>
                  <a:lnTo>
                    <a:pt x="8587" y="1841897"/>
                  </a:lnTo>
                  <a:cubicBezTo>
                    <a:pt x="66848" y="1841897"/>
                    <a:pt x="66848" y="1841897"/>
                    <a:pt x="66848" y="1841897"/>
                  </a:cubicBezTo>
                  <a:cubicBezTo>
                    <a:pt x="489776" y="1406631"/>
                    <a:pt x="489776" y="1406631"/>
                    <a:pt x="489776" y="1406631"/>
                  </a:cubicBezTo>
                  <a:cubicBezTo>
                    <a:pt x="619244" y="1276052"/>
                    <a:pt x="619244" y="1067124"/>
                    <a:pt x="489776" y="936545"/>
                  </a:cubicBezTo>
                  <a:cubicBezTo>
                    <a:pt x="119714" y="563304"/>
                    <a:pt x="73456" y="516649"/>
                    <a:pt x="67674" y="510817"/>
                  </a:cubicBezTo>
                  <a:lnTo>
                    <a:pt x="67395" y="510536"/>
                  </a:lnTo>
                  <a:lnTo>
                    <a:pt x="85108" y="510536"/>
                  </a:lnTo>
                  <a:cubicBezTo>
                    <a:pt x="191971" y="510536"/>
                    <a:pt x="436231" y="510536"/>
                    <a:pt x="994538" y="510536"/>
                  </a:cubicBezTo>
                  <a:cubicBezTo>
                    <a:pt x="1175785" y="510536"/>
                    <a:pt x="1322510" y="353880"/>
                    <a:pt x="1322510" y="171115"/>
                  </a:cubicBezTo>
                  <a:cubicBezTo>
                    <a:pt x="1322510" y="56887"/>
                    <a:pt x="1362967" y="-2947"/>
                    <a:pt x="1424916" y="112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文本框 28"/>
            <p:cNvSpPr txBox="1"/>
            <p:nvPr/>
          </p:nvSpPr>
          <p:spPr>
            <a:xfrm>
              <a:off x="2251281" y="3498306"/>
              <a:ext cx="575802" cy="5800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337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</a:t>
              </a:r>
              <a:endParaRPr lang="zh-CN" altLang="en-US" sz="3375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152755" y="3070025"/>
              <a:ext cx="789167" cy="5798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Social </a:t>
              </a:r>
              <a:endParaRPr lang="vi-VN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ctr"/>
              <a:r>
                <a:rPr lang="en-US" sz="1687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Media</a:t>
              </a:r>
            </a:p>
          </p:txBody>
        </p:sp>
      </p:grpSp>
      <p:sp>
        <p:nvSpPr>
          <p:cNvPr id="48" name="Rectangle 47"/>
          <p:cNvSpPr/>
          <p:nvPr/>
        </p:nvSpPr>
        <p:spPr>
          <a:xfrm>
            <a:off x="2292779" y="5026410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title about contents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1915194" y="5340573"/>
            <a:ext cx="3016133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Vestibulum dignissim nunc nisi, ac scelerisque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748297" y="5026410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title about contents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370713" y="5340573"/>
            <a:ext cx="3016133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Vestibulum dignissim nunc nisi, ac scelerisque</a:t>
            </a:r>
          </a:p>
        </p:txBody>
      </p:sp>
      <p:sp>
        <p:nvSpPr>
          <p:cNvPr id="55" name="Rectangle 54"/>
          <p:cNvSpPr/>
          <p:nvPr/>
        </p:nvSpPr>
        <p:spPr>
          <a:xfrm>
            <a:off x="9064392" y="5026410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title about contents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8686808" y="5340573"/>
            <a:ext cx="3016133" cy="9361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Vestibulum dignissim nunc nisi, ac scelerisque</a:t>
            </a:r>
          </a:p>
        </p:txBody>
      </p:sp>
      <p:sp>
        <p:nvSpPr>
          <p:cNvPr id="57" name="Rectangle 56"/>
          <p:cNvSpPr/>
          <p:nvPr/>
        </p:nvSpPr>
        <p:spPr>
          <a:xfrm>
            <a:off x="3916119" y="1656278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title about contents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865986" y="1982246"/>
            <a:ext cx="2533248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</a:t>
            </a:r>
          </a:p>
        </p:txBody>
      </p:sp>
      <p:sp>
        <p:nvSpPr>
          <p:cNvPr id="61" name="Rectangle 60"/>
          <p:cNvSpPr/>
          <p:nvPr/>
        </p:nvSpPr>
        <p:spPr>
          <a:xfrm>
            <a:off x="7489938" y="1656278"/>
            <a:ext cx="23263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 title about contents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439805" y="1982246"/>
            <a:ext cx="2533248" cy="514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7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</a:t>
            </a:r>
          </a:p>
        </p:txBody>
      </p:sp>
      <p:sp>
        <p:nvSpPr>
          <p:cNvPr id="59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63" name="组合 62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64" name="直接连接符 63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8157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/>
        </p:nvGrpSpPr>
        <p:grpSpPr>
          <a:xfrm>
            <a:off x="814725" y="1945373"/>
            <a:ext cx="2615640" cy="853188"/>
            <a:chOff x="1615040" y="1880368"/>
            <a:chExt cx="2480150" cy="808993"/>
          </a:xfrm>
        </p:grpSpPr>
        <p:sp>
          <p:nvSpPr>
            <p:cNvPr id="32" name="Rectangle 31"/>
            <p:cNvSpPr/>
            <p:nvPr/>
          </p:nvSpPr>
          <p:spPr>
            <a:xfrm>
              <a:off x="2409242" y="1880368"/>
              <a:ext cx="1685948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Design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15040" y="2171113"/>
              <a:ext cx="2480150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</a:t>
              </a: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421409" y="3687573"/>
            <a:ext cx="2234782" cy="853188"/>
            <a:chOff x="2373603" y="3502695"/>
            <a:chExt cx="2119021" cy="808993"/>
          </a:xfrm>
        </p:grpSpPr>
        <p:sp>
          <p:nvSpPr>
            <p:cNvPr id="36" name="Rectangle 35"/>
            <p:cNvSpPr/>
            <p:nvPr/>
          </p:nvSpPr>
          <p:spPr>
            <a:xfrm>
              <a:off x="3152377" y="3502695"/>
              <a:ext cx="1340247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73603" y="3793440"/>
              <a:ext cx="2119021" cy="5182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amet, consectetur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557232" y="5195184"/>
            <a:ext cx="3239795" cy="1080301"/>
            <a:chOff x="986249" y="5181040"/>
            <a:chExt cx="3071974" cy="1024342"/>
          </a:xfrm>
        </p:grpSpPr>
        <p:sp>
          <p:nvSpPr>
            <p:cNvPr id="40" name="Rectangle 39"/>
            <p:cNvSpPr/>
            <p:nvPr/>
          </p:nvSpPr>
          <p:spPr>
            <a:xfrm>
              <a:off x="2618510" y="5181040"/>
              <a:ext cx="1439713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E-Commerce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86249" y="5471785"/>
              <a:ext cx="3071973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elit. Vestibulum</a:t>
              </a: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8853005" y="1910837"/>
            <a:ext cx="3222205" cy="1351669"/>
            <a:chOff x="8070662" y="1880368"/>
            <a:chExt cx="3055295" cy="1281653"/>
          </a:xfrm>
        </p:grpSpPr>
        <p:sp>
          <p:nvSpPr>
            <p:cNvPr id="44" name="Rectangle 43"/>
            <p:cNvSpPr/>
            <p:nvPr/>
          </p:nvSpPr>
          <p:spPr>
            <a:xfrm>
              <a:off x="8070662" y="1880368"/>
              <a:ext cx="1685948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Graphic Design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8070662" y="2213075"/>
              <a:ext cx="3055295" cy="9489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consectetur adipiscing elit. Vestibulum dignissim nunc nisi, ac scelerisque nulla</a:t>
              </a: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9418418" y="3631752"/>
            <a:ext cx="2474494" cy="1137031"/>
            <a:chOff x="8136879" y="3502695"/>
            <a:chExt cx="2346316" cy="1078133"/>
          </a:xfrm>
        </p:grpSpPr>
        <p:sp>
          <p:nvSpPr>
            <p:cNvPr id="48" name="Rectangle 47"/>
            <p:cNvSpPr/>
            <p:nvPr/>
          </p:nvSpPr>
          <p:spPr>
            <a:xfrm>
              <a:off x="8136879" y="3502695"/>
              <a:ext cx="1340247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Web </a:t>
              </a:r>
              <a:r>
                <a:rPr lang="en-US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Design</a:t>
              </a: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136879" y="3847231"/>
              <a:ext cx="2346316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 consectetur adipiscing elit Vestibulum dignissim nunc</a:t>
              </a: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809226" y="5149554"/>
            <a:ext cx="3265984" cy="1125930"/>
            <a:chOff x="7040562" y="5181040"/>
            <a:chExt cx="3096807" cy="1067608"/>
          </a:xfrm>
        </p:grpSpPr>
        <p:sp>
          <p:nvSpPr>
            <p:cNvPr id="52" name="Rectangle 51"/>
            <p:cNvSpPr/>
            <p:nvPr/>
          </p:nvSpPr>
          <p:spPr>
            <a:xfrm>
              <a:off x="7040562" y="5181040"/>
              <a:ext cx="1439713" cy="33372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E-Commerce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7040562" y="5515051"/>
              <a:ext cx="3096807" cy="733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Lorem ipsum dolor sit amet</a:t>
              </a:r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r>
                <a:rPr lang="en-US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consectetur adipiscing elit. Vestibulum</a:t>
              </a: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8371478" y="3757893"/>
            <a:ext cx="875499" cy="642029"/>
            <a:chOff x="7937503" y="3563235"/>
            <a:chExt cx="830148" cy="608772"/>
          </a:xfrm>
        </p:grpSpPr>
        <p:sp>
          <p:nvSpPr>
            <p:cNvPr id="5" name="Freeform 148"/>
            <p:cNvSpPr>
              <a:spLocks/>
            </p:cNvSpPr>
            <p:nvPr/>
          </p:nvSpPr>
          <p:spPr bwMode="auto">
            <a:xfrm>
              <a:off x="7937503" y="3563235"/>
              <a:ext cx="830143" cy="608772"/>
            </a:xfrm>
            <a:custGeom>
              <a:avLst/>
              <a:gdLst>
                <a:gd name="T0" fmla="*/ 157 w 188"/>
                <a:gd name="T1" fmla="*/ 138 h 138"/>
                <a:gd name="T2" fmla="*/ 30 w 188"/>
                <a:gd name="T3" fmla="*/ 138 h 138"/>
                <a:gd name="T4" fmla="*/ 0 w 188"/>
                <a:gd name="T5" fmla="*/ 107 h 138"/>
                <a:gd name="T6" fmla="*/ 0 w 188"/>
                <a:gd name="T7" fmla="*/ 30 h 138"/>
                <a:gd name="T8" fmla="*/ 30 w 188"/>
                <a:gd name="T9" fmla="*/ 0 h 138"/>
                <a:gd name="T10" fmla="*/ 157 w 188"/>
                <a:gd name="T11" fmla="*/ 0 h 138"/>
                <a:gd name="T12" fmla="*/ 188 w 188"/>
                <a:gd name="T13" fmla="*/ 30 h 138"/>
                <a:gd name="T14" fmla="*/ 188 w 188"/>
                <a:gd name="T15" fmla="*/ 107 h 138"/>
                <a:gd name="T16" fmla="*/ 157 w 188"/>
                <a:gd name="T1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38">
                  <a:moveTo>
                    <a:pt x="157" y="138"/>
                  </a:moveTo>
                  <a:cubicBezTo>
                    <a:pt x="30" y="138"/>
                    <a:pt x="30" y="138"/>
                    <a:pt x="30" y="138"/>
                  </a:cubicBezTo>
                  <a:cubicBezTo>
                    <a:pt x="14" y="138"/>
                    <a:pt x="0" y="124"/>
                    <a:pt x="0" y="10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8" y="14"/>
                    <a:pt x="188" y="30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8" y="124"/>
                    <a:pt x="174" y="138"/>
                    <a:pt x="157" y="138"/>
                  </a:cubicBezTo>
                </a:path>
              </a:pathLst>
            </a:custGeom>
            <a:solidFill>
              <a:srgbClr val="2EADB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" name="Freeform 149"/>
            <p:cNvSpPr>
              <a:spLocks/>
            </p:cNvSpPr>
            <p:nvPr/>
          </p:nvSpPr>
          <p:spPr bwMode="auto">
            <a:xfrm>
              <a:off x="7937503" y="3563235"/>
              <a:ext cx="830143" cy="608772"/>
            </a:xfrm>
            <a:custGeom>
              <a:avLst/>
              <a:gdLst>
                <a:gd name="T0" fmla="*/ 157 w 188"/>
                <a:gd name="T1" fmla="*/ 138 h 138"/>
                <a:gd name="T2" fmla="*/ 30 w 188"/>
                <a:gd name="T3" fmla="*/ 138 h 138"/>
                <a:gd name="T4" fmla="*/ 0 w 188"/>
                <a:gd name="T5" fmla="*/ 107 h 138"/>
                <a:gd name="T6" fmla="*/ 0 w 188"/>
                <a:gd name="T7" fmla="*/ 30 h 138"/>
                <a:gd name="T8" fmla="*/ 30 w 188"/>
                <a:gd name="T9" fmla="*/ 0 h 138"/>
                <a:gd name="T10" fmla="*/ 157 w 188"/>
                <a:gd name="T11" fmla="*/ 0 h 138"/>
                <a:gd name="T12" fmla="*/ 188 w 188"/>
                <a:gd name="T13" fmla="*/ 30 h 138"/>
                <a:gd name="T14" fmla="*/ 188 w 188"/>
                <a:gd name="T15" fmla="*/ 107 h 138"/>
                <a:gd name="T16" fmla="*/ 157 w 188"/>
                <a:gd name="T17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8" h="138">
                  <a:moveTo>
                    <a:pt x="157" y="138"/>
                  </a:moveTo>
                  <a:cubicBezTo>
                    <a:pt x="30" y="138"/>
                    <a:pt x="30" y="138"/>
                    <a:pt x="30" y="138"/>
                  </a:cubicBezTo>
                  <a:cubicBezTo>
                    <a:pt x="14" y="138"/>
                    <a:pt x="0" y="124"/>
                    <a:pt x="0" y="107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14"/>
                    <a:pt x="14" y="0"/>
                    <a:pt x="30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74" y="0"/>
                    <a:pt x="188" y="14"/>
                    <a:pt x="188" y="30"/>
                  </a:cubicBezTo>
                  <a:cubicBezTo>
                    <a:pt x="188" y="107"/>
                    <a:pt x="188" y="107"/>
                    <a:pt x="188" y="107"/>
                  </a:cubicBezTo>
                  <a:cubicBezTo>
                    <a:pt x="188" y="124"/>
                    <a:pt x="174" y="138"/>
                    <a:pt x="157" y="13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Freeform 150"/>
            <p:cNvSpPr>
              <a:spLocks/>
            </p:cNvSpPr>
            <p:nvPr/>
          </p:nvSpPr>
          <p:spPr bwMode="auto">
            <a:xfrm>
              <a:off x="8262645" y="3722348"/>
              <a:ext cx="249043" cy="290550"/>
            </a:xfrm>
            <a:custGeom>
              <a:avLst/>
              <a:gdLst>
                <a:gd name="T0" fmla="*/ 10 w 57"/>
                <a:gd name="T1" fmla="*/ 3 h 65"/>
                <a:gd name="T2" fmla="*/ 52 w 57"/>
                <a:gd name="T3" fmla="*/ 27 h 65"/>
                <a:gd name="T4" fmla="*/ 52 w 57"/>
                <a:gd name="T5" fmla="*/ 38 h 65"/>
                <a:gd name="T6" fmla="*/ 10 w 57"/>
                <a:gd name="T7" fmla="*/ 63 h 65"/>
                <a:gd name="T8" fmla="*/ 0 w 57"/>
                <a:gd name="T9" fmla="*/ 57 h 65"/>
                <a:gd name="T10" fmla="*/ 0 w 57"/>
                <a:gd name="T11" fmla="*/ 8 h 65"/>
                <a:gd name="T12" fmla="*/ 10 w 57"/>
                <a:gd name="T13" fmla="*/ 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7" h="65">
                  <a:moveTo>
                    <a:pt x="10" y="3"/>
                  </a:moveTo>
                  <a:cubicBezTo>
                    <a:pt x="52" y="27"/>
                    <a:pt x="52" y="27"/>
                    <a:pt x="52" y="27"/>
                  </a:cubicBezTo>
                  <a:cubicBezTo>
                    <a:pt x="57" y="30"/>
                    <a:pt x="57" y="36"/>
                    <a:pt x="52" y="38"/>
                  </a:cubicBezTo>
                  <a:cubicBezTo>
                    <a:pt x="10" y="63"/>
                    <a:pt x="10" y="63"/>
                    <a:pt x="10" y="63"/>
                  </a:cubicBezTo>
                  <a:cubicBezTo>
                    <a:pt x="6" y="65"/>
                    <a:pt x="0" y="62"/>
                    <a:pt x="0" y="5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3"/>
                    <a:pt x="6" y="0"/>
                    <a:pt x="10" y="3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" name="Freeform 151"/>
            <p:cNvSpPr>
              <a:spLocks noEditPoints="1"/>
            </p:cNvSpPr>
            <p:nvPr/>
          </p:nvSpPr>
          <p:spPr bwMode="auto">
            <a:xfrm>
              <a:off x="7985931" y="3867620"/>
              <a:ext cx="781720" cy="304386"/>
            </a:xfrm>
            <a:custGeom>
              <a:avLst/>
              <a:gdLst>
                <a:gd name="T0" fmla="*/ 0 w 177"/>
                <a:gd name="T1" fmla="*/ 63 h 70"/>
                <a:gd name="T2" fmla="*/ 19 w 177"/>
                <a:gd name="T3" fmla="*/ 70 h 70"/>
                <a:gd name="T4" fmla="*/ 0 w 177"/>
                <a:gd name="T5" fmla="*/ 63 h 70"/>
                <a:gd name="T6" fmla="*/ 177 w 177"/>
                <a:gd name="T7" fmla="*/ 0 h 70"/>
                <a:gd name="T8" fmla="*/ 177 w 177"/>
                <a:gd name="T9" fmla="*/ 0 h 70"/>
                <a:gd name="T10" fmla="*/ 177 w 177"/>
                <a:gd name="T11" fmla="*/ 39 h 70"/>
                <a:gd name="T12" fmla="*/ 177 w 177"/>
                <a:gd name="T13" fmla="*/ 39 h 70"/>
                <a:gd name="T14" fmla="*/ 164 w 177"/>
                <a:gd name="T15" fmla="*/ 64 h 70"/>
                <a:gd name="T16" fmla="*/ 177 w 177"/>
                <a:gd name="T17" fmla="*/ 40 h 70"/>
                <a:gd name="T18" fmla="*/ 177 w 177"/>
                <a:gd name="T19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7" h="70">
                  <a:moveTo>
                    <a:pt x="0" y="63"/>
                  </a:moveTo>
                  <a:cubicBezTo>
                    <a:pt x="5" y="67"/>
                    <a:pt x="12" y="70"/>
                    <a:pt x="19" y="70"/>
                  </a:cubicBezTo>
                  <a:cubicBezTo>
                    <a:pt x="12" y="70"/>
                    <a:pt x="5" y="67"/>
                    <a:pt x="0" y="63"/>
                  </a:cubicBezTo>
                  <a:moveTo>
                    <a:pt x="177" y="0"/>
                  </a:moveTo>
                  <a:cubicBezTo>
                    <a:pt x="177" y="0"/>
                    <a:pt x="177" y="0"/>
                    <a:pt x="177" y="0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77" y="39"/>
                    <a:pt x="177" y="39"/>
                    <a:pt x="177" y="39"/>
                  </a:cubicBezTo>
                  <a:cubicBezTo>
                    <a:pt x="177" y="50"/>
                    <a:pt x="172" y="58"/>
                    <a:pt x="164" y="64"/>
                  </a:cubicBezTo>
                  <a:cubicBezTo>
                    <a:pt x="171" y="59"/>
                    <a:pt x="176" y="50"/>
                    <a:pt x="177" y="40"/>
                  </a:cubicBezTo>
                  <a:cubicBezTo>
                    <a:pt x="177" y="0"/>
                    <a:pt x="177" y="0"/>
                    <a:pt x="177" y="0"/>
                  </a:cubicBezTo>
                </a:path>
              </a:pathLst>
            </a:custGeom>
            <a:solidFill>
              <a:srgbClr val="AFE0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Freeform 152"/>
            <p:cNvSpPr>
              <a:spLocks/>
            </p:cNvSpPr>
            <p:nvPr/>
          </p:nvSpPr>
          <p:spPr bwMode="auto">
            <a:xfrm>
              <a:off x="7937503" y="3867620"/>
              <a:ext cx="830143" cy="304386"/>
            </a:xfrm>
            <a:custGeom>
              <a:avLst/>
              <a:gdLst>
                <a:gd name="T0" fmla="*/ 188 w 188"/>
                <a:gd name="T1" fmla="*/ 0 h 70"/>
                <a:gd name="T2" fmla="*/ 130 w 188"/>
                <a:gd name="T3" fmla="*/ 0 h 70"/>
                <a:gd name="T4" fmla="*/ 126 w 188"/>
                <a:gd name="T5" fmla="*/ 6 h 70"/>
                <a:gd name="T6" fmla="*/ 84 w 188"/>
                <a:gd name="T7" fmla="*/ 31 h 70"/>
                <a:gd name="T8" fmla="*/ 81 w 188"/>
                <a:gd name="T9" fmla="*/ 32 h 70"/>
                <a:gd name="T10" fmla="*/ 74 w 188"/>
                <a:gd name="T11" fmla="*/ 25 h 70"/>
                <a:gd name="T12" fmla="*/ 74 w 188"/>
                <a:gd name="T13" fmla="*/ 0 h 70"/>
                <a:gd name="T14" fmla="*/ 0 w 188"/>
                <a:gd name="T15" fmla="*/ 0 h 70"/>
                <a:gd name="T16" fmla="*/ 0 w 188"/>
                <a:gd name="T17" fmla="*/ 39 h 70"/>
                <a:gd name="T18" fmla="*/ 11 w 188"/>
                <a:gd name="T19" fmla="*/ 63 h 70"/>
                <a:gd name="T20" fmla="*/ 30 w 188"/>
                <a:gd name="T21" fmla="*/ 70 h 70"/>
                <a:gd name="T22" fmla="*/ 30 w 188"/>
                <a:gd name="T23" fmla="*/ 70 h 70"/>
                <a:gd name="T24" fmla="*/ 157 w 188"/>
                <a:gd name="T25" fmla="*/ 70 h 70"/>
                <a:gd name="T26" fmla="*/ 175 w 188"/>
                <a:gd name="T27" fmla="*/ 64 h 70"/>
                <a:gd name="T28" fmla="*/ 188 w 188"/>
                <a:gd name="T29" fmla="*/ 39 h 70"/>
                <a:gd name="T30" fmla="*/ 188 w 188"/>
                <a:gd name="T31" fmla="*/ 39 h 70"/>
                <a:gd name="T32" fmla="*/ 188 w 188"/>
                <a:gd name="T33" fmla="*/ 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88" h="70">
                  <a:moveTo>
                    <a:pt x="188" y="0"/>
                  </a:moveTo>
                  <a:cubicBezTo>
                    <a:pt x="130" y="0"/>
                    <a:pt x="130" y="0"/>
                    <a:pt x="130" y="0"/>
                  </a:cubicBezTo>
                  <a:cubicBezTo>
                    <a:pt x="130" y="2"/>
                    <a:pt x="129" y="5"/>
                    <a:pt x="126" y="6"/>
                  </a:cubicBezTo>
                  <a:cubicBezTo>
                    <a:pt x="84" y="31"/>
                    <a:pt x="84" y="31"/>
                    <a:pt x="84" y="31"/>
                  </a:cubicBezTo>
                  <a:cubicBezTo>
                    <a:pt x="83" y="31"/>
                    <a:pt x="82" y="32"/>
                    <a:pt x="81" y="32"/>
                  </a:cubicBezTo>
                  <a:cubicBezTo>
                    <a:pt x="77" y="32"/>
                    <a:pt x="74" y="29"/>
                    <a:pt x="74" y="25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0" y="49"/>
                    <a:pt x="4" y="57"/>
                    <a:pt x="11" y="63"/>
                  </a:cubicBezTo>
                  <a:cubicBezTo>
                    <a:pt x="16" y="67"/>
                    <a:pt x="23" y="70"/>
                    <a:pt x="30" y="70"/>
                  </a:cubicBezTo>
                  <a:cubicBezTo>
                    <a:pt x="30" y="70"/>
                    <a:pt x="30" y="70"/>
                    <a:pt x="30" y="70"/>
                  </a:cubicBezTo>
                  <a:cubicBezTo>
                    <a:pt x="157" y="70"/>
                    <a:pt x="157" y="70"/>
                    <a:pt x="157" y="70"/>
                  </a:cubicBezTo>
                  <a:cubicBezTo>
                    <a:pt x="164" y="70"/>
                    <a:pt x="170" y="68"/>
                    <a:pt x="175" y="64"/>
                  </a:cubicBezTo>
                  <a:cubicBezTo>
                    <a:pt x="183" y="58"/>
                    <a:pt x="188" y="50"/>
                    <a:pt x="188" y="39"/>
                  </a:cubicBezTo>
                  <a:cubicBezTo>
                    <a:pt x="188" y="39"/>
                    <a:pt x="188" y="39"/>
                    <a:pt x="188" y="39"/>
                  </a:cubicBezTo>
                  <a:cubicBezTo>
                    <a:pt x="188" y="0"/>
                    <a:pt x="188" y="0"/>
                    <a:pt x="188" y="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Freeform 153"/>
            <p:cNvSpPr>
              <a:spLocks/>
            </p:cNvSpPr>
            <p:nvPr/>
          </p:nvSpPr>
          <p:spPr bwMode="auto">
            <a:xfrm>
              <a:off x="8262645" y="3867620"/>
              <a:ext cx="249043" cy="138357"/>
            </a:xfrm>
            <a:custGeom>
              <a:avLst/>
              <a:gdLst>
                <a:gd name="T0" fmla="*/ 56 w 56"/>
                <a:gd name="T1" fmla="*/ 0 h 32"/>
                <a:gd name="T2" fmla="*/ 0 w 56"/>
                <a:gd name="T3" fmla="*/ 0 h 32"/>
                <a:gd name="T4" fmla="*/ 0 w 56"/>
                <a:gd name="T5" fmla="*/ 25 h 32"/>
                <a:gd name="T6" fmla="*/ 7 w 56"/>
                <a:gd name="T7" fmla="*/ 32 h 32"/>
                <a:gd name="T8" fmla="*/ 10 w 56"/>
                <a:gd name="T9" fmla="*/ 31 h 32"/>
                <a:gd name="T10" fmla="*/ 52 w 56"/>
                <a:gd name="T11" fmla="*/ 6 h 32"/>
                <a:gd name="T12" fmla="*/ 56 w 56"/>
                <a:gd name="T1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32">
                  <a:moveTo>
                    <a:pt x="5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9"/>
                    <a:pt x="3" y="32"/>
                    <a:pt x="7" y="32"/>
                  </a:cubicBezTo>
                  <a:cubicBezTo>
                    <a:pt x="8" y="32"/>
                    <a:pt x="9" y="31"/>
                    <a:pt x="10" y="31"/>
                  </a:cubicBezTo>
                  <a:cubicBezTo>
                    <a:pt x="52" y="6"/>
                    <a:pt x="52" y="6"/>
                    <a:pt x="52" y="6"/>
                  </a:cubicBezTo>
                  <a:cubicBezTo>
                    <a:pt x="55" y="5"/>
                    <a:pt x="56" y="2"/>
                    <a:pt x="56" y="0"/>
                  </a:cubicBezTo>
                </a:path>
              </a:pathLst>
            </a:custGeom>
            <a:solidFill>
              <a:schemeClr val="tx1">
                <a:lumMod val="8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768319" y="3560910"/>
            <a:ext cx="1335131" cy="1079775"/>
            <a:chOff x="2624586" y="3376455"/>
            <a:chExt cx="1265971" cy="1023843"/>
          </a:xfrm>
        </p:grpSpPr>
        <p:sp>
          <p:nvSpPr>
            <p:cNvPr id="11" name="Freeform 154"/>
            <p:cNvSpPr>
              <a:spLocks/>
            </p:cNvSpPr>
            <p:nvPr/>
          </p:nvSpPr>
          <p:spPr bwMode="auto">
            <a:xfrm>
              <a:off x="2624586" y="3570155"/>
              <a:ext cx="899322" cy="830143"/>
            </a:xfrm>
            <a:custGeom>
              <a:avLst/>
              <a:gdLst>
                <a:gd name="T0" fmla="*/ 0 w 204"/>
                <a:gd name="T1" fmla="*/ 81 h 188"/>
                <a:gd name="T2" fmla="*/ 102 w 204"/>
                <a:gd name="T3" fmla="*/ 0 h 188"/>
                <a:gd name="T4" fmla="*/ 204 w 204"/>
                <a:gd name="T5" fmla="*/ 81 h 188"/>
                <a:gd name="T6" fmla="*/ 102 w 204"/>
                <a:gd name="T7" fmla="*/ 162 h 188"/>
                <a:gd name="T8" fmla="*/ 93 w 204"/>
                <a:gd name="T9" fmla="*/ 161 h 188"/>
                <a:gd name="T10" fmla="*/ 70 w 204"/>
                <a:gd name="T11" fmla="*/ 180 h 188"/>
                <a:gd name="T12" fmla="*/ 27 w 204"/>
                <a:gd name="T13" fmla="*/ 186 h 188"/>
                <a:gd name="T14" fmla="*/ 55 w 204"/>
                <a:gd name="T15" fmla="*/ 160 h 188"/>
                <a:gd name="T16" fmla="*/ 59 w 204"/>
                <a:gd name="T17" fmla="*/ 154 h 188"/>
                <a:gd name="T18" fmla="*/ 0 w 204"/>
                <a:gd name="T1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188">
                  <a:moveTo>
                    <a:pt x="0" y="81"/>
                  </a:moveTo>
                  <a:cubicBezTo>
                    <a:pt x="0" y="36"/>
                    <a:pt x="45" y="0"/>
                    <a:pt x="102" y="0"/>
                  </a:cubicBezTo>
                  <a:cubicBezTo>
                    <a:pt x="158" y="0"/>
                    <a:pt x="204" y="36"/>
                    <a:pt x="204" y="81"/>
                  </a:cubicBezTo>
                  <a:cubicBezTo>
                    <a:pt x="204" y="126"/>
                    <a:pt x="158" y="162"/>
                    <a:pt x="102" y="162"/>
                  </a:cubicBezTo>
                  <a:cubicBezTo>
                    <a:pt x="99" y="162"/>
                    <a:pt x="96" y="162"/>
                    <a:pt x="93" y="161"/>
                  </a:cubicBezTo>
                  <a:cubicBezTo>
                    <a:pt x="88" y="168"/>
                    <a:pt x="80" y="175"/>
                    <a:pt x="70" y="180"/>
                  </a:cubicBezTo>
                  <a:cubicBezTo>
                    <a:pt x="51" y="188"/>
                    <a:pt x="27" y="186"/>
                    <a:pt x="27" y="186"/>
                  </a:cubicBezTo>
                  <a:cubicBezTo>
                    <a:pt x="27" y="186"/>
                    <a:pt x="46" y="171"/>
                    <a:pt x="55" y="160"/>
                  </a:cubicBezTo>
                  <a:cubicBezTo>
                    <a:pt x="57" y="158"/>
                    <a:pt x="58" y="156"/>
                    <a:pt x="59" y="154"/>
                  </a:cubicBezTo>
                  <a:cubicBezTo>
                    <a:pt x="24" y="142"/>
                    <a:pt x="0" y="114"/>
                    <a:pt x="0" y="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Freeform 155"/>
            <p:cNvSpPr>
              <a:spLocks/>
            </p:cNvSpPr>
            <p:nvPr/>
          </p:nvSpPr>
          <p:spPr bwMode="auto">
            <a:xfrm>
              <a:off x="2991235" y="3376455"/>
              <a:ext cx="899322" cy="830143"/>
            </a:xfrm>
            <a:custGeom>
              <a:avLst/>
              <a:gdLst>
                <a:gd name="T0" fmla="*/ 204 w 204"/>
                <a:gd name="T1" fmla="*/ 81 h 188"/>
                <a:gd name="T2" fmla="*/ 102 w 204"/>
                <a:gd name="T3" fmla="*/ 0 h 188"/>
                <a:gd name="T4" fmla="*/ 0 w 204"/>
                <a:gd name="T5" fmla="*/ 81 h 188"/>
                <a:gd name="T6" fmla="*/ 102 w 204"/>
                <a:gd name="T7" fmla="*/ 162 h 188"/>
                <a:gd name="T8" fmla="*/ 111 w 204"/>
                <a:gd name="T9" fmla="*/ 162 h 188"/>
                <a:gd name="T10" fmla="*/ 134 w 204"/>
                <a:gd name="T11" fmla="*/ 180 h 188"/>
                <a:gd name="T12" fmla="*/ 176 w 204"/>
                <a:gd name="T13" fmla="*/ 187 h 188"/>
                <a:gd name="T14" fmla="*/ 149 w 204"/>
                <a:gd name="T15" fmla="*/ 161 h 188"/>
                <a:gd name="T16" fmla="*/ 145 w 204"/>
                <a:gd name="T17" fmla="*/ 155 h 188"/>
                <a:gd name="T18" fmla="*/ 204 w 204"/>
                <a:gd name="T19" fmla="*/ 81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4" h="188">
                  <a:moveTo>
                    <a:pt x="204" y="81"/>
                  </a:moveTo>
                  <a:cubicBezTo>
                    <a:pt x="204" y="36"/>
                    <a:pt x="158" y="0"/>
                    <a:pt x="102" y="0"/>
                  </a:cubicBezTo>
                  <a:cubicBezTo>
                    <a:pt x="46" y="0"/>
                    <a:pt x="0" y="36"/>
                    <a:pt x="0" y="81"/>
                  </a:cubicBezTo>
                  <a:cubicBezTo>
                    <a:pt x="0" y="126"/>
                    <a:pt x="46" y="162"/>
                    <a:pt x="102" y="162"/>
                  </a:cubicBezTo>
                  <a:cubicBezTo>
                    <a:pt x="105" y="162"/>
                    <a:pt x="108" y="162"/>
                    <a:pt x="111" y="162"/>
                  </a:cubicBezTo>
                  <a:cubicBezTo>
                    <a:pt x="116" y="168"/>
                    <a:pt x="124" y="175"/>
                    <a:pt x="134" y="180"/>
                  </a:cubicBezTo>
                  <a:cubicBezTo>
                    <a:pt x="153" y="188"/>
                    <a:pt x="176" y="187"/>
                    <a:pt x="176" y="187"/>
                  </a:cubicBezTo>
                  <a:cubicBezTo>
                    <a:pt x="176" y="187"/>
                    <a:pt x="158" y="171"/>
                    <a:pt x="149" y="161"/>
                  </a:cubicBezTo>
                  <a:cubicBezTo>
                    <a:pt x="147" y="159"/>
                    <a:pt x="146" y="157"/>
                    <a:pt x="145" y="155"/>
                  </a:cubicBezTo>
                  <a:cubicBezTo>
                    <a:pt x="180" y="142"/>
                    <a:pt x="204" y="114"/>
                    <a:pt x="204" y="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592744" y="1853696"/>
            <a:ext cx="1145440" cy="1145440"/>
            <a:chOff x="3406306" y="1757675"/>
            <a:chExt cx="1086106" cy="1086106"/>
          </a:xfrm>
        </p:grpSpPr>
        <p:sp>
          <p:nvSpPr>
            <p:cNvPr id="13" name="Oval 156"/>
            <p:cNvSpPr>
              <a:spLocks noChangeArrowheads="1"/>
            </p:cNvSpPr>
            <p:nvPr/>
          </p:nvSpPr>
          <p:spPr bwMode="auto">
            <a:xfrm>
              <a:off x="3406306" y="1757675"/>
              <a:ext cx="1086106" cy="1086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57"/>
            <p:cNvSpPr>
              <a:spLocks noEditPoints="1"/>
            </p:cNvSpPr>
            <p:nvPr/>
          </p:nvSpPr>
          <p:spPr bwMode="auto">
            <a:xfrm>
              <a:off x="3642317" y="2024668"/>
              <a:ext cx="496479" cy="567402"/>
            </a:xfrm>
            <a:custGeom>
              <a:avLst/>
              <a:gdLst>
                <a:gd name="T0" fmla="*/ 143 w 143"/>
                <a:gd name="T1" fmla="*/ 137 h 163"/>
                <a:gd name="T2" fmla="*/ 143 w 143"/>
                <a:gd name="T3" fmla="*/ 141 h 163"/>
                <a:gd name="T4" fmla="*/ 142 w 143"/>
                <a:gd name="T5" fmla="*/ 141 h 163"/>
                <a:gd name="T6" fmla="*/ 118 w 143"/>
                <a:gd name="T7" fmla="*/ 158 h 163"/>
                <a:gd name="T8" fmla="*/ 83 w 143"/>
                <a:gd name="T9" fmla="*/ 147 h 163"/>
                <a:gd name="T10" fmla="*/ 108 w 143"/>
                <a:gd name="T11" fmla="*/ 119 h 163"/>
                <a:gd name="T12" fmla="*/ 130 w 143"/>
                <a:gd name="T13" fmla="*/ 119 h 163"/>
                <a:gd name="T14" fmla="*/ 130 w 143"/>
                <a:gd name="T15" fmla="*/ 81 h 163"/>
                <a:gd name="T16" fmla="*/ 61 w 143"/>
                <a:gd name="T17" fmla="*/ 70 h 163"/>
                <a:gd name="T18" fmla="*/ 60 w 143"/>
                <a:gd name="T19" fmla="*/ 110 h 163"/>
                <a:gd name="T20" fmla="*/ 63 w 143"/>
                <a:gd name="T21" fmla="*/ 115 h 163"/>
                <a:gd name="T22" fmla="*/ 38 w 143"/>
                <a:gd name="T23" fmla="*/ 142 h 163"/>
                <a:gd name="T24" fmla="*/ 3 w 143"/>
                <a:gd name="T25" fmla="*/ 131 h 163"/>
                <a:gd name="T26" fmla="*/ 28 w 143"/>
                <a:gd name="T27" fmla="*/ 103 h 163"/>
                <a:gd name="T28" fmla="*/ 47 w 143"/>
                <a:gd name="T29" fmla="*/ 103 h 163"/>
                <a:gd name="T30" fmla="*/ 47 w 143"/>
                <a:gd name="T31" fmla="*/ 62 h 163"/>
                <a:gd name="T32" fmla="*/ 47 w 143"/>
                <a:gd name="T33" fmla="*/ 53 h 163"/>
                <a:gd name="T34" fmla="*/ 47 w 143"/>
                <a:gd name="T35" fmla="*/ 53 h 163"/>
                <a:gd name="T36" fmla="*/ 47 w 143"/>
                <a:gd name="T37" fmla="*/ 29 h 163"/>
                <a:gd name="T38" fmla="*/ 47 w 143"/>
                <a:gd name="T39" fmla="*/ 0 h 163"/>
                <a:gd name="T40" fmla="*/ 142 w 143"/>
                <a:gd name="T41" fmla="*/ 16 h 163"/>
                <a:gd name="T42" fmla="*/ 142 w 143"/>
                <a:gd name="T43" fmla="*/ 36 h 163"/>
                <a:gd name="T44" fmla="*/ 143 w 143"/>
                <a:gd name="T45" fmla="*/ 36 h 163"/>
                <a:gd name="T46" fmla="*/ 143 w 143"/>
                <a:gd name="T47" fmla="*/ 131 h 163"/>
                <a:gd name="T48" fmla="*/ 143 w 143"/>
                <a:gd name="T49" fmla="*/ 137 h 163"/>
                <a:gd name="T50" fmla="*/ 61 w 143"/>
                <a:gd name="T51" fmla="*/ 36 h 163"/>
                <a:gd name="T52" fmla="*/ 61 w 143"/>
                <a:gd name="T53" fmla="*/ 55 h 163"/>
                <a:gd name="T54" fmla="*/ 130 w 143"/>
                <a:gd name="T55" fmla="*/ 67 h 163"/>
                <a:gd name="T56" fmla="*/ 130 w 143"/>
                <a:gd name="T57" fmla="*/ 47 h 163"/>
                <a:gd name="T58" fmla="*/ 61 w 143"/>
                <a:gd name="T59" fmla="*/ 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43" h="163">
                  <a:moveTo>
                    <a:pt x="143" y="137"/>
                  </a:moveTo>
                  <a:cubicBezTo>
                    <a:pt x="143" y="141"/>
                    <a:pt x="143" y="141"/>
                    <a:pt x="143" y="141"/>
                  </a:cubicBezTo>
                  <a:cubicBezTo>
                    <a:pt x="142" y="141"/>
                    <a:pt x="142" y="141"/>
                    <a:pt x="142" y="141"/>
                  </a:cubicBezTo>
                  <a:cubicBezTo>
                    <a:pt x="138" y="148"/>
                    <a:pt x="129" y="155"/>
                    <a:pt x="118" y="158"/>
                  </a:cubicBezTo>
                  <a:cubicBezTo>
                    <a:pt x="101" y="163"/>
                    <a:pt x="85" y="157"/>
                    <a:pt x="83" y="147"/>
                  </a:cubicBezTo>
                  <a:cubicBezTo>
                    <a:pt x="80" y="136"/>
                    <a:pt x="91" y="123"/>
                    <a:pt x="108" y="119"/>
                  </a:cubicBezTo>
                  <a:cubicBezTo>
                    <a:pt x="116" y="117"/>
                    <a:pt x="124" y="117"/>
                    <a:pt x="130" y="119"/>
                  </a:cubicBezTo>
                  <a:cubicBezTo>
                    <a:pt x="130" y="81"/>
                    <a:pt x="130" y="81"/>
                    <a:pt x="130" y="81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60" y="110"/>
                    <a:pt x="60" y="110"/>
                    <a:pt x="60" y="110"/>
                  </a:cubicBezTo>
                  <a:cubicBezTo>
                    <a:pt x="62" y="111"/>
                    <a:pt x="63" y="113"/>
                    <a:pt x="63" y="115"/>
                  </a:cubicBezTo>
                  <a:cubicBezTo>
                    <a:pt x="66" y="126"/>
                    <a:pt x="55" y="138"/>
                    <a:pt x="38" y="142"/>
                  </a:cubicBezTo>
                  <a:cubicBezTo>
                    <a:pt x="22" y="147"/>
                    <a:pt x="6" y="141"/>
                    <a:pt x="3" y="131"/>
                  </a:cubicBezTo>
                  <a:cubicBezTo>
                    <a:pt x="0" y="120"/>
                    <a:pt x="11" y="108"/>
                    <a:pt x="28" y="103"/>
                  </a:cubicBezTo>
                  <a:cubicBezTo>
                    <a:pt x="35" y="101"/>
                    <a:pt x="42" y="101"/>
                    <a:pt x="47" y="103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47" y="29"/>
                    <a:pt x="47" y="29"/>
                    <a:pt x="47" y="29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142" y="16"/>
                    <a:pt x="142" y="16"/>
                    <a:pt x="142" y="16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43" y="36"/>
                    <a:pt x="143" y="36"/>
                    <a:pt x="143" y="36"/>
                  </a:cubicBezTo>
                  <a:cubicBezTo>
                    <a:pt x="143" y="131"/>
                    <a:pt x="143" y="131"/>
                    <a:pt x="143" y="131"/>
                  </a:cubicBezTo>
                  <a:cubicBezTo>
                    <a:pt x="143" y="133"/>
                    <a:pt x="143" y="135"/>
                    <a:pt x="143" y="137"/>
                  </a:cubicBezTo>
                  <a:moveTo>
                    <a:pt x="61" y="36"/>
                  </a:moveTo>
                  <a:cubicBezTo>
                    <a:pt x="61" y="55"/>
                    <a:pt x="61" y="55"/>
                    <a:pt x="61" y="55"/>
                  </a:cubicBezTo>
                  <a:cubicBezTo>
                    <a:pt x="130" y="67"/>
                    <a:pt x="130" y="67"/>
                    <a:pt x="130" y="67"/>
                  </a:cubicBezTo>
                  <a:cubicBezTo>
                    <a:pt x="130" y="47"/>
                    <a:pt x="130" y="47"/>
                    <a:pt x="130" y="47"/>
                  </a:cubicBezTo>
                  <a:lnTo>
                    <a:pt x="61" y="3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818912" y="5071134"/>
            <a:ext cx="714986" cy="714986"/>
            <a:chOff x="3620758" y="4808450"/>
            <a:chExt cx="677950" cy="677950"/>
          </a:xfrm>
        </p:grpSpPr>
        <p:sp>
          <p:nvSpPr>
            <p:cNvPr id="15" name="Oval 158"/>
            <p:cNvSpPr>
              <a:spLocks noChangeArrowheads="1"/>
            </p:cNvSpPr>
            <p:nvPr/>
          </p:nvSpPr>
          <p:spPr bwMode="auto">
            <a:xfrm>
              <a:off x="3620758" y="4808450"/>
              <a:ext cx="677950" cy="67795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3841013" y="4995880"/>
              <a:ext cx="246592" cy="296825"/>
            </a:xfrm>
            <a:custGeom>
              <a:avLst/>
              <a:gdLst>
                <a:gd name="connsiteX0" fmla="*/ 188980 w 373564"/>
                <a:gd name="connsiteY0" fmla="*/ 214456 h 449663"/>
                <a:gd name="connsiteX1" fmla="*/ 373564 w 373564"/>
                <a:gd name="connsiteY1" fmla="*/ 449663 h 449663"/>
                <a:gd name="connsiteX2" fmla="*/ 0 w 373564"/>
                <a:gd name="connsiteY2" fmla="*/ 449663 h 449663"/>
                <a:gd name="connsiteX3" fmla="*/ 188980 w 373564"/>
                <a:gd name="connsiteY3" fmla="*/ 214456 h 449663"/>
                <a:gd name="connsiteX4" fmla="*/ 186785 w 373564"/>
                <a:gd name="connsiteY4" fmla="*/ 0 h 449663"/>
                <a:gd name="connsiteX5" fmla="*/ 297471 w 373564"/>
                <a:gd name="connsiteY5" fmla="*/ 100310 h 449663"/>
                <a:gd name="connsiteX6" fmla="*/ 186785 w 373564"/>
                <a:gd name="connsiteY6" fmla="*/ 200620 h 449663"/>
                <a:gd name="connsiteX7" fmla="*/ 76099 w 373564"/>
                <a:gd name="connsiteY7" fmla="*/ 100310 h 449663"/>
                <a:gd name="connsiteX8" fmla="*/ 186785 w 373564"/>
                <a:gd name="connsiteY8" fmla="*/ 0 h 4496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3564" h="449663">
                  <a:moveTo>
                    <a:pt x="188980" y="214456"/>
                  </a:moveTo>
                  <a:cubicBezTo>
                    <a:pt x="290062" y="214456"/>
                    <a:pt x="373564" y="318490"/>
                    <a:pt x="373564" y="449663"/>
                  </a:cubicBezTo>
                  <a:lnTo>
                    <a:pt x="0" y="449663"/>
                  </a:lnTo>
                  <a:cubicBezTo>
                    <a:pt x="0" y="318490"/>
                    <a:pt x="83503" y="214456"/>
                    <a:pt x="188980" y="214456"/>
                  </a:cubicBezTo>
                  <a:close/>
                  <a:moveTo>
                    <a:pt x="186785" y="0"/>
                  </a:moveTo>
                  <a:cubicBezTo>
                    <a:pt x="247915" y="0"/>
                    <a:pt x="297471" y="44910"/>
                    <a:pt x="297471" y="100310"/>
                  </a:cubicBezTo>
                  <a:cubicBezTo>
                    <a:pt x="297471" y="155710"/>
                    <a:pt x="247915" y="200620"/>
                    <a:pt x="186785" y="200620"/>
                  </a:cubicBezTo>
                  <a:cubicBezTo>
                    <a:pt x="125655" y="200620"/>
                    <a:pt x="76099" y="155710"/>
                    <a:pt x="76099" y="100310"/>
                  </a:cubicBezTo>
                  <a:cubicBezTo>
                    <a:pt x="76099" y="44910"/>
                    <a:pt x="125655" y="0"/>
                    <a:pt x="18678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7949763" y="5176922"/>
            <a:ext cx="663919" cy="663919"/>
            <a:chOff x="7537632" y="4908758"/>
            <a:chExt cx="629528" cy="629528"/>
          </a:xfrm>
        </p:grpSpPr>
        <p:sp>
          <p:nvSpPr>
            <p:cNvPr id="18" name="Oval 161"/>
            <p:cNvSpPr>
              <a:spLocks noChangeArrowheads="1"/>
            </p:cNvSpPr>
            <p:nvPr/>
          </p:nvSpPr>
          <p:spPr bwMode="auto">
            <a:xfrm>
              <a:off x="7537632" y="4908758"/>
              <a:ext cx="629528" cy="62952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62"/>
            <p:cNvSpPr>
              <a:spLocks noEditPoints="1"/>
            </p:cNvSpPr>
            <p:nvPr/>
          </p:nvSpPr>
          <p:spPr bwMode="auto">
            <a:xfrm>
              <a:off x="7641402" y="5012529"/>
              <a:ext cx="428907" cy="421992"/>
            </a:xfrm>
            <a:custGeom>
              <a:avLst/>
              <a:gdLst>
                <a:gd name="T0" fmla="*/ 93 w 96"/>
                <a:gd name="T1" fmla="*/ 44 h 95"/>
                <a:gd name="T2" fmla="*/ 44 w 96"/>
                <a:gd name="T3" fmla="*/ 2 h 95"/>
                <a:gd name="T4" fmla="*/ 2 w 96"/>
                <a:gd name="T5" fmla="*/ 51 h 95"/>
                <a:gd name="T6" fmla="*/ 52 w 96"/>
                <a:gd name="T7" fmla="*/ 93 h 95"/>
                <a:gd name="T8" fmla="*/ 57 w 96"/>
                <a:gd name="T9" fmla="*/ 93 h 95"/>
                <a:gd name="T10" fmla="*/ 63 w 96"/>
                <a:gd name="T11" fmla="*/ 86 h 95"/>
                <a:gd name="T12" fmla="*/ 56 w 96"/>
                <a:gd name="T13" fmla="*/ 81 h 95"/>
                <a:gd name="T14" fmla="*/ 51 w 96"/>
                <a:gd name="T15" fmla="*/ 82 h 95"/>
                <a:gd name="T16" fmla="*/ 14 w 96"/>
                <a:gd name="T17" fmla="*/ 50 h 95"/>
                <a:gd name="T18" fmla="*/ 45 w 96"/>
                <a:gd name="T19" fmla="*/ 13 h 95"/>
                <a:gd name="T20" fmla="*/ 82 w 96"/>
                <a:gd name="T21" fmla="*/ 45 h 95"/>
                <a:gd name="T22" fmla="*/ 83 w 96"/>
                <a:gd name="T23" fmla="*/ 62 h 95"/>
                <a:gd name="T24" fmla="*/ 78 w 96"/>
                <a:gd name="T25" fmla="*/ 68 h 95"/>
                <a:gd name="T26" fmla="*/ 72 w 96"/>
                <a:gd name="T27" fmla="*/ 63 h 95"/>
                <a:gd name="T28" fmla="*/ 71 w 96"/>
                <a:gd name="T29" fmla="*/ 46 h 95"/>
                <a:gd name="T30" fmla="*/ 46 w 96"/>
                <a:gd name="T31" fmla="*/ 25 h 95"/>
                <a:gd name="T32" fmla="*/ 25 w 96"/>
                <a:gd name="T33" fmla="*/ 50 h 95"/>
                <a:gd name="T34" fmla="*/ 50 w 96"/>
                <a:gd name="T35" fmla="*/ 70 h 95"/>
                <a:gd name="T36" fmla="*/ 61 w 96"/>
                <a:gd name="T37" fmla="*/ 66 h 95"/>
                <a:gd name="T38" fmla="*/ 79 w 96"/>
                <a:gd name="T39" fmla="*/ 79 h 95"/>
                <a:gd name="T40" fmla="*/ 95 w 96"/>
                <a:gd name="T41" fmla="*/ 61 h 95"/>
                <a:gd name="T42" fmla="*/ 93 w 96"/>
                <a:gd name="T43" fmla="*/ 44 h 95"/>
                <a:gd name="T44" fmla="*/ 49 w 96"/>
                <a:gd name="T45" fmla="*/ 59 h 95"/>
                <a:gd name="T46" fmla="*/ 36 w 96"/>
                <a:gd name="T47" fmla="*/ 49 h 95"/>
                <a:gd name="T48" fmla="*/ 47 w 96"/>
                <a:gd name="T49" fmla="*/ 36 h 95"/>
                <a:gd name="T50" fmla="*/ 59 w 96"/>
                <a:gd name="T51" fmla="*/ 47 h 95"/>
                <a:gd name="T52" fmla="*/ 49 w 96"/>
                <a:gd name="T53" fmla="*/ 59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6" h="95">
                  <a:moveTo>
                    <a:pt x="93" y="44"/>
                  </a:moveTo>
                  <a:cubicBezTo>
                    <a:pt x="91" y="19"/>
                    <a:pt x="69" y="0"/>
                    <a:pt x="44" y="2"/>
                  </a:cubicBezTo>
                  <a:cubicBezTo>
                    <a:pt x="19" y="4"/>
                    <a:pt x="0" y="26"/>
                    <a:pt x="2" y="51"/>
                  </a:cubicBezTo>
                  <a:cubicBezTo>
                    <a:pt x="4" y="77"/>
                    <a:pt x="26" y="95"/>
                    <a:pt x="52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60" y="92"/>
                    <a:pt x="63" y="90"/>
                    <a:pt x="63" y="86"/>
                  </a:cubicBezTo>
                  <a:cubicBezTo>
                    <a:pt x="62" y="83"/>
                    <a:pt x="60" y="81"/>
                    <a:pt x="56" y="81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32" y="83"/>
                    <a:pt x="15" y="69"/>
                    <a:pt x="14" y="50"/>
                  </a:cubicBezTo>
                  <a:cubicBezTo>
                    <a:pt x="12" y="32"/>
                    <a:pt x="26" y="15"/>
                    <a:pt x="45" y="13"/>
                  </a:cubicBezTo>
                  <a:cubicBezTo>
                    <a:pt x="64" y="12"/>
                    <a:pt x="80" y="26"/>
                    <a:pt x="82" y="45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4" y="65"/>
                    <a:pt x="81" y="68"/>
                    <a:pt x="78" y="68"/>
                  </a:cubicBezTo>
                  <a:cubicBezTo>
                    <a:pt x="75" y="68"/>
                    <a:pt x="72" y="66"/>
                    <a:pt x="72" y="63"/>
                  </a:cubicBezTo>
                  <a:cubicBezTo>
                    <a:pt x="71" y="46"/>
                    <a:pt x="71" y="46"/>
                    <a:pt x="71" y="46"/>
                  </a:cubicBezTo>
                  <a:cubicBezTo>
                    <a:pt x="70" y="33"/>
                    <a:pt x="58" y="24"/>
                    <a:pt x="46" y="25"/>
                  </a:cubicBezTo>
                  <a:cubicBezTo>
                    <a:pt x="33" y="26"/>
                    <a:pt x="24" y="37"/>
                    <a:pt x="25" y="50"/>
                  </a:cubicBezTo>
                  <a:cubicBezTo>
                    <a:pt x="26" y="62"/>
                    <a:pt x="37" y="71"/>
                    <a:pt x="50" y="70"/>
                  </a:cubicBezTo>
                  <a:cubicBezTo>
                    <a:pt x="54" y="70"/>
                    <a:pt x="58" y="68"/>
                    <a:pt x="61" y="66"/>
                  </a:cubicBezTo>
                  <a:cubicBezTo>
                    <a:pt x="63" y="74"/>
                    <a:pt x="71" y="80"/>
                    <a:pt x="79" y="79"/>
                  </a:cubicBezTo>
                  <a:cubicBezTo>
                    <a:pt x="89" y="79"/>
                    <a:pt x="96" y="70"/>
                    <a:pt x="95" y="61"/>
                  </a:cubicBezTo>
                  <a:lnTo>
                    <a:pt x="93" y="44"/>
                  </a:lnTo>
                  <a:close/>
                  <a:moveTo>
                    <a:pt x="49" y="59"/>
                  </a:moveTo>
                  <a:cubicBezTo>
                    <a:pt x="42" y="60"/>
                    <a:pt x="37" y="55"/>
                    <a:pt x="36" y="49"/>
                  </a:cubicBezTo>
                  <a:cubicBezTo>
                    <a:pt x="36" y="42"/>
                    <a:pt x="41" y="37"/>
                    <a:pt x="47" y="36"/>
                  </a:cubicBezTo>
                  <a:cubicBezTo>
                    <a:pt x="53" y="36"/>
                    <a:pt x="59" y="40"/>
                    <a:pt x="59" y="47"/>
                  </a:cubicBezTo>
                  <a:cubicBezTo>
                    <a:pt x="60" y="53"/>
                    <a:pt x="55" y="58"/>
                    <a:pt x="49" y="59"/>
                  </a:cubicBezTo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482830" y="2232068"/>
            <a:ext cx="3480090" cy="3254928"/>
            <a:chOff x="4250286" y="2116447"/>
            <a:chExt cx="3299822" cy="3086323"/>
          </a:xfrm>
        </p:grpSpPr>
        <p:sp>
          <p:nvSpPr>
            <p:cNvPr id="21" name="Freeform 164"/>
            <p:cNvSpPr>
              <a:spLocks/>
            </p:cNvSpPr>
            <p:nvPr/>
          </p:nvSpPr>
          <p:spPr bwMode="auto">
            <a:xfrm>
              <a:off x="4720700" y="2906040"/>
              <a:ext cx="2428171" cy="128672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Freeform 165"/>
            <p:cNvSpPr>
              <a:spLocks/>
            </p:cNvSpPr>
            <p:nvPr/>
          </p:nvSpPr>
          <p:spPr bwMode="auto">
            <a:xfrm>
              <a:off x="4250286" y="2864533"/>
              <a:ext cx="3299822" cy="2338237"/>
            </a:xfrm>
            <a:custGeom>
              <a:avLst/>
              <a:gdLst>
                <a:gd name="T0" fmla="*/ 193 w 747"/>
                <a:gd name="T1" fmla="*/ 36 h 531"/>
                <a:gd name="T2" fmla="*/ 313 w 747"/>
                <a:gd name="T3" fmla="*/ 22 h 531"/>
                <a:gd name="T4" fmla="*/ 370 w 747"/>
                <a:gd name="T5" fmla="*/ 84 h 531"/>
                <a:gd name="T6" fmla="*/ 540 w 747"/>
                <a:gd name="T7" fmla="*/ 36 h 531"/>
                <a:gd name="T8" fmla="*/ 616 w 747"/>
                <a:gd name="T9" fmla="*/ 180 h 531"/>
                <a:gd name="T10" fmla="*/ 745 w 747"/>
                <a:gd name="T11" fmla="*/ 278 h 531"/>
                <a:gd name="T12" fmla="*/ 574 w 747"/>
                <a:gd name="T13" fmla="*/ 390 h 531"/>
                <a:gd name="T14" fmla="*/ 471 w 747"/>
                <a:gd name="T15" fmla="*/ 513 h 531"/>
                <a:gd name="T16" fmla="*/ 342 w 747"/>
                <a:gd name="T17" fmla="*/ 444 h 531"/>
                <a:gd name="T18" fmla="*/ 208 w 747"/>
                <a:gd name="T19" fmla="*/ 510 h 531"/>
                <a:gd name="T20" fmla="*/ 139 w 747"/>
                <a:gd name="T21" fmla="*/ 373 h 531"/>
                <a:gd name="T22" fmla="*/ 52 w 747"/>
                <a:gd name="T23" fmla="*/ 361 h 531"/>
                <a:gd name="T24" fmla="*/ 10 w 747"/>
                <a:gd name="T25" fmla="*/ 253 h 531"/>
                <a:gd name="T26" fmla="*/ 140 w 747"/>
                <a:gd name="T27" fmla="*/ 205 h 531"/>
                <a:gd name="T28" fmla="*/ 193 w 747"/>
                <a:gd name="T29" fmla="*/ 36 h 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47" h="531">
                  <a:moveTo>
                    <a:pt x="193" y="36"/>
                  </a:moveTo>
                  <a:cubicBezTo>
                    <a:pt x="223" y="19"/>
                    <a:pt x="272" y="0"/>
                    <a:pt x="313" y="22"/>
                  </a:cubicBezTo>
                  <a:cubicBezTo>
                    <a:pt x="349" y="41"/>
                    <a:pt x="361" y="74"/>
                    <a:pt x="370" y="84"/>
                  </a:cubicBezTo>
                  <a:cubicBezTo>
                    <a:pt x="404" y="17"/>
                    <a:pt x="495" y="17"/>
                    <a:pt x="540" y="36"/>
                  </a:cubicBezTo>
                  <a:cubicBezTo>
                    <a:pt x="604" y="64"/>
                    <a:pt x="615" y="116"/>
                    <a:pt x="616" y="180"/>
                  </a:cubicBezTo>
                  <a:cubicBezTo>
                    <a:pt x="679" y="156"/>
                    <a:pt x="743" y="210"/>
                    <a:pt x="745" y="278"/>
                  </a:cubicBezTo>
                  <a:cubicBezTo>
                    <a:pt x="747" y="356"/>
                    <a:pt x="675" y="428"/>
                    <a:pt x="574" y="390"/>
                  </a:cubicBezTo>
                  <a:cubicBezTo>
                    <a:pt x="565" y="444"/>
                    <a:pt x="551" y="491"/>
                    <a:pt x="471" y="513"/>
                  </a:cubicBezTo>
                  <a:cubicBezTo>
                    <a:pt x="413" y="529"/>
                    <a:pt x="351" y="488"/>
                    <a:pt x="342" y="444"/>
                  </a:cubicBezTo>
                  <a:cubicBezTo>
                    <a:pt x="318" y="494"/>
                    <a:pt x="266" y="531"/>
                    <a:pt x="208" y="510"/>
                  </a:cubicBezTo>
                  <a:cubicBezTo>
                    <a:pt x="157" y="493"/>
                    <a:pt x="116" y="426"/>
                    <a:pt x="139" y="373"/>
                  </a:cubicBezTo>
                  <a:cubicBezTo>
                    <a:pt x="113" y="381"/>
                    <a:pt x="76" y="374"/>
                    <a:pt x="52" y="361"/>
                  </a:cubicBezTo>
                  <a:cubicBezTo>
                    <a:pt x="15" y="341"/>
                    <a:pt x="0" y="293"/>
                    <a:pt x="10" y="253"/>
                  </a:cubicBezTo>
                  <a:cubicBezTo>
                    <a:pt x="25" y="192"/>
                    <a:pt x="89" y="188"/>
                    <a:pt x="140" y="205"/>
                  </a:cubicBezTo>
                  <a:cubicBezTo>
                    <a:pt x="115" y="147"/>
                    <a:pt x="136" y="69"/>
                    <a:pt x="193" y="36"/>
                  </a:cubicBezTo>
                </a:path>
              </a:pathLst>
            </a:custGeom>
            <a:solidFill>
              <a:schemeClr val="bg2">
                <a:lumMod val="9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166"/>
            <p:cNvSpPr>
              <a:spLocks/>
            </p:cNvSpPr>
            <p:nvPr/>
          </p:nvSpPr>
          <p:spPr bwMode="auto">
            <a:xfrm>
              <a:off x="4720700" y="3542483"/>
              <a:ext cx="2428171" cy="650279"/>
            </a:xfrm>
            <a:custGeom>
              <a:avLst/>
              <a:gdLst>
                <a:gd name="T0" fmla="*/ 351 w 351"/>
                <a:gd name="T1" fmla="*/ 92 h 94"/>
                <a:gd name="T2" fmla="*/ 1 w 351"/>
                <a:gd name="T3" fmla="*/ 94 h 94"/>
                <a:gd name="T4" fmla="*/ 0 w 351"/>
                <a:gd name="T5" fmla="*/ 2 h 94"/>
                <a:gd name="T6" fmla="*/ 350 w 351"/>
                <a:gd name="T7" fmla="*/ 0 h 94"/>
                <a:gd name="T8" fmla="*/ 351 w 351"/>
                <a:gd name="T9" fmla="*/ 92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1" h="94">
                  <a:moveTo>
                    <a:pt x="351" y="92"/>
                  </a:moveTo>
                  <a:lnTo>
                    <a:pt x="1" y="94"/>
                  </a:lnTo>
                  <a:lnTo>
                    <a:pt x="0" y="2"/>
                  </a:lnTo>
                  <a:lnTo>
                    <a:pt x="350" y="0"/>
                  </a:lnTo>
                  <a:lnTo>
                    <a:pt x="351" y="92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Freeform 167"/>
            <p:cNvSpPr>
              <a:spLocks/>
            </p:cNvSpPr>
            <p:nvPr/>
          </p:nvSpPr>
          <p:spPr bwMode="auto">
            <a:xfrm>
              <a:off x="4720700" y="2912956"/>
              <a:ext cx="1210628" cy="1279806"/>
            </a:xfrm>
            <a:custGeom>
              <a:avLst/>
              <a:gdLst>
                <a:gd name="T0" fmla="*/ 0 w 175"/>
                <a:gd name="T1" fmla="*/ 0 h 185"/>
                <a:gd name="T2" fmla="*/ 175 w 175"/>
                <a:gd name="T3" fmla="*/ 92 h 185"/>
                <a:gd name="T4" fmla="*/ 1 w 175"/>
                <a:gd name="T5" fmla="*/ 185 h 185"/>
                <a:gd name="T6" fmla="*/ 0 w 175"/>
                <a:gd name="T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5" h="185">
                  <a:moveTo>
                    <a:pt x="0" y="0"/>
                  </a:moveTo>
                  <a:lnTo>
                    <a:pt x="175" y="92"/>
                  </a:lnTo>
                  <a:lnTo>
                    <a:pt x="1" y="18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168"/>
            <p:cNvSpPr>
              <a:spLocks/>
            </p:cNvSpPr>
            <p:nvPr/>
          </p:nvSpPr>
          <p:spPr bwMode="auto">
            <a:xfrm rot="16200000">
              <a:off x="5903654" y="2906040"/>
              <a:ext cx="1245215" cy="1245215"/>
            </a:xfrm>
            <a:prstGeom prst="triangl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169"/>
            <p:cNvSpPr>
              <a:spLocks/>
            </p:cNvSpPr>
            <p:nvPr/>
          </p:nvSpPr>
          <p:spPr bwMode="auto">
            <a:xfrm>
              <a:off x="4720700" y="2116447"/>
              <a:ext cx="2428168" cy="796509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7678382" y="1853697"/>
            <a:ext cx="1036001" cy="1196508"/>
            <a:chOff x="7280309" y="1757675"/>
            <a:chExt cx="982336" cy="1134529"/>
          </a:xfrm>
        </p:grpSpPr>
        <p:sp>
          <p:nvSpPr>
            <p:cNvPr id="20" name="Freeform 163"/>
            <p:cNvSpPr>
              <a:spLocks/>
            </p:cNvSpPr>
            <p:nvPr/>
          </p:nvSpPr>
          <p:spPr bwMode="auto">
            <a:xfrm>
              <a:off x="7280309" y="2193498"/>
              <a:ext cx="982336" cy="698706"/>
            </a:xfrm>
            <a:custGeom>
              <a:avLst/>
              <a:gdLst>
                <a:gd name="T0" fmla="*/ 57 w 222"/>
                <a:gd name="T1" fmla="*/ 11 h 158"/>
                <a:gd name="T2" fmla="*/ 93 w 222"/>
                <a:gd name="T3" fmla="*/ 7 h 158"/>
                <a:gd name="T4" fmla="*/ 110 w 222"/>
                <a:gd name="T5" fmla="*/ 25 h 158"/>
                <a:gd name="T6" fmla="*/ 161 w 222"/>
                <a:gd name="T7" fmla="*/ 11 h 158"/>
                <a:gd name="T8" fmla="*/ 183 w 222"/>
                <a:gd name="T9" fmla="*/ 54 h 158"/>
                <a:gd name="T10" fmla="*/ 221 w 222"/>
                <a:gd name="T11" fmla="*/ 83 h 158"/>
                <a:gd name="T12" fmla="*/ 171 w 222"/>
                <a:gd name="T13" fmla="*/ 116 h 158"/>
                <a:gd name="T14" fmla="*/ 140 w 222"/>
                <a:gd name="T15" fmla="*/ 153 h 158"/>
                <a:gd name="T16" fmla="*/ 101 w 222"/>
                <a:gd name="T17" fmla="*/ 132 h 158"/>
                <a:gd name="T18" fmla="*/ 62 w 222"/>
                <a:gd name="T19" fmla="*/ 152 h 158"/>
                <a:gd name="T20" fmla="*/ 41 w 222"/>
                <a:gd name="T21" fmla="*/ 111 h 158"/>
                <a:gd name="T22" fmla="*/ 15 w 222"/>
                <a:gd name="T23" fmla="*/ 108 h 158"/>
                <a:gd name="T24" fmla="*/ 3 w 222"/>
                <a:gd name="T25" fmla="*/ 75 h 158"/>
                <a:gd name="T26" fmla="*/ 41 w 222"/>
                <a:gd name="T27" fmla="*/ 61 h 158"/>
                <a:gd name="T28" fmla="*/ 57 w 222"/>
                <a:gd name="T29" fmla="*/ 1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2" h="158">
                  <a:moveTo>
                    <a:pt x="57" y="11"/>
                  </a:moveTo>
                  <a:cubicBezTo>
                    <a:pt x="66" y="6"/>
                    <a:pt x="81" y="0"/>
                    <a:pt x="93" y="7"/>
                  </a:cubicBezTo>
                  <a:cubicBezTo>
                    <a:pt x="104" y="12"/>
                    <a:pt x="107" y="22"/>
                    <a:pt x="110" y="25"/>
                  </a:cubicBezTo>
                  <a:cubicBezTo>
                    <a:pt x="120" y="5"/>
                    <a:pt x="147" y="5"/>
                    <a:pt x="161" y="11"/>
                  </a:cubicBezTo>
                  <a:cubicBezTo>
                    <a:pt x="180" y="19"/>
                    <a:pt x="183" y="35"/>
                    <a:pt x="183" y="54"/>
                  </a:cubicBezTo>
                  <a:cubicBezTo>
                    <a:pt x="202" y="47"/>
                    <a:pt x="221" y="63"/>
                    <a:pt x="221" y="83"/>
                  </a:cubicBezTo>
                  <a:cubicBezTo>
                    <a:pt x="222" y="106"/>
                    <a:pt x="201" y="128"/>
                    <a:pt x="171" y="116"/>
                  </a:cubicBezTo>
                  <a:cubicBezTo>
                    <a:pt x="168" y="133"/>
                    <a:pt x="164" y="146"/>
                    <a:pt x="140" y="153"/>
                  </a:cubicBezTo>
                  <a:cubicBezTo>
                    <a:pt x="123" y="158"/>
                    <a:pt x="104" y="145"/>
                    <a:pt x="101" y="132"/>
                  </a:cubicBezTo>
                  <a:cubicBezTo>
                    <a:pt x="94" y="147"/>
                    <a:pt x="79" y="158"/>
                    <a:pt x="62" y="152"/>
                  </a:cubicBezTo>
                  <a:cubicBezTo>
                    <a:pt x="47" y="147"/>
                    <a:pt x="34" y="127"/>
                    <a:pt x="41" y="111"/>
                  </a:cubicBezTo>
                  <a:cubicBezTo>
                    <a:pt x="33" y="114"/>
                    <a:pt x="22" y="112"/>
                    <a:pt x="15" y="108"/>
                  </a:cubicBezTo>
                  <a:cubicBezTo>
                    <a:pt x="4" y="102"/>
                    <a:pt x="0" y="87"/>
                    <a:pt x="3" y="75"/>
                  </a:cubicBezTo>
                  <a:cubicBezTo>
                    <a:pt x="7" y="57"/>
                    <a:pt x="26" y="56"/>
                    <a:pt x="41" y="61"/>
                  </a:cubicBezTo>
                  <a:cubicBezTo>
                    <a:pt x="34" y="44"/>
                    <a:pt x="40" y="21"/>
                    <a:pt x="57" y="11"/>
                  </a:cubicBezTo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7537632" y="2335594"/>
              <a:ext cx="502276" cy="364698"/>
            </a:xfrm>
            <a:prstGeom prst="ellipse">
              <a:avLst/>
            </a:prstGeom>
            <a:solidFill>
              <a:schemeClr val="tx1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170"/>
            <p:cNvSpPr>
              <a:spLocks noEditPoints="1"/>
            </p:cNvSpPr>
            <p:nvPr/>
          </p:nvSpPr>
          <p:spPr bwMode="auto">
            <a:xfrm>
              <a:off x="7550103" y="1757675"/>
              <a:ext cx="477335" cy="740213"/>
            </a:xfrm>
            <a:custGeom>
              <a:avLst/>
              <a:gdLst>
                <a:gd name="T0" fmla="*/ 54 w 108"/>
                <a:gd name="T1" fmla="*/ 168 h 168"/>
                <a:gd name="T2" fmla="*/ 0 w 108"/>
                <a:gd name="T3" fmla="*/ 52 h 168"/>
                <a:gd name="T4" fmla="*/ 54 w 108"/>
                <a:gd name="T5" fmla="*/ 0 h 168"/>
                <a:gd name="T6" fmla="*/ 108 w 108"/>
                <a:gd name="T7" fmla="*/ 52 h 168"/>
                <a:gd name="T8" fmla="*/ 54 w 108"/>
                <a:gd name="T9" fmla="*/ 168 h 168"/>
                <a:gd name="T10" fmla="*/ 54 w 108"/>
                <a:gd name="T11" fmla="*/ 28 h 168"/>
                <a:gd name="T12" fmla="*/ 26 w 108"/>
                <a:gd name="T13" fmla="*/ 57 h 168"/>
                <a:gd name="T14" fmla="*/ 54 w 108"/>
                <a:gd name="T15" fmla="*/ 85 h 168"/>
                <a:gd name="T16" fmla="*/ 83 w 108"/>
                <a:gd name="T17" fmla="*/ 57 h 168"/>
                <a:gd name="T18" fmla="*/ 54 w 108"/>
                <a:gd name="T19" fmla="*/ 28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168">
                  <a:moveTo>
                    <a:pt x="54" y="168"/>
                  </a:moveTo>
                  <a:cubicBezTo>
                    <a:pt x="54" y="168"/>
                    <a:pt x="0" y="81"/>
                    <a:pt x="0" y="52"/>
                  </a:cubicBezTo>
                  <a:cubicBezTo>
                    <a:pt x="0" y="24"/>
                    <a:pt x="26" y="0"/>
                    <a:pt x="54" y="0"/>
                  </a:cubicBezTo>
                  <a:cubicBezTo>
                    <a:pt x="83" y="0"/>
                    <a:pt x="108" y="24"/>
                    <a:pt x="108" y="52"/>
                  </a:cubicBezTo>
                  <a:cubicBezTo>
                    <a:pt x="108" y="81"/>
                    <a:pt x="54" y="168"/>
                    <a:pt x="54" y="168"/>
                  </a:cubicBezTo>
                  <a:moveTo>
                    <a:pt x="54" y="28"/>
                  </a:moveTo>
                  <a:cubicBezTo>
                    <a:pt x="39" y="28"/>
                    <a:pt x="26" y="41"/>
                    <a:pt x="26" y="57"/>
                  </a:cubicBezTo>
                  <a:cubicBezTo>
                    <a:pt x="26" y="72"/>
                    <a:pt x="39" y="85"/>
                    <a:pt x="54" y="85"/>
                  </a:cubicBezTo>
                  <a:cubicBezTo>
                    <a:pt x="70" y="85"/>
                    <a:pt x="83" y="72"/>
                    <a:pt x="83" y="57"/>
                  </a:cubicBezTo>
                  <a:cubicBezTo>
                    <a:pt x="83" y="41"/>
                    <a:pt x="70" y="28"/>
                    <a:pt x="54" y="2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1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5" name="组合 54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6" name="直接连接符 55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7327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500"/>
                            </p:stCondLst>
                            <p:childTnLst>
                              <p:par>
                                <p:cTn id="6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0"/>
                            </p:stCondLst>
                            <p:childTnLst>
                              <p:par>
                                <p:cTn id="7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6000"/>
                            </p:stCondLst>
                            <p:childTnLst>
                              <p:par>
                                <p:cTn id="8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42385" y="2152471"/>
            <a:ext cx="2810477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6" b="1" i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 consectetur adipiscing elit. Fusce id urna blandit</a:t>
            </a:r>
            <a:endParaRPr lang="en-US" sz="1476" b="1" i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196956" y="4830673"/>
            <a:ext cx="2391488" cy="856926"/>
            <a:chOff x="1077762" y="4640778"/>
            <a:chExt cx="2267610" cy="812537"/>
          </a:xfrm>
        </p:grpSpPr>
        <p:sp>
          <p:nvSpPr>
            <p:cNvPr id="6" name="Chevron 5"/>
            <p:cNvSpPr/>
            <p:nvPr/>
          </p:nvSpPr>
          <p:spPr>
            <a:xfrm rot="16200000">
              <a:off x="2693131" y="4450835"/>
              <a:ext cx="294105" cy="673992"/>
            </a:xfrm>
            <a:prstGeom prst="chevron">
              <a:avLst>
                <a:gd name="adj" fmla="val 7927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52847" y="4934884"/>
              <a:ext cx="892525" cy="5184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2953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55%</a:t>
              </a:r>
              <a:endParaRPr lang="en-US" sz="2953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77762" y="4756064"/>
              <a:ext cx="1375085" cy="612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Click To Add</a:t>
              </a:r>
              <a:endParaRPr lang="vi-VN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  <a:p>
              <a:pPr algn="r"/>
              <a:r>
                <a:rPr lang="en-US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Title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10658377" y="2585129"/>
            <a:ext cx="543298" cy="2367128"/>
            <a:chOff x="10105940" y="2451219"/>
            <a:chExt cx="515155" cy="2244511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0105940" y="2469327"/>
              <a:ext cx="515155" cy="0"/>
            </a:xfrm>
            <a:prstGeom prst="line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0615866" y="2451219"/>
              <a:ext cx="0" cy="2244511"/>
            </a:xfrm>
            <a:prstGeom prst="line">
              <a:avLst/>
            </a:prstGeom>
            <a:ln w="28575">
              <a:solidFill>
                <a:schemeClr val="tx2">
                  <a:lumMod val="50000"/>
                  <a:lumOff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ight Arrow 15"/>
          <p:cNvSpPr/>
          <p:nvPr/>
        </p:nvSpPr>
        <p:spPr>
          <a:xfrm rot="10800000">
            <a:off x="6200937" y="4336171"/>
            <a:ext cx="4855279" cy="1850979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0">
            <a:schemeClr val="dk1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9647414" y="4891466"/>
            <a:ext cx="1960793" cy="740391"/>
            <a:chOff x="9147344" y="4638088"/>
            <a:chExt cx="1859224" cy="702039"/>
          </a:xfrm>
        </p:grpSpPr>
        <p:sp>
          <p:nvSpPr>
            <p:cNvPr id="17" name="Freeform 16"/>
            <p:cNvSpPr/>
            <p:nvPr/>
          </p:nvSpPr>
          <p:spPr>
            <a:xfrm rot="10800000">
              <a:off x="9264524" y="4638088"/>
              <a:ext cx="1624862" cy="702039"/>
            </a:xfrm>
            <a:custGeom>
              <a:avLst/>
              <a:gdLst>
                <a:gd name="connsiteX0" fmla="*/ 0 w 1767466"/>
                <a:gd name="connsiteY0" fmla="*/ 127278 h 763653"/>
                <a:gd name="connsiteX1" fmla="*/ 127278 w 1767466"/>
                <a:gd name="connsiteY1" fmla="*/ 0 h 763653"/>
                <a:gd name="connsiteX2" fmla="*/ 1640188 w 1767466"/>
                <a:gd name="connsiteY2" fmla="*/ 0 h 763653"/>
                <a:gd name="connsiteX3" fmla="*/ 1767466 w 1767466"/>
                <a:gd name="connsiteY3" fmla="*/ 127278 h 763653"/>
                <a:gd name="connsiteX4" fmla="*/ 1767466 w 1767466"/>
                <a:gd name="connsiteY4" fmla="*/ 636375 h 763653"/>
                <a:gd name="connsiteX5" fmla="*/ 1640188 w 1767466"/>
                <a:gd name="connsiteY5" fmla="*/ 763653 h 763653"/>
                <a:gd name="connsiteX6" fmla="*/ 127278 w 1767466"/>
                <a:gd name="connsiteY6" fmla="*/ 763653 h 763653"/>
                <a:gd name="connsiteX7" fmla="*/ 0 w 1767466"/>
                <a:gd name="connsiteY7" fmla="*/ 636375 h 763653"/>
                <a:gd name="connsiteX8" fmla="*/ 0 w 1767466"/>
                <a:gd name="connsiteY8" fmla="*/ 127278 h 7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7466" h="763653">
                  <a:moveTo>
                    <a:pt x="0" y="127278"/>
                  </a:moveTo>
                  <a:cubicBezTo>
                    <a:pt x="0" y="56984"/>
                    <a:pt x="56984" y="0"/>
                    <a:pt x="127278" y="0"/>
                  </a:cubicBezTo>
                  <a:lnTo>
                    <a:pt x="1640188" y="0"/>
                  </a:lnTo>
                  <a:cubicBezTo>
                    <a:pt x="1710482" y="0"/>
                    <a:pt x="1767466" y="56984"/>
                    <a:pt x="1767466" y="127278"/>
                  </a:cubicBezTo>
                  <a:lnTo>
                    <a:pt x="1767466" y="636375"/>
                  </a:lnTo>
                  <a:cubicBezTo>
                    <a:pt x="1767466" y="706669"/>
                    <a:pt x="1710482" y="763653"/>
                    <a:pt x="1640188" y="763653"/>
                  </a:cubicBezTo>
                  <a:lnTo>
                    <a:pt x="127278" y="763653"/>
                  </a:lnTo>
                  <a:cubicBezTo>
                    <a:pt x="56984" y="763653"/>
                    <a:pt x="0" y="706669"/>
                    <a:pt x="0" y="636375"/>
                  </a:cubicBezTo>
                  <a:lnTo>
                    <a:pt x="0" y="1272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877" tIns="163877" rIns="163877" bIns="163877" numCol="1" spcCol="1270" anchor="ctr" anchorCtr="0">
              <a:noAutofit/>
            </a:bodyPr>
            <a:lstStyle/>
            <a:p>
              <a:pPr algn="ctr" defTabSz="1453186">
                <a:lnSpc>
                  <a:spcPct val="90000"/>
                </a:lnSpc>
                <a:spcAft>
                  <a:spcPct val="35000"/>
                </a:spcAft>
              </a:pPr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147344" y="4822590"/>
              <a:ext cx="1859224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GRAPHIC DESIGN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7771762" y="4891466"/>
            <a:ext cx="1713628" cy="740391"/>
            <a:chOff x="7368852" y="4638088"/>
            <a:chExt cx="1624862" cy="702039"/>
          </a:xfrm>
        </p:grpSpPr>
        <p:sp>
          <p:nvSpPr>
            <p:cNvPr id="18" name="Freeform 17"/>
            <p:cNvSpPr/>
            <p:nvPr/>
          </p:nvSpPr>
          <p:spPr>
            <a:xfrm rot="10800000">
              <a:off x="7368852" y="4638088"/>
              <a:ext cx="1624862" cy="702039"/>
            </a:xfrm>
            <a:custGeom>
              <a:avLst/>
              <a:gdLst>
                <a:gd name="connsiteX0" fmla="*/ 0 w 1767466"/>
                <a:gd name="connsiteY0" fmla="*/ 127278 h 763653"/>
                <a:gd name="connsiteX1" fmla="*/ 127278 w 1767466"/>
                <a:gd name="connsiteY1" fmla="*/ 0 h 763653"/>
                <a:gd name="connsiteX2" fmla="*/ 1640188 w 1767466"/>
                <a:gd name="connsiteY2" fmla="*/ 0 h 763653"/>
                <a:gd name="connsiteX3" fmla="*/ 1767466 w 1767466"/>
                <a:gd name="connsiteY3" fmla="*/ 127278 h 763653"/>
                <a:gd name="connsiteX4" fmla="*/ 1767466 w 1767466"/>
                <a:gd name="connsiteY4" fmla="*/ 636375 h 763653"/>
                <a:gd name="connsiteX5" fmla="*/ 1640188 w 1767466"/>
                <a:gd name="connsiteY5" fmla="*/ 763653 h 763653"/>
                <a:gd name="connsiteX6" fmla="*/ 127278 w 1767466"/>
                <a:gd name="connsiteY6" fmla="*/ 763653 h 763653"/>
                <a:gd name="connsiteX7" fmla="*/ 0 w 1767466"/>
                <a:gd name="connsiteY7" fmla="*/ 636375 h 763653"/>
                <a:gd name="connsiteX8" fmla="*/ 0 w 1767466"/>
                <a:gd name="connsiteY8" fmla="*/ 127278 h 7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7466" h="763653">
                  <a:moveTo>
                    <a:pt x="0" y="127278"/>
                  </a:moveTo>
                  <a:cubicBezTo>
                    <a:pt x="0" y="56984"/>
                    <a:pt x="56984" y="0"/>
                    <a:pt x="127278" y="0"/>
                  </a:cubicBezTo>
                  <a:lnTo>
                    <a:pt x="1640188" y="0"/>
                  </a:lnTo>
                  <a:cubicBezTo>
                    <a:pt x="1710482" y="0"/>
                    <a:pt x="1767466" y="56984"/>
                    <a:pt x="1767466" y="127278"/>
                  </a:cubicBezTo>
                  <a:lnTo>
                    <a:pt x="1767466" y="636375"/>
                  </a:lnTo>
                  <a:cubicBezTo>
                    <a:pt x="1767466" y="706669"/>
                    <a:pt x="1710482" y="763653"/>
                    <a:pt x="1640188" y="763653"/>
                  </a:cubicBezTo>
                  <a:lnTo>
                    <a:pt x="127278" y="763653"/>
                  </a:lnTo>
                  <a:cubicBezTo>
                    <a:pt x="56984" y="763653"/>
                    <a:pt x="0" y="706669"/>
                    <a:pt x="0" y="636375"/>
                  </a:cubicBezTo>
                  <a:lnTo>
                    <a:pt x="0" y="12727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163877" tIns="163877" rIns="163877" bIns="163877" numCol="1" spcCol="1270" anchor="ctr" anchorCtr="0">
              <a:noAutofit/>
            </a:bodyPr>
            <a:lstStyle/>
            <a:p>
              <a:pPr algn="ctr" defTabSz="1453186">
                <a:lnSpc>
                  <a:spcPct val="90000"/>
                </a:lnSpc>
                <a:spcAft>
                  <a:spcPct val="35000"/>
                </a:spcAft>
              </a:pPr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7417379" y="4822590"/>
              <a:ext cx="1524832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E-COMMERCE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5772529" y="4891466"/>
            <a:ext cx="1713628" cy="740391"/>
            <a:chOff x="5473179" y="4638088"/>
            <a:chExt cx="1624862" cy="702039"/>
          </a:xfrm>
        </p:grpSpPr>
        <p:sp>
          <p:nvSpPr>
            <p:cNvPr id="19" name="Freeform 18"/>
            <p:cNvSpPr/>
            <p:nvPr/>
          </p:nvSpPr>
          <p:spPr>
            <a:xfrm rot="10800000">
              <a:off x="5473179" y="4638088"/>
              <a:ext cx="1624862" cy="702039"/>
            </a:xfrm>
            <a:custGeom>
              <a:avLst/>
              <a:gdLst>
                <a:gd name="connsiteX0" fmla="*/ 0 w 1767466"/>
                <a:gd name="connsiteY0" fmla="*/ 127278 h 763653"/>
                <a:gd name="connsiteX1" fmla="*/ 127278 w 1767466"/>
                <a:gd name="connsiteY1" fmla="*/ 0 h 763653"/>
                <a:gd name="connsiteX2" fmla="*/ 1640188 w 1767466"/>
                <a:gd name="connsiteY2" fmla="*/ 0 h 763653"/>
                <a:gd name="connsiteX3" fmla="*/ 1767466 w 1767466"/>
                <a:gd name="connsiteY3" fmla="*/ 127278 h 763653"/>
                <a:gd name="connsiteX4" fmla="*/ 1767466 w 1767466"/>
                <a:gd name="connsiteY4" fmla="*/ 636375 h 763653"/>
                <a:gd name="connsiteX5" fmla="*/ 1640188 w 1767466"/>
                <a:gd name="connsiteY5" fmla="*/ 763653 h 763653"/>
                <a:gd name="connsiteX6" fmla="*/ 127278 w 1767466"/>
                <a:gd name="connsiteY6" fmla="*/ 763653 h 763653"/>
                <a:gd name="connsiteX7" fmla="*/ 0 w 1767466"/>
                <a:gd name="connsiteY7" fmla="*/ 636375 h 763653"/>
                <a:gd name="connsiteX8" fmla="*/ 0 w 1767466"/>
                <a:gd name="connsiteY8" fmla="*/ 127278 h 763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67466" h="763653">
                  <a:moveTo>
                    <a:pt x="0" y="127278"/>
                  </a:moveTo>
                  <a:cubicBezTo>
                    <a:pt x="0" y="56984"/>
                    <a:pt x="56984" y="0"/>
                    <a:pt x="127278" y="0"/>
                  </a:cubicBezTo>
                  <a:lnTo>
                    <a:pt x="1640188" y="0"/>
                  </a:lnTo>
                  <a:cubicBezTo>
                    <a:pt x="1710482" y="0"/>
                    <a:pt x="1767466" y="56984"/>
                    <a:pt x="1767466" y="127278"/>
                  </a:cubicBezTo>
                  <a:lnTo>
                    <a:pt x="1767466" y="636375"/>
                  </a:lnTo>
                  <a:cubicBezTo>
                    <a:pt x="1767466" y="706669"/>
                    <a:pt x="1710482" y="763653"/>
                    <a:pt x="1640188" y="763653"/>
                  </a:cubicBezTo>
                  <a:lnTo>
                    <a:pt x="127278" y="763653"/>
                  </a:lnTo>
                  <a:cubicBezTo>
                    <a:pt x="56984" y="763653"/>
                    <a:pt x="0" y="706669"/>
                    <a:pt x="0" y="636375"/>
                  </a:cubicBezTo>
                  <a:lnTo>
                    <a:pt x="0" y="12727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63877" tIns="163877" rIns="163877" bIns="163877" numCol="1" spcCol="1270" anchor="ctr" anchorCtr="0">
              <a:noAutofit/>
            </a:bodyPr>
            <a:lstStyle/>
            <a:p>
              <a:pPr algn="ctr" defTabSz="1453186">
                <a:lnSpc>
                  <a:spcPct val="90000"/>
                </a:lnSpc>
                <a:spcAft>
                  <a:spcPct val="35000"/>
                </a:spcAft>
              </a:pPr>
              <a:endParaRPr lang="en-US" sz="32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562206" y="4822590"/>
              <a:ext cx="1416914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smtClean="0">
                  <a:latin typeface="Arial" panose="020B0604020202020204" pitchFamily="34" charset="0"/>
                  <a:ea typeface="微软雅黑" panose="020B0503020204020204" pitchFamily="34" charset="-122"/>
                  <a:cs typeface="Oswald Regular"/>
                  <a:sym typeface="Arial" panose="020B0604020202020204" pitchFamily="34" charset="0"/>
                </a:rPr>
                <a:t>WEB DESIGN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Oswald Regular"/>
                <a:sym typeface="Arial" panose="020B0604020202020204" pitchFamily="34" charset="0"/>
              </a:endParaRPr>
            </a:p>
          </p:txBody>
        </p:sp>
      </p:grpSp>
      <p:sp>
        <p:nvSpPr>
          <p:cNvPr id="25" name="Freeform 24"/>
          <p:cNvSpPr/>
          <p:nvPr/>
        </p:nvSpPr>
        <p:spPr>
          <a:xfrm>
            <a:off x="3270136" y="2389165"/>
            <a:ext cx="340790" cy="333525"/>
          </a:xfrm>
          <a:custGeom>
            <a:avLst/>
            <a:gdLst>
              <a:gd name="connsiteX0" fmla="*/ 0 w 396794"/>
              <a:gd name="connsiteY0" fmla="*/ 92835 h 464174"/>
              <a:gd name="connsiteX1" fmla="*/ 198397 w 396794"/>
              <a:gd name="connsiteY1" fmla="*/ 92835 h 464174"/>
              <a:gd name="connsiteX2" fmla="*/ 198397 w 396794"/>
              <a:gd name="connsiteY2" fmla="*/ 0 h 464174"/>
              <a:gd name="connsiteX3" fmla="*/ 396794 w 396794"/>
              <a:gd name="connsiteY3" fmla="*/ 232087 h 464174"/>
              <a:gd name="connsiteX4" fmla="*/ 198397 w 396794"/>
              <a:gd name="connsiteY4" fmla="*/ 464174 h 464174"/>
              <a:gd name="connsiteX5" fmla="*/ 198397 w 396794"/>
              <a:gd name="connsiteY5" fmla="*/ 371339 h 464174"/>
              <a:gd name="connsiteX6" fmla="*/ 0 w 396794"/>
              <a:gd name="connsiteY6" fmla="*/ 371339 h 464174"/>
              <a:gd name="connsiteX7" fmla="*/ 0 w 396794"/>
              <a:gd name="connsiteY7" fmla="*/ 92835 h 46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6794" h="464174">
                <a:moveTo>
                  <a:pt x="0" y="92835"/>
                </a:moveTo>
                <a:lnTo>
                  <a:pt x="198397" y="92835"/>
                </a:lnTo>
                <a:lnTo>
                  <a:pt x="198397" y="0"/>
                </a:lnTo>
                <a:lnTo>
                  <a:pt x="396794" y="232087"/>
                </a:lnTo>
                <a:lnTo>
                  <a:pt x="198397" y="464174"/>
                </a:lnTo>
                <a:lnTo>
                  <a:pt x="198397" y="371339"/>
                </a:lnTo>
                <a:lnTo>
                  <a:pt x="0" y="371339"/>
                </a:lnTo>
                <a:lnTo>
                  <a:pt x="0" y="92835"/>
                </a:lnTo>
                <a:close/>
              </a:path>
            </a:pathLst>
          </a:cu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hemeClr val="accent2">
              <a:hueOff val="0"/>
              <a:satOff val="0"/>
              <a:lumOff val="0"/>
              <a:alphaOff val="0"/>
            </a:schemeClr>
          </a:fillRef>
          <a:effectRef idx="2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97907" rIns="125541" bIns="97907" numCol="1" spcCol="1270" anchor="ctr" anchorCtr="0">
            <a:noAutofit/>
          </a:bodyPr>
          <a:lstStyle/>
          <a:p>
            <a:pPr algn="ctr" defTabSz="890662">
              <a:lnSpc>
                <a:spcPct val="90000"/>
              </a:lnSpc>
              <a:spcAft>
                <a:spcPct val="35000"/>
              </a:spcAft>
            </a:pPr>
            <a:endParaRPr lang="en-US" sz="200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501883" y="2152471"/>
            <a:ext cx="1607503" cy="806916"/>
            <a:chOff x="1423751" y="2040973"/>
            <a:chExt cx="1524235" cy="765118"/>
          </a:xfrm>
        </p:grpSpPr>
        <p:sp>
          <p:nvSpPr>
            <p:cNvPr id="24" name="Freeform 23"/>
            <p:cNvSpPr/>
            <p:nvPr/>
          </p:nvSpPr>
          <p:spPr>
            <a:xfrm>
              <a:off x="1423751" y="2040973"/>
              <a:ext cx="1524235" cy="765118"/>
            </a:xfrm>
            <a:custGeom>
              <a:avLst/>
              <a:gdLst>
                <a:gd name="connsiteX0" fmla="*/ 0 w 1871672"/>
                <a:gd name="connsiteY0" fmla="*/ 112300 h 1123003"/>
                <a:gd name="connsiteX1" fmla="*/ 112300 w 1871672"/>
                <a:gd name="connsiteY1" fmla="*/ 0 h 1123003"/>
                <a:gd name="connsiteX2" fmla="*/ 1759372 w 1871672"/>
                <a:gd name="connsiteY2" fmla="*/ 0 h 1123003"/>
                <a:gd name="connsiteX3" fmla="*/ 1871672 w 1871672"/>
                <a:gd name="connsiteY3" fmla="*/ 112300 h 1123003"/>
                <a:gd name="connsiteX4" fmla="*/ 1871672 w 1871672"/>
                <a:gd name="connsiteY4" fmla="*/ 1010703 h 1123003"/>
                <a:gd name="connsiteX5" fmla="*/ 1759372 w 1871672"/>
                <a:gd name="connsiteY5" fmla="*/ 1123003 h 1123003"/>
                <a:gd name="connsiteX6" fmla="*/ 112300 w 1871672"/>
                <a:gd name="connsiteY6" fmla="*/ 1123003 h 1123003"/>
                <a:gd name="connsiteX7" fmla="*/ 0 w 1871672"/>
                <a:gd name="connsiteY7" fmla="*/ 1010703 h 1123003"/>
                <a:gd name="connsiteX8" fmla="*/ 0 w 1871672"/>
                <a:gd name="connsiteY8" fmla="*/ 112300 h 112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1672" h="1123003">
                  <a:moveTo>
                    <a:pt x="0" y="112300"/>
                  </a:moveTo>
                  <a:cubicBezTo>
                    <a:pt x="0" y="50278"/>
                    <a:pt x="50278" y="0"/>
                    <a:pt x="112300" y="0"/>
                  </a:cubicBezTo>
                  <a:lnTo>
                    <a:pt x="1759372" y="0"/>
                  </a:lnTo>
                  <a:cubicBezTo>
                    <a:pt x="1821394" y="0"/>
                    <a:pt x="1871672" y="50278"/>
                    <a:pt x="1871672" y="112300"/>
                  </a:cubicBezTo>
                  <a:lnTo>
                    <a:pt x="1871672" y="1010703"/>
                  </a:lnTo>
                  <a:cubicBezTo>
                    <a:pt x="1871672" y="1072725"/>
                    <a:pt x="1821394" y="1123003"/>
                    <a:pt x="1759372" y="1123003"/>
                  </a:cubicBezTo>
                  <a:lnTo>
                    <a:pt x="112300" y="1123003"/>
                  </a:lnTo>
                  <a:cubicBezTo>
                    <a:pt x="50278" y="1123003"/>
                    <a:pt x="0" y="1072725"/>
                    <a:pt x="0" y="1010703"/>
                  </a:cubicBezTo>
                  <a:lnTo>
                    <a:pt x="0" y="11230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1578" tIns="231578" rIns="231578" bIns="231578" numCol="1" spcCol="1270" anchor="ctr" anchorCtr="0">
              <a:noAutofit/>
            </a:bodyPr>
            <a:lstStyle/>
            <a:p>
              <a:pPr algn="ctr" defTabSz="2296972">
                <a:lnSpc>
                  <a:spcPct val="90000"/>
                </a:lnSpc>
                <a:spcAft>
                  <a:spcPct val="35000"/>
                </a:spcAft>
              </a:pPr>
              <a:endParaRPr lang="en-US" sz="4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537450" y="2254254"/>
              <a:ext cx="1296837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0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CONTENTS 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1501882" y="3040020"/>
            <a:ext cx="1607503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23245"/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consectetur adipiscing elit. </a:t>
            </a:r>
            <a:endParaRPr lang="en-US" sz="1266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29"/>
          <p:cNvSpPr/>
          <p:nvPr/>
        </p:nvSpPr>
        <p:spPr>
          <a:xfrm>
            <a:off x="5520641" y="2389165"/>
            <a:ext cx="340790" cy="333525"/>
          </a:xfrm>
          <a:custGeom>
            <a:avLst/>
            <a:gdLst>
              <a:gd name="connsiteX0" fmla="*/ 0 w 396794"/>
              <a:gd name="connsiteY0" fmla="*/ 92835 h 464174"/>
              <a:gd name="connsiteX1" fmla="*/ 198397 w 396794"/>
              <a:gd name="connsiteY1" fmla="*/ 92835 h 464174"/>
              <a:gd name="connsiteX2" fmla="*/ 198397 w 396794"/>
              <a:gd name="connsiteY2" fmla="*/ 0 h 464174"/>
              <a:gd name="connsiteX3" fmla="*/ 396794 w 396794"/>
              <a:gd name="connsiteY3" fmla="*/ 232087 h 464174"/>
              <a:gd name="connsiteX4" fmla="*/ 198397 w 396794"/>
              <a:gd name="connsiteY4" fmla="*/ 464174 h 464174"/>
              <a:gd name="connsiteX5" fmla="*/ 198397 w 396794"/>
              <a:gd name="connsiteY5" fmla="*/ 371339 h 464174"/>
              <a:gd name="connsiteX6" fmla="*/ 0 w 396794"/>
              <a:gd name="connsiteY6" fmla="*/ 371339 h 464174"/>
              <a:gd name="connsiteX7" fmla="*/ 0 w 396794"/>
              <a:gd name="connsiteY7" fmla="*/ 92835 h 464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6794" h="464174">
                <a:moveTo>
                  <a:pt x="0" y="92835"/>
                </a:moveTo>
                <a:lnTo>
                  <a:pt x="198397" y="92835"/>
                </a:lnTo>
                <a:lnTo>
                  <a:pt x="198397" y="0"/>
                </a:lnTo>
                <a:lnTo>
                  <a:pt x="396794" y="232087"/>
                </a:lnTo>
                <a:lnTo>
                  <a:pt x="198397" y="464174"/>
                </a:lnTo>
                <a:lnTo>
                  <a:pt x="198397" y="371339"/>
                </a:lnTo>
                <a:lnTo>
                  <a:pt x="0" y="371339"/>
                </a:lnTo>
                <a:lnTo>
                  <a:pt x="0" y="92835"/>
                </a:lnTo>
                <a:close/>
              </a:path>
            </a:pathLst>
          </a:cu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spcFirstLastPara="0" vert="horz" wrap="square" lIns="0" tIns="97907" rIns="125541" bIns="97907" numCol="1" spcCol="1270" anchor="ctr" anchorCtr="0">
            <a:noAutofit/>
          </a:bodyPr>
          <a:lstStyle/>
          <a:p>
            <a:pPr algn="ctr" defTabSz="890662">
              <a:lnSpc>
                <a:spcPct val="90000"/>
              </a:lnSpc>
              <a:spcAft>
                <a:spcPct val="35000"/>
              </a:spcAft>
            </a:pPr>
            <a:endParaRPr lang="en-US" sz="2004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52388" y="2152471"/>
            <a:ext cx="1607503" cy="806916"/>
            <a:chOff x="3557680" y="2040973"/>
            <a:chExt cx="1524235" cy="765118"/>
          </a:xfrm>
        </p:grpSpPr>
        <p:sp>
          <p:nvSpPr>
            <p:cNvPr id="29" name="Freeform 28"/>
            <p:cNvSpPr/>
            <p:nvPr/>
          </p:nvSpPr>
          <p:spPr>
            <a:xfrm>
              <a:off x="3557680" y="2040973"/>
              <a:ext cx="1524235" cy="765118"/>
            </a:xfrm>
            <a:custGeom>
              <a:avLst/>
              <a:gdLst>
                <a:gd name="connsiteX0" fmla="*/ 0 w 1871672"/>
                <a:gd name="connsiteY0" fmla="*/ 112300 h 1123003"/>
                <a:gd name="connsiteX1" fmla="*/ 112300 w 1871672"/>
                <a:gd name="connsiteY1" fmla="*/ 0 h 1123003"/>
                <a:gd name="connsiteX2" fmla="*/ 1759372 w 1871672"/>
                <a:gd name="connsiteY2" fmla="*/ 0 h 1123003"/>
                <a:gd name="connsiteX3" fmla="*/ 1871672 w 1871672"/>
                <a:gd name="connsiteY3" fmla="*/ 112300 h 1123003"/>
                <a:gd name="connsiteX4" fmla="*/ 1871672 w 1871672"/>
                <a:gd name="connsiteY4" fmla="*/ 1010703 h 1123003"/>
                <a:gd name="connsiteX5" fmla="*/ 1759372 w 1871672"/>
                <a:gd name="connsiteY5" fmla="*/ 1123003 h 1123003"/>
                <a:gd name="connsiteX6" fmla="*/ 112300 w 1871672"/>
                <a:gd name="connsiteY6" fmla="*/ 1123003 h 1123003"/>
                <a:gd name="connsiteX7" fmla="*/ 0 w 1871672"/>
                <a:gd name="connsiteY7" fmla="*/ 1010703 h 1123003"/>
                <a:gd name="connsiteX8" fmla="*/ 0 w 1871672"/>
                <a:gd name="connsiteY8" fmla="*/ 112300 h 112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1672" h="1123003">
                  <a:moveTo>
                    <a:pt x="0" y="112300"/>
                  </a:moveTo>
                  <a:cubicBezTo>
                    <a:pt x="0" y="50278"/>
                    <a:pt x="50278" y="0"/>
                    <a:pt x="112300" y="0"/>
                  </a:cubicBezTo>
                  <a:lnTo>
                    <a:pt x="1759372" y="0"/>
                  </a:lnTo>
                  <a:cubicBezTo>
                    <a:pt x="1821394" y="0"/>
                    <a:pt x="1871672" y="50278"/>
                    <a:pt x="1871672" y="112300"/>
                  </a:cubicBezTo>
                  <a:lnTo>
                    <a:pt x="1871672" y="1010703"/>
                  </a:lnTo>
                  <a:cubicBezTo>
                    <a:pt x="1871672" y="1072725"/>
                    <a:pt x="1821394" y="1123003"/>
                    <a:pt x="1759372" y="1123003"/>
                  </a:cubicBezTo>
                  <a:lnTo>
                    <a:pt x="112300" y="1123003"/>
                  </a:lnTo>
                  <a:cubicBezTo>
                    <a:pt x="50278" y="1123003"/>
                    <a:pt x="0" y="1072725"/>
                    <a:pt x="0" y="1010703"/>
                  </a:cubicBezTo>
                  <a:lnTo>
                    <a:pt x="0" y="11230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spcFirstLastPara="0" vert="horz" wrap="square" lIns="231578" tIns="231578" rIns="231578" bIns="231578" numCol="1" spcCol="1270" anchor="ctr" anchorCtr="0">
              <a:noAutofit/>
            </a:bodyPr>
            <a:lstStyle/>
            <a:p>
              <a:pPr algn="ctr" defTabSz="2296972">
                <a:lnSpc>
                  <a:spcPct val="90000"/>
                </a:lnSpc>
                <a:spcAft>
                  <a:spcPct val="35000"/>
                </a:spcAft>
              </a:pPr>
              <a:endParaRPr lang="en-US" sz="4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671379" y="2251747"/>
              <a:ext cx="1296837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0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CONTENTS 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3754693" y="3040019"/>
            <a:ext cx="1607503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23245"/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consectetur adipiscing elit. </a:t>
            </a:r>
            <a:endParaRPr lang="en-US" sz="1266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6002892" y="2152471"/>
            <a:ext cx="1607503" cy="806916"/>
            <a:chOff x="5691608" y="2040973"/>
            <a:chExt cx="1524235" cy="765118"/>
          </a:xfrm>
        </p:grpSpPr>
        <p:sp>
          <p:nvSpPr>
            <p:cNvPr id="34" name="Freeform 33"/>
            <p:cNvSpPr/>
            <p:nvPr/>
          </p:nvSpPr>
          <p:spPr>
            <a:xfrm>
              <a:off x="5691608" y="2040973"/>
              <a:ext cx="1524235" cy="765118"/>
            </a:xfrm>
            <a:custGeom>
              <a:avLst/>
              <a:gdLst>
                <a:gd name="connsiteX0" fmla="*/ 0 w 1871672"/>
                <a:gd name="connsiteY0" fmla="*/ 112300 h 1123003"/>
                <a:gd name="connsiteX1" fmla="*/ 112300 w 1871672"/>
                <a:gd name="connsiteY1" fmla="*/ 0 h 1123003"/>
                <a:gd name="connsiteX2" fmla="*/ 1759372 w 1871672"/>
                <a:gd name="connsiteY2" fmla="*/ 0 h 1123003"/>
                <a:gd name="connsiteX3" fmla="*/ 1871672 w 1871672"/>
                <a:gd name="connsiteY3" fmla="*/ 112300 h 1123003"/>
                <a:gd name="connsiteX4" fmla="*/ 1871672 w 1871672"/>
                <a:gd name="connsiteY4" fmla="*/ 1010703 h 1123003"/>
                <a:gd name="connsiteX5" fmla="*/ 1759372 w 1871672"/>
                <a:gd name="connsiteY5" fmla="*/ 1123003 h 1123003"/>
                <a:gd name="connsiteX6" fmla="*/ 112300 w 1871672"/>
                <a:gd name="connsiteY6" fmla="*/ 1123003 h 1123003"/>
                <a:gd name="connsiteX7" fmla="*/ 0 w 1871672"/>
                <a:gd name="connsiteY7" fmla="*/ 1010703 h 1123003"/>
                <a:gd name="connsiteX8" fmla="*/ 0 w 1871672"/>
                <a:gd name="connsiteY8" fmla="*/ 112300 h 1123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1672" h="1123003">
                  <a:moveTo>
                    <a:pt x="0" y="112300"/>
                  </a:moveTo>
                  <a:cubicBezTo>
                    <a:pt x="0" y="50278"/>
                    <a:pt x="50278" y="0"/>
                    <a:pt x="112300" y="0"/>
                  </a:cubicBezTo>
                  <a:lnTo>
                    <a:pt x="1759372" y="0"/>
                  </a:lnTo>
                  <a:cubicBezTo>
                    <a:pt x="1821394" y="0"/>
                    <a:pt x="1871672" y="50278"/>
                    <a:pt x="1871672" y="112300"/>
                  </a:cubicBezTo>
                  <a:lnTo>
                    <a:pt x="1871672" y="1010703"/>
                  </a:lnTo>
                  <a:cubicBezTo>
                    <a:pt x="1871672" y="1072725"/>
                    <a:pt x="1821394" y="1123003"/>
                    <a:pt x="1759372" y="1123003"/>
                  </a:cubicBezTo>
                  <a:lnTo>
                    <a:pt x="112300" y="1123003"/>
                  </a:lnTo>
                  <a:cubicBezTo>
                    <a:pt x="50278" y="1123003"/>
                    <a:pt x="0" y="1072725"/>
                    <a:pt x="0" y="1010703"/>
                  </a:cubicBezTo>
                  <a:lnTo>
                    <a:pt x="0" y="11230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31578" tIns="231578" rIns="231578" bIns="231578" numCol="1" spcCol="1270" anchor="ctr" anchorCtr="0">
              <a:noAutofit/>
            </a:bodyPr>
            <a:lstStyle/>
            <a:p>
              <a:pPr algn="ctr" defTabSz="2296972">
                <a:lnSpc>
                  <a:spcPct val="90000"/>
                </a:lnSpc>
                <a:spcAft>
                  <a:spcPct val="35000"/>
                </a:spcAft>
              </a:pPr>
              <a:endParaRPr lang="en-US" sz="4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5805307" y="2251747"/>
              <a:ext cx="1296837" cy="3210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1600" smtClean="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CONTENTS </a:t>
              </a: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6002892" y="3040018"/>
            <a:ext cx="1607503" cy="871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723245"/>
            <a:r>
              <a:rPr lang="en-US" sz="1266" b="1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Lorem ipsum dolor sit amet, consectetur adipiscing elit. </a:t>
            </a:r>
            <a:endParaRPr lang="en-US" sz="1266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40" name="直接连接符 39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90588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7403476" y="3696689"/>
            <a:ext cx="1681" cy="16645"/>
          </a:xfrm>
          <a:custGeom>
            <a:avLst/>
            <a:gdLst>
              <a:gd name="connsiteX0" fmla="*/ 0 w 1594"/>
              <a:gd name="connsiteY0" fmla="*/ 0 h 15783"/>
              <a:gd name="connsiteX1" fmla="*/ 1594 w 1594"/>
              <a:gd name="connsiteY1" fmla="*/ 0 h 15783"/>
              <a:gd name="connsiteX2" fmla="*/ 797 w 1594"/>
              <a:gd name="connsiteY2" fmla="*/ 15783 h 15783"/>
              <a:gd name="connsiteX3" fmla="*/ 0 w 1594"/>
              <a:gd name="connsiteY3" fmla="*/ 0 h 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" h="15783">
                <a:moveTo>
                  <a:pt x="0" y="0"/>
                </a:moveTo>
                <a:lnTo>
                  <a:pt x="1594" y="0"/>
                </a:lnTo>
                <a:lnTo>
                  <a:pt x="797" y="1578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7935345" y="3696689"/>
            <a:ext cx="1681" cy="16645"/>
          </a:xfrm>
          <a:custGeom>
            <a:avLst/>
            <a:gdLst>
              <a:gd name="connsiteX0" fmla="*/ 0 w 1594"/>
              <a:gd name="connsiteY0" fmla="*/ 0 h 15783"/>
              <a:gd name="connsiteX1" fmla="*/ 1594 w 1594"/>
              <a:gd name="connsiteY1" fmla="*/ 0 h 15783"/>
              <a:gd name="connsiteX2" fmla="*/ 797 w 1594"/>
              <a:gd name="connsiteY2" fmla="*/ 15783 h 15783"/>
              <a:gd name="connsiteX3" fmla="*/ 0 w 1594"/>
              <a:gd name="connsiteY3" fmla="*/ 0 h 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" h="15783">
                <a:moveTo>
                  <a:pt x="0" y="0"/>
                </a:moveTo>
                <a:lnTo>
                  <a:pt x="1594" y="0"/>
                </a:lnTo>
                <a:lnTo>
                  <a:pt x="797" y="15783"/>
                </a:lnTo>
                <a:lnTo>
                  <a:pt x="0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2437849" y="5724999"/>
            <a:ext cx="3015303" cy="1507651"/>
          </a:xfrm>
          <a:custGeom>
            <a:avLst/>
            <a:gdLst>
              <a:gd name="connsiteX0" fmla="*/ 2607161 w 2859111"/>
              <a:gd name="connsiteY0" fmla="*/ 619842 h 1429555"/>
              <a:gd name="connsiteX1" fmla="*/ 2614965 w 2859111"/>
              <a:gd name="connsiteY1" fmla="*/ 630277 h 1429555"/>
              <a:gd name="connsiteX2" fmla="*/ 2859111 w 2859111"/>
              <a:gd name="connsiteY2" fmla="*/ 1429555 h 1429555"/>
              <a:gd name="connsiteX3" fmla="*/ 2355212 w 2859111"/>
              <a:gd name="connsiteY3" fmla="*/ 1429555 h 1429555"/>
              <a:gd name="connsiteX4" fmla="*/ 2599358 w 2859111"/>
              <a:gd name="connsiteY4" fmla="*/ 630277 h 1429555"/>
              <a:gd name="connsiteX5" fmla="*/ 1429555 w 2859111"/>
              <a:gd name="connsiteY5" fmla="*/ 0 h 1429555"/>
              <a:gd name="connsiteX6" fmla="*/ 2532669 w 2859111"/>
              <a:gd name="connsiteY6" fmla="*/ 520225 h 1429555"/>
              <a:gd name="connsiteX7" fmla="*/ 2607160 w 2859111"/>
              <a:gd name="connsiteY7" fmla="*/ 619842 h 1429555"/>
              <a:gd name="connsiteX8" fmla="*/ 2599357 w 2859111"/>
              <a:gd name="connsiteY8" fmla="*/ 630277 h 1429555"/>
              <a:gd name="connsiteX9" fmla="*/ 2355211 w 2859111"/>
              <a:gd name="connsiteY9" fmla="*/ 1429555 h 1429555"/>
              <a:gd name="connsiteX10" fmla="*/ 2354792 w 2859111"/>
              <a:gd name="connsiteY10" fmla="*/ 1429555 h 1429555"/>
              <a:gd name="connsiteX11" fmla="*/ 1429555 w 2859111"/>
              <a:gd name="connsiteY11" fmla="*/ 504318 h 1429555"/>
              <a:gd name="connsiteX12" fmla="*/ 504318 w 2859111"/>
              <a:gd name="connsiteY12" fmla="*/ 1429555 h 1429555"/>
              <a:gd name="connsiteX13" fmla="*/ 0 w 2859111"/>
              <a:gd name="connsiteY13" fmla="*/ 1429555 h 1429555"/>
              <a:gd name="connsiteX14" fmla="*/ 1429555 w 2859111"/>
              <a:gd name="connsiteY14" fmla="*/ 0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2859111" h="1429555">
                <a:moveTo>
                  <a:pt x="2607161" y="619842"/>
                </a:moveTo>
                <a:lnTo>
                  <a:pt x="2614965" y="630277"/>
                </a:lnTo>
                <a:cubicBezTo>
                  <a:pt x="2769106" y="858436"/>
                  <a:pt x="2859111" y="1133485"/>
                  <a:pt x="2859111" y="1429555"/>
                </a:cubicBezTo>
                <a:lnTo>
                  <a:pt x="2355212" y="1429555"/>
                </a:lnTo>
                <a:cubicBezTo>
                  <a:pt x="2355212" y="1133485"/>
                  <a:pt x="2445217" y="858436"/>
                  <a:pt x="2599358" y="630277"/>
                </a:cubicBezTo>
                <a:close/>
                <a:moveTo>
                  <a:pt x="1429555" y="0"/>
                </a:moveTo>
                <a:cubicBezTo>
                  <a:pt x="1873660" y="0"/>
                  <a:pt x="2270467" y="202511"/>
                  <a:pt x="2532669" y="520225"/>
                </a:cubicBezTo>
                <a:lnTo>
                  <a:pt x="2607160" y="619842"/>
                </a:lnTo>
                <a:lnTo>
                  <a:pt x="2599357" y="630277"/>
                </a:lnTo>
                <a:cubicBezTo>
                  <a:pt x="2445216" y="858436"/>
                  <a:pt x="2355211" y="1133485"/>
                  <a:pt x="2355211" y="1429555"/>
                </a:cubicBezTo>
                <a:lnTo>
                  <a:pt x="2354792" y="1429555"/>
                </a:lnTo>
                <a:cubicBezTo>
                  <a:pt x="2354792" y="918561"/>
                  <a:pt x="1940549" y="504318"/>
                  <a:pt x="1429555" y="504318"/>
                </a:cubicBezTo>
                <a:cubicBezTo>
                  <a:pt x="918561" y="504318"/>
                  <a:pt x="504318" y="918561"/>
                  <a:pt x="504318" y="1429555"/>
                </a:cubicBezTo>
                <a:lnTo>
                  <a:pt x="0" y="1429555"/>
                </a:lnTo>
                <a:cubicBezTo>
                  <a:pt x="0" y="640034"/>
                  <a:pt x="640034" y="0"/>
                  <a:pt x="1429555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/>
          <p:nvPr/>
        </p:nvSpPr>
        <p:spPr>
          <a:xfrm>
            <a:off x="5187439" y="5724999"/>
            <a:ext cx="2482814" cy="1507651"/>
          </a:xfrm>
          <a:custGeom>
            <a:avLst/>
            <a:gdLst>
              <a:gd name="connsiteX0" fmla="*/ 1177606 w 2354205"/>
              <a:gd name="connsiteY0" fmla="*/ 0 h 1429555"/>
              <a:gd name="connsiteX1" fmla="*/ 2280720 w 2354205"/>
              <a:gd name="connsiteY1" fmla="*/ 520225 h 1429555"/>
              <a:gd name="connsiteX2" fmla="*/ 2354205 w 2354205"/>
              <a:gd name="connsiteY2" fmla="*/ 618496 h 1429555"/>
              <a:gd name="connsiteX3" fmla="*/ 2345395 w 2354205"/>
              <a:gd name="connsiteY3" fmla="*/ 630277 h 1429555"/>
              <a:gd name="connsiteX4" fmla="*/ 2108630 w 2354205"/>
              <a:gd name="connsiteY4" fmla="*/ 1283391 h 1429555"/>
              <a:gd name="connsiteX5" fmla="*/ 2102046 w 2354205"/>
              <a:gd name="connsiteY5" fmla="*/ 1413772 h 1429555"/>
              <a:gd name="connsiteX6" fmla="*/ 2098066 w 2354205"/>
              <a:gd name="connsiteY6" fmla="*/ 1334955 h 1429555"/>
              <a:gd name="connsiteX7" fmla="*/ 1177606 w 2354205"/>
              <a:gd name="connsiteY7" fmla="*/ 504318 h 1429555"/>
              <a:gd name="connsiteX8" fmla="*/ 252369 w 2354205"/>
              <a:gd name="connsiteY8" fmla="*/ 1429555 h 1429555"/>
              <a:gd name="connsiteX9" fmla="*/ 251950 w 2354205"/>
              <a:gd name="connsiteY9" fmla="*/ 1429555 h 1429555"/>
              <a:gd name="connsiteX10" fmla="*/ 7804 w 2354205"/>
              <a:gd name="connsiteY10" fmla="*/ 630277 h 1429555"/>
              <a:gd name="connsiteX11" fmla="*/ 0 w 2354205"/>
              <a:gd name="connsiteY11" fmla="*/ 619842 h 1429555"/>
              <a:gd name="connsiteX12" fmla="*/ 74492 w 2354205"/>
              <a:gd name="connsiteY12" fmla="*/ 520225 h 1429555"/>
              <a:gd name="connsiteX13" fmla="*/ 1177606 w 2354205"/>
              <a:gd name="connsiteY13" fmla="*/ 0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354205" h="1429555">
                <a:moveTo>
                  <a:pt x="1177606" y="0"/>
                </a:moveTo>
                <a:cubicBezTo>
                  <a:pt x="1621711" y="0"/>
                  <a:pt x="2018518" y="202511"/>
                  <a:pt x="2280720" y="520225"/>
                </a:cubicBezTo>
                <a:lnTo>
                  <a:pt x="2354205" y="618496"/>
                </a:lnTo>
                <a:lnTo>
                  <a:pt x="2345395" y="630277"/>
                </a:lnTo>
                <a:cubicBezTo>
                  <a:pt x="2216944" y="820410"/>
                  <a:pt x="2133032" y="1043104"/>
                  <a:pt x="2108630" y="1283391"/>
                </a:cubicBezTo>
                <a:lnTo>
                  <a:pt x="2102046" y="1413772"/>
                </a:lnTo>
                <a:lnTo>
                  <a:pt x="2098066" y="1334955"/>
                </a:lnTo>
                <a:cubicBezTo>
                  <a:pt x="2050684" y="868399"/>
                  <a:pt x="1656663" y="504318"/>
                  <a:pt x="1177606" y="504318"/>
                </a:cubicBezTo>
                <a:cubicBezTo>
                  <a:pt x="666612" y="504318"/>
                  <a:pt x="252369" y="918561"/>
                  <a:pt x="252369" y="1429555"/>
                </a:cubicBezTo>
                <a:lnTo>
                  <a:pt x="251950" y="1429555"/>
                </a:lnTo>
                <a:cubicBezTo>
                  <a:pt x="251950" y="1133485"/>
                  <a:pt x="161945" y="858436"/>
                  <a:pt x="7804" y="630277"/>
                </a:cubicBezTo>
                <a:lnTo>
                  <a:pt x="0" y="619842"/>
                </a:lnTo>
                <a:lnTo>
                  <a:pt x="74492" y="520225"/>
                </a:lnTo>
                <a:cubicBezTo>
                  <a:pt x="336693" y="202511"/>
                  <a:pt x="733500" y="0"/>
                  <a:pt x="1177606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7404317" y="5724999"/>
            <a:ext cx="3014462" cy="1507651"/>
          </a:xfrm>
          <a:custGeom>
            <a:avLst/>
            <a:gdLst>
              <a:gd name="connsiteX0" fmla="*/ 1428758 w 2858313"/>
              <a:gd name="connsiteY0" fmla="*/ 0 h 1429555"/>
              <a:gd name="connsiteX1" fmla="*/ 2858313 w 2858313"/>
              <a:gd name="connsiteY1" fmla="*/ 1429555 h 1429555"/>
              <a:gd name="connsiteX2" fmla="*/ 2353995 w 2858313"/>
              <a:gd name="connsiteY2" fmla="*/ 1429555 h 1429555"/>
              <a:gd name="connsiteX3" fmla="*/ 1428758 w 2858313"/>
              <a:gd name="connsiteY3" fmla="*/ 504318 h 1429555"/>
              <a:gd name="connsiteX4" fmla="*/ 508298 w 2858313"/>
              <a:gd name="connsiteY4" fmla="*/ 1334955 h 1429555"/>
              <a:gd name="connsiteX5" fmla="*/ 504318 w 2858313"/>
              <a:gd name="connsiteY5" fmla="*/ 1413772 h 1429555"/>
              <a:gd name="connsiteX6" fmla="*/ 503521 w 2858313"/>
              <a:gd name="connsiteY6" fmla="*/ 1429555 h 1429555"/>
              <a:gd name="connsiteX7" fmla="*/ 797 w 2858313"/>
              <a:gd name="connsiteY7" fmla="*/ 1429555 h 1429555"/>
              <a:gd name="connsiteX8" fmla="*/ 0 w 2858313"/>
              <a:gd name="connsiteY8" fmla="*/ 1413772 h 1429555"/>
              <a:gd name="connsiteX9" fmla="*/ 6584 w 2858313"/>
              <a:gd name="connsiteY9" fmla="*/ 1283391 h 1429555"/>
              <a:gd name="connsiteX10" fmla="*/ 243349 w 2858313"/>
              <a:gd name="connsiteY10" fmla="*/ 630277 h 1429555"/>
              <a:gd name="connsiteX11" fmla="*/ 252159 w 2858313"/>
              <a:gd name="connsiteY11" fmla="*/ 618496 h 1429555"/>
              <a:gd name="connsiteX12" fmla="*/ 325644 w 2858313"/>
              <a:gd name="connsiteY12" fmla="*/ 520225 h 1429555"/>
              <a:gd name="connsiteX13" fmla="*/ 1428758 w 2858313"/>
              <a:gd name="connsiteY13" fmla="*/ 0 h 14295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58313" h="1429555">
                <a:moveTo>
                  <a:pt x="1428758" y="0"/>
                </a:moveTo>
                <a:cubicBezTo>
                  <a:pt x="2218279" y="0"/>
                  <a:pt x="2858313" y="640034"/>
                  <a:pt x="2858313" y="1429555"/>
                </a:cubicBezTo>
                <a:lnTo>
                  <a:pt x="2353995" y="1429555"/>
                </a:lnTo>
                <a:cubicBezTo>
                  <a:pt x="2353995" y="918561"/>
                  <a:pt x="1939752" y="504318"/>
                  <a:pt x="1428758" y="504318"/>
                </a:cubicBezTo>
                <a:cubicBezTo>
                  <a:pt x="949701" y="504318"/>
                  <a:pt x="555680" y="868399"/>
                  <a:pt x="508298" y="1334955"/>
                </a:cubicBezTo>
                <a:lnTo>
                  <a:pt x="504318" y="1413772"/>
                </a:lnTo>
                <a:lnTo>
                  <a:pt x="503521" y="1429555"/>
                </a:lnTo>
                <a:lnTo>
                  <a:pt x="797" y="1429555"/>
                </a:lnTo>
                <a:lnTo>
                  <a:pt x="0" y="1413772"/>
                </a:lnTo>
                <a:lnTo>
                  <a:pt x="6584" y="1283391"/>
                </a:lnTo>
                <a:cubicBezTo>
                  <a:pt x="30986" y="1043104"/>
                  <a:pt x="114898" y="820410"/>
                  <a:pt x="243349" y="630277"/>
                </a:cubicBezTo>
                <a:lnTo>
                  <a:pt x="252159" y="618496"/>
                </a:lnTo>
                <a:lnTo>
                  <a:pt x="325644" y="520225"/>
                </a:lnTo>
                <a:cubicBezTo>
                  <a:pt x="587846" y="202511"/>
                  <a:pt x="984653" y="0"/>
                  <a:pt x="1428758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7403476" y="3680044"/>
            <a:ext cx="1681" cy="16645"/>
          </a:xfrm>
          <a:custGeom>
            <a:avLst/>
            <a:gdLst>
              <a:gd name="connsiteX0" fmla="*/ 797 w 1594"/>
              <a:gd name="connsiteY0" fmla="*/ 0 h 15783"/>
              <a:gd name="connsiteX1" fmla="*/ 1594 w 1594"/>
              <a:gd name="connsiteY1" fmla="*/ 15783 h 15783"/>
              <a:gd name="connsiteX2" fmla="*/ 0 w 1594"/>
              <a:gd name="connsiteY2" fmla="*/ 15783 h 15783"/>
              <a:gd name="connsiteX3" fmla="*/ 797 w 1594"/>
              <a:gd name="connsiteY3" fmla="*/ 0 h 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" h="15783">
                <a:moveTo>
                  <a:pt x="797" y="0"/>
                </a:moveTo>
                <a:lnTo>
                  <a:pt x="1594" y="15783"/>
                </a:lnTo>
                <a:lnTo>
                  <a:pt x="0" y="15783"/>
                </a:lnTo>
                <a:lnTo>
                  <a:pt x="797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7935345" y="3680044"/>
            <a:ext cx="1681" cy="16645"/>
          </a:xfrm>
          <a:custGeom>
            <a:avLst/>
            <a:gdLst>
              <a:gd name="connsiteX0" fmla="*/ 797 w 1594"/>
              <a:gd name="connsiteY0" fmla="*/ 0 h 15783"/>
              <a:gd name="connsiteX1" fmla="*/ 1594 w 1594"/>
              <a:gd name="connsiteY1" fmla="*/ 15783 h 15783"/>
              <a:gd name="connsiteX2" fmla="*/ 0 w 1594"/>
              <a:gd name="connsiteY2" fmla="*/ 15783 h 15783"/>
              <a:gd name="connsiteX3" fmla="*/ 797 w 1594"/>
              <a:gd name="connsiteY3" fmla="*/ 0 h 157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94" h="15783">
                <a:moveTo>
                  <a:pt x="797" y="0"/>
                </a:moveTo>
                <a:lnTo>
                  <a:pt x="1594" y="15783"/>
                </a:lnTo>
                <a:lnTo>
                  <a:pt x="0" y="15783"/>
                </a:lnTo>
                <a:lnTo>
                  <a:pt x="797" y="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945500" y="4944009"/>
            <a:ext cx="0" cy="651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429375" y="4944009"/>
            <a:ext cx="0" cy="65195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8929657" y="4944009"/>
            <a:ext cx="0" cy="651956"/>
          </a:xfrm>
          <a:prstGeom prst="straightConnector1">
            <a:avLst/>
          </a:pr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58496" y="3934976"/>
            <a:ext cx="3310269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Donec luctus nibh sit amet sem vulputate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99241" y="3603976"/>
            <a:ext cx="1069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vi-VN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OPTION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74241" y="3934976"/>
            <a:ext cx="3310269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Donec luctus nibh sit amet sem vulputate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894083" y="360397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OPTION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467214" y="3934976"/>
            <a:ext cx="3310269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 consectetur adipiscing elit. Donec luctus nibh sit amet sem vulputate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467214" y="3603976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OPTION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2746280" y="1150290"/>
            <a:ext cx="1623389" cy="1623389"/>
          </a:xfrm>
          <a:prstGeom prst="ellipse">
            <a:avLst/>
          </a:prstGeom>
          <a:solidFill>
            <a:schemeClr val="bg2">
              <a:lumMod val="75000"/>
              <a:alpha val="44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045657" y="1435053"/>
            <a:ext cx="1024639" cy="4817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253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+45%</a:t>
            </a:r>
            <a:endParaRPr lang="en-US" sz="253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862013" y="1903028"/>
            <a:ext cx="1391923" cy="87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8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4435623" y="2189262"/>
            <a:ext cx="511321" cy="504268"/>
            <a:chOff x="3322891" y="3600402"/>
            <a:chExt cx="346081" cy="341307"/>
          </a:xfrm>
          <a:solidFill>
            <a:schemeClr val="accent1"/>
          </a:solidFill>
        </p:grpSpPr>
        <p:sp>
          <p:nvSpPr>
            <p:cNvPr id="24" name="Freeform 16"/>
            <p:cNvSpPr>
              <a:spLocks noEditPoints="1"/>
            </p:cNvSpPr>
            <p:nvPr/>
          </p:nvSpPr>
          <p:spPr bwMode="auto">
            <a:xfrm>
              <a:off x="3322891" y="3600402"/>
              <a:ext cx="346081" cy="341307"/>
            </a:xfrm>
            <a:custGeom>
              <a:avLst/>
              <a:gdLst>
                <a:gd name="T0" fmla="*/ 47 w 92"/>
                <a:gd name="T1" fmla="*/ 0 h 91"/>
                <a:gd name="T2" fmla="*/ 46 w 92"/>
                <a:gd name="T3" fmla="*/ 0 h 91"/>
                <a:gd name="T4" fmla="*/ 0 w 92"/>
                <a:gd name="T5" fmla="*/ 45 h 91"/>
                <a:gd name="T6" fmla="*/ 45 w 92"/>
                <a:gd name="T7" fmla="*/ 91 h 91"/>
                <a:gd name="T8" fmla="*/ 46 w 92"/>
                <a:gd name="T9" fmla="*/ 91 h 91"/>
                <a:gd name="T10" fmla="*/ 91 w 92"/>
                <a:gd name="T11" fmla="*/ 46 h 91"/>
                <a:gd name="T12" fmla="*/ 47 w 92"/>
                <a:gd name="T13" fmla="*/ 0 h 91"/>
                <a:gd name="T14" fmla="*/ 46 w 92"/>
                <a:gd name="T15" fmla="*/ 88 h 91"/>
                <a:gd name="T16" fmla="*/ 45 w 92"/>
                <a:gd name="T17" fmla="*/ 88 h 91"/>
                <a:gd name="T18" fmla="*/ 3 w 92"/>
                <a:gd name="T19" fmla="*/ 45 h 91"/>
                <a:gd name="T20" fmla="*/ 46 w 92"/>
                <a:gd name="T21" fmla="*/ 3 h 91"/>
                <a:gd name="T22" fmla="*/ 46 w 92"/>
                <a:gd name="T23" fmla="*/ 3 h 91"/>
                <a:gd name="T24" fmla="*/ 88 w 92"/>
                <a:gd name="T25" fmla="*/ 46 h 91"/>
                <a:gd name="T26" fmla="*/ 46 w 92"/>
                <a:gd name="T27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91">
                  <a:moveTo>
                    <a:pt x="47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0" y="91"/>
                    <a:pt x="91" y="71"/>
                    <a:pt x="91" y="46"/>
                  </a:cubicBezTo>
                  <a:cubicBezTo>
                    <a:pt x="92" y="21"/>
                    <a:pt x="72" y="0"/>
                    <a:pt x="47" y="0"/>
                  </a:cubicBezTo>
                  <a:close/>
                  <a:moveTo>
                    <a:pt x="46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22" y="88"/>
                    <a:pt x="3" y="68"/>
                    <a:pt x="3" y="45"/>
                  </a:cubicBezTo>
                  <a:cubicBezTo>
                    <a:pt x="4" y="22"/>
                    <a:pt x="23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70" y="4"/>
                    <a:pt x="89" y="23"/>
                    <a:pt x="88" y="46"/>
                  </a:cubicBezTo>
                  <a:cubicBezTo>
                    <a:pt x="88" y="69"/>
                    <a:pt x="69" y="88"/>
                    <a:pt x="4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Freeform 17"/>
            <p:cNvSpPr>
              <a:spLocks/>
            </p:cNvSpPr>
            <p:nvPr/>
          </p:nvSpPr>
          <p:spPr bwMode="auto">
            <a:xfrm>
              <a:off x="3413380" y="3721050"/>
              <a:ext cx="161928" cy="101598"/>
            </a:xfrm>
            <a:custGeom>
              <a:avLst/>
              <a:gdLst>
                <a:gd name="T0" fmla="*/ 40 w 43"/>
                <a:gd name="T1" fmla="*/ 1 h 27"/>
                <a:gd name="T2" fmla="*/ 18 w 43"/>
                <a:gd name="T3" fmla="*/ 23 h 27"/>
                <a:gd name="T4" fmla="*/ 3 w 43"/>
                <a:gd name="T5" fmla="*/ 8 h 27"/>
                <a:gd name="T6" fmla="*/ 1 w 43"/>
                <a:gd name="T7" fmla="*/ 8 h 27"/>
                <a:gd name="T8" fmla="*/ 1 w 43"/>
                <a:gd name="T9" fmla="*/ 10 h 27"/>
                <a:gd name="T10" fmla="*/ 16 w 43"/>
                <a:gd name="T11" fmla="*/ 26 h 27"/>
                <a:gd name="T12" fmla="*/ 18 w 43"/>
                <a:gd name="T13" fmla="*/ 27 h 27"/>
                <a:gd name="T14" fmla="*/ 19 w 43"/>
                <a:gd name="T15" fmla="*/ 26 h 27"/>
                <a:gd name="T16" fmla="*/ 42 w 43"/>
                <a:gd name="T17" fmla="*/ 3 h 27"/>
                <a:gd name="T18" fmla="*/ 43 w 43"/>
                <a:gd name="T19" fmla="*/ 1 h 27"/>
                <a:gd name="T20" fmla="*/ 40 w 43"/>
                <a:gd name="T2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27">
                  <a:moveTo>
                    <a:pt x="40" y="1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2"/>
                    <a:pt x="43" y="1"/>
                  </a:cubicBezTo>
                  <a:cubicBezTo>
                    <a:pt x="42" y="0"/>
                    <a:pt x="41" y="0"/>
                    <a:pt x="4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126142" y="2189262"/>
            <a:ext cx="511321" cy="504268"/>
            <a:chOff x="3322891" y="3600402"/>
            <a:chExt cx="346081" cy="341307"/>
          </a:xfrm>
          <a:solidFill>
            <a:schemeClr val="accent3"/>
          </a:solidFill>
        </p:grpSpPr>
        <p:sp>
          <p:nvSpPr>
            <p:cNvPr id="27" name="Freeform 16"/>
            <p:cNvSpPr>
              <a:spLocks noEditPoints="1"/>
            </p:cNvSpPr>
            <p:nvPr/>
          </p:nvSpPr>
          <p:spPr bwMode="auto">
            <a:xfrm>
              <a:off x="3322891" y="3600402"/>
              <a:ext cx="346081" cy="341307"/>
            </a:xfrm>
            <a:custGeom>
              <a:avLst/>
              <a:gdLst>
                <a:gd name="T0" fmla="*/ 47 w 92"/>
                <a:gd name="T1" fmla="*/ 0 h 91"/>
                <a:gd name="T2" fmla="*/ 46 w 92"/>
                <a:gd name="T3" fmla="*/ 0 h 91"/>
                <a:gd name="T4" fmla="*/ 0 w 92"/>
                <a:gd name="T5" fmla="*/ 45 h 91"/>
                <a:gd name="T6" fmla="*/ 45 w 92"/>
                <a:gd name="T7" fmla="*/ 91 h 91"/>
                <a:gd name="T8" fmla="*/ 46 w 92"/>
                <a:gd name="T9" fmla="*/ 91 h 91"/>
                <a:gd name="T10" fmla="*/ 91 w 92"/>
                <a:gd name="T11" fmla="*/ 46 h 91"/>
                <a:gd name="T12" fmla="*/ 47 w 92"/>
                <a:gd name="T13" fmla="*/ 0 h 91"/>
                <a:gd name="T14" fmla="*/ 46 w 92"/>
                <a:gd name="T15" fmla="*/ 88 h 91"/>
                <a:gd name="T16" fmla="*/ 45 w 92"/>
                <a:gd name="T17" fmla="*/ 88 h 91"/>
                <a:gd name="T18" fmla="*/ 3 w 92"/>
                <a:gd name="T19" fmla="*/ 45 h 91"/>
                <a:gd name="T20" fmla="*/ 46 w 92"/>
                <a:gd name="T21" fmla="*/ 3 h 91"/>
                <a:gd name="T22" fmla="*/ 46 w 92"/>
                <a:gd name="T23" fmla="*/ 3 h 91"/>
                <a:gd name="T24" fmla="*/ 88 w 92"/>
                <a:gd name="T25" fmla="*/ 46 h 91"/>
                <a:gd name="T26" fmla="*/ 46 w 92"/>
                <a:gd name="T27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91">
                  <a:moveTo>
                    <a:pt x="47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0" y="91"/>
                    <a:pt x="91" y="71"/>
                    <a:pt x="91" y="46"/>
                  </a:cubicBezTo>
                  <a:cubicBezTo>
                    <a:pt x="92" y="21"/>
                    <a:pt x="72" y="0"/>
                    <a:pt x="47" y="0"/>
                  </a:cubicBezTo>
                  <a:close/>
                  <a:moveTo>
                    <a:pt x="46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22" y="88"/>
                    <a:pt x="3" y="68"/>
                    <a:pt x="3" y="45"/>
                  </a:cubicBezTo>
                  <a:cubicBezTo>
                    <a:pt x="4" y="22"/>
                    <a:pt x="23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70" y="4"/>
                    <a:pt x="89" y="23"/>
                    <a:pt x="88" y="46"/>
                  </a:cubicBezTo>
                  <a:cubicBezTo>
                    <a:pt x="88" y="69"/>
                    <a:pt x="69" y="88"/>
                    <a:pt x="4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17"/>
            <p:cNvSpPr>
              <a:spLocks/>
            </p:cNvSpPr>
            <p:nvPr/>
          </p:nvSpPr>
          <p:spPr bwMode="auto">
            <a:xfrm>
              <a:off x="3413380" y="3721050"/>
              <a:ext cx="161928" cy="101598"/>
            </a:xfrm>
            <a:custGeom>
              <a:avLst/>
              <a:gdLst>
                <a:gd name="T0" fmla="*/ 40 w 43"/>
                <a:gd name="T1" fmla="*/ 1 h 27"/>
                <a:gd name="T2" fmla="*/ 18 w 43"/>
                <a:gd name="T3" fmla="*/ 23 h 27"/>
                <a:gd name="T4" fmla="*/ 3 w 43"/>
                <a:gd name="T5" fmla="*/ 8 h 27"/>
                <a:gd name="T6" fmla="*/ 1 w 43"/>
                <a:gd name="T7" fmla="*/ 8 h 27"/>
                <a:gd name="T8" fmla="*/ 1 w 43"/>
                <a:gd name="T9" fmla="*/ 10 h 27"/>
                <a:gd name="T10" fmla="*/ 16 w 43"/>
                <a:gd name="T11" fmla="*/ 26 h 27"/>
                <a:gd name="T12" fmla="*/ 18 w 43"/>
                <a:gd name="T13" fmla="*/ 27 h 27"/>
                <a:gd name="T14" fmla="*/ 19 w 43"/>
                <a:gd name="T15" fmla="*/ 26 h 27"/>
                <a:gd name="T16" fmla="*/ 42 w 43"/>
                <a:gd name="T17" fmla="*/ 3 h 27"/>
                <a:gd name="T18" fmla="*/ 43 w 43"/>
                <a:gd name="T19" fmla="*/ 1 h 27"/>
                <a:gd name="T20" fmla="*/ 40 w 43"/>
                <a:gd name="T2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27">
                  <a:moveTo>
                    <a:pt x="40" y="1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2"/>
                    <a:pt x="43" y="1"/>
                  </a:cubicBezTo>
                  <a:cubicBezTo>
                    <a:pt x="42" y="0"/>
                    <a:pt x="41" y="0"/>
                    <a:pt x="4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5771158" y="2189262"/>
            <a:ext cx="511321" cy="504268"/>
            <a:chOff x="3322891" y="3600402"/>
            <a:chExt cx="346081" cy="341307"/>
          </a:xfrm>
          <a:solidFill>
            <a:schemeClr val="accent4"/>
          </a:solidFill>
        </p:grpSpPr>
        <p:sp>
          <p:nvSpPr>
            <p:cNvPr id="30" name="Freeform 16"/>
            <p:cNvSpPr>
              <a:spLocks noEditPoints="1"/>
            </p:cNvSpPr>
            <p:nvPr/>
          </p:nvSpPr>
          <p:spPr bwMode="auto">
            <a:xfrm>
              <a:off x="3322891" y="3600402"/>
              <a:ext cx="346081" cy="341307"/>
            </a:xfrm>
            <a:custGeom>
              <a:avLst/>
              <a:gdLst>
                <a:gd name="T0" fmla="*/ 47 w 92"/>
                <a:gd name="T1" fmla="*/ 0 h 91"/>
                <a:gd name="T2" fmla="*/ 46 w 92"/>
                <a:gd name="T3" fmla="*/ 0 h 91"/>
                <a:gd name="T4" fmla="*/ 0 w 92"/>
                <a:gd name="T5" fmla="*/ 45 h 91"/>
                <a:gd name="T6" fmla="*/ 45 w 92"/>
                <a:gd name="T7" fmla="*/ 91 h 91"/>
                <a:gd name="T8" fmla="*/ 46 w 92"/>
                <a:gd name="T9" fmla="*/ 91 h 91"/>
                <a:gd name="T10" fmla="*/ 91 w 92"/>
                <a:gd name="T11" fmla="*/ 46 h 91"/>
                <a:gd name="T12" fmla="*/ 47 w 92"/>
                <a:gd name="T13" fmla="*/ 0 h 91"/>
                <a:gd name="T14" fmla="*/ 46 w 92"/>
                <a:gd name="T15" fmla="*/ 88 h 91"/>
                <a:gd name="T16" fmla="*/ 45 w 92"/>
                <a:gd name="T17" fmla="*/ 88 h 91"/>
                <a:gd name="T18" fmla="*/ 3 w 92"/>
                <a:gd name="T19" fmla="*/ 45 h 91"/>
                <a:gd name="T20" fmla="*/ 46 w 92"/>
                <a:gd name="T21" fmla="*/ 3 h 91"/>
                <a:gd name="T22" fmla="*/ 46 w 92"/>
                <a:gd name="T23" fmla="*/ 3 h 91"/>
                <a:gd name="T24" fmla="*/ 88 w 92"/>
                <a:gd name="T25" fmla="*/ 46 h 91"/>
                <a:gd name="T26" fmla="*/ 46 w 92"/>
                <a:gd name="T27" fmla="*/ 88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2" h="91">
                  <a:moveTo>
                    <a:pt x="47" y="0"/>
                  </a:moveTo>
                  <a:cubicBezTo>
                    <a:pt x="46" y="0"/>
                    <a:pt x="46" y="0"/>
                    <a:pt x="46" y="0"/>
                  </a:cubicBezTo>
                  <a:cubicBezTo>
                    <a:pt x="21" y="0"/>
                    <a:pt x="0" y="20"/>
                    <a:pt x="0" y="45"/>
                  </a:cubicBezTo>
                  <a:cubicBezTo>
                    <a:pt x="0" y="70"/>
                    <a:pt x="20" y="91"/>
                    <a:pt x="45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70" y="91"/>
                    <a:pt x="91" y="71"/>
                    <a:pt x="91" y="46"/>
                  </a:cubicBezTo>
                  <a:cubicBezTo>
                    <a:pt x="92" y="21"/>
                    <a:pt x="72" y="0"/>
                    <a:pt x="47" y="0"/>
                  </a:cubicBezTo>
                  <a:close/>
                  <a:moveTo>
                    <a:pt x="46" y="88"/>
                  </a:moveTo>
                  <a:cubicBezTo>
                    <a:pt x="45" y="88"/>
                    <a:pt x="45" y="88"/>
                    <a:pt x="45" y="88"/>
                  </a:cubicBezTo>
                  <a:cubicBezTo>
                    <a:pt x="22" y="88"/>
                    <a:pt x="3" y="68"/>
                    <a:pt x="3" y="45"/>
                  </a:cubicBezTo>
                  <a:cubicBezTo>
                    <a:pt x="4" y="22"/>
                    <a:pt x="23" y="3"/>
                    <a:pt x="46" y="3"/>
                  </a:cubicBezTo>
                  <a:cubicBezTo>
                    <a:pt x="46" y="3"/>
                    <a:pt x="46" y="3"/>
                    <a:pt x="46" y="3"/>
                  </a:cubicBezTo>
                  <a:cubicBezTo>
                    <a:pt x="70" y="4"/>
                    <a:pt x="89" y="23"/>
                    <a:pt x="88" y="46"/>
                  </a:cubicBezTo>
                  <a:cubicBezTo>
                    <a:pt x="88" y="69"/>
                    <a:pt x="69" y="88"/>
                    <a:pt x="46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7"/>
            <p:cNvSpPr>
              <a:spLocks/>
            </p:cNvSpPr>
            <p:nvPr/>
          </p:nvSpPr>
          <p:spPr bwMode="auto">
            <a:xfrm>
              <a:off x="3413380" y="3721050"/>
              <a:ext cx="161928" cy="101598"/>
            </a:xfrm>
            <a:custGeom>
              <a:avLst/>
              <a:gdLst>
                <a:gd name="T0" fmla="*/ 40 w 43"/>
                <a:gd name="T1" fmla="*/ 1 h 27"/>
                <a:gd name="T2" fmla="*/ 18 w 43"/>
                <a:gd name="T3" fmla="*/ 23 h 27"/>
                <a:gd name="T4" fmla="*/ 3 w 43"/>
                <a:gd name="T5" fmla="*/ 8 h 27"/>
                <a:gd name="T6" fmla="*/ 1 w 43"/>
                <a:gd name="T7" fmla="*/ 8 h 27"/>
                <a:gd name="T8" fmla="*/ 1 w 43"/>
                <a:gd name="T9" fmla="*/ 10 h 27"/>
                <a:gd name="T10" fmla="*/ 16 w 43"/>
                <a:gd name="T11" fmla="*/ 26 h 27"/>
                <a:gd name="T12" fmla="*/ 18 w 43"/>
                <a:gd name="T13" fmla="*/ 27 h 27"/>
                <a:gd name="T14" fmla="*/ 19 w 43"/>
                <a:gd name="T15" fmla="*/ 26 h 27"/>
                <a:gd name="T16" fmla="*/ 42 w 43"/>
                <a:gd name="T17" fmla="*/ 3 h 27"/>
                <a:gd name="T18" fmla="*/ 43 w 43"/>
                <a:gd name="T19" fmla="*/ 1 h 27"/>
                <a:gd name="T20" fmla="*/ 40 w 43"/>
                <a:gd name="T21" fmla="*/ 1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3" h="27">
                  <a:moveTo>
                    <a:pt x="40" y="1"/>
                  </a:moveTo>
                  <a:cubicBezTo>
                    <a:pt x="18" y="23"/>
                    <a:pt x="18" y="23"/>
                    <a:pt x="18" y="23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7"/>
                    <a:pt x="2" y="7"/>
                    <a:pt x="1" y="8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7"/>
                    <a:pt x="17" y="27"/>
                    <a:pt x="18" y="27"/>
                  </a:cubicBezTo>
                  <a:cubicBezTo>
                    <a:pt x="18" y="27"/>
                    <a:pt x="18" y="27"/>
                    <a:pt x="19" y="26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3" y="3"/>
                    <a:pt x="43" y="2"/>
                    <a:pt x="43" y="1"/>
                  </a:cubicBezTo>
                  <a:cubicBezTo>
                    <a:pt x="42" y="0"/>
                    <a:pt x="41" y="0"/>
                    <a:pt x="4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6435160" y="2015222"/>
            <a:ext cx="5539247" cy="7736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Lorem ipsum dolor sit amet, consectetur adipiscing elit. Donec luctus nibh sit amet sem vulputate, venenatis bibendum orci pulvinar. Nullam nec lorem ut ipsum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6428845" y="162571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OPTION</a:t>
            </a:r>
            <a:endParaRPr 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3656484" y="5444185"/>
            <a:ext cx="561627" cy="561627"/>
          </a:xfrm>
          <a:prstGeom prst="ellipse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vi-VN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en-US" sz="210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6148562" y="5444185"/>
            <a:ext cx="561627" cy="561627"/>
          </a:xfrm>
          <a:prstGeom prst="ellipse">
            <a:avLst/>
          </a:prstGeom>
          <a:solidFill>
            <a:schemeClr val="bg2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vi-VN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en-US" sz="210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8630734" y="5444185"/>
            <a:ext cx="561627" cy="561627"/>
          </a:xfrm>
          <a:prstGeom prst="ellipse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vi-VN" sz="2109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en-US" sz="210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307120" y="6574576"/>
            <a:ext cx="1276760" cy="546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1476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</a:t>
            </a:r>
          </a:p>
          <a:p>
            <a:pPr algn="ctr"/>
            <a:r>
              <a:rPr lang="vi-VN" sz="1476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Heading</a:t>
            </a:r>
            <a:endParaRPr lang="en-US" sz="1476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784099" y="6574576"/>
            <a:ext cx="1276760" cy="546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1476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</a:t>
            </a:r>
          </a:p>
          <a:p>
            <a:pPr algn="ctr"/>
            <a:r>
              <a:rPr lang="vi-VN" sz="1476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Heading</a:t>
            </a:r>
            <a:endParaRPr lang="en-US" sz="1476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291277" y="6574576"/>
            <a:ext cx="1276760" cy="546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vi-VN" sz="1476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</a:t>
            </a:r>
          </a:p>
          <a:p>
            <a:pPr algn="ctr"/>
            <a:r>
              <a:rPr lang="vi-VN" sz="1476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Heading</a:t>
            </a:r>
            <a:endParaRPr lang="en-US" sz="1476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2" name="组合 41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43" name="直接连接符 4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26235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884344" y="2539946"/>
            <a:ext cx="2518618" cy="3232592"/>
            <a:chOff x="1230809" y="2279588"/>
            <a:chExt cx="2388154" cy="3065144"/>
          </a:xfrm>
        </p:grpSpPr>
        <p:sp>
          <p:nvSpPr>
            <p:cNvPr id="8" name="Rectangle 7"/>
            <p:cNvSpPr/>
            <p:nvPr/>
          </p:nvSpPr>
          <p:spPr>
            <a:xfrm>
              <a:off x="1230809" y="4752304"/>
              <a:ext cx="2388154" cy="592428"/>
            </a:xfrm>
            <a:prstGeom prst="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230809" y="3754181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Bandwich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230809" y="2756058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Disk Space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230809" y="2679700"/>
              <a:ext cx="2388154" cy="76356"/>
            </a:xfrm>
            <a:prstGeom prst="rect">
              <a:avLst/>
            </a:prstGeom>
            <a:solidFill>
              <a:schemeClr val="accent1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51265" y="2279588"/>
              <a:ext cx="947243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BASIC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943246" y="5036955"/>
              <a:ext cx="1005003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Per Month</a:t>
              </a:r>
              <a:endPara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84085" y="4752304"/>
              <a:ext cx="687329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$5.99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77984" y="3336876"/>
              <a:ext cx="1293797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Database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802272" y="4340632"/>
              <a:ext cx="1245219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Accounts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788516" y="2539946"/>
            <a:ext cx="2518618" cy="3232592"/>
            <a:chOff x="1230809" y="2279588"/>
            <a:chExt cx="2388154" cy="3065144"/>
          </a:xfrm>
        </p:grpSpPr>
        <p:sp>
          <p:nvSpPr>
            <p:cNvPr id="21" name="Rectangle 20"/>
            <p:cNvSpPr/>
            <p:nvPr/>
          </p:nvSpPr>
          <p:spPr>
            <a:xfrm>
              <a:off x="1230809" y="4752304"/>
              <a:ext cx="2388154" cy="592428"/>
            </a:xfrm>
            <a:prstGeom prst="rect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30809" y="3754181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Bandwich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230809" y="2756058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Disk Space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230809" y="2679700"/>
              <a:ext cx="2388154" cy="76356"/>
            </a:xfrm>
            <a:prstGeom prst="rect">
              <a:avLst/>
            </a:prstGeom>
            <a:solidFill>
              <a:schemeClr val="accent2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686791" y="2279588"/>
              <a:ext cx="1476193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BUSINESS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43246" y="5036955"/>
              <a:ext cx="1005003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Per Month</a:t>
              </a:r>
              <a:endPara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84085" y="4752304"/>
              <a:ext cx="687329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$9.99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77984" y="3336876"/>
              <a:ext cx="1293797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Database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802272" y="4340632"/>
              <a:ext cx="1245219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Accounts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6629575" y="2539946"/>
            <a:ext cx="2518618" cy="3232592"/>
            <a:chOff x="1230809" y="2279588"/>
            <a:chExt cx="2388154" cy="3065144"/>
          </a:xfrm>
        </p:grpSpPr>
        <p:sp>
          <p:nvSpPr>
            <p:cNvPr id="31" name="Rectangle 30"/>
            <p:cNvSpPr/>
            <p:nvPr/>
          </p:nvSpPr>
          <p:spPr>
            <a:xfrm>
              <a:off x="1230809" y="4752304"/>
              <a:ext cx="2388154" cy="592428"/>
            </a:xfrm>
            <a:prstGeom prst="rect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230809" y="3754181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Bandwich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1230809" y="2756058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Disk Space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230809" y="2679700"/>
              <a:ext cx="2388154" cy="76356"/>
            </a:xfrm>
            <a:prstGeom prst="rect">
              <a:avLst/>
            </a:prstGeom>
            <a:solidFill>
              <a:schemeClr val="accent3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26387" y="2279588"/>
              <a:ext cx="1597000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COPORATE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943246" y="5036955"/>
              <a:ext cx="1005003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Per Month</a:t>
              </a:r>
              <a:endPara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084085" y="4752304"/>
              <a:ext cx="801327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$14.99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77984" y="3336876"/>
              <a:ext cx="1293797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Database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802272" y="4340632"/>
              <a:ext cx="1245219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Accounts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9455789" y="2539946"/>
            <a:ext cx="2518618" cy="3232592"/>
            <a:chOff x="1230809" y="2279588"/>
            <a:chExt cx="2388154" cy="3065144"/>
          </a:xfrm>
        </p:grpSpPr>
        <p:sp>
          <p:nvSpPr>
            <p:cNvPr id="41" name="Rectangle 40"/>
            <p:cNvSpPr/>
            <p:nvPr/>
          </p:nvSpPr>
          <p:spPr>
            <a:xfrm>
              <a:off x="1230809" y="4752304"/>
              <a:ext cx="2388154" cy="592428"/>
            </a:xfrm>
            <a:prstGeom prst="rect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230809" y="3754181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</a:t>
              </a:r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00GB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Bandwich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Rectangle 42"/>
            <p:cNvSpPr/>
            <p:nvPr/>
          </p:nvSpPr>
          <p:spPr>
            <a:xfrm>
              <a:off x="1230809" y="2756058"/>
              <a:ext cx="2388154" cy="532846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1TB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Disk Space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1230809" y="2679700"/>
              <a:ext cx="2388154" cy="76356"/>
            </a:xfrm>
            <a:prstGeom prst="rect">
              <a:avLst/>
            </a:prstGeom>
            <a:solidFill>
              <a:schemeClr val="accent4"/>
            </a:solidFill>
            <a:ln w="57150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6435" tIns="48218" rIns="96435" bIns="48218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416236" y="2279588"/>
              <a:ext cx="2017302" cy="3953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sz="2109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E_COMMERCE</a:t>
              </a:r>
              <a:endParaRPr lang="en-US" sz="2109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943246" y="5036955"/>
              <a:ext cx="1005003" cy="3028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476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Per Month</a:t>
              </a:r>
              <a:endParaRPr lang="en-US" sz="1476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084085" y="4752304"/>
              <a:ext cx="801327" cy="33372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vi-VN" sz="1687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$19.99</a:t>
              </a:r>
              <a:endParaRPr lang="en-US" sz="1687" b="1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777984" y="3336876"/>
              <a:ext cx="1293797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Database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741475" y="4340632"/>
              <a:ext cx="1366816" cy="3502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vi-VN" b="1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</a:t>
              </a:r>
              <a:r>
                <a:rPr lang="vi-VN" smtClean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Accounts</a:t>
              </a: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TextBox 8"/>
          <p:cNvSpPr txBox="1"/>
          <p:nvPr/>
        </p:nvSpPr>
        <p:spPr>
          <a:xfrm>
            <a:off x="4454907" y="233741"/>
            <a:ext cx="3948938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3999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8"/>
          <p:cNvSpPr txBox="1"/>
          <p:nvPr/>
        </p:nvSpPr>
        <p:spPr>
          <a:xfrm>
            <a:off x="5025593" y="743743"/>
            <a:ext cx="2807566" cy="215315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altLang="zh-CN" sz="1399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 </a:t>
            </a:r>
            <a:r>
              <a:rPr lang="en-US" altLang="zh-CN" sz="1399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39338" y="726169"/>
            <a:ext cx="11780077" cy="0"/>
            <a:chOff x="503625" y="726011"/>
            <a:chExt cx="11780723" cy="0"/>
          </a:xfrm>
        </p:grpSpPr>
        <p:cxnSp>
          <p:nvCxnSpPr>
            <p:cNvPr id="53" name="直接连接符 52"/>
            <p:cNvCxnSpPr/>
            <p:nvPr/>
          </p:nvCxnSpPr>
          <p:spPr>
            <a:xfrm>
              <a:off x="50362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>
              <a:off x="8333175" y="726011"/>
              <a:ext cx="3951173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7284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619430" y="2570078"/>
            <a:ext cx="4339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  <a:endParaRPr lang="zh-CN" altLang="en-US" sz="5061" b="1" spc="422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5315700" y="2627783"/>
            <a:ext cx="0" cy="1977087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/>
          <p:nvPr/>
        </p:nvSpPr>
        <p:spPr>
          <a:xfrm>
            <a:off x="5767436" y="3765038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9" name="文本框 9"/>
          <p:cNvSpPr txBox="1"/>
          <p:nvPr/>
        </p:nvSpPr>
        <p:spPr>
          <a:xfrm>
            <a:off x="5767436" y="4222606"/>
            <a:ext cx="2102020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2" name="文本框 9"/>
          <p:cNvSpPr txBox="1"/>
          <p:nvPr/>
        </p:nvSpPr>
        <p:spPr>
          <a:xfrm>
            <a:off x="8162157" y="3769620"/>
            <a:ext cx="1939425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3" name="文本框 9"/>
          <p:cNvSpPr txBox="1"/>
          <p:nvPr/>
        </p:nvSpPr>
        <p:spPr>
          <a:xfrm>
            <a:off x="8162159" y="4227820"/>
            <a:ext cx="1939422" cy="3245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41044" lvl="1" indent="-241044">
              <a:buFont typeface="Wingdings" pitchFamily="2" charset="2"/>
              <a:buChar char="l"/>
            </a:pPr>
            <a:r>
              <a:rPr lang="zh-CN" altLang="en-US" sz="2109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工作存在不足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182617" y="2701650"/>
            <a:ext cx="1829353" cy="1829353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KSO_Shape"/>
            <p:cNvSpPr>
              <a:spLocks/>
            </p:cNvSpPr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Freeform 6"/>
          <p:cNvSpPr>
            <a:spLocks/>
          </p:cNvSpPr>
          <p:nvPr/>
        </p:nvSpPr>
        <p:spPr bwMode="auto">
          <a:xfrm>
            <a:off x="-10454" y="5773370"/>
            <a:ext cx="12879660" cy="1459082"/>
          </a:xfrm>
          <a:custGeom>
            <a:avLst/>
            <a:gdLst>
              <a:gd name="T0" fmla="*/ 0 w 5734"/>
              <a:gd name="T1" fmla="*/ 0 h 931"/>
              <a:gd name="T2" fmla="*/ 167 w 5734"/>
              <a:gd name="T3" fmla="*/ 73 h 931"/>
              <a:gd name="T4" fmla="*/ 340 w 5734"/>
              <a:gd name="T5" fmla="*/ 143 h 931"/>
              <a:gd name="T6" fmla="*/ 522 w 5734"/>
              <a:gd name="T7" fmla="*/ 206 h 931"/>
              <a:gd name="T8" fmla="*/ 711 w 5734"/>
              <a:gd name="T9" fmla="*/ 266 h 931"/>
              <a:gd name="T10" fmla="*/ 907 w 5734"/>
              <a:gd name="T11" fmla="*/ 320 h 931"/>
              <a:gd name="T12" fmla="*/ 1109 w 5734"/>
              <a:gd name="T13" fmla="*/ 369 h 931"/>
              <a:gd name="T14" fmla="*/ 1315 w 5734"/>
              <a:gd name="T15" fmla="*/ 415 h 931"/>
              <a:gd name="T16" fmla="*/ 1529 w 5734"/>
              <a:gd name="T17" fmla="*/ 455 h 931"/>
              <a:gd name="T18" fmla="*/ 1746 w 5734"/>
              <a:gd name="T19" fmla="*/ 490 h 931"/>
              <a:gd name="T20" fmla="*/ 1966 w 5734"/>
              <a:gd name="T21" fmla="*/ 520 h 931"/>
              <a:gd name="T22" fmla="*/ 2189 w 5734"/>
              <a:gd name="T23" fmla="*/ 544 h 931"/>
              <a:gd name="T24" fmla="*/ 2416 w 5734"/>
              <a:gd name="T25" fmla="*/ 563 h 931"/>
              <a:gd name="T26" fmla="*/ 2644 w 5734"/>
              <a:gd name="T27" fmla="*/ 579 h 931"/>
              <a:gd name="T28" fmla="*/ 2873 w 5734"/>
              <a:gd name="T29" fmla="*/ 588 h 931"/>
              <a:gd name="T30" fmla="*/ 3104 w 5734"/>
              <a:gd name="T31" fmla="*/ 593 h 931"/>
              <a:gd name="T32" fmla="*/ 3336 w 5734"/>
              <a:gd name="T33" fmla="*/ 591 h 931"/>
              <a:gd name="T34" fmla="*/ 3567 w 5734"/>
              <a:gd name="T35" fmla="*/ 586 h 931"/>
              <a:gd name="T36" fmla="*/ 3798 w 5734"/>
              <a:gd name="T37" fmla="*/ 576 h 931"/>
              <a:gd name="T38" fmla="*/ 4025 w 5734"/>
              <a:gd name="T39" fmla="*/ 560 h 931"/>
              <a:gd name="T40" fmla="*/ 4253 w 5734"/>
              <a:gd name="T41" fmla="*/ 539 h 931"/>
              <a:gd name="T42" fmla="*/ 4477 w 5734"/>
              <a:gd name="T43" fmla="*/ 511 h 931"/>
              <a:gd name="T44" fmla="*/ 4698 w 5734"/>
              <a:gd name="T45" fmla="*/ 479 h 931"/>
              <a:gd name="T46" fmla="*/ 4915 w 5734"/>
              <a:gd name="T47" fmla="*/ 443 h 931"/>
              <a:gd name="T48" fmla="*/ 5127 w 5734"/>
              <a:gd name="T49" fmla="*/ 401 h 931"/>
              <a:gd name="T50" fmla="*/ 5335 w 5734"/>
              <a:gd name="T51" fmla="*/ 352 h 931"/>
              <a:gd name="T52" fmla="*/ 5538 w 5734"/>
              <a:gd name="T53" fmla="*/ 299 h 931"/>
              <a:gd name="T54" fmla="*/ 5734 w 5734"/>
              <a:gd name="T55" fmla="*/ 240 h 931"/>
              <a:gd name="T56" fmla="*/ 5734 w 5734"/>
              <a:gd name="T57" fmla="*/ 931 h 931"/>
              <a:gd name="T58" fmla="*/ 0 w 5734"/>
              <a:gd name="T59" fmla="*/ 931 h 931"/>
              <a:gd name="T60" fmla="*/ 0 w 5734"/>
              <a:gd name="T61" fmla="*/ 0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5734" h="931">
                <a:moveTo>
                  <a:pt x="0" y="0"/>
                </a:moveTo>
                <a:lnTo>
                  <a:pt x="167" y="73"/>
                </a:lnTo>
                <a:lnTo>
                  <a:pt x="340" y="143"/>
                </a:lnTo>
                <a:lnTo>
                  <a:pt x="522" y="206"/>
                </a:lnTo>
                <a:lnTo>
                  <a:pt x="711" y="266"/>
                </a:lnTo>
                <a:lnTo>
                  <a:pt x="907" y="320"/>
                </a:lnTo>
                <a:lnTo>
                  <a:pt x="1109" y="369"/>
                </a:lnTo>
                <a:lnTo>
                  <a:pt x="1315" y="415"/>
                </a:lnTo>
                <a:lnTo>
                  <a:pt x="1529" y="455"/>
                </a:lnTo>
                <a:lnTo>
                  <a:pt x="1746" y="490"/>
                </a:lnTo>
                <a:lnTo>
                  <a:pt x="1966" y="520"/>
                </a:lnTo>
                <a:lnTo>
                  <a:pt x="2189" y="544"/>
                </a:lnTo>
                <a:lnTo>
                  <a:pt x="2416" y="563"/>
                </a:lnTo>
                <a:lnTo>
                  <a:pt x="2644" y="579"/>
                </a:lnTo>
                <a:lnTo>
                  <a:pt x="2873" y="588"/>
                </a:lnTo>
                <a:lnTo>
                  <a:pt x="3104" y="593"/>
                </a:lnTo>
                <a:lnTo>
                  <a:pt x="3336" y="591"/>
                </a:lnTo>
                <a:lnTo>
                  <a:pt x="3567" y="586"/>
                </a:lnTo>
                <a:lnTo>
                  <a:pt x="3798" y="576"/>
                </a:lnTo>
                <a:lnTo>
                  <a:pt x="4025" y="560"/>
                </a:lnTo>
                <a:lnTo>
                  <a:pt x="4253" y="539"/>
                </a:lnTo>
                <a:lnTo>
                  <a:pt x="4477" y="511"/>
                </a:lnTo>
                <a:lnTo>
                  <a:pt x="4698" y="479"/>
                </a:lnTo>
                <a:lnTo>
                  <a:pt x="4915" y="443"/>
                </a:lnTo>
                <a:lnTo>
                  <a:pt x="5127" y="401"/>
                </a:lnTo>
                <a:lnTo>
                  <a:pt x="5335" y="352"/>
                </a:lnTo>
                <a:lnTo>
                  <a:pt x="5538" y="299"/>
                </a:lnTo>
                <a:lnTo>
                  <a:pt x="5734" y="240"/>
                </a:lnTo>
                <a:lnTo>
                  <a:pt x="5734" y="931"/>
                </a:lnTo>
                <a:lnTo>
                  <a:pt x="0" y="93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Freeform 7"/>
          <p:cNvSpPr>
            <a:spLocks/>
          </p:cNvSpPr>
          <p:nvPr/>
        </p:nvSpPr>
        <p:spPr bwMode="auto">
          <a:xfrm>
            <a:off x="-10454" y="6105620"/>
            <a:ext cx="12879660" cy="1126832"/>
          </a:xfrm>
          <a:custGeom>
            <a:avLst/>
            <a:gdLst>
              <a:gd name="T0" fmla="*/ 5734 w 5734"/>
              <a:gd name="T1" fmla="*/ 0 h 719"/>
              <a:gd name="T2" fmla="*/ 5734 w 5734"/>
              <a:gd name="T3" fmla="*/ 719 h 719"/>
              <a:gd name="T4" fmla="*/ 0 w 5734"/>
              <a:gd name="T5" fmla="*/ 719 h 719"/>
              <a:gd name="T6" fmla="*/ 0 w 5734"/>
              <a:gd name="T7" fmla="*/ 71 h 719"/>
              <a:gd name="T8" fmla="*/ 230 w 5734"/>
              <a:gd name="T9" fmla="*/ 131 h 719"/>
              <a:gd name="T10" fmla="*/ 459 w 5734"/>
              <a:gd name="T11" fmla="*/ 185 h 719"/>
              <a:gd name="T12" fmla="*/ 690 w 5734"/>
              <a:gd name="T13" fmla="*/ 236 h 719"/>
              <a:gd name="T14" fmla="*/ 921 w 5734"/>
              <a:gd name="T15" fmla="*/ 281 h 719"/>
              <a:gd name="T16" fmla="*/ 1154 w 5734"/>
              <a:gd name="T17" fmla="*/ 323 h 719"/>
              <a:gd name="T18" fmla="*/ 1389 w 5734"/>
              <a:gd name="T19" fmla="*/ 358 h 719"/>
              <a:gd name="T20" fmla="*/ 1627 w 5734"/>
              <a:gd name="T21" fmla="*/ 390 h 719"/>
              <a:gd name="T22" fmla="*/ 1865 w 5734"/>
              <a:gd name="T23" fmla="*/ 416 h 719"/>
              <a:gd name="T24" fmla="*/ 2105 w 5734"/>
              <a:gd name="T25" fmla="*/ 435 h 719"/>
              <a:gd name="T26" fmla="*/ 2348 w 5734"/>
              <a:gd name="T27" fmla="*/ 449 h 719"/>
              <a:gd name="T28" fmla="*/ 2593 w 5734"/>
              <a:gd name="T29" fmla="*/ 456 h 719"/>
              <a:gd name="T30" fmla="*/ 2842 w 5734"/>
              <a:gd name="T31" fmla="*/ 456 h 719"/>
              <a:gd name="T32" fmla="*/ 3094 w 5734"/>
              <a:gd name="T33" fmla="*/ 451 h 719"/>
              <a:gd name="T34" fmla="*/ 3348 w 5734"/>
              <a:gd name="T35" fmla="*/ 439 h 719"/>
              <a:gd name="T36" fmla="*/ 3605 w 5734"/>
              <a:gd name="T37" fmla="*/ 420 h 719"/>
              <a:gd name="T38" fmla="*/ 3868 w 5734"/>
              <a:gd name="T39" fmla="*/ 393 h 719"/>
              <a:gd name="T40" fmla="*/ 4132 w 5734"/>
              <a:gd name="T41" fmla="*/ 358 h 719"/>
              <a:gd name="T42" fmla="*/ 4402 w 5734"/>
              <a:gd name="T43" fmla="*/ 316 h 719"/>
              <a:gd name="T44" fmla="*/ 4675 w 5734"/>
              <a:gd name="T45" fmla="*/ 266 h 719"/>
              <a:gd name="T46" fmla="*/ 4953 w 5734"/>
              <a:gd name="T47" fmla="*/ 208 h 719"/>
              <a:gd name="T48" fmla="*/ 5235 w 5734"/>
              <a:gd name="T49" fmla="*/ 141 h 719"/>
              <a:gd name="T50" fmla="*/ 5349 w 5734"/>
              <a:gd name="T51" fmla="*/ 113 h 719"/>
              <a:gd name="T52" fmla="*/ 5456 w 5734"/>
              <a:gd name="T53" fmla="*/ 85 h 719"/>
              <a:gd name="T54" fmla="*/ 5556 w 5734"/>
              <a:gd name="T55" fmla="*/ 57 h 719"/>
              <a:gd name="T56" fmla="*/ 5648 w 5734"/>
              <a:gd name="T57" fmla="*/ 29 h 719"/>
              <a:gd name="T58" fmla="*/ 5734 w 5734"/>
              <a:gd name="T59" fmla="*/ 0 h 7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5734" h="719">
                <a:moveTo>
                  <a:pt x="5734" y="0"/>
                </a:moveTo>
                <a:lnTo>
                  <a:pt x="5734" y="719"/>
                </a:lnTo>
                <a:lnTo>
                  <a:pt x="0" y="719"/>
                </a:lnTo>
                <a:lnTo>
                  <a:pt x="0" y="71"/>
                </a:lnTo>
                <a:lnTo>
                  <a:pt x="230" y="131"/>
                </a:lnTo>
                <a:lnTo>
                  <a:pt x="459" y="185"/>
                </a:lnTo>
                <a:lnTo>
                  <a:pt x="690" y="236"/>
                </a:lnTo>
                <a:lnTo>
                  <a:pt x="921" y="281"/>
                </a:lnTo>
                <a:lnTo>
                  <a:pt x="1154" y="323"/>
                </a:lnTo>
                <a:lnTo>
                  <a:pt x="1389" y="358"/>
                </a:lnTo>
                <a:lnTo>
                  <a:pt x="1627" y="390"/>
                </a:lnTo>
                <a:lnTo>
                  <a:pt x="1865" y="416"/>
                </a:lnTo>
                <a:lnTo>
                  <a:pt x="2105" y="435"/>
                </a:lnTo>
                <a:lnTo>
                  <a:pt x="2348" y="449"/>
                </a:lnTo>
                <a:lnTo>
                  <a:pt x="2593" y="456"/>
                </a:lnTo>
                <a:lnTo>
                  <a:pt x="2842" y="456"/>
                </a:lnTo>
                <a:lnTo>
                  <a:pt x="3094" y="451"/>
                </a:lnTo>
                <a:lnTo>
                  <a:pt x="3348" y="439"/>
                </a:lnTo>
                <a:lnTo>
                  <a:pt x="3605" y="420"/>
                </a:lnTo>
                <a:lnTo>
                  <a:pt x="3868" y="393"/>
                </a:lnTo>
                <a:lnTo>
                  <a:pt x="4132" y="358"/>
                </a:lnTo>
                <a:lnTo>
                  <a:pt x="4402" y="316"/>
                </a:lnTo>
                <a:lnTo>
                  <a:pt x="4675" y="266"/>
                </a:lnTo>
                <a:lnTo>
                  <a:pt x="4953" y="208"/>
                </a:lnTo>
                <a:lnTo>
                  <a:pt x="5235" y="141"/>
                </a:lnTo>
                <a:lnTo>
                  <a:pt x="5349" y="113"/>
                </a:lnTo>
                <a:lnTo>
                  <a:pt x="5456" y="85"/>
                </a:lnTo>
                <a:lnTo>
                  <a:pt x="5556" y="57"/>
                </a:lnTo>
                <a:lnTo>
                  <a:pt x="5648" y="29"/>
                </a:lnTo>
                <a:lnTo>
                  <a:pt x="573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2854046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  <p:bldP spid="12" grpId="0"/>
      <p:bldP spid="13" grpId="0"/>
      <p:bldP spid="14" grpId="0" animBg="1"/>
      <p:bldP spid="1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PRESENTATION_TITLE" val="bt126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自定义 555">
      <a:dk1>
        <a:sysClr val="windowText" lastClr="000000"/>
      </a:dk1>
      <a:lt1>
        <a:sysClr val="window" lastClr="FFFFFF"/>
      </a:lt1>
      <a:dk2>
        <a:srgbClr val="3F3F3F"/>
      </a:dk2>
      <a:lt2>
        <a:srgbClr val="E7E6E6"/>
      </a:lt2>
      <a:accent1>
        <a:srgbClr val="9E1D31"/>
      </a:accent1>
      <a:accent2>
        <a:srgbClr val="3F3F3F"/>
      </a:accent2>
      <a:accent3>
        <a:srgbClr val="9E1D31"/>
      </a:accent3>
      <a:accent4>
        <a:srgbClr val="3F3F3F"/>
      </a:accent4>
      <a:accent5>
        <a:srgbClr val="9E1D31"/>
      </a:accent5>
      <a:accent6>
        <a:srgbClr val="3F3F3F"/>
      </a:accent6>
      <a:hlink>
        <a:srgbClr val="9E1D31"/>
      </a:hlink>
      <a:folHlink>
        <a:srgbClr val="3F3F3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2154</Words>
  <Application>Microsoft Office PowerPoint</Application>
  <PresentationFormat>自定义</PresentationFormat>
  <Paragraphs>389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网球</dc:title>
  <dc:creator/>
  <cp:keywords>www.1ppt.com</cp:keywords>
  <cp:lastModifiedBy/>
  <cp:revision>1</cp:revision>
  <dcterms:created xsi:type="dcterms:W3CDTF">2017-03-03T16:11:51Z</dcterms:created>
  <dcterms:modified xsi:type="dcterms:W3CDTF">2019-06-09T07:43:12Z</dcterms:modified>
</cp:coreProperties>
</file>